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3"/>
    <p:sldMasterId id="2147483663" r:id="rId4"/>
  </p:sldMasterIdLst>
  <p:notesMasterIdLst>
    <p:notesMasterId r:id="rId7"/>
  </p:notesMasterIdLst>
  <p:sldIdLst>
    <p:sldId id="334" r:id="rId5"/>
    <p:sldId id="256" r:id="rId6"/>
    <p:sldId id="259" r:id="rId8"/>
    <p:sldId id="273" r:id="rId9"/>
    <p:sldId id="260" r:id="rId10"/>
    <p:sldId id="258" r:id="rId11"/>
    <p:sldId id="287" r:id="rId12"/>
    <p:sldId id="288" r:id="rId13"/>
    <p:sldId id="289" r:id="rId14"/>
    <p:sldId id="326" r:id="rId15"/>
    <p:sldId id="291" r:id="rId16"/>
    <p:sldId id="292" r:id="rId17"/>
    <p:sldId id="261" r:id="rId18"/>
    <p:sldId id="262" r:id="rId19"/>
    <p:sldId id="263" r:id="rId20"/>
    <p:sldId id="264" r:id="rId21"/>
    <p:sldId id="314" r:id="rId22"/>
    <p:sldId id="315" r:id="rId23"/>
    <p:sldId id="316" r:id="rId24"/>
    <p:sldId id="317" r:id="rId25"/>
    <p:sldId id="318" r:id="rId26"/>
    <p:sldId id="265" r:id="rId27"/>
    <p:sldId id="266" r:id="rId28"/>
    <p:sldId id="267" r:id="rId29"/>
    <p:sldId id="335" r:id="rId30"/>
    <p:sldId id="268" r:id="rId31"/>
    <p:sldId id="293" r:id="rId32"/>
    <p:sldId id="270" r:id="rId33"/>
  </p:sldIdLst>
  <p:sldSz cx="9144000" cy="5143500" type="screen16x9"/>
  <p:notesSz cx="6858000" cy="9144000"/>
  <p:embeddedFontLst>
    <p:embeddedFont>
      <p:font typeface="Nunito"/>
      <p:regular r:id="rId37"/>
    </p:embeddedFont>
    <p:embeddedFont>
      <p:font typeface="Roboto" panose="02000000000000000000"/>
      <p:regular r:id="rId38"/>
    </p:embeddedFont>
    <p:embeddedFont>
      <p:font typeface="Bebas Neue" panose="020B0606020202050201"/>
      <p:regular r:id="rId39"/>
    </p:embeddedFont>
    <p:embeddedFont>
      <p:font typeface="Comic Sans MS" panose="030F0702030302020204" charset="0"/>
      <p:regular r:id="rId40"/>
      <p:bold r:id="rId41"/>
      <p:italic r:id="rId42"/>
      <p:boldItalic r:id="rId43"/>
    </p:embeddedFont>
    <p:embeddedFont>
      <p:font typeface="Calibri" panose="020F0502020204030204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3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1" Type="http://schemas.openxmlformats.org/officeDocument/2006/relationships/font" Target="fonts/font15.fntdata"/><Relationship Id="rId50" Type="http://schemas.openxmlformats.org/officeDocument/2006/relationships/font" Target="fonts/font14.fntdata"/><Relationship Id="rId5" Type="http://schemas.openxmlformats.org/officeDocument/2006/relationships/slide" Target="slides/slide1.xml"/><Relationship Id="rId49" Type="http://schemas.openxmlformats.org/officeDocument/2006/relationships/font" Target="fonts/font13.fntdata"/><Relationship Id="rId48" Type="http://schemas.openxmlformats.org/officeDocument/2006/relationships/font" Target="fonts/font12.fntdata"/><Relationship Id="rId47" Type="http://schemas.openxmlformats.org/officeDocument/2006/relationships/font" Target="fonts/font11.fntdata"/><Relationship Id="rId46" Type="http://schemas.openxmlformats.org/officeDocument/2006/relationships/font" Target="fonts/font10.fntdata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7" name="Google Shape;2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7" name="Google Shape;8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4" name="Google Shape;8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1c2c9018c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9" name="Google Shape;869;g1c2c9018c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6" name="Google Shape;95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US"/>
              <a:t>Ok. Today, I’d like to introduce to you a famous football star. Let see who he is. 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2" name="Google Shape;6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4" name="Google Shape;6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5" name="Google Shape;6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2" name="Google Shape;7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" name="Google Shape;3592;g13cb4c1693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3" name="Google Shape;3593;g13cb4c1693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" name="Google Shape;11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" name="Google Shape;13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" name="Google Shape;15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" name="Google Shape;16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" name="Google Shape;18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" name="Google Shape;19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" name="Google Shape;20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" name="Google Shape;21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" name="Google Shape;22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" name="Google Shape;23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" name="Google Shape;24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25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" name="Google Shape;26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" name="Google Shape;27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" name="Google Shape;28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29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" name="Google Shape;30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" name="Google Shape;31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" name="Google Shape;32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" name="Google Shape;33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" name="Google Shape;34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" name="Google Shape;35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" name="Google Shape;36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" name="Google Shape;37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" name="Google Shape;38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" name="Google Shape;39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" name="Google Shape;40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" name="Google Shape;41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" name="Google Shape;42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" name="Google Shape;43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" name="Google Shape;44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" name="Google Shape;45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6" name="Google Shape;46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" name="Google Shape;47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" name="Google Shape;48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9" name="Google Shape;49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0" name="Google Shape;50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" name="Google Shape;51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" name="Google Shape;52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" name="Google Shape;53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4" name="Google Shape;54;p18"/>
          <p:cNvSpPr/>
          <p:nvPr/>
        </p:nvSpPr>
        <p:spPr>
          <a:xfrm rot="-30003" flipH="1">
            <a:off x="997099" y="651474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18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56" name="Google Shape;56;p18"/>
          <p:cNvSpPr txBox="1">
            <a:spLocks noGrp="1"/>
          </p:cNvSpPr>
          <p:nvPr>
            <p:ph type="subTitle" idx="1"/>
          </p:nvPr>
        </p:nvSpPr>
        <p:spPr>
          <a:xfrm rot="-59909">
            <a:off x="2663602" y="3502823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57" name="Google Shape;57;p18"/>
          <p:cNvGrpSpPr/>
          <p:nvPr/>
        </p:nvGrpSpPr>
        <p:grpSpPr>
          <a:xfrm>
            <a:off x="489277" y="4039783"/>
            <a:ext cx="1336726" cy="630937"/>
            <a:chOff x="157977" y="4219508"/>
            <a:chExt cx="1336726" cy="630937"/>
          </a:xfrm>
        </p:grpSpPr>
        <p:sp>
          <p:nvSpPr>
            <p:cNvPr id="58" name="Google Shape;58;p18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1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60;p18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61;p18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18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18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18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Google Shape;65;p18"/>
          <p:cNvGrpSpPr/>
          <p:nvPr/>
        </p:nvGrpSpPr>
        <p:grpSpPr>
          <a:xfrm rot="500999">
            <a:off x="7255775" y="4013064"/>
            <a:ext cx="1368724" cy="684373"/>
            <a:chOff x="6697867" y="-312822"/>
            <a:chExt cx="786877" cy="390023"/>
          </a:xfrm>
        </p:grpSpPr>
        <p:sp>
          <p:nvSpPr>
            <p:cNvPr id="66" name="Google Shape;66;p18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18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68;p18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69;p18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18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18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72;p18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7400" y="-133125"/>
            <a:ext cx="9298800" cy="5409900"/>
            <a:chOff x="-77400" y="-133125"/>
            <a:chExt cx="9298800" cy="54099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" name="Google Shape;49;p2"/>
          <p:cNvGrpSpPr/>
          <p:nvPr/>
        </p:nvGrpSpPr>
        <p:grpSpPr>
          <a:xfrm>
            <a:off x="-118650" y="-133121"/>
            <a:ext cx="9417688" cy="5436284"/>
            <a:chOff x="-118650" y="-133121"/>
            <a:chExt cx="9417688" cy="5436284"/>
          </a:xfrm>
        </p:grpSpPr>
        <p:grpSp>
          <p:nvGrpSpPr>
            <p:cNvPr id="50" name="Google Shape;50;p2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0" name="Google Shape;70;p2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71" name="Google Shape;71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78" name="Google Shape;78;p2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82" name="Google Shape;82;p2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83" name="Google Shape;83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86" name="Google Shape;86;p2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87" name="Google Shape;87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90" name="Google Shape;90;p2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91" name="Google Shape;91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94" name="Google Shape;94;p2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02" name="Google Shape;102;p2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103" name="Google Shape;103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06" name="Google Shape;106;p2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107" name="Google Shape;107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10" name="Google Shape;110;p2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111" name="Google Shape;111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14" name="Google Shape;114;p2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18" name="Google Shape;118;p2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119" name="Google Shape;119;p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3" name="Google Shape;123;p2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124" name="Google Shape;124;p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8" name="Google Shape;128;p2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129" name="Google Shape;129;p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3" name="Google Shape;133;p2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134" name="Google Shape;134;p2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38" name="Google Shape;138;p2"/>
          <p:cNvGrpSpPr/>
          <p:nvPr/>
        </p:nvGrpSpPr>
        <p:grpSpPr>
          <a:xfrm>
            <a:off x="1332600" y="714375"/>
            <a:ext cx="6478800" cy="3714900"/>
            <a:chOff x="1332600" y="714375"/>
            <a:chExt cx="6478800" cy="3714900"/>
          </a:xfrm>
        </p:grpSpPr>
        <p:sp>
          <p:nvSpPr>
            <p:cNvPr id="139" name="Google Shape;139;p2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0" name="Google Shape;140;p2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141" name="Google Shape;141;p2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49" name="Google Shape;149;p2"/>
          <p:cNvSpPr txBox="1">
            <a:spLocks noGrp="1"/>
          </p:cNvSpPr>
          <p:nvPr>
            <p:ph type="ctrTitle"/>
          </p:nvPr>
        </p:nvSpPr>
        <p:spPr>
          <a:xfrm flipH="1">
            <a:off x="2064025" y="1214075"/>
            <a:ext cx="5016000" cy="21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0" name="Google Shape;150;p2"/>
          <p:cNvSpPr txBox="1">
            <a:spLocks noGrp="1"/>
          </p:cNvSpPr>
          <p:nvPr>
            <p:ph type="subTitle" idx="1"/>
          </p:nvPr>
        </p:nvSpPr>
        <p:spPr>
          <a:xfrm flipH="1">
            <a:off x="2527900" y="3644535"/>
            <a:ext cx="4088400" cy="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5" name="Google Shape;3445;p26"/>
          <p:cNvGrpSpPr/>
          <p:nvPr/>
        </p:nvGrpSpPr>
        <p:grpSpPr>
          <a:xfrm>
            <a:off x="-77400" y="-133125"/>
            <a:ext cx="9298800" cy="5409900"/>
            <a:chOff x="-77400" y="-133125"/>
            <a:chExt cx="9298800" cy="5409900"/>
          </a:xfrm>
        </p:grpSpPr>
        <p:cxnSp>
          <p:nvCxnSpPr>
            <p:cNvPr id="3446" name="Google Shape;3446;p26"/>
            <p:cNvCxnSpPr/>
            <p:nvPr/>
          </p:nvCxnSpPr>
          <p:spPr>
            <a:xfrm>
              <a:off x="3643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6"/>
            <p:cNvCxnSpPr/>
            <p:nvPr/>
          </p:nvCxnSpPr>
          <p:spPr>
            <a:xfrm>
              <a:off x="73018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6"/>
            <p:cNvCxnSpPr/>
            <p:nvPr/>
          </p:nvCxnSpPr>
          <p:spPr>
            <a:xfrm>
              <a:off x="109607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9" name="Google Shape;3449;p26"/>
            <p:cNvCxnSpPr/>
            <p:nvPr/>
          </p:nvCxnSpPr>
          <p:spPr>
            <a:xfrm>
              <a:off x="146196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0" name="Google Shape;3450;p26"/>
            <p:cNvCxnSpPr/>
            <p:nvPr/>
          </p:nvCxnSpPr>
          <p:spPr>
            <a:xfrm>
              <a:off x="182784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1" name="Google Shape;3451;p26"/>
            <p:cNvCxnSpPr/>
            <p:nvPr/>
          </p:nvCxnSpPr>
          <p:spPr>
            <a:xfrm>
              <a:off x="219373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2" name="Google Shape;3452;p26"/>
            <p:cNvCxnSpPr/>
            <p:nvPr/>
          </p:nvCxnSpPr>
          <p:spPr>
            <a:xfrm>
              <a:off x="255962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3" name="Google Shape;3453;p26"/>
            <p:cNvCxnSpPr/>
            <p:nvPr/>
          </p:nvCxnSpPr>
          <p:spPr>
            <a:xfrm>
              <a:off x="292550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4" name="Google Shape;3454;p26"/>
            <p:cNvCxnSpPr/>
            <p:nvPr/>
          </p:nvCxnSpPr>
          <p:spPr>
            <a:xfrm>
              <a:off x="329139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5" name="Google Shape;3455;p26"/>
            <p:cNvCxnSpPr/>
            <p:nvPr/>
          </p:nvCxnSpPr>
          <p:spPr>
            <a:xfrm>
              <a:off x="365728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6" name="Google Shape;3456;p26"/>
            <p:cNvCxnSpPr/>
            <p:nvPr/>
          </p:nvCxnSpPr>
          <p:spPr>
            <a:xfrm>
              <a:off x="402317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7" name="Google Shape;3457;p26"/>
            <p:cNvCxnSpPr/>
            <p:nvPr/>
          </p:nvCxnSpPr>
          <p:spPr>
            <a:xfrm>
              <a:off x="438905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8" name="Google Shape;3458;p26"/>
            <p:cNvCxnSpPr/>
            <p:nvPr/>
          </p:nvCxnSpPr>
          <p:spPr>
            <a:xfrm>
              <a:off x="475494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9" name="Google Shape;3459;p26"/>
            <p:cNvCxnSpPr/>
            <p:nvPr/>
          </p:nvCxnSpPr>
          <p:spPr>
            <a:xfrm>
              <a:off x="512083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0" name="Google Shape;3460;p26"/>
            <p:cNvCxnSpPr/>
            <p:nvPr/>
          </p:nvCxnSpPr>
          <p:spPr>
            <a:xfrm>
              <a:off x="5486717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1" name="Google Shape;3461;p26"/>
            <p:cNvCxnSpPr/>
            <p:nvPr/>
          </p:nvCxnSpPr>
          <p:spPr>
            <a:xfrm>
              <a:off x="5852604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2" name="Google Shape;3462;p26"/>
            <p:cNvCxnSpPr/>
            <p:nvPr/>
          </p:nvCxnSpPr>
          <p:spPr>
            <a:xfrm>
              <a:off x="6218491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3" name="Google Shape;3463;p26"/>
            <p:cNvCxnSpPr/>
            <p:nvPr/>
          </p:nvCxnSpPr>
          <p:spPr>
            <a:xfrm>
              <a:off x="6584378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4" name="Google Shape;3464;p26"/>
            <p:cNvCxnSpPr/>
            <p:nvPr/>
          </p:nvCxnSpPr>
          <p:spPr>
            <a:xfrm>
              <a:off x="6950265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5" name="Google Shape;3465;p26"/>
            <p:cNvCxnSpPr/>
            <p:nvPr/>
          </p:nvCxnSpPr>
          <p:spPr>
            <a:xfrm>
              <a:off x="7316152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6" name="Google Shape;3466;p26"/>
            <p:cNvCxnSpPr/>
            <p:nvPr/>
          </p:nvCxnSpPr>
          <p:spPr>
            <a:xfrm>
              <a:off x="7682039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7" name="Google Shape;3467;p26"/>
            <p:cNvCxnSpPr/>
            <p:nvPr/>
          </p:nvCxnSpPr>
          <p:spPr>
            <a:xfrm>
              <a:off x="8047926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8" name="Google Shape;3468;p26"/>
            <p:cNvCxnSpPr/>
            <p:nvPr/>
          </p:nvCxnSpPr>
          <p:spPr>
            <a:xfrm>
              <a:off x="8413813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9" name="Google Shape;3469;p26"/>
            <p:cNvCxnSpPr/>
            <p:nvPr/>
          </p:nvCxnSpPr>
          <p:spPr>
            <a:xfrm>
              <a:off x="8779700" y="-133125"/>
              <a:ext cx="0" cy="540990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0" name="Google Shape;3470;p26"/>
            <p:cNvCxnSpPr/>
            <p:nvPr/>
          </p:nvCxnSpPr>
          <p:spPr>
            <a:xfrm rot="10800000">
              <a:off x="-77400" y="276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1" name="Google Shape;3471;p26"/>
            <p:cNvCxnSpPr/>
            <p:nvPr/>
          </p:nvCxnSpPr>
          <p:spPr>
            <a:xfrm rot="10800000">
              <a:off x="-77400" y="604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2" name="Google Shape;3472;p26"/>
            <p:cNvCxnSpPr/>
            <p:nvPr/>
          </p:nvCxnSpPr>
          <p:spPr>
            <a:xfrm rot="10800000">
              <a:off x="-77400" y="932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3" name="Google Shape;3473;p26"/>
            <p:cNvCxnSpPr/>
            <p:nvPr/>
          </p:nvCxnSpPr>
          <p:spPr>
            <a:xfrm rot="10800000">
              <a:off x="-77400" y="1260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4" name="Google Shape;3474;p26"/>
            <p:cNvCxnSpPr/>
            <p:nvPr/>
          </p:nvCxnSpPr>
          <p:spPr>
            <a:xfrm rot="10800000">
              <a:off x="-77400" y="1588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5" name="Google Shape;3475;p26"/>
            <p:cNvCxnSpPr/>
            <p:nvPr/>
          </p:nvCxnSpPr>
          <p:spPr>
            <a:xfrm rot="10800000">
              <a:off x="-77400" y="1916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6" name="Google Shape;3476;p26"/>
            <p:cNvCxnSpPr/>
            <p:nvPr/>
          </p:nvCxnSpPr>
          <p:spPr>
            <a:xfrm rot="10800000">
              <a:off x="-77400" y="2243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7" name="Google Shape;3477;p26"/>
            <p:cNvCxnSpPr/>
            <p:nvPr/>
          </p:nvCxnSpPr>
          <p:spPr>
            <a:xfrm rot="10800000">
              <a:off x="-77400" y="25718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8" name="Google Shape;3478;p26"/>
            <p:cNvCxnSpPr/>
            <p:nvPr/>
          </p:nvCxnSpPr>
          <p:spPr>
            <a:xfrm rot="10800000">
              <a:off x="-77400" y="28997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9" name="Google Shape;3479;p26"/>
            <p:cNvCxnSpPr/>
            <p:nvPr/>
          </p:nvCxnSpPr>
          <p:spPr>
            <a:xfrm rot="10800000">
              <a:off x="-77400" y="32275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0" name="Google Shape;3480;p26"/>
            <p:cNvCxnSpPr/>
            <p:nvPr/>
          </p:nvCxnSpPr>
          <p:spPr>
            <a:xfrm rot="10800000">
              <a:off x="-77400" y="35554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1" name="Google Shape;3481;p26"/>
            <p:cNvCxnSpPr/>
            <p:nvPr/>
          </p:nvCxnSpPr>
          <p:spPr>
            <a:xfrm rot="10800000">
              <a:off x="-77400" y="388333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2" name="Google Shape;3482;p26"/>
            <p:cNvCxnSpPr/>
            <p:nvPr/>
          </p:nvCxnSpPr>
          <p:spPr>
            <a:xfrm rot="10800000">
              <a:off x="-77400" y="421120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3" name="Google Shape;3483;p26"/>
            <p:cNvCxnSpPr/>
            <p:nvPr/>
          </p:nvCxnSpPr>
          <p:spPr>
            <a:xfrm rot="10800000">
              <a:off x="-77400" y="4539080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4" name="Google Shape;3484;p26"/>
            <p:cNvCxnSpPr/>
            <p:nvPr/>
          </p:nvCxnSpPr>
          <p:spPr>
            <a:xfrm rot="10800000">
              <a:off x="-77400" y="4866955"/>
              <a:ext cx="9298800" cy="0"/>
            </a:xfrm>
            <a:prstGeom prst="straightConnector1">
              <a:avLst/>
            </a:prstGeom>
            <a:noFill/>
            <a:ln w="9525" cap="flat" cmpd="sng">
              <a:solidFill>
                <a:srgbClr val="F5EA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85" name="Google Shape;3485;p26"/>
          <p:cNvGrpSpPr/>
          <p:nvPr/>
        </p:nvGrpSpPr>
        <p:grpSpPr>
          <a:xfrm>
            <a:off x="-118650" y="-133121"/>
            <a:ext cx="9417688" cy="5436284"/>
            <a:chOff x="-118650" y="-133121"/>
            <a:chExt cx="9417688" cy="5436284"/>
          </a:xfrm>
        </p:grpSpPr>
        <p:grpSp>
          <p:nvGrpSpPr>
            <p:cNvPr id="3486" name="Google Shape;3486;p26"/>
            <p:cNvGrpSpPr/>
            <p:nvPr/>
          </p:nvGrpSpPr>
          <p:grpSpPr>
            <a:xfrm>
              <a:off x="7758138" y="2184616"/>
              <a:ext cx="453675" cy="368625"/>
              <a:chOff x="2300788" y="1665150"/>
              <a:chExt cx="453675" cy="368625"/>
            </a:xfrm>
          </p:grpSpPr>
          <p:sp>
            <p:nvSpPr>
              <p:cNvPr id="3487" name="Google Shape;348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88" name="Google Shape;348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89" name="Google Shape;348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490" name="Google Shape;3490;p26"/>
            <p:cNvGrpSpPr/>
            <p:nvPr/>
          </p:nvGrpSpPr>
          <p:grpSpPr>
            <a:xfrm>
              <a:off x="617275" y="1080754"/>
              <a:ext cx="453675" cy="368625"/>
              <a:chOff x="2300788" y="1665150"/>
              <a:chExt cx="453675" cy="368625"/>
            </a:xfrm>
          </p:grpSpPr>
          <p:sp>
            <p:nvSpPr>
              <p:cNvPr id="3491" name="Google Shape;349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92" name="Google Shape;349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93" name="Google Shape;349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494" name="Google Shape;3494;p26"/>
            <p:cNvGrpSpPr/>
            <p:nvPr/>
          </p:nvGrpSpPr>
          <p:grpSpPr>
            <a:xfrm>
              <a:off x="-12" y="11679"/>
              <a:ext cx="453675" cy="368625"/>
              <a:chOff x="2300788" y="1665150"/>
              <a:chExt cx="453675" cy="368625"/>
            </a:xfrm>
          </p:grpSpPr>
          <p:sp>
            <p:nvSpPr>
              <p:cNvPr id="3495" name="Google Shape;349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96" name="Google Shape;349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97" name="Google Shape;349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498" name="Google Shape;3498;p26"/>
            <p:cNvGrpSpPr/>
            <p:nvPr/>
          </p:nvGrpSpPr>
          <p:grpSpPr>
            <a:xfrm>
              <a:off x="1740613" y="-133121"/>
              <a:ext cx="453675" cy="368625"/>
              <a:chOff x="2300788" y="1665150"/>
              <a:chExt cx="453675" cy="368625"/>
            </a:xfrm>
          </p:grpSpPr>
          <p:sp>
            <p:nvSpPr>
              <p:cNvPr id="3499" name="Google Shape;349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00" name="Google Shape;350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01" name="Google Shape;350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02" name="Google Shape;3502;p26"/>
            <p:cNvGrpSpPr/>
            <p:nvPr/>
          </p:nvGrpSpPr>
          <p:grpSpPr>
            <a:xfrm>
              <a:off x="4327900" y="11679"/>
              <a:ext cx="453675" cy="368625"/>
              <a:chOff x="2300788" y="1665150"/>
              <a:chExt cx="453675" cy="368625"/>
            </a:xfrm>
          </p:grpSpPr>
          <p:sp>
            <p:nvSpPr>
              <p:cNvPr id="3503" name="Google Shape;350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04" name="Google Shape;350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05" name="Google Shape;350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06" name="Google Shape;3506;p26"/>
            <p:cNvGrpSpPr/>
            <p:nvPr/>
          </p:nvGrpSpPr>
          <p:grpSpPr>
            <a:xfrm>
              <a:off x="5902763" y="459579"/>
              <a:ext cx="453675" cy="368625"/>
              <a:chOff x="2300788" y="1665150"/>
              <a:chExt cx="453675" cy="368625"/>
            </a:xfrm>
          </p:grpSpPr>
          <p:sp>
            <p:nvSpPr>
              <p:cNvPr id="3507" name="Google Shape;350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08" name="Google Shape;350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09" name="Google Shape;350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10" name="Google Shape;3510;p26"/>
            <p:cNvGrpSpPr/>
            <p:nvPr/>
          </p:nvGrpSpPr>
          <p:grpSpPr>
            <a:xfrm>
              <a:off x="7482688" y="-66971"/>
              <a:ext cx="453675" cy="368625"/>
              <a:chOff x="2300788" y="1665150"/>
              <a:chExt cx="453675" cy="368625"/>
            </a:xfrm>
          </p:grpSpPr>
          <p:sp>
            <p:nvSpPr>
              <p:cNvPr id="3511" name="Google Shape;351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12" name="Google Shape;351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13" name="Google Shape;351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14" name="Google Shape;3514;p26"/>
            <p:cNvGrpSpPr/>
            <p:nvPr/>
          </p:nvGrpSpPr>
          <p:grpSpPr>
            <a:xfrm>
              <a:off x="8278525" y="651929"/>
              <a:ext cx="453675" cy="368625"/>
              <a:chOff x="2300788" y="1665150"/>
              <a:chExt cx="453675" cy="368625"/>
            </a:xfrm>
          </p:grpSpPr>
          <p:sp>
            <p:nvSpPr>
              <p:cNvPr id="3515" name="Google Shape;351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16" name="Google Shape;351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17" name="Google Shape;351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18" name="Google Shape;3518;p26"/>
            <p:cNvGrpSpPr/>
            <p:nvPr/>
          </p:nvGrpSpPr>
          <p:grpSpPr>
            <a:xfrm>
              <a:off x="8774463" y="3069954"/>
              <a:ext cx="453675" cy="368625"/>
              <a:chOff x="2300788" y="1665150"/>
              <a:chExt cx="453675" cy="368625"/>
            </a:xfrm>
          </p:grpSpPr>
          <p:sp>
            <p:nvSpPr>
              <p:cNvPr id="3519" name="Google Shape;351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20" name="Google Shape;352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21" name="Google Shape;352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22" name="Google Shape;3522;p26"/>
            <p:cNvGrpSpPr/>
            <p:nvPr/>
          </p:nvGrpSpPr>
          <p:grpSpPr>
            <a:xfrm>
              <a:off x="8774463" y="4462104"/>
              <a:ext cx="453675" cy="368625"/>
              <a:chOff x="2300788" y="1665150"/>
              <a:chExt cx="453675" cy="368625"/>
            </a:xfrm>
          </p:grpSpPr>
          <p:sp>
            <p:nvSpPr>
              <p:cNvPr id="3523" name="Google Shape;352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24" name="Google Shape;352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25" name="Google Shape;352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26" name="Google Shape;3526;p26"/>
            <p:cNvGrpSpPr/>
            <p:nvPr/>
          </p:nvGrpSpPr>
          <p:grpSpPr>
            <a:xfrm>
              <a:off x="6975163" y="4726904"/>
              <a:ext cx="453675" cy="368625"/>
              <a:chOff x="2300788" y="1665150"/>
              <a:chExt cx="453675" cy="368625"/>
            </a:xfrm>
          </p:grpSpPr>
          <p:sp>
            <p:nvSpPr>
              <p:cNvPr id="3527" name="Google Shape;352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28" name="Google Shape;352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29" name="Google Shape;352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30" name="Google Shape;3530;p26"/>
            <p:cNvGrpSpPr/>
            <p:nvPr/>
          </p:nvGrpSpPr>
          <p:grpSpPr>
            <a:xfrm>
              <a:off x="5518213" y="4347154"/>
              <a:ext cx="453675" cy="368625"/>
              <a:chOff x="2300788" y="1665150"/>
              <a:chExt cx="453675" cy="368625"/>
            </a:xfrm>
          </p:grpSpPr>
          <p:sp>
            <p:nvSpPr>
              <p:cNvPr id="3531" name="Google Shape;353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2" name="Google Shape;353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3" name="Google Shape;353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34" name="Google Shape;3534;p26"/>
            <p:cNvGrpSpPr/>
            <p:nvPr/>
          </p:nvGrpSpPr>
          <p:grpSpPr>
            <a:xfrm>
              <a:off x="2828588" y="4437079"/>
              <a:ext cx="453675" cy="368625"/>
              <a:chOff x="2300788" y="1665150"/>
              <a:chExt cx="453675" cy="368625"/>
            </a:xfrm>
          </p:grpSpPr>
          <p:sp>
            <p:nvSpPr>
              <p:cNvPr id="3535" name="Google Shape;3535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6" name="Google Shape;3536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7" name="Google Shape;3537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38" name="Google Shape;3538;p26"/>
            <p:cNvGrpSpPr/>
            <p:nvPr/>
          </p:nvGrpSpPr>
          <p:grpSpPr>
            <a:xfrm>
              <a:off x="1244663" y="4830729"/>
              <a:ext cx="453675" cy="368625"/>
              <a:chOff x="2300788" y="1665150"/>
              <a:chExt cx="453675" cy="368625"/>
            </a:xfrm>
          </p:grpSpPr>
          <p:sp>
            <p:nvSpPr>
              <p:cNvPr id="3539" name="Google Shape;3539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40" name="Google Shape;3540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41" name="Google Shape;3541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42" name="Google Shape;3542;p26"/>
            <p:cNvGrpSpPr/>
            <p:nvPr/>
          </p:nvGrpSpPr>
          <p:grpSpPr>
            <a:xfrm>
              <a:off x="-118650" y="4347154"/>
              <a:ext cx="453675" cy="368625"/>
              <a:chOff x="2300788" y="1665150"/>
              <a:chExt cx="453675" cy="368625"/>
            </a:xfrm>
          </p:grpSpPr>
          <p:sp>
            <p:nvSpPr>
              <p:cNvPr id="3543" name="Google Shape;3543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44" name="Google Shape;3544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45" name="Google Shape;3545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46" name="Google Shape;3546;p26"/>
            <p:cNvGrpSpPr/>
            <p:nvPr/>
          </p:nvGrpSpPr>
          <p:grpSpPr>
            <a:xfrm>
              <a:off x="7641063" y="3720125"/>
              <a:ext cx="453675" cy="368625"/>
              <a:chOff x="2300788" y="1665150"/>
              <a:chExt cx="453675" cy="368625"/>
            </a:xfrm>
          </p:grpSpPr>
          <p:sp>
            <p:nvSpPr>
              <p:cNvPr id="3547" name="Google Shape;3547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48" name="Google Shape;3548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49" name="Google Shape;3549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50" name="Google Shape;3550;p26"/>
            <p:cNvGrpSpPr/>
            <p:nvPr/>
          </p:nvGrpSpPr>
          <p:grpSpPr>
            <a:xfrm>
              <a:off x="163588" y="2421738"/>
              <a:ext cx="453675" cy="368625"/>
              <a:chOff x="2300788" y="1665150"/>
              <a:chExt cx="453675" cy="368625"/>
            </a:xfrm>
          </p:grpSpPr>
          <p:sp>
            <p:nvSpPr>
              <p:cNvPr id="3551" name="Google Shape;3551;p26"/>
              <p:cNvSpPr/>
              <p:nvPr/>
            </p:nvSpPr>
            <p:spPr>
              <a:xfrm>
                <a:off x="2300788" y="1665975"/>
                <a:ext cx="453675" cy="3669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679" extrusionOk="0">
                    <a:moveTo>
                      <a:pt x="13395" y="0"/>
                    </a:moveTo>
                    <a:cubicBezTo>
                      <a:pt x="9402" y="0"/>
                      <a:pt x="8773" y="4170"/>
                      <a:pt x="8773" y="4170"/>
                    </a:cubicBezTo>
                    <a:cubicBezTo>
                      <a:pt x="8773" y="4170"/>
                      <a:pt x="7056" y="2510"/>
                      <a:pt x="4893" y="2510"/>
                    </a:cubicBezTo>
                    <a:cubicBezTo>
                      <a:pt x="4164" y="2510"/>
                      <a:pt x="3384" y="2698"/>
                      <a:pt x="2602" y="3203"/>
                    </a:cubicBezTo>
                    <a:cubicBezTo>
                      <a:pt x="734" y="4404"/>
                      <a:pt x="0" y="7906"/>
                      <a:pt x="3102" y="11142"/>
                    </a:cubicBezTo>
                    <a:cubicBezTo>
                      <a:pt x="5777" y="13947"/>
                      <a:pt x="11544" y="14679"/>
                      <a:pt x="11893" y="14679"/>
                    </a:cubicBezTo>
                    <a:cubicBezTo>
                      <a:pt x="11901" y="14679"/>
                      <a:pt x="11906" y="14678"/>
                      <a:pt x="11909" y="14678"/>
                    </a:cubicBezTo>
                    <a:cubicBezTo>
                      <a:pt x="11975" y="14678"/>
                      <a:pt x="16612" y="10842"/>
                      <a:pt x="17312" y="6905"/>
                    </a:cubicBezTo>
                    <a:cubicBezTo>
                      <a:pt x="18146" y="2536"/>
                      <a:pt x="15645" y="1"/>
                      <a:pt x="13443" y="1"/>
                    </a:cubicBezTo>
                    <a:cubicBezTo>
                      <a:pt x="13427" y="0"/>
                      <a:pt x="13411" y="0"/>
                      <a:pt x="13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52" name="Google Shape;3552;p26"/>
              <p:cNvSpPr/>
              <p:nvPr/>
            </p:nvSpPr>
            <p:spPr>
              <a:xfrm>
                <a:off x="2344963" y="1702675"/>
                <a:ext cx="400325" cy="330275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3211" extrusionOk="0">
                    <a:moveTo>
                      <a:pt x="14478" y="0"/>
                    </a:moveTo>
                    <a:lnTo>
                      <a:pt x="14478" y="0"/>
                    </a:lnTo>
                    <a:cubicBezTo>
                      <a:pt x="15045" y="1101"/>
                      <a:pt x="15312" y="2669"/>
                      <a:pt x="14945" y="4537"/>
                    </a:cubicBezTo>
                    <a:cubicBezTo>
                      <a:pt x="14178" y="8440"/>
                      <a:pt x="9541" y="12276"/>
                      <a:pt x="9508" y="12276"/>
                    </a:cubicBezTo>
                    <a:cubicBezTo>
                      <a:pt x="9506" y="12278"/>
                      <a:pt x="9496" y="12280"/>
                      <a:pt x="9477" y="12280"/>
                    </a:cubicBezTo>
                    <a:cubicBezTo>
                      <a:pt x="9012" y="12280"/>
                      <a:pt x="3362" y="11465"/>
                      <a:pt x="701" y="8740"/>
                    </a:cubicBezTo>
                    <a:cubicBezTo>
                      <a:pt x="468" y="8440"/>
                      <a:pt x="201" y="8206"/>
                      <a:pt x="1" y="7906"/>
                    </a:cubicBezTo>
                    <a:lnTo>
                      <a:pt x="1" y="7906"/>
                    </a:lnTo>
                    <a:cubicBezTo>
                      <a:pt x="335" y="8506"/>
                      <a:pt x="735" y="9073"/>
                      <a:pt x="1335" y="9674"/>
                    </a:cubicBezTo>
                    <a:cubicBezTo>
                      <a:pt x="4010" y="12479"/>
                      <a:pt x="9777" y="13211"/>
                      <a:pt x="10126" y="13211"/>
                    </a:cubicBezTo>
                    <a:cubicBezTo>
                      <a:pt x="10134" y="13211"/>
                      <a:pt x="10139" y="13210"/>
                      <a:pt x="10142" y="13210"/>
                    </a:cubicBezTo>
                    <a:cubicBezTo>
                      <a:pt x="10208" y="13210"/>
                      <a:pt x="14812" y="9374"/>
                      <a:pt x="15545" y="5437"/>
                    </a:cubicBezTo>
                    <a:cubicBezTo>
                      <a:pt x="16012" y="3002"/>
                      <a:pt x="15479" y="1168"/>
                      <a:pt x="1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53" name="Google Shape;3553;p26"/>
              <p:cNvSpPr/>
              <p:nvPr/>
            </p:nvSpPr>
            <p:spPr>
              <a:xfrm>
                <a:off x="2300788" y="1665150"/>
                <a:ext cx="453675" cy="36862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4745" fill="none" extrusionOk="0">
                    <a:moveTo>
                      <a:pt x="13443" y="34"/>
                    </a:moveTo>
                    <a:cubicBezTo>
                      <a:pt x="9407" y="0"/>
                      <a:pt x="8773" y="4203"/>
                      <a:pt x="8773" y="4203"/>
                    </a:cubicBezTo>
                    <a:cubicBezTo>
                      <a:pt x="8773" y="4203"/>
                      <a:pt x="5704" y="1234"/>
                      <a:pt x="2602" y="3236"/>
                    </a:cubicBezTo>
                    <a:cubicBezTo>
                      <a:pt x="734" y="4437"/>
                      <a:pt x="0" y="7939"/>
                      <a:pt x="3102" y="11175"/>
                    </a:cubicBezTo>
                    <a:cubicBezTo>
                      <a:pt x="5838" y="14044"/>
                      <a:pt x="11808" y="14744"/>
                      <a:pt x="11909" y="14711"/>
                    </a:cubicBezTo>
                    <a:cubicBezTo>
                      <a:pt x="11975" y="14711"/>
                      <a:pt x="16612" y="10875"/>
                      <a:pt x="17312" y="6938"/>
                    </a:cubicBezTo>
                    <a:cubicBezTo>
                      <a:pt x="18146" y="2569"/>
                      <a:pt x="15645" y="34"/>
                      <a:pt x="13443" y="3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54" name="Google Shape;3554;p26"/>
            <p:cNvGrpSpPr/>
            <p:nvPr/>
          </p:nvGrpSpPr>
          <p:grpSpPr>
            <a:xfrm>
              <a:off x="8703588" y="1602588"/>
              <a:ext cx="595450" cy="576275"/>
              <a:chOff x="3234150" y="296350"/>
              <a:chExt cx="595450" cy="576275"/>
            </a:xfrm>
          </p:grpSpPr>
          <p:sp>
            <p:nvSpPr>
              <p:cNvPr id="3555" name="Google Shape;3555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56" name="Google Shape;3556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57" name="Google Shape;3557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58" name="Google Shape;3558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59" name="Google Shape;3559;p26"/>
            <p:cNvGrpSpPr/>
            <p:nvPr/>
          </p:nvGrpSpPr>
          <p:grpSpPr>
            <a:xfrm>
              <a:off x="3141575" y="268570"/>
              <a:ext cx="595450" cy="576275"/>
              <a:chOff x="3234150" y="296350"/>
              <a:chExt cx="595450" cy="576275"/>
            </a:xfrm>
          </p:grpSpPr>
          <p:sp>
            <p:nvSpPr>
              <p:cNvPr id="3560" name="Google Shape;3560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61" name="Google Shape;3561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62" name="Google Shape;3562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63" name="Google Shape;3563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64" name="Google Shape;3564;p26"/>
            <p:cNvGrpSpPr/>
            <p:nvPr/>
          </p:nvGrpSpPr>
          <p:grpSpPr>
            <a:xfrm>
              <a:off x="394675" y="3290938"/>
              <a:ext cx="595450" cy="576275"/>
              <a:chOff x="3234150" y="296350"/>
              <a:chExt cx="595450" cy="576275"/>
            </a:xfrm>
          </p:grpSpPr>
          <p:sp>
            <p:nvSpPr>
              <p:cNvPr id="3565" name="Google Shape;3565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66" name="Google Shape;3566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67" name="Google Shape;3567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68" name="Google Shape;3568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569" name="Google Shape;3569;p26"/>
            <p:cNvGrpSpPr/>
            <p:nvPr/>
          </p:nvGrpSpPr>
          <p:grpSpPr>
            <a:xfrm>
              <a:off x="3993513" y="4726888"/>
              <a:ext cx="595450" cy="576275"/>
              <a:chOff x="3234150" y="296350"/>
              <a:chExt cx="595450" cy="576275"/>
            </a:xfrm>
          </p:grpSpPr>
          <p:sp>
            <p:nvSpPr>
              <p:cNvPr id="3570" name="Google Shape;3570;p26"/>
              <p:cNvSpPr/>
              <p:nvPr/>
            </p:nvSpPr>
            <p:spPr>
              <a:xfrm>
                <a:off x="3234150" y="303525"/>
                <a:ext cx="595450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2392" extrusionOk="0">
                    <a:moveTo>
                      <a:pt x="13629" y="0"/>
                    </a:moveTo>
                    <a:cubicBezTo>
                      <a:pt x="11490" y="0"/>
                      <a:pt x="9558" y="1394"/>
                      <a:pt x="8773" y="3417"/>
                    </a:cubicBezTo>
                    <a:cubicBezTo>
                      <a:pt x="7840" y="2775"/>
                      <a:pt x="6767" y="2459"/>
                      <a:pt x="5707" y="2459"/>
                    </a:cubicBezTo>
                    <a:cubicBezTo>
                      <a:pt x="4341" y="2459"/>
                      <a:pt x="2997" y="2984"/>
                      <a:pt x="2002" y="4017"/>
                    </a:cubicBezTo>
                    <a:cubicBezTo>
                      <a:pt x="0" y="6085"/>
                      <a:pt x="134" y="9421"/>
                      <a:pt x="2302" y="11522"/>
                    </a:cubicBezTo>
                    <a:cubicBezTo>
                      <a:pt x="2502" y="11722"/>
                      <a:pt x="2769" y="11889"/>
                      <a:pt x="2969" y="12056"/>
                    </a:cubicBezTo>
                    <a:cubicBezTo>
                      <a:pt x="768" y="13791"/>
                      <a:pt x="234" y="16926"/>
                      <a:pt x="1802" y="19195"/>
                    </a:cubicBezTo>
                    <a:cubicBezTo>
                      <a:pt x="2790" y="20626"/>
                      <a:pt x="4400" y="21375"/>
                      <a:pt x="6064" y="21375"/>
                    </a:cubicBezTo>
                    <a:cubicBezTo>
                      <a:pt x="7152" y="21375"/>
                      <a:pt x="8264" y="21055"/>
                      <a:pt x="9240" y="20395"/>
                    </a:cubicBezTo>
                    <a:cubicBezTo>
                      <a:pt x="9440" y="20262"/>
                      <a:pt x="9607" y="20095"/>
                      <a:pt x="9807" y="19928"/>
                    </a:cubicBezTo>
                    <a:cubicBezTo>
                      <a:pt x="10773" y="21445"/>
                      <a:pt x="12421" y="22392"/>
                      <a:pt x="14189" y="22392"/>
                    </a:cubicBezTo>
                    <a:cubicBezTo>
                      <a:pt x="14560" y="22392"/>
                      <a:pt x="14935" y="22350"/>
                      <a:pt x="15311" y="22263"/>
                    </a:cubicBezTo>
                    <a:cubicBezTo>
                      <a:pt x="17980" y="21696"/>
                      <a:pt x="19714" y="19028"/>
                      <a:pt x="19281" y="16226"/>
                    </a:cubicBezTo>
                    <a:cubicBezTo>
                      <a:pt x="22016" y="15525"/>
                      <a:pt x="23817" y="12890"/>
                      <a:pt x="23284" y="10121"/>
                    </a:cubicBezTo>
                    <a:cubicBezTo>
                      <a:pt x="22817" y="7920"/>
                      <a:pt x="20982" y="6352"/>
                      <a:pt x="18780" y="6052"/>
                    </a:cubicBezTo>
                    <a:cubicBezTo>
                      <a:pt x="19147" y="3083"/>
                      <a:pt x="17146" y="414"/>
                      <a:pt x="14311" y="47"/>
                    </a:cubicBezTo>
                    <a:cubicBezTo>
                      <a:pt x="14082" y="16"/>
                      <a:pt x="13855" y="0"/>
                      <a:pt x="136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71" name="Google Shape;3571;p26"/>
              <p:cNvSpPr/>
              <p:nvPr/>
            </p:nvSpPr>
            <p:spPr>
              <a:xfrm>
                <a:off x="3234150" y="296350"/>
                <a:ext cx="59545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3818" h="23051" fill="none" extrusionOk="0">
                    <a:moveTo>
                      <a:pt x="18780" y="6339"/>
                    </a:moveTo>
                    <a:cubicBezTo>
                      <a:pt x="19147" y="3370"/>
                      <a:pt x="17146" y="701"/>
                      <a:pt x="14311" y="334"/>
                    </a:cubicBezTo>
                    <a:cubicBezTo>
                      <a:pt x="11909" y="1"/>
                      <a:pt x="9641" y="1469"/>
                      <a:pt x="8773" y="3704"/>
                    </a:cubicBezTo>
                    <a:cubicBezTo>
                      <a:pt x="6638" y="2236"/>
                      <a:pt x="3770" y="2469"/>
                      <a:pt x="2002" y="4304"/>
                    </a:cubicBezTo>
                    <a:cubicBezTo>
                      <a:pt x="0" y="6372"/>
                      <a:pt x="134" y="9708"/>
                      <a:pt x="2302" y="11809"/>
                    </a:cubicBezTo>
                    <a:cubicBezTo>
                      <a:pt x="2502" y="12009"/>
                      <a:pt x="2769" y="12176"/>
                      <a:pt x="2969" y="12343"/>
                    </a:cubicBezTo>
                    <a:cubicBezTo>
                      <a:pt x="768" y="14078"/>
                      <a:pt x="234" y="17213"/>
                      <a:pt x="1802" y="19482"/>
                    </a:cubicBezTo>
                    <a:cubicBezTo>
                      <a:pt x="3436" y="21850"/>
                      <a:pt x="6772" y="22350"/>
                      <a:pt x="9240" y="20682"/>
                    </a:cubicBezTo>
                    <a:cubicBezTo>
                      <a:pt x="9440" y="20549"/>
                      <a:pt x="9607" y="20382"/>
                      <a:pt x="9807" y="20215"/>
                    </a:cubicBezTo>
                    <a:cubicBezTo>
                      <a:pt x="10975" y="22050"/>
                      <a:pt x="13143" y="23051"/>
                      <a:pt x="15311" y="22550"/>
                    </a:cubicBezTo>
                    <a:cubicBezTo>
                      <a:pt x="17980" y="21983"/>
                      <a:pt x="19714" y="19315"/>
                      <a:pt x="19281" y="16513"/>
                    </a:cubicBezTo>
                    <a:cubicBezTo>
                      <a:pt x="22016" y="15812"/>
                      <a:pt x="23817" y="13177"/>
                      <a:pt x="23284" y="10408"/>
                    </a:cubicBezTo>
                    <a:cubicBezTo>
                      <a:pt x="22817" y="8207"/>
                      <a:pt x="20982" y="6639"/>
                      <a:pt x="18780" y="633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72" name="Google Shape;3572;p26"/>
              <p:cNvSpPr/>
              <p:nvPr/>
            </p:nvSpPr>
            <p:spPr>
              <a:xfrm>
                <a:off x="3433450" y="521550"/>
                <a:ext cx="150150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139" extrusionOk="0">
                    <a:moveTo>
                      <a:pt x="3163" y="1"/>
                    </a:moveTo>
                    <a:cubicBezTo>
                      <a:pt x="2709" y="1"/>
                      <a:pt x="2240" y="119"/>
                      <a:pt x="1802" y="366"/>
                    </a:cubicBezTo>
                    <a:cubicBezTo>
                      <a:pt x="501" y="1067"/>
                      <a:pt x="1" y="2668"/>
                      <a:pt x="668" y="3869"/>
                    </a:cubicBezTo>
                    <a:cubicBezTo>
                      <a:pt x="1118" y="4678"/>
                      <a:pt x="1991" y="5139"/>
                      <a:pt x="2902" y="5139"/>
                    </a:cubicBezTo>
                    <a:cubicBezTo>
                      <a:pt x="3342" y="5139"/>
                      <a:pt x="3791" y="5031"/>
                      <a:pt x="4204" y="4803"/>
                    </a:cubicBezTo>
                    <a:cubicBezTo>
                      <a:pt x="5505" y="4069"/>
                      <a:pt x="6005" y="2501"/>
                      <a:pt x="5338" y="1300"/>
                    </a:cubicBezTo>
                    <a:cubicBezTo>
                      <a:pt x="4896" y="460"/>
                      <a:pt x="4057" y="1"/>
                      <a:pt x="31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73" name="Google Shape;3573;p26"/>
              <p:cNvSpPr/>
              <p:nvPr/>
            </p:nvSpPr>
            <p:spPr>
              <a:xfrm>
                <a:off x="3433450" y="512350"/>
                <a:ext cx="1501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5872" fill="none" extrusionOk="0">
                    <a:moveTo>
                      <a:pt x="5338" y="1668"/>
                    </a:moveTo>
                    <a:cubicBezTo>
                      <a:pt x="6005" y="2869"/>
                      <a:pt x="5505" y="4437"/>
                      <a:pt x="4204" y="5171"/>
                    </a:cubicBezTo>
                    <a:cubicBezTo>
                      <a:pt x="2936" y="5871"/>
                      <a:pt x="1335" y="5438"/>
                      <a:pt x="668" y="4237"/>
                    </a:cubicBezTo>
                    <a:cubicBezTo>
                      <a:pt x="1" y="3036"/>
                      <a:pt x="501" y="1435"/>
                      <a:pt x="1802" y="734"/>
                    </a:cubicBezTo>
                    <a:cubicBezTo>
                      <a:pt x="3103" y="0"/>
                      <a:pt x="4671" y="401"/>
                      <a:pt x="5338" y="166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3574" name="Google Shape;3574;p26"/>
          <p:cNvGrpSpPr/>
          <p:nvPr/>
        </p:nvGrpSpPr>
        <p:grpSpPr>
          <a:xfrm>
            <a:off x="1332600" y="714375"/>
            <a:ext cx="6478800" cy="3714900"/>
            <a:chOff x="1332600" y="714375"/>
            <a:chExt cx="6478800" cy="3714900"/>
          </a:xfrm>
        </p:grpSpPr>
        <p:sp>
          <p:nvSpPr>
            <p:cNvPr id="3575" name="Google Shape;3575;p26"/>
            <p:cNvSpPr/>
            <p:nvPr/>
          </p:nvSpPr>
          <p:spPr>
            <a:xfrm>
              <a:off x="1332600" y="714375"/>
              <a:ext cx="6478800" cy="3714900"/>
            </a:xfrm>
            <a:prstGeom prst="roundRect">
              <a:avLst>
                <a:gd name="adj" fmla="val 7841"/>
              </a:avLst>
            </a:pr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576" name="Google Shape;3576;p26"/>
            <p:cNvGrpSpPr/>
            <p:nvPr/>
          </p:nvGrpSpPr>
          <p:grpSpPr>
            <a:xfrm>
              <a:off x="1432700" y="869488"/>
              <a:ext cx="274500" cy="3440874"/>
              <a:chOff x="1432700" y="869488"/>
              <a:chExt cx="274500" cy="3440874"/>
            </a:xfrm>
          </p:grpSpPr>
          <p:sp>
            <p:nvSpPr>
              <p:cNvPr id="3577" name="Google Shape;3577;p26"/>
              <p:cNvSpPr/>
              <p:nvPr/>
            </p:nvSpPr>
            <p:spPr>
              <a:xfrm>
                <a:off x="1432700" y="1774106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78" name="Google Shape;3578;p26"/>
              <p:cNvSpPr/>
              <p:nvPr/>
            </p:nvSpPr>
            <p:spPr>
              <a:xfrm>
                <a:off x="1432700" y="222645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79" name="Google Shape;3579;p26"/>
              <p:cNvSpPr/>
              <p:nvPr/>
            </p:nvSpPr>
            <p:spPr>
              <a:xfrm>
                <a:off x="1432700" y="267880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80" name="Google Shape;3580;p26"/>
              <p:cNvSpPr/>
              <p:nvPr/>
            </p:nvSpPr>
            <p:spPr>
              <a:xfrm>
                <a:off x="1432700" y="3131160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81" name="Google Shape;3581;p26"/>
              <p:cNvSpPr/>
              <p:nvPr/>
            </p:nvSpPr>
            <p:spPr>
              <a:xfrm>
                <a:off x="1432700" y="3583511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82" name="Google Shape;3582;p26"/>
              <p:cNvSpPr/>
              <p:nvPr/>
            </p:nvSpPr>
            <p:spPr>
              <a:xfrm>
                <a:off x="1432700" y="4035863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83" name="Google Shape;3583;p26"/>
              <p:cNvSpPr/>
              <p:nvPr/>
            </p:nvSpPr>
            <p:spPr>
              <a:xfrm>
                <a:off x="1432700" y="1321797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84" name="Google Shape;3584;p26"/>
              <p:cNvSpPr/>
              <p:nvPr/>
            </p:nvSpPr>
            <p:spPr>
              <a:xfrm>
                <a:off x="1432700" y="869488"/>
                <a:ext cx="274500" cy="274500"/>
              </a:xfrm>
              <a:prstGeom prst="ellipse">
                <a:avLst/>
              </a:prstGeom>
              <a:solidFill>
                <a:srgbClr val="FFFAFA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49"/>
            <a:ext cx="6858000" cy="1241822"/>
          </a:xfr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2"/>
            <a:ext cx="7886700" cy="1862336"/>
          </a:xfrm>
        </p:spPr>
        <p:txBody>
          <a:bodyPr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0"/>
            <a:ext cx="4286250" cy="1036838"/>
          </a:xfrm>
        </p:spPr>
        <p:txBody>
          <a:bodyPr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1"/>
            <a:ext cx="4286250" cy="88945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1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6" name="Google Shape;76;p1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7" name="Google Shape;77;p1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8" name="Google Shape;78;p1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9" name="Google Shape;79;p1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0" name="Google Shape;80;p1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1" name="Google Shape;81;p1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2" name="Google Shape;82;p1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" name="Google Shape;83;p1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" name="Google Shape;84;p1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5" name="Google Shape;85;p1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6" name="Google Shape;86;p1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7" name="Google Shape;87;p1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8" name="Google Shape;88;p1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9" name="Google Shape;89;p1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0" name="Google Shape;90;p1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" name="Google Shape;91;p1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2" name="Google Shape;92;p1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3" name="Google Shape;93;p1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4" name="Google Shape;94;p1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5" name="Google Shape;95;p1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" name="Google Shape;96;p1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7" name="Google Shape;97;p1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8" name="Google Shape;98;p1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9" name="Google Shape;99;p1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0" name="Google Shape;100;p1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1" name="Google Shape;101;p1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2" name="Google Shape;102;p1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3" name="Google Shape;103;p1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4" name="Google Shape;104;p1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5" name="Google Shape;105;p1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6" name="Google Shape;106;p1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7" name="Google Shape;107;p1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8" name="Google Shape;108;p1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9" name="Google Shape;109;p1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0" name="Google Shape;110;p1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1" name="Google Shape;111;p1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2" name="Google Shape;112;p1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3" name="Google Shape;113;p1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4" name="Google Shape;114;p1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5" name="Google Shape;115;p1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6" name="Google Shape;116;p1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7" name="Google Shape;117;p1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8" name="Google Shape;118;p1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19" name="Google Shape;119;p19"/>
          <p:cNvSpPr/>
          <p:nvPr/>
        </p:nvSpPr>
        <p:spPr>
          <a:xfrm rot="-29936" flipH="1">
            <a:off x="386091" y="778472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5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21" name="Google Shape;121;p19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0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22" name="Google Shape;122;p19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9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 rot="-30146">
            <a:off x="2057453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535255"/>
            <a:ext cx="3511241" cy="1071121"/>
          </a:xfr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1735405"/>
            <a:ext cx="3511241" cy="2858691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4" y="273844"/>
            <a:ext cx="681676" cy="4358879"/>
          </a:xfrm>
        </p:spPr>
        <p:txBody>
          <a:bodyPr vert="eaVert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49" y="273844"/>
            <a:ext cx="7084832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7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436">
            <a:off x="4725539" y="-1950766"/>
            <a:ext cx="6733035" cy="41502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436">
            <a:off x="-2605704" y="3903623"/>
            <a:ext cx="6733035" cy="41502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a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53124" y="209807"/>
            <a:ext cx="8637751" cy="472412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 useBgFill="1">
        <p:nvSpPr>
          <p:cNvPr id="6" name="等腰三角形 5"/>
          <p:cNvSpPr>
            <a:spLocks noChangeAspect="1"/>
          </p:cNvSpPr>
          <p:nvPr userDrawn="1"/>
        </p:nvSpPr>
        <p:spPr>
          <a:xfrm flipV="1">
            <a:off x="4437035" y="209807"/>
            <a:ext cx="269930" cy="23271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gallery dir="l"/>
      </p:transition>
    </mc:Choice>
    <mc:Fallback>
      <p:transition spd="slow" advTm="2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pag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2000">
        <p15:prstTrans prst="crush"/>
      </p:transition>
    </mc:Choice>
    <mc:Fallback>
      <p:transition spd="slow" advTm="2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067160" y="0"/>
            <a:ext cx="4076841" cy="5143502"/>
          </a:xfrm>
          <a:custGeom>
            <a:avLst/>
            <a:gdLst>
              <a:gd name="connsiteX0" fmla="*/ 2130130 w 5435788"/>
              <a:gd name="connsiteY0" fmla="*/ 0 h 6858002"/>
              <a:gd name="connsiteX1" fmla="*/ 5435788 w 5435788"/>
              <a:gd name="connsiteY1" fmla="*/ 0 h 6858002"/>
              <a:gd name="connsiteX2" fmla="*/ 5435788 w 5435788"/>
              <a:gd name="connsiteY2" fmla="*/ 6858002 h 6858002"/>
              <a:gd name="connsiteX3" fmla="*/ 0 w 5435788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5788" h="6858002">
                <a:moveTo>
                  <a:pt x="2130130" y="0"/>
                </a:moveTo>
                <a:lnTo>
                  <a:pt x="5435788" y="0"/>
                </a:lnTo>
                <a:lnTo>
                  <a:pt x="5435788" y="6858002"/>
                </a:lnTo>
                <a:lnTo>
                  <a:pt x="0" y="6858002"/>
                </a:lnTo>
                <a:close/>
              </a:path>
            </a:pathLst>
          </a:custGeom>
        </p:spPr>
        <p:txBody>
          <a:bodyPr wrap="square" lIns="68580" tIns="34290" rIns="68580" bIns="34290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/>
    </mc:Choice>
    <mc:Fallback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7" name="Google Shape;127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8" name="Google Shape;128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9" name="Google Shape;129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0" name="Google Shape;130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1" name="Google Shape;131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2" name="Google Shape;132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3" name="Google Shape;133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4" name="Google Shape;134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5" name="Google Shape;135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6" name="Google Shape;136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7" name="Google Shape;137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8" name="Google Shape;138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9" name="Google Shape;139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0" name="Google Shape;140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1" name="Google Shape;141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2" name="Google Shape;142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3" name="Google Shape;143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4" name="Google Shape;144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5" name="Google Shape;145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6" name="Google Shape;146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7" name="Google Shape;147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8" name="Google Shape;148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9" name="Google Shape;149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0" name="Google Shape;150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1" name="Google Shape;151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2" name="Google Shape;152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3" name="Google Shape;153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4" name="Google Shape;154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5" name="Google Shape;155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6" name="Google Shape;156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7" name="Google Shape;157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8" name="Google Shape;158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9" name="Google Shape;159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0" name="Google Shape;160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1" name="Google Shape;161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2" name="Google Shape;162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3" name="Google Shape;163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4" name="Google Shape;164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5" name="Google Shape;165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6" name="Google Shape;166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7" name="Google Shape;167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8" name="Google Shape;168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9" name="Google Shape;169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0" name="Google Shape;170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71" name="Google Shape;171;p20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 rot="-60216">
            <a:off x="718159" y="1513541"/>
            <a:ext cx="7707582" cy="1897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3" name="Google Shape;173;p20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74" name="Google Shape;174;p20"/>
          <p:cNvGrpSpPr/>
          <p:nvPr/>
        </p:nvGrpSpPr>
        <p:grpSpPr>
          <a:xfrm flipH="1">
            <a:off x="7314774" y="3972558"/>
            <a:ext cx="1336726" cy="630937"/>
            <a:chOff x="157977" y="4219508"/>
            <a:chExt cx="1336726" cy="630937"/>
          </a:xfrm>
        </p:grpSpPr>
        <p:sp>
          <p:nvSpPr>
            <p:cNvPr id="175" name="Google Shape;175;p20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180;p20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181;p20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" name="Google Shape;182;p20"/>
          <p:cNvGrpSpPr/>
          <p:nvPr/>
        </p:nvGrpSpPr>
        <p:grpSpPr>
          <a:xfrm rot="-500985" flipH="1">
            <a:off x="639252" y="560815"/>
            <a:ext cx="1097285" cy="548651"/>
            <a:chOff x="6697867" y="-312822"/>
            <a:chExt cx="786877" cy="390023"/>
          </a:xfrm>
        </p:grpSpPr>
        <p:sp>
          <p:nvSpPr>
            <p:cNvPr id="183" name="Google Shape;183;p20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0" y="0"/>
            <a:ext cx="9144000" cy="5143500"/>
          </a:xfrm>
          <a:prstGeom prst="rect">
            <a:avLst/>
          </a:prstGeom>
          <a:gradFill>
            <a:gsLst>
              <a:gs pos="31000">
                <a:schemeClr val="accent1">
                  <a:lumMod val="5000"/>
                  <a:lumOff val="95000"/>
                  <a:alpha val="19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p:transition advClick="0" advTm="10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92" name="Google Shape;192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3" name="Google Shape;193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4" name="Google Shape;194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5" name="Google Shape;195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6" name="Google Shape;196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7" name="Google Shape;197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8" name="Google Shape;198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9" name="Google Shape;199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0" name="Google Shape;200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" name="Google Shape;201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" name="Google Shape;202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3" name="Google Shape;203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4" name="Google Shape;204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5" name="Google Shape;205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6" name="Google Shape;206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7" name="Google Shape;207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8" name="Google Shape;208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9" name="Google Shape;209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0" name="Google Shape;210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1" name="Google Shape;211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2" name="Google Shape;212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3" name="Google Shape;213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4" name="Google Shape;214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" name="Google Shape;215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6" name="Google Shape;216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7" name="Google Shape;217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8" name="Google Shape;218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9" name="Google Shape;219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0" name="Google Shape;220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1" name="Google Shape;221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" name="Google Shape;222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" name="Google Shape;223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4" name="Google Shape;224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" name="Google Shape;225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" name="Google Shape;226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7" name="Google Shape;227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8" name="Google Shape;228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9" name="Google Shape;229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" name="Google Shape;230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" name="Google Shape;231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2" name="Google Shape;232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" name="Google Shape;233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" name="Google Shape;234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5" name="Google Shape;235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36" name="Google Shape;236;p21"/>
          <p:cNvSpPr/>
          <p:nvPr/>
        </p:nvSpPr>
        <p:spPr>
          <a:xfrm rot="-29936" flipH="1">
            <a:off x="386091" y="778472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" name="Google Shape;237;p21"/>
          <p:cNvSpPr txBox="1">
            <a:spLocks noGrp="1"/>
          </p:cNvSpPr>
          <p:nvPr>
            <p:ph type="title"/>
          </p:nvPr>
        </p:nvSpPr>
        <p:spPr>
          <a:xfrm rot="-30193">
            <a:off x="1600235" y="445911"/>
            <a:ext cx="594352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240" name="Google Shape;240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" name="Google Shape;241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" name="Google Shape;242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" name="Google Shape;243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" name="Google Shape;244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5" name="Google Shape;245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" name="Google Shape;246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7" name="Google Shape;247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" name="Google Shape;248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9" name="Google Shape;249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" name="Google Shape;250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1" name="Google Shape;251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2" name="Google Shape;252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3" name="Google Shape;253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4" name="Google Shape;254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5" name="Google Shape;255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6" name="Google Shape;256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7" name="Google Shape;257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8" name="Google Shape;258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9" name="Google Shape;259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0" name="Google Shape;260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" name="Google Shape;261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2" name="Google Shape;262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3" name="Google Shape;263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4" name="Google Shape;264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5" name="Google Shape;265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6" name="Google Shape;266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7" name="Google Shape;267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8" name="Google Shape;268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9" name="Google Shape;269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0" name="Google Shape;270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1" name="Google Shape;271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2" name="Google Shape;272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3" name="Google Shape;273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4" name="Google Shape;274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5" name="Google Shape;275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6" name="Google Shape;276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7" name="Google Shape;277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8" name="Google Shape;278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9" name="Google Shape;279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0" name="Google Shape;280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1" name="Google Shape;281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2" name="Google Shape;282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3" name="Google Shape;283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286" name="Google Shape;286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7" name="Google Shape;287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8" name="Google Shape;288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9" name="Google Shape;289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0" name="Google Shape;290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1" name="Google Shape;291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2" name="Google Shape;292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3" name="Google Shape;293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4" name="Google Shape;294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5" name="Google Shape;295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6" name="Google Shape;296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7" name="Google Shape;297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8" name="Google Shape;298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9" name="Google Shape;299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0" name="Google Shape;300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1" name="Google Shape;301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2" name="Google Shape;302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3" name="Google Shape;303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4" name="Google Shape;304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5" name="Google Shape;305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6" name="Google Shape;306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7" name="Google Shape;307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8" name="Google Shape;308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9" name="Google Shape;309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0" name="Google Shape;310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1" name="Google Shape;311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2" name="Google Shape;312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3" name="Google Shape;313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4" name="Google Shape;314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5" name="Google Shape;315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6" name="Google Shape;316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7" name="Google Shape;317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8" name="Google Shape;318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9" name="Google Shape;319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0" name="Google Shape;320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1" name="Google Shape;321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2" name="Google Shape;322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3" name="Google Shape;323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4" name="Google Shape;324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5" name="Google Shape;325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6" name="Google Shape;326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7" name="Google Shape;327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8" name="Google Shape;328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9" name="Google Shape;329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30" name="Google Shape;330;p23"/>
          <p:cNvSpPr/>
          <p:nvPr/>
        </p:nvSpPr>
        <p:spPr>
          <a:xfrm rot="-29936" flipH="1">
            <a:off x="386091" y="778472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1" name="Google Shape;331;p2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332" name="Google Shape;332;p23"/>
          <p:cNvSpPr txBox="1">
            <a:spLocks noGrp="1"/>
          </p:cNvSpPr>
          <p:nvPr>
            <p:ph type="title"/>
          </p:nvPr>
        </p:nvSpPr>
        <p:spPr>
          <a:xfrm rot="-30121">
            <a:off x="720009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35" name="Google Shape;335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6" name="Google Shape;336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7" name="Google Shape;337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8" name="Google Shape;338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9" name="Google Shape;339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0" name="Google Shape;340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1" name="Google Shape;341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2" name="Google Shape;342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3" name="Google Shape;343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4" name="Google Shape;344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5" name="Google Shape;345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6" name="Google Shape;346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7" name="Google Shape;347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8" name="Google Shape;348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9" name="Google Shape;349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0" name="Google Shape;350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1" name="Google Shape;351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2" name="Google Shape;352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3" name="Google Shape;353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4" name="Google Shape;354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5" name="Google Shape;355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6" name="Google Shape;356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7" name="Google Shape;357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8" name="Google Shape;358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9" name="Google Shape;359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0" name="Google Shape;360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1" name="Google Shape;361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2" name="Google Shape;362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3" name="Google Shape;363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" name="Google Shape;364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5" name="Google Shape;365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6" name="Google Shape;366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7" name="Google Shape;367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8" name="Google Shape;368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9" name="Google Shape;369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0" name="Google Shape;370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1" name="Google Shape;371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2" name="Google Shape;372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3" name="Google Shape;373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4" name="Google Shape;374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5" name="Google Shape;375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6" name="Google Shape;376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7" name="Google Shape;377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8" name="Google Shape;378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79" name="Google Shape;379;p24"/>
          <p:cNvSpPr/>
          <p:nvPr/>
        </p:nvSpPr>
        <p:spPr>
          <a:xfrm rot="-30003" flipH="1">
            <a:off x="997099" y="674726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" name="Google Shape;380;p24"/>
          <p:cNvSpPr txBox="1">
            <a:spLocks noGrp="1"/>
          </p:cNvSpPr>
          <p:nvPr>
            <p:ph type="title"/>
          </p:nvPr>
        </p:nvSpPr>
        <p:spPr>
          <a:xfrm rot="-59885">
            <a:off x="2290056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81" name="Google Shape;381;p24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84" name="Google Shape;384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5" name="Google Shape;385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6" name="Google Shape;386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7" name="Google Shape;387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8" name="Google Shape;388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9" name="Google Shape;389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0" name="Google Shape;390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1" name="Google Shape;391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2" name="Google Shape;392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3" name="Google Shape;393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4" name="Google Shape;394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5" name="Google Shape;395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6" name="Google Shape;396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7" name="Google Shape;397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8" name="Google Shape;398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9" name="Google Shape;399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0" name="Google Shape;400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1" name="Google Shape;401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2" name="Google Shape;402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3" name="Google Shape;403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4" name="Google Shape;404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5" name="Google Shape;405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6" name="Google Shape;406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7" name="Google Shape;407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8" name="Google Shape;408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9" name="Google Shape;409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0" name="Google Shape;410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1" name="Google Shape;411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2" name="Google Shape;412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3" name="Google Shape;413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4" name="Google Shape;414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5" name="Google Shape;415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6" name="Google Shape;416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7" name="Google Shape;417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8" name="Google Shape;418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9" name="Google Shape;419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0" name="Google Shape;420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1" name="Google Shape;421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2" name="Google Shape;422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3" name="Google Shape;423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4" name="Google Shape;424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5" name="Google Shape;425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6" name="Google Shape;426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7" name="Google Shape;427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28" name="Google Shape;428;p25"/>
          <p:cNvSpPr/>
          <p:nvPr/>
        </p:nvSpPr>
        <p:spPr>
          <a:xfrm rot="-29936" flipH="1">
            <a:off x="386080" y="321263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" name="Google Shape;429;p25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30" name="Google Shape;430;p25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5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31" name="Google Shape;431;p25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434343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CREDITS: This presentation template was created by </a:t>
            </a:r>
            <a:r>
              <a:rPr lang="en-US" sz="1200" b="0" i="0" u="none" strike="noStrike" cap="none">
                <a:solidFill>
                  <a:srgbClr val="434343"/>
                </a:solidFill>
                <a:uFill>
                  <a:noFill/>
                </a:u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2"/>
              </a:rPr>
              <a:t>Slidesgo</a:t>
            </a:r>
            <a:r>
              <a:rPr lang="en-US" sz="1200" b="0" i="0" u="none" strike="noStrike" cap="none">
                <a:solidFill>
                  <a:srgbClr val="434343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, including icons by </a:t>
            </a:r>
            <a:r>
              <a:rPr lang="en-US" sz="1200" b="0" i="0" u="none" strike="noStrike" cap="none">
                <a:solidFill>
                  <a:srgbClr val="434343"/>
                </a:solidFill>
                <a:uFill>
                  <a:noFill/>
                </a:u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3"/>
              </a:rPr>
              <a:t>Flaticon</a:t>
            </a:r>
            <a:r>
              <a:rPr lang="en-US" sz="1200" b="0" i="0" u="none" strike="noStrike" cap="none">
                <a:solidFill>
                  <a:srgbClr val="434343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, infographics &amp; images by </a:t>
            </a:r>
            <a:r>
              <a:rPr lang="en-US" sz="1200" b="0" i="0" u="none" strike="noStrike" cap="none">
                <a:solidFill>
                  <a:srgbClr val="434343"/>
                </a:solidFill>
                <a:uFill>
                  <a:noFill/>
                </a:u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4"/>
              </a:rPr>
              <a:t>Freepik</a:t>
            </a:r>
            <a:endParaRPr sz="1200" b="0" i="0" u="none" strike="noStrike" cap="none">
              <a:solidFill>
                <a:srgbClr val="434343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grpSp>
        <p:nvGrpSpPr>
          <p:cNvPr id="432" name="Google Shape;432;p25"/>
          <p:cNvGrpSpPr/>
          <p:nvPr/>
        </p:nvGrpSpPr>
        <p:grpSpPr>
          <a:xfrm flipH="1">
            <a:off x="7580849" y="4295708"/>
            <a:ext cx="1336726" cy="630937"/>
            <a:chOff x="157977" y="4219508"/>
            <a:chExt cx="1336726" cy="630937"/>
          </a:xfrm>
        </p:grpSpPr>
        <p:sp>
          <p:nvSpPr>
            <p:cNvPr id="433" name="Google Shape;433;p25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5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0" name="Google Shape;440;p25"/>
          <p:cNvGrpSpPr/>
          <p:nvPr/>
        </p:nvGrpSpPr>
        <p:grpSpPr>
          <a:xfrm rot="-500985" flipH="1">
            <a:off x="192002" y="265678"/>
            <a:ext cx="1097285" cy="548651"/>
            <a:chOff x="6697867" y="-312822"/>
            <a:chExt cx="786877" cy="390023"/>
          </a:xfrm>
        </p:grpSpPr>
        <p:sp>
          <p:nvSpPr>
            <p:cNvPr id="441" name="Google Shape;441;p25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2" Type="http://schemas.openxmlformats.org/officeDocument/2006/relationships/theme" Target="../theme/theme3.xml"/><Relationship Id="rId21" Type="http://schemas.openxmlformats.org/officeDocument/2006/relationships/tags" Target="../tags/tag3.xml"/><Relationship Id="rId20" Type="http://schemas.openxmlformats.org/officeDocument/2006/relationships/tags" Target="../tags/tag2.xml"/><Relationship Id="rId2" Type="http://schemas.openxmlformats.org/officeDocument/2006/relationships/slideLayout" Target="../slideLayouts/slideLayout15.xml"/><Relationship Id="rId19" Type="http://schemas.openxmlformats.org/officeDocument/2006/relationships/tags" Target="../tags/tag1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●"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○"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■"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●"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○"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■"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●"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Char char="○"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 panose="02000000000000000000"/>
              <a:buChar char="■"/>
              <a:defRPr sz="1400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 panose="02000000000000000000"/>
              <a:buNone/>
              <a:defRPr sz="3000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 panose="02000000000000000000"/>
              <a:buNone/>
              <a:defRPr sz="3000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 panose="02000000000000000000"/>
              <a:buNone/>
              <a:defRPr sz="3000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 panose="02000000000000000000"/>
              <a:buNone/>
              <a:defRPr sz="3000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 panose="02000000000000000000"/>
              <a:buNone/>
              <a:defRPr sz="3000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 panose="02000000000000000000"/>
              <a:buNone/>
              <a:defRPr sz="3000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 panose="02000000000000000000"/>
              <a:buNone/>
              <a:defRPr sz="3000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 panose="02000000000000000000"/>
              <a:buNone/>
              <a:defRPr sz="3000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ewy" panose="02000000000000000000"/>
              <a:buNone/>
              <a:defRPr sz="3000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●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egu"/>
              <a:buChar char="○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Gaegu"/>
              <a:buChar char="■"/>
              <a:defRPr>
                <a:solidFill>
                  <a:schemeClr val="dk1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ea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Arial" panose="020B0604020202020204" pitchFamily="34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4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" Target="slide20.xml"/><Relationship Id="rId8" Type="http://schemas.openxmlformats.org/officeDocument/2006/relationships/slide" Target="slide19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6" Type="http://schemas.openxmlformats.org/officeDocument/2006/relationships/notesSlide" Target="../notesSlides/notesSlide10.xml"/><Relationship Id="rId15" Type="http://schemas.openxmlformats.org/officeDocument/2006/relationships/slideLayout" Target="../slideLayouts/slideLayout12.xml"/><Relationship Id="rId14" Type="http://schemas.openxmlformats.org/officeDocument/2006/relationships/audio" Target="../media/audio1.wav"/><Relationship Id="rId13" Type="http://schemas.openxmlformats.org/officeDocument/2006/relationships/slide" Target="slide22.xml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slide" Target="slide21.xml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" Target="slide1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audio" Target="../media/audio5.wav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" Target="slide18.xml"/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" Target="slide18.xml"/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2" Type="http://schemas.openxmlformats.org/officeDocument/2006/relationships/notesSlide" Target="../notesSlides/notesSlide15.xml"/><Relationship Id="rId11" Type="http://schemas.openxmlformats.org/officeDocument/2006/relationships/slideLayout" Target="../slideLayouts/slideLayout6.xml"/><Relationship Id="rId10" Type="http://schemas.openxmlformats.org/officeDocument/2006/relationships/image" Target="../media/image37.jpeg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2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2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1" name="文本框 30"/>
          <p:cNvSpPr txBox="1"/>
          <p:nvPr/>
        </p:nvSpPr>
        <p:spPr>
          <a:xfrm>
            <a:off x="841375" y="817880"/>
            <a:ext cx="7874635" cy="2993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en-GB" sz="4400" b="1" dirty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Warmly welcome all teachers to our class !</a:t>
            </a:r>
            <a:endParaRPr lang="en-US" altLang="en-GB" sz="4400" b="1" dirty="0">
              <a:solidFill>
                <a:srgbClr val="FF0000"/>
              </a:solidFill>
              <a:latin typeface="Comic Sans MS" panose="030F0702030302020204" charset="0"/>
              <a:ea typeface="Arial" panose="020B0604020202020204" pitchFamily="3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051050" y="2971165"/>
            <a:ext cx="64922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  <a:sym typeface="+mn-ea"/>
              </a:rPr>
              <a:t>Người thực hiện : NGUYỄN THỊ NHÀN</a:t>
            </a:r>
            <a:endParaRPr lang="en-US" altLang="en-US" sz="24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en-US" sz="2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  <a:sym typeface="+mn-ea"/>
              </a:rPr>
              <a:t>Tổ : Khoa học xã hội</a:t>
            </a:r>
            <a:endParaRPr lang="en-US" altLang="en-US" sz="24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en-US" sz="2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</a:rPr>
              <a:t>Trường THCS Khởi Nghĩa</a:t>
            </a:r>
            <a:endParaRPr lang="en-US" altLang="en-US" sz="24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466215" y="1614805"/>
            <a:ext cx="709866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8800" b="1">
                <a:solidFill>
                  <a:srgbClr val="FF0000"/>
                </a:solidFill>
                <a:highlight>
                  <a:srgbClr val="00FFFF"/>
                </a:highlight>
                <a:latin typeface="Comic Sans MS" panose="030F0702030302020204" charset="0"/>
                <a:cs typeface="Comic Sans MS" panose="030F0702030302020204" charset="0"/>
              </a:rPr>
              <a:t>MATCHING</a:t>
            </a:r>
            <a:endParaRPr lang="en-US" sz="8800" b="1">
              <a:solidFill>
                <a:srgbClr val="FF0000"/>
              </a:solidFill>
              <a:highlight>
                <a:srgbClr val="00FFFF"/>
              </a:highlight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2400"/>
              <a:t>Task 2: Read the dialogue and check your idea in 1.</a:t>
            </a:r>
            <a:endParaRPr lang="en-US" sz="24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91820" y="1139190"/>
            <a:ext cx="7959090" cy="3709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5000"/>
              </a:lnSpc>
            </a:pPr>
            <a:r>
              <a:rPr lang="en-US" sz="1600" i="1" dirty="0">
                <a:highlight>
                  <a:srgbClr val="00FFFF"/>
                </a:highlight>
                <a:sym typeface="+mn-ea"/>
              </a:rPr>
              <a:t>The PE teacher is talking to her students about Pelé.</a:t>
            </a:r>
            <a:endParaRPr lang="en-US" sz="1600" b="1" i="1" dirty="0">
              <a:sym typeface="+mn-ea"/>
            </a:endParaRPr>
          </a:p>
          <a:p>
            <a:pPr>
              <a:lnSpc>
                <a:spcPct val="105000"/>
              </a:lnSpc>
            </a:pPr>
            <a:r>
              <a:rPr lang="en-US" sz="1600" b="1" i="1" dirty="0">
                <a:sym typeface="+mn-ea"/>
              </a:rPr>
              <a:t>Teacher: </a:t>
            </a:r>
            <a:r>
              <a:rPr lang="en-US" sz="1600" dirty="0">
                <a:sym typeface="+mn-ea"/>
              </a:rPr>
              <a:t>Today we’re going to talk about Pelé. Do you know him?</a:t>
            </a:r>
            <a:endParaRPr lang="en-US" sz="1600" dirty="0"/>
          </a:p>
          <a:p>
            <a:pPr>
              <a:lnSpc>
                <a:spcPct val="105000"/>
              </a:lnSpc>
            </a:pPr>
            <a:r>
              <a:rPr lang="en-US" sz="1600" b="1" i="1" dirty="0">
                <a:sym typeface="+mn-ea"/>
              </a:rPr>
              <a:t>Nick: </a:t>
            </a:r>
            <a:r>
              <a:rPr lang="en-US" sz="1600" dirty="0">
                <a:sym typeface="+mn-ea"/>
              </a:rPr>
              <a:t>Yes, I think he’s the best footballer of all time.</a:t>
            </a:r>
            <a:endParaRPr lang="en-US" sz="1600" dirty="0"/>
          </a:p>
          <a:p>
            <a:pPr>
              <a:lnSpc>
                <a:spcPct val="105000"/>
              </a:lnSpc>
            </a:pPr>
            <a:r>
              <a:rPr lang="en-US" sz="1600" b="1" i="1" dirty="0">
                <a:sym typeface="+mn-ea"/>
              </a:rPr>
              <a:t>Teacher: </a:t>
            </a:r>
            <a:r>
              <a:rPr lang="en-US" sz="1600" dirty="0">
                <a:sym typeface="+mn-ea"/>
              </a:rPr>
              <a:t>Right. He was born in 1940 in Brazil. His father taught him to play football at a very young age.</a:t>
            </a:r>
            <a:endParaRPr lang="en-US" sz="1600" dirty="0"/>
          </a:p>
          <a:p>
            <a:pPr>
              <a:lnSpc>
                <a:spcPct val="105000"/>
              </a:lnSpc>
            </a:pPr>
            <a:r>
              <a:rPr lang="en-US" sz="1600" b="1" i="1" dirty="0">
                <a:sym typeface="+mn-ea"/>
              </a:rPr>
              <a:t>Susan: </a:t>
            </a:r>
            <a:r>
              <a:rPr lang="en-US" sz="1600" dirty="0">
                <a:sym typeface="+mn-ea"/>
              </a:rPr>
              <a:t>Oh. When did he begin his career in football?</a:t>
            </a:r>
            <a:endParaRPr lang="en-US" sz="1600" dirty="0"/>
          </a:p>
          <a:p>
            <a:pPr>
              <a:lnSpc>
                <a:spcPct val="105000"/>
              </a:lnSpc>
            </a:pPr>
            <a:r>
              <a:rPr lang="en-US" sz="1600" b="1" i="1" dirty="0">
                <a:sym typeface="+mn-ea"/>
              </a:rPr>
              <a:t>Teacher: </a:t>
            </a:r>
            <a:r>
              <a:rPr lang="en-US" sz="1600" dirty="0">
                <a:sym typeface="+mn-ea"/>
              </a:rPr>
              <a:t>At 15, when he started playing for Santos Football Club.  In 1958, he won his first World Cup.</a:t>
            </a:r>
            <a:endParaRPr lang="en-US" sz="1600" dirty="0"/>
          </a:p>
          <a:p>
            <a:pPr>
              <a:lnSpc>
                <a:spcPct val="105000"/>
              </a:lnSpc>
            </a:pPr>
            <a:r>
              <a:rPr lang="en-US" sz="1600" b="1" i="1" dirty="0">
                <a:sym typeface="+mn-ea"/>
              </a:rPr>
              <a:t>Nick: </a:t>
            </a:r>
            <a:r>
              <a:rPr lang="en-US" sz="1600" dirty="0">
                <a:sym typeface="+mn-ea"/>
              </a:rPr>
              <a:t>How many goals did he score in his career?</a:t>
            </a:r>
            <a:endParaRPr lang="en-US" sz="1600" dirty="0"/>
          </a:p>
          <a:p>
            <a:pPr>
              <a:lnSpc>
                <a:spcPct val="105000"/>
              </a:lnSpc>
            </a:pPr>
            <a:r>
              <a:rPr lang="en-US" sz="1600" b="1" i="1" dirty="0">
                <a:sym typeface="+mn-ea"/>
              </a:rPr>
              <a:t>Teacher: </a:t>
            </a:r>
            <a:r>
              <a:rPr lang="en-US" sz="1600" dirty="0">
                <a:sym typeface="+mn-ea"/>
              </a:rPr>
              <a:t>1,281 goals in total, I think.</a:t>
            </a:r>
            <a:endParaRPr lang="en-US" sz="1600" dirty="0"/>
          </a:p>
          <a:p>
            <a:pPr>
              <a:lnSpc>
                <a:spcPct val="105000"/>
              </a:lnSpc>
            </a:pPr>
            <a:r>
              <a:rPr lang="en-US" sz="1600" b="1" i="1" dirty="0">
                <a:sym typeface="+mn-ea"/>
              </a:rPr>
              <a:t>Nick and Susan: </a:t>
            </a:r>
            <a:r>
              <a:rPr lang="en-US" sz="1600" dirty="0">
                <a:sym typeface="+mn-ea"/>
              </a:rPr>
              <a:t>Wow! Amazing!</a:t>
            </a:r>
            <a:endParaRPr lang="en-US" sz="1600" dirty="0"/>
          </a:p>
          <a:p>
            <a:pPr>
              <a:lnSpc>
                <a:spcPct val="105000"/>
              </a:lnSpc>
            </a:pPr>
            <a:r>
              <a:rPr lang="en-US" sz="1600" b="1" i="1" dirty="0">
                <a:sym typeface="+mn-ea"/>
              </a:rPr>
              <a:t>Teacher: </a:t>
            </a:r>
            <a:r>
              <a:rPr lang="en-US" sz="1600" dirty="0">
                <a:sym typeface="+mn-ea"/>
              </a:rPr>
              <a:t>And he became “Football Player of the Century” in 1999.</a:t>
            </a:r>
            <a:endParaRPr lang="en-US" sz="1600" dirty="0"/>
          </a:p>
          <a:p>
            <a:pPr>
              <a:lnSpc>
                <a:spcPct val="105000"/>
              </a:lnSpc>
            </a:pPr>
            <a:r>
              <a:rPr lang="en-US" sz="1600" b="1" i="1" dirty="0">
                <a:sym typeface="+mn-ea"/>
              </a:rPr>
              <a:t>Michael: </a:t>
            </a:r>
            <a:r>
              <a:rPr lang="en-US" sz="1600" dirty="0">
                <a:sym typeface="+mn-ea"/>
              </a:rPr>
              <a:t>Surely Pelé’s a national hero in Brazil.</a:t>
            </a:r>
            <a:endParaRPr lang="en-US" sz="1600" dirty="0"/>
          </a:p>
          <a:p>
            <a:pPr>
              <a:lnSpc>
                <a:spcPct val="105000"/>
              </a:lnSpc>
            </a:pPr>
            <a:r>
              <a:rPr lang="en-US" sz="1600" b="1" i="1" dirty="0">
                <a:sym typeface="+mn-ea"/>
              </a:rPr>
              <a:t>Teacher: </a:t>
            </a:r>
            <a:r>
              <a:rPr lang="en-US" sz="1600" dirty="0">
                <a:sym typeface="+mn-ea"/>
              </a:rPr>
              <a:t>Yes, and he’s known around the world as “The King of Football”.</a:t>
            </a:r>
            <a:endParaRPr lang="en-US" sz="1600" dirty="0">
              <a:sym typeface="+mn-ea"/>
            </a:endParaRPr>
          </a:p>
        </p:txBody>
      </p:sp>
      <p:grpSp>
        <p:nvGrpSpPr>
          <p:cNvPr id="538" name="Google Shape;538;p3"/>
          <p:cNvGrpSpPr/>
          <p:nvPr/>
        </p:nvGrpSpPr>
        <p:grpSpPr>
          <a:xfrm>
            <a:off x="7337382" y="3216127"/>
            <a:ext cx="1525351" cy="1554457"/>
            <a:chOff x="2745516" y="2652261"/>
            <a:chExt cx="567213" cy="597156"/>
          </a:xfrm>
        </p:grpSpPr>
        <p:sp>
          <p:nvSpPr>
            <p:cNvPr id="539" name="Google Shape;539;p3"/>
            <p:cNvSpPr/>
            <p:nvPr/>
          </p:nvSpPr>
          <p:spPr>
            <a:xfrm>
              <a:off x="3123864" y="3165011"/>
              <a:ext cx="68972" cy="63489"/>
            </a:xfrm>
            <a:custGeom>
              <a:avLst/>
              <a:gdLst/>
              <a:ahLst/>
              <a:cxnLst/>
              <a:rect l="l" t="t" r="r" b="b"/>
              <a:pathLst>
                <a:path w="2239" h="2061" extrusionOk="0">
                  <a:moveTo>
                    <a:pt x="1893" y="132"/>
                  </a:moveTo>
                  <a:lnTo>
                    <a:pt x="1893" y="132"/>
                  </a:lnTo>
                  <a:cubicBezTo>
                    <a:pt x="1524" y="334"/>
                    <a:pt x="893" y="727"/>
                    <a:pt x="560" y="930"/>
                  </a:cubicBezTo>
                  <a:cubicBezTo>
                    <a:pt x="393" y="882"/>
                    <a:pt x="167" y="799"/>
                    <a:pt x="108" y="727"/>
                  </a:cubicBezTo>
                  <a:cubicBezTo>
                    <a:pt x="239" y="632"/>
                    <a:pt x="1334" y="263"/>
                    <a:pt x="1893" y="132"/>
                  </a:cubicBezTo>
                  <a:close/>
                  <a:moveTo>
                    <a:pt x="2072" y="239"/>
                  </a:moveTo>
                  <a:lnTo>
                    <a:pt x="2072" y="239"/>
                  </a:lnTo>
                  <a:cubicBezTo>
                    <a:pt x="1893" y="691"/>
                    <a:pt x="1322" y="1799"/>
                    <a:pt x="1179" y="1953"/>
                  </a:cubicBezTo>
                  <a:cubicBezTo>
                    <a:pt x="1131" y="1882"/>
                    <a:pt x="1024" y="1549"/>
                    <a:pt x="965" y="1251"/>
                  </a:cubicBezTo>
                  <a:cubicBezTo>
                    <a:pt x="1596" y="691"/>
                    <a:pt x="1917" y="394"/>
                    <a:pt x="2072" y="239"/>
                  </a:cubicBezTo>
                  <a:close/>
                  <a:moveTo>
                    <a:pt x="2155" y="1"/>
                  </a:moveTo>
                  <a:cubicBezTo>
                    <a:pt x="1917" y="1"/>
                    <a:pt x="131" y="513"/>
                    <a:pt x="12" y="691"/>
                  </a:cubicBezTo>
                  <a:cubicBezTo>
                    <a:pt x="0" y="715"/>
                    <a:pt x="0" y="739"/>
                    <a:pt x="12" y="751"/>
                  </a:cubicBezTo>
                  <a:cubicBezTo>
                    <a:pt x="72" y="894"/>
                    <a:pt x="465" y="1013"/>
                    <a:pt x="548" y="1037"/>
                  </a:cubicBezTo>
                  <a:cubicBezTo>
                    <a:pt x="560" y="1037"/>
                    <a:pt x="572" y="1037"/>
                    <a:pt x="584" y="1025"/>
                  </a:cubicBezTo>
                  <a:cubicBezTo>
                    <a:pt x="1024" y="751"/>
                    <a:pt x="1691" y="358"/>
                    <a:pt x="2001" y="179"/>
                  </a:cubicBezTo>
                  <a:lnTo>
                    <a:pt x="2001" y="179"/>
                  </a:lnTo>
                  <a:cubicBezTo>
                    <a:pt x="1751" y="418"/>
                    <a:pt x="1227" y="882"/>
                    <a:pt x="870" y="1191"/>
                  </a:cubicBezTo>
                  <a:cubicBezTo>
                    <a:pt x="858" y="1203"/>
                    <a:pt x="858" y="1227"/>
                    <a:pt x="858" y="1239"/>
                  </a:cubicBezTo>
                  <a:cubicBezTo>
                    <a:pt x="1048" y="2061"/>
                    <a:pt x="1155" y="2061"/>
                    <a:pt x="1191" y="2061"/>
                  </a:cubicBezTo>
                  <a:cubicBezTo>
                    <a:pt x="1322" y="2061"/>
                    <a:pt x="2013" y="620"/>
                    <a:pt x="2132" y="334"/>
                  </a:cubicBezTo>
                  <a:cubicBezTo>
                    <a:pt x="2239" y="84"/>
                    <a:pt x="2239" y="48"/>
                    <a:pt x="2215" y="25"/>
                  </a:cubicBezTo>
                  <a:cubicBezTo>
                    <a:pt x="2203" y="25"/>
                    <a:pt x="2203" y="13"/>
                    <a:pt x="2203" y="13"/>
                  </a:cubicBezTo>
                  <a:lnTo>
                    <a:pt x="2191" y="13"/>
                  </a:lnTo>
                  <a:cubicBezTo>
                    <a:pt x="2179" y="1"/>
                    <a:pt x="2167" y="1"/>
                    <a:pt x="21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3139636" y="3194368"/>
              <a:ext cx="15803" cy="25691"/>
            </a:xfrm>
            <a:custGeom>
              <a:avLst/>
              <a:gdLst/>
              <a:ahLst/>
              <a:cxnLst/>
              <a:rect l="l" t="t" r="r" b="b"/>
              <a:pathLst>
                <a:path w="513" h="834" extrusionOk="0">
                  <a:moveTo>
                    <a:pt x="48" y="0"/>
                  </a:moveTo>
                  <a:cubicBezTo>
                    <a:pt x="24" y="0"/>
                    <a:pt x="0" y="24"/>
                    <a:pt x="12" y="48"/>
                  </a:cubicBezTo>
                  <a:cubicBezTo>
                    <a:pt x="36" y="369"/>
                    <a:pt x="84" y="762"/>
                    <a:pt x="143" y="810"/>
                  </a:cubicBezTo>
                  <a:cubicBezTo>
                    <a:pt x="155" y="822"/>
                    <a:pt x="167" y="834"/>
                    <a:pt x="191" y="834"/>
                  </a:cubicBezTo>
                  <a:lnTo>
                    <a:pt x="203" y="834"/>
                  </a:lnTo>
                  <a:cubicBezTo>
                    <a:pt x="286" y="822"/>
                    <a:pt x="441" y="643"/>
                    <a:pt x="500" y="572"/>
                  </a:cubicBezTo>
                  <a:cubicBezTo>
                    <a:pt x="512" y="548"/>
                    <a:pt x="512" y="524"/>
                    <a:pt x="489" y="500"/>
                  </a:cubicBezTo>
                  <a:cubicBezTo>
                    <a:pt x="484" y="495"/>
                    <a:pt x="475" y="493"/>
                    <a:pt x="465" y="493"/>
                  </a:cubicBezTo>
                  <a:cubicBezTo>
                    <a:pt x="451" y="493"/>
                    <a:pt x="436" y="498"/>
                    <a:pt x="429" y="512"/>
                  </a:cubicBezTo>
                  <a:cubicBezTo>
                    <a:pt x="346" y="619"/>
                    <a:pt x="238" y="715"/>
                    <a:pt x="203" y="727"/>
                  </a:cubicBezTo>
                  <a:cubicBezTo>
                    <a:pt x="167" y="655"/>
                    <a:pt x="131" y="322"/>
                    <a:pt x="108" y="48"/>
                  </a:cubicBezTo>
                  <a:cubicBezTo>
                    <a:pt x="96" y="24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844370" y="2702165"/>
              <a:ext cx="73039" cy="53940"/>
            </a:xfrm>
            <a:custGeom>
              <a:avLst/>
              <a:gdLst/>
              <a:ahLst/>
              <a:cxnLst/>
              <a:rect l="l" t="t" r="r" b="b"/>
              <a:pathLst>
                <a:path w="2371" h="1751" extrusionOk="0">
                  <a:moveTo>
                    <a:pt x="1692" y="95"/>
                  </a:moveTo>
                  <a:cubicBezTo>
                    <a:pt x="1727" y="179"/>
                    <a:pt x="1680" y="417"/>
                    <a:pt x="1644" y="584"/>
                  </a:cubicBezTo>
                  <a:cubicBezTo>
                    <a:pt x="1144" y="846"/>
                    <a:pt x="572" y="1143"/>
                    <a:pt x="263" y="1334"/>
                  </a:cubicBezTo>
                  <a:cubicBezTo>
                    <a:pt x="644" y="929"/>
                    <a:pt x="1549" y="167"/>
                    <a:pt x="1692" y="95"/>
                  </a:cubicBezTo>
                  <a:close/>
                  <a:moveTo>
                    <a:pt x="1703" y="1096"/>
                  </a:moveTo>
                  <a:cubicBezTo>
                    <a:pt x="1930" y="1310"/>
                    <a:pt x="2156" y="1560"/>
                    <a:pt x="2203" y="1655"/>
                  </a:cubicBezTo>
                  <a:lnTo>
                    <a:pt x="1989" y="1655"/>
                  </a:lnTo>
                  <a:cubicBezTo>
                    <a:pt x="1537" y="1655"/>
                    <a:pt x="656" y="1596"/>
                    <a:pt x="275" y="1536"/>
                  </a:cubicBezTo>
                  <a:cubicBezTo>
                    <a:pt x="668" y="1429"/>
                    <a:pt x="1513" y="1155"/>
                    <a:pt x="1703" y="1096"/>
                  </a:cubicBezTo>
                  <a:close/>
                  <a:moveTo>
                    <a:pt x="1703" y="0"/>
                  </a:moveTo>
                  <a:cubicBezTo>
                    <a:pt x="1501" y="0"/>
                    <a:pt x="168" y="1262"/>
                    <a:pt x="25" y="1488"/>
                  </a:cubicBezTo>
                  <a:cubicBezTo>
                    <a:pt x="13" y="1500"/>
                    <a:pt x="13" y="1500"/>
                    <a:pt x="13" y="1512"/>
                  </a:cubicBezTo>
                  <a:lnTo>
                    <a:pt x="1" y="1512"/>
                  </a:lnTo>
                  <a:lnTo>
                    <a:pt x="1" y="1524"/>
                  </a:lnTo>
                  <a:lnTo>
                    <a:pt x="1" y="1536"/>
                  </a:lnTo>
                  <a:cubicBezTo>
                    <a:pt x="1" y="1536"/>
                    <a:pt x="1" y="1536"/>
                    <a:pt x="13" y="1548"/>
                  </a:cubicBezTo>
                  <a:cubicBezTo>
                    <a:pt x="13" y="1560"/>
                    <a:pt x="25" y="1572"/>
                    <a:pt x="37" y="1572"/>
                  </a:cubicBezTo>
                  <a:cubicBezTo>
                    <a:pt x="37" y="1584"/>
                    <a:pt x="48" y="1584"/>
                    <a:pt x="60" y="1584"/>
                  </a:cubicBezTo>
                  <a:cubicBezTo>
                    <a:pt x="346" y="1691"/>
                    <a:pt x="1811" y="1750"/>
                    <a:pt x="1989" y="1750"/>
                  </a:cubicBezTo>
                  <a:cubicBezTo>
                    <a:pt x="2239" y="1750"/>
                    <a:pt x="2275" y="1739"/>
                    <a:pt x="2287" y="1715"/>
                  </a:cubicBezTo>
                  <a:cubicBezTo>
                    <a:pt x="2311" y="1679"/>
                    <a:pt x="2370" y="1596"/>
                    <a:pt x="1751" y="1012"/>
                  </a:cubicBezTo>
                  <a:cubicBezTo>
                    <a:pt x="1743" y="1004"/>
                    <a:pt x="1728" y="995"/>
                    <a:pt x="1716" y="995"/>
                  </a:cubicBezTo>
                  <a:cubicBezTo>
                    <a:pt x="1711" y="995"/>
                    <a:pt x="1707" y="997"/>
                    <a:pt x="1703" y="1000"/>
                  </a:cubicBezTo>
                  <a:cubicBezTo>
                    <a:pt x="1239" y="1143"/>
                    <a:pt x="596" y="1358"/>
                    <a:pt x="263" y="1441"/>
                  </a:cubicBezTo>
                  <a:cubicBezTo>
                    <a:pt x="572" y="1262"/>
                    <a:pt x="1251" y="893"/>
                    <a:pt x="1703" y="667"/>
                  </a:cubicBezTo>
                  <a:cubicBezTo>
                    <a:pt x="1715" y="655"/>
                    <a:pt x="1727" y="643"/>
                    <a:pt x="1727" y="631"/>
                  </a:cubicBezTo>
                  <a:cubicBezTo>
                    <a:pt x="1751" y="548"/>
                    <a:pt x="1858" y="143"/>
                    <a:pt x="1763" y="24"/>
                  </a:cubicBezTo>
                  <a:cubicBezTo>
                    <a:pt x="1751" y="12"/>
                    <a:pt x="1739" y="0"/>
                    <a:pt x="170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894613" y="2720248"/>
              <a:ext cx="20947" cy="21563"/>
            </a:xfrm>
            <a:custGeom>
              <a:avLst/>
              <a:gdLst/>
              <a:ahLst/>
              <a:cxnLst/>
              <a:rect l="l" t="t" r="r" b="b"/>
              <a:pathLst>
                <a:path w="680" h="700" extrusionOk="0">
                  <a:moveTo>
                    <a:pt x="61" y="1"/>
                  </a:moveTo>
                  <a:cubicBezTo>
                    <a:pt x="47" y="1"/>
                    <a:pt x="32" y="6"/>
                    <a:pt x="25" y="20"/>
                  </a:cubicBezTo>
                  <a:cubicBezTo>
                    <a:pt x="1" y="44"/>
                    <a:pt x="13" y="68"/>
                    <a:pt x="37" y="80"/>
                  </a:cubicBezTo>
                  <a:cubicBezTo>
                    <a:pt x="263" y="247"/>
                    <a:pt x="537" y="461"/>
                    <a:pt x="572" y="520"/>
                  </a:cubicBezTo>
                  <a:cubicBezTo>
                    <a:pt x="537" y="544"/>
                    <a:pt x="406" y="580"/>
                    <a:pt x="275" y="604"/>
                  </a:cubicBezTo>
                  <a:cubicBezTo>
                    <a:pt x="239" y="604"/>
                    <a:pt x="227" y="628"/>
                    <a:pt x="227" y="651"/>
                  </a:cubicBezTo>
                  <a:cubicBezTo>
                    <a:pt x="239" y="675"/>
                    <a:pt x="251" y="699"/>
                    <a:pt x="275" y="699"/>
                  </a:cubicBezTo>
                  <a:lnTo>
                    <a:pt x="287" y="699"/>
                  </a:lnTo>
                  <a:cubicBezTo>
                    <a:pt x="382" y="687"/>
                    <a:pt x="608" y="640"/>
                    <a:pt x="656" y="568"/>
                  </a:cubicBezTo>
                  <a:cubicBezTo>
                    <a:pt x="680" y="544"/>
                    <a:pt x="680" y="532"/>
                    <a:pt x="668" y="509"/>
                  </a:cubicBezTo>
                  <a:cubicBezTo>
                    <a:pt x="656" y="437"/>
                    <a:pt x="346" y="187"/>
                    <a:pt x="84" y="9"/>
                  </a:cubicBezTo>
                  <a:cubicBezTo>
                    <a:pt x="79" y="4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745516" y="3068437"/>
              <a:ext cx="113147" cy="64013"/>
            </a:xfrm>
            <a:custGeom>
              <a:avLst/>
              <a:gdLst/>
              <a:ahLst/>
              <a:cxnLst/>
              <a:rect l="l" t="t" r="r" b="b"/>
              <a:pathLst>
                <a:path w="3673" h="2078" extrusionOk="0">
                  <a:moveTo>
                    <a:pt x="2236" y="0"/>
                  </a:moveTo>
                  <a:cubicBezTo>
                    <a:pt x="2065" y="0"/>
                    <a:pt x="1915" y="93"/>
                    <a:pt x="1812" y="215"/>
                  </a:cubicBezTo>
                  <a:lnTo>
                    <a:pt x="1812" y="215"/>
                  </a:lnTo>
                  <a:cubicBezTo>
                    <a:pt x="1742" y="157"/>
                    <a:pt x="1650" y="104"/>
                    <a:pt x="1531" y="64"/>
                  </a:cubicBezTo>
                  <a:cubicBezTo>
                    <a:pt x="1433" y="31"/>
                    <a:pt x="1351" y="17"/>
                    <a:pt x="1282" y="17"/>
                  </a:cubicBezTo>
                  <a:cubicBezTo>
                    <a:pt x="853" y="17"/>
                    <a:pt x="924" y="564"/>
                    <a:pt x="924" y="564"/>
                  </a:cubicBezTo>
                  <a:cubicBezTo>
                    <a:pt x="879" y="535"/>
                    <a:pt x="830" y="522"/>
                    <a:pt x="781" y="522"/>
                  </a:cubicBezTo>
                  <a:cubicBezTo>
                    <a:pt x="421" y="522"/>
                    <a:pt x="1" y="1209"/>
                    <a:pt x="471" y="1564"/>
                  </a:cubicBezTo>
                  <a:cubicBezTo>
                    <a:pt x="623" y="1679"/>
                    <a:pt x="768" y="1730"/>
                    <a:pt x="892" y="1736"/>
                  </a:cubicBezTo>
                  <a:lnTo>
                    <a:pt x="892" y="1736"/>
                  </a:lnTo>
                  <a:cubicBezTo>
                    <a:pt x="934" y="1916"/>
                    <a:pt x="1065" y="2072"/>
                    <a:pt x="1341" y="2076"/>
                  </a:cubicBezTo>
                  <a:cubicBezTo>
                    <a:pt x="1366" y="2077"/>
                    <a:pt x="1392" y="2077"/>
                    <a:pt x="1416" y="2077"/>
                  </a:cubicBezTo>
                  <a:cubicBezTo>
                    <a:pt x="1771" y="2077"/>
                    <a:pt x="2011" y="1996"/>
                    <a:pt x="2148" y="1872"/>
                  </a:cubicBezTo>
                  <a:lnTo>
                    <a:pt x="2148" y="1872"/>
                  </a:lnTo>
                  <a:cubicBezTo>
                    <a:pt x="2177" y="1910"/>
                    <a:pt x="2213" y="1947"/>
                    <a:pt x="2257" y="1981"/>
                  </a:cubicBezTo>
                  <a:cubicBezTo>
                    <a:pt x="2324" y="2033"/>
                    <a:pt x="2404" y="2056"/>
                    <a:pt x="2490" y="2056"/>
                  </a:cubicBezTo>
                  <a:cubicBezTo>
                    <a:pt x="2979" y="2056"/>
                    <a:pt x="3672" y="1320"/>
                    <a:pt x="3257" y="886"/>
                  </a:cubicBezTo>
                  <a:cubicBezTo>
                    <a:pt x="3144" y="763"/>
                    <a:pt x="3022" y="717"/>
                    <a:pt x="2908" y="717"/>
                  </a:cubicBezTo>
                  <a:cubicBezTo>
                    <a:pt x="2899" y="717"/>
                    <a:pt x="2890" y="717"/>
                    <a:pt x="2881" y="718"/>
                  </a:cubicBezTo>
                  <a:lnTo>
                    <a:pt x="2881" y="718"/>
                  </a:lnTo>
                  <a:cubicBezTo>
                    <a:pt x="2888" y="505"/>
                    <a:pt x="2782" y="257"/>
                    <a:pt x="2519" y="88"/>
                  </a:cubicBezTo>
                  <a:cubicBezTo>
                    <a:pt x="2422" y="26"/>
                    <a:pt x="2326" y="0"/>
                    <a:pt x="2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750476" y="3067082"/>
              <a:ext cx="101995" cy="67155"/>
            </a:xfrm>
            <a:custGeom>
              <a:avLst/>
              <a:gdLst/>
              <a:ahLst/>
              <a:cxnLst/>
              <a:rect l="l" t="t" r="r" b="b"/>
              <a:pathLst>
                <a:path w="3311" h="2180" extrusionOk="0">
                  <a:moveTo>
                    <a:pt x="1656" y="322"/>
                  </a:moveTo>
                  <a:cubicBezTo>
                    <a:pt x="1787" y="453"/>
                    <a:pt x="1811" y="608"/>
                    <a:pt x="1775" y="703"/>
                  </a:cubicBezTo>
                  <a:cubicBezTo>
                    <a:pt x="1760" y="755"/>
                    <a:pt x="1727" y="784"/>
                    <a:pt x="1687" y="784"/>
                  </a:cubicBezTo>
                  <a:cubicBezTo>
                    <a:pt x="1662" y="784"/>
                    <a:pt x="1635" y="773"/>
                    <a:pt x="1608" y="751"/>
                  </a:cubicBezTo>
                  <a:cubicBezTo>
                    <a:pt x="1525" y="668"/>
                    <a:pt x="1537" y="489"/>
                    <a:pt x="1656" y="322"/>
                  </a:cubicBezTo>
                  <a:close/>
                  <a:moveTo>
                    <a:pt x="2668" y="811"/>
                  </a:moveTo>
                  <a:lnTo>
                    <a:pt x="2668" y="811"/>
                  </a:lnTo>
                  <a:cubicBezTo>
                    <a:pt x="2644" y="1001"/>
                    <a:pt x="2525" y="1132"/>
                    <a:pt x="2382" y="1144"/>
                  </a:cubicBezTo>
                  <a:lnTo>
                    <a:pt x="2358" y="1144"/>
                  </a:lnTo>
                  <a:cubicBezTo>
                    <a:pt x="2323" y="1144"/>
                    <a:pt x="2311" y="1132"/>
                    <a:pt x="2311" y="1120"/>
                  </a:cubicBezTo>
                  <a:cubicBezTo>
                    <a:pt x="2311" y="1049"/>
                    <a:pt x="2454" y="858"/>
                    <a:pt x="2668" y="811"/>
                  </a:cubicBezTo>
                  <a:close/>
                  <a:moveTo>
                    <a:pt x="930" y="1263"/>
                  </a:moveTo>
                  <a:cubicBezTo>
                    <a:pt x="953" y="1263"/>
                    <a:pt x="977" y="1287"/>
                    <a:pt x="989" y="1311"/>
                  </a:cubicBezTo>
                  <a:cubicBezTo>
                    <a:pt x="1060" y="1406"/>
                    <a:pt x="1084" y="1501"/>
                    <a:pt x="1037" y="1584"/>
                  </a:cubicBezTo>
                  <a:cubicBezTo>
                    <a:pt x="1001" y="1668"/>
                    <a:pt x="894" y="1727"/>
                    <a:pt x="763" y="1727"/>
                  </a:cubicBezTo>
                  <a:cubicBezTo>
                    <a:pt x="739" y="1561"/>
                    <a:pt x="787" y="1394"/>
                    <a:pt x="858" y="1311"/>
                  </a:cubicBezTo>
                  <a:cubicBezTo>
                    <a:pt x="882" y="1287"/>
                    <a:pt x="906" y="1263"/>
                    <a:pt x="930" y="1263"/>
                  </a:cubicBezTo>
                  <a:close/>
                  <a:moveTo>
                    <a:pt x="2025" y="1418"/>
                  </a:moveTo>
                  <a:cubicBezTo>
                    <a:pt x="2037" y="1418"/>
                    <a:pt x="2049" y="1430"/>
                    <a:pt x="2073" y="1489"/>
                  </a:cubicBezTo>
                  <a:cubicBezTo>
                    <a:pt x="2108" y="1620"/>
                    <a:pt x="2084" y="1739"/>
                    <a:pt x="2001" y="1834"/>
                  </a:cubicBezTo>
                  <a:cubicBezTo>
                    <a:pt x="1918" y="1703"/>
                    <a:pt x="1930" y="1549"/>
                    <a:pt x="1965" y="1465"/>
                  </a:cubicBezTo>
                  <a:cubicBezTo>
                    <a:pt x="1989" y="1430"/>
                    <a:pt x="2013" y="1418"/>
                    <a:pt x="2025" y="1418"/>
                  </a:cubicBezTo>
                  <a:close/>
                  <a:moveTo>
                    <a:pt x="2066" y="89"/>
                  </a:moveTo>
                  <a:cubicBezTo>
                    <a:pt x="2153" y="89"/>
                    <a:pt x="2241" y="115"/>
                    <a:pt x="2323" y="168"/>
                  </a:cubicBezTo>
                  <a:cubicBezTo>
                    <a:pt x="2537" y="299"/>
                    <a:pt x="2656" y="501"/>
                    <a:pt x="2668" y="715"/>
                  </a:cubicBezTo>
                  <a:cubicBezTo>
                    <a:pt x="2406" y="763"/>
                    <a:pt x="2215" y="989"/>
                    <a:pt x="2215" y="1132"/>
                  </a:cubicBezTo>
                  <a:cubicBezTo>
                    <a:pt x="2215" y="1186"/>
                    <a:pt x="2255" y="1241"/>
                    <a:pt x="2362" y="1241"/>
                  </a:cubicBezTo>
                  <a:cubicBezTo>
                    <a:pt x="2372" y="1241"/>
                    <a:pt x="2383" y="1240"/>
                    <a:pt x="2394" y="1239"/>
                  </a:cubicBezTo>
                  <a:cubicBezTo>
                    <a:pt x="2584" y="1215"/>
                    <a:pt x="2739" y="1037"/>
                    <a:pt x="2763" y="799"/>
                  </a:cubicBezTo>
                  <a:cubicBezTo>
                    <a:pt x="2870" y="811"/>
                    <a:pt x="2965" y="858"/>
                    <a:pt x="3061" y="953"/>
                  </a:cubicBezTo>
                  <a:cubicBezTo>
                    <a:pt x="3216" y="1120"/>
                    <a:pt x="3180" y="1323"/>
                    <a:pt x="3120" y="1453"/>
                  </a:cubicBezTo>
                  <a:cubicBezTo>
                    <a:pt x="2989" y="1775"/>
                    <a:pt x="2608" y="2061"/>
                    <a:pt x="2323" y="2061"/>
                  </a:cubicBezTo>
                  <a:cubicBezTo>
                    <a:pt x="2251" y="2061"/>
                    <a:pt x="2180" y="2037"/>
                    <a:pt x="2132" y="1989"/>
                  </a:cubicBezTo>
                  <a:cubicBezTo>
                    <a:pt x="2096" y="1965"/>
                    <a:pt x="2073" y="1942"/>
                    <a:pt x="2049" y="1918"/>
                  </a:cubicBezTo>
                  <a:cubicBezTo>
                    <a:pt x="2168" y="1787"/>
                    <a:pt x="2203" y="1620"/>
                    <a:pt x="2156" y="1453"/>
                  </a:cubicBezTo>
                  <a:cubicBezTo>
                    <a:pt x="2120" y="1334"/>
                    <a:pt x="2061" y="1323"/>
                    <a:pt x="2013" y="1323"/>
                  </a:cubicBezTo>
                  <a:cubicBezTo>
                    <a:pt x="1965" y="1323"/>
                    <a:pt x="1918" y="1358"/>
                    <a:pt x="1882" y="1418"/>
                  </a:cubicBezTo>
                  <a:cubicBezTo>
                    <a:pt x="1822" y="1537"/>
                    <a:pt x="1811" y="1727"/>
                    <a:pt x="1930" y="1906"/>
                  </a:cubicBezTo>
                  <a:cubicBezTo>
                    <a:pt x="1811" y="1989"/>
                    <a:pt x="1608" y="2084"/>
                    <a:pt x="1215" y="2084"/>
                  </a:cubicBezTo>
                  <a:lnTo>
                    <a:pt x="1180" y="2084"/>
                  </a:lnTo>
                  <a:cubicBezTo>
                    <a:pt x="941" y="2073"/>
                    <a:pt x="834" y="1954"/>
                    <a:pt x="787" y="1823"/>
                  </a:cubicBezTo>
                  <a:cubicBezTo>
                    <a:pt x="941" y="1823"/>
                    <a:pt x="1072" y="1739"/>
                    <a:pt x="1120" y="1620"/>
                  </a:cubicBezTo>
                  <a:cubicBezTo>
                    <a:pt x="1180" y="1513"/>
                    <a:pt x="1156" y="1370"/>
                    <a:pt x="1060" y="1251"/>
                  </a:cubicBezTo>
                  <a:cubicBezTo>
                    <a:pt x="1013" y="1180"/>
                    <a:pt x="965" y="1168"/>
                    <a:pt x="930" y="1168"/>
                  </a:cubicBezTo>
                  <a:cubicBezTo>
                    <a:pt x="870" y="1168"/>
                    <a:pt x="822" y="1203"/>
                    <a:pt x="787" y="1251"/>
                  </a:cubicBezTo>
                  <a:cubicBezTo>
                    <a:pt x="691" y="1358"/>
                    <a:pt x="656" y="1549"/>
                    <a:pt x="668" y="1715"/>
                  </a:cubicBezTo>
                  <a:cubicBezTo>
                    <a:pt x="560" y="1703"/>
                    <a:pt x="453" y="1644"/>
                    <a:pt x="346" y="1573"/>
                  </a:cubicBezTo>
                  <a:cubicBezTo>
                    <a:pt x="168" y="1442"/>
                    <a:pt x="108" y="1239"/>
                    <a:pt x="179" y="1025"/>
                  </a:cubicBezTo>
                  <a:cubicBezTo>
                    <a:pt x="251" y="799"/>
                    <a:pt x="453" y="608"/>
                    <a:pt x="620" y="608"/>
                  </a:cubicBezTo>
                  <a:cubicBezTo>
                    <a:pt x="668" y="608"/>
                    <a:pt x="703" y="620"/>
                    <a:pt x="739" y="644"/>
                  </a:cubicBezTo>
                  <a:cubicBezTo>
                    <a:pt x="745" y="650"/>
                    <a:pt x="754" y="653"/>
                    <a:pt x="763" y="653"/>
                  </a:cubicBezTo>
                  <a:cubicBezTo>
                    <a:pt x="772" y="653"/>
                    <a:pt x="781" y="650"/>
                    <a:pt x="787" y="644"/>
                  </a:cubicBezTo>
                  <a:cubicBezTo>
                    <a:pt x="810" y="632"/>
                    <a:pt x="810" y="620"/>
                    <a:pt x="810" y="596"/>
                  </a:cubicBezTo>
                  <a:cubicBezTo>
                    <a:pt x="810" y="596"/>
                    <a:pt x="775" y="334"/>
                    <a:pt x="906" y="203"/>
                  </a:cubicBezTo>
                  <a:cubicBezTo>
                    <a:pt x="954" y="141"/>
                    <a:pt x="1027" y="111"/>
                    <a:pt x="1122" y="111"/>
                  </a:cubicBezTo>
                  <a:cubicBezTo>
                    <a:pt x="1190" y="111"/>
                    <a:pt x="1269" y="126"/>
                    <a:pt x="1358" y="156"/>
                  </a:cubicBezTo>
                  <a:cubicBezTo>
                    <a:pt x="1441" y="180"/>
                    <a:pt x="1513" y="227"/>
                    <a:pt x="1584" y="263"/>
                  </a:cubicBezTo>
                  <a:cubicBezTo>
                    <a:pt x="1441" y="453"/>
                    <a:pt x="1394" y="691"/>
                    <a:pt x="1549" y="822"/>
                  </a:cubicBezTo>
                  <a:cubicBezTo>
                    <a:pt x="1596" y="858"/>
                    <a:pt x="1644" y="882"/>
                    <a:pt x="1692" y="882"/>
                  </a:cubicBezTo>
                  <a:cubicBezTo>
                    <a:pt x="1763" y="882"/>
                    <a:pt x="1834" y="822"/>
                    <a:pt x="1870" y="739"/>
                  </a:cubicBezTo>
                  <a:cubicBezTo>
                    <a:pt x="1918" y="608"/>
                    <a:pt x="1882" y="406"/>
                    <a:pt x="1715" y="251"/>
                  </a:cubicBezTo>
                  <a:cubicBezTo>
                    <a:pt x="1815" y="145"/>
                    <a:pt x="1939" y="89"/>
                    <a:pt x="2066" y="89"/>
                  </a:cubicBezTo>
                  <a:close/>
                  <a:moveTo>
                    <a:pt x="2073" y="1"/>
                  </a:moveTo>
                  <a:cubicBezTo>
                    <a:pt x="1918" y="1"/>
                    <a:pt x="1763" y="72"/>
                    <a:pt x="1644" y="191"/>
                  </a:cubicBezTo>
                  <a:cubicBezTo>
                    <a:pt x="1572" y="144"/>
                    <a:pt x="1489" y="96"/>
                    <a:pt x="1394" y="72"/>
                  </a:cubicBezTo>
                  <a:cubicBezTo>
                    <a:pt x="1292" y="40"/>
                    <a:pt x="1201" y="24"/>
                    <a:pt x="1121" y="24"/>
                  </a:cubicBezTo>
                  <a:cubicBezTo>
                    <a:pt x="996" y="24"/>
                    <a:pt x="900" y="64"/>
                    <a:pt x="834" y="144"/>
                  </a:cubicBezTo>
                  <a:cubicBezTo>
                    <a:pt x="727" y="263"/>
                    <a:pt x="715" y="430"/>
                    <a:pt x="715" y="537"/>
                  </a:cubicBezTo>
                  <a:cubicBezTo>
                    <a:pt x="691" y="525"/>
                    <a:pt x="656" y="525"/>
                    <a:pt x="620" y="525"/>
                  </a:cubicBezTo>
                  <a:cubicBezTo>
                    <a:pt x="418" y="525"/>
                    <a:pt x="179" y="727"/>
                    <a:pt x="96" y="989"/>
                  </a:cubicBezTo>
                  <a:cubicBezTo>
                    <a:pt x="1" y="1251"/>
                    <a:pt x="72" y="1489"/>
                    <a:pt x="287" y="1644"/>
                  </a:cubicBezTo>
                  <a:cubicBezTo>
                    <a:pt x="418" y="1739"/>
                    <a:pt x="560" y="1811"/>
                    <a:pt x="691" y="1823"/>
                  </a:cubicBezTo>
                  <a:cubicBezTo>
                    <a:pt x="751" y="2037"/>
                    <a:pt x="930" y="2168"/>
                    <a:pt x="1180" y="2180"/>
                  </a:cubicBezTo>
                  <a:lnTo>
                    <a:pt x="1215" y="2180"/>
                  </a:lnTo>
                  <a:cubicBezTo>
                    <a:pt x="1549" y="2180"/>
                    <a:pt x="1811" y="2108"/>
                    <a:pt x="1977" y="1977"/>
                  </a:cubicBezTo>
                  <a:cubicBezTo>
                    <a:pt x="2013" y="2013"/>
                    <a:pt x="2037" y="2037"/>
                    <a:pt x="2073" y="2073"/>
                  </a:cubicBezTo>
                  <a:cubicBezTo>
                    <a:pt x="2144" y="2120"/>
                    <a:pt x="2227" y="2156"/>
                    <a:pt x="2323" y="2156"/>
                  </a:cubicBezTo>
                  <a:cubicBezTo>
                    <a:pt x="2644" y="2156"/>
                    <a:pt x="3061" y="1846"/>
                    <a:pt x="3216" y="1501"/>
                  </a:cubicBezTo>
                  <a:cubicBezTo>
                    <a:pt x="3311" y="1275"/>
                    <a:pt x="3287" y="1061"/>
                    <a:pt x="3132" y="894"/>
                  </a:cubicBezTo>
                  <a:cubicBezTo>
                    <a:pt x="3025" y="775"/>
                    <a:pt x="2894" y="715"/>
                    <a:pt x="2763" y="715"/>
                  </a:cubicBezTo>
                  <a:cubicBezTo>
                    <a:pt x="2751" y="465"/>
                    <a:pt x="2608" y="239"/>
                    <a:pt x="2382" y="96"/>
                  </a:cubicBezTo>
                  <a:cubicBezTo>
                    <a:pt x="2275" y="25"/>
                    <a:pt x="2180" y="1"/>
                    <a:pt x="207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3096324" y="2669574"/>
              <a:ext cx="113547" cy="66015"/>
            </a:xfrm>
            <a:custGeom>
              <a:avLst/>
              <a:gdLst/>
              <a:ahLst/>
              <a:cxnLst/>
              <a:rect l="l" t="t" r="r" b="b"/>
              <a:pathLst>
                <a:path w="3686" h="2143" extrusionOk="0">
                  <a:moveTo>
                    <a:pt x="2189" y="0"/>
                  </a:moveTo>
                  <a:cubicBezTo>
                    <a:pt x="2007" y="0"/>
                    <a:pt x="1851" y="108"/>
                    <a:pt x="1751" y="246"/>
                  </a:cubicBezTo>
                  <a:lnTo>
                    <a:pt x="1751" y="246"/>
                  </a:lnTo>
                  <a:cubicBezTo>
                    <a:pt x="1678" y="194"/>
                    <a:pt x="1584" y="149"/>
                    <a:pt x="1466" y="118"/>
                  </a:cubicBezTo>
                  <a:cubicBezTo>
                    <a:pt x="1383" y="96"/>
                    <a:pt x="1312" y="86"/>
                    <a:pt x="1250" y="86"/>
                  </a:cubicBezTo>
                  <a:cubicBezTo>
                    <a:pt x="783" y="86"/>
                    <a:pt x="894" y="653"/>
                    <a:pt x="894" y="653"/>
                  </a:cubicBezTo>
                  <a:cubicBezTo>
                    <a:pt x="854" y="633"/>
                    <a:pt x="812" y="623"/>
                    <a:pt x="770" y="623"/>
                  </a:cubicBezTo>
                  <a:cubicBezTo>
                    <a:pt x="399" y="623"/>
                    <a:pt x="0" y="1357"/>
                    <a:pt x="513" y="1677"/>
                  </a:cubicBezTo>
                  <a:cubicBezTo>
                    <a:pt x="668" y="1779"/>
                    <a:pt x="811" y="1821"/>
                    <a:pt x="932" y="1822"/>
                  </a:cubicBezTo>
                  <a:lnTo>
                    <a:pt x="932" y="1822"/>
                  </a:lnTo>
                  <a:cubicBezTo>
                    <a:pt x="983" y="1996"/>
                    <a:pt x="1116" y="2142"/>
                    <a:pt x="1373" y="2142"/>
                  </a:cubicBezTo>
                  <a:cubicBezTo>
                    <a:pt x="1384" y="2142"/>
                    <a:pt x="1395" y="2142"/>
                    <a:pt x="1406" y="2142"/>
                  </a:cubicBezTo>
                  <a:cubicBezTo>
                    <a:pt x="1801" y="2123"/>
                    <a:pt x="2060" y="2018"/>
                    <a:pt x="2199" y="1875"/>
                  </a:cubicBezTo>
                  <a:lnTo>
                    <a:pt x="2199" y="1875"/>
                  </a:lnTo>
                  <a:cubicBezTo>
                    <a:pt x="2232" y="1915"/>
                    <a:pt x="2273" y="1952"/>
                    <a:pt x="2323" y="1987"/>
                  </a:cubicBezTo>
                  <a:cubicBezTo>
                    <a:pt x="2382" y="2027"/>
                    <a:pt x="2450" y="2045"/>
                    <a:pt x="2522" y="2045"/>
                  </a:cubicBezTo>
                  <a:cubicBezTo>
                    <a:pt x="3004" y="2045"/>
                    <a:pt x="3685" y="1234"/>
                    <a:pt x="3240" y="820"/>
                  </a:cubicBezTo>
                  <a:cubicBezTo>
                    <a:pt x="3129" y="717"/>
                    <a:pt x="3015" y="677"/>
                    <a:pt x="2910" y="677"/>
                  </a:cubicBezTo>
                  <a:cubicBezTo>
                    <a:pt x="2889" y="677"/>
                    <a:pt x="2868" y="678"/>
                    <a:pt x="2848" y="681"/>
                  </a:cubicBezTo>
                  <a:lnTo>
                    <a:pt x="2848" y="681"/>
                  </a:lnTo>
                  <a:cubicBezTo>
                    <a:pt x="2841" y="466"/>
                    <a:pt x="2719" y="223"/>
                    <a:pt x="2442" y="70"/>
                  </a:cubicBezTo>
                  <a:cubicBezTo>
                    <a:pt x="2354" y="21"/>
                    <a:pt x="2269" y="0"/>
                    <a:pt x="2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3101499" y="2668342"/>
              <a:ext cx="101995" cy="68695"/>
            </a:xfrm>
            <a:custGeom>
              <a:avLst/>
              <a:gdLst/>
              <a:ahLst/>
              <a:cxnLst/>
              <a:rect l="l" t="t" r="r" b="b"/>
              <a:pathLst>
                <a:path w="3311" h="2230" extrusionOk="0">
                  <a:moveTo>
                    <a:pt x="1596" y="360"/>
                  </a:moveTo>
                  <a:cubicBezTo>
                    <a:pt x="1738" y="479"/>
                    <a:pt x="1774" y="634"/>
                    <a:pt x="1738" y="729"/>
                  </a:cubicBezTo>
                  <a:cubicBezTo>
                    <a:pt x="1724" y="781"/>
                    <a:pt x="1690" y="810"/>
                    <a:pt x="1650" y="810"/>
                  </a:cubicBezTo>
                  <a:cubicBezTo>
                    <a:pt x="1626" y="810"/>
                    <a:pt x="1599" y="799"/>
                    <a:pt x="1572" y="777"/>
                  </a:cubicBezTo>
                  <a:cubicBezTo>
                    <a:pt x="1476" y="705"/>
                    <a:pt x="1488" y="527"/>
                    <a:pt x="1596" y="360"/>
                  </a:cubicBezTo>
                  <a:close/>
                  <a:moveTo>
                    <a:pt x="2631" y="777"/>
                  </a:moveTo>
                  <a:cubicBezTo>
                    <a:pt x="2619" y="955"/>
                    <a:pt x="2524" y="1098"/>
                    <a:pt x="2369" y="1122"/>
                  </a:cubicBezTo>
                  <a:cubicBezTo>
                    <a:pt x="2358" y="1122"/>
                    <a:pt x="2346" y="1134"/>
                    <a:pt x="2346" y="1134"/>
                  </a:cubicBezTo>
                  <a:cubicBezTo>
                    <a:pt x="2310" y="1134"/>
                    <a:pt x="2310" y="1122"/>
                    <a:pt x="2310" y="1110"/>
                  </a:cubicBezTo>
                  <a:cubicBezTo>
                    <a:pt x="2298" y="1027"/>
                    <a:pt x="2441" y="836"/>
                    <a:pt x="2631" y="777"/>
                  </a:cubicBezTo>
                  <a:close/>
                  <a:moveTo>
                    <a:pt x="929" y="1348"/>
                  </a:moveTo>
                  <a:cubicBezTo>
                    <a:pt x="953" y="1348"/>
                    <a:pt x="976" y="1360"/>
                    <a:pt x="1000" y="1384"/>
                  </a:cubicBezTo>
                  <a:cubicBezTo>
                    <a:pt x="1072" y="1467"/>
                    <a:pt x="1095" y="1574"/>
                    <a:pt x="1060" y="1658"/>
                  </a:cubicBezTo>
                  <a:cubicBezTo>
                    <a:pt x="1024" y="1741"/>
                    <a:pt x="917" y="1801"/>
                    <a:pt x="798" y="1813"/>
                  </a:cubicBezTo>
                  <a:cubicBezTo>
                    <a:pt x="762" y="1646"/>
                    <a:pt x="798" y="1467"/>
                    <a:pt x="869" y="1384"/>
                  </a:cubicBezTo>
                  <a:cubicBezTo>
                    <a:pt x="881" y="1372"/>
                    <a:pt x="905" y="1348"/>
                    <a:pt x="929" y="1348"/>
                  </a:cubicBezTo>
                  <a:close/>
                  <a:moveTo>
                    <a:pt x="2024" y="1408"/>
                  </a:moveTo>
                  <a:cubicBezTo>
                    <a:pt x="2036" y="1408"/>
                    <a:pt x="2060" y="1432"/>
                    <a:pt x="2084" y="1479"/>
                  </a:cubicBezTo>
                  <a:cubicBezTo>
                    <a:pt x="2131" y="1610"/>
                    <a:pt x="2108" y="1729"/>
                    <a:pt x="2036" y="1836"/>
                  </a:cubicBezTo>
                  <a:cubicBezTo>
                    <a:pt x="1941" y="1705"/>
                    <a:pt x="1941" y="1551"/>
                    <a:pt x="1988" y="1467"/>
                  </a:cubicBezTo>
                  <a:cubicBezTo>
                    <a:pt x="2000" y="1432"/>
                    <a:pt x="2024" y="1408"/>
                    <a:pt x="2024" y="1408"/>
                  </a:cubicBezTo>
                  <a:close/>
                  <a:moveTo>
                    <a:pt x="2014" y="93"/>
                  </a:moveTo>
                  <a:cubicBezTo>
                    <a:pt x="2092" y="93"/>
                    <a:pt x="2172" y="114"/>
                    <a:pt x="2250" y="158"/>
                  </a:cubicBezTo>
                  <a:cubicBezTo>
                    <a:pt x="2465" y="277"/>
                    <a:pt x="2608" y="467"/>
                    <a:pt x="2631" y="681"/>
                  </a:cubicBezTo>
                  <a:cubicBezTo>
                    <a:pt x="2381" y="741"/>
                    <a:pt x="2203" y="979"/>
                    <a:pt x="2215" y="1110"/>
                  </a:cubicBezTo>
                  <a:cubicBezTo>
                    <a:pt x="2215" y="1182"/>
                    <a:pt x="2262" y="1229"/>
                    <a:pt x="2346" y="1229"/>
                  </a:cubicBezTo>
                  <a:cubicBezTo>
                    <a:pt x="2358" y="1229"/>
                    <a:pt x="2369" y="1217"/>
                    <a:pt x="2393" y="1217"/>
                  </a:cubicBezTo>
                  <a:cubicBezTo>
                    <a:pt x="2584" y="1182"/>
                    <a:pt x="2727" y="991"/>
                    <a:pt x="2727" y="765"/>
                  </a:cubicBezTo>
                  <a:cubicBezTo>
                    <a:pt x="2737" y="764"/>
                    <a:pt x="2748" y="763"/>
                    <a:pt x="2759" y="763"/>
                  </a:cubicBezTo>
                  <a:cubicBezTo>
                    <a:pt x="2855" y="763"/>
                    <a:pt x="2952" y="810"/>
                    <a:pt x="3048" y="896"/>
                  </a:cubicBezTo>
                  <a:cubicBezTo>
                    <a:pt x="3215" y="1051"/>
                    <a:pt x="3191" y="1265"/>
                    <a:pt x="3131" y="1408"/>
                  </a:cubicBezTo>
                  <a:cubicBezTo>
                    <a:pt x="3000" y="1741"/>
                    <a:pt x="2631" y="2039"/>
                    <a:pt x="2358" y="2039"/>
                  </a:cubicBezTo>
                  <a:cubicBezTo>
                    <a:pt x="2286" y="2039"/>
                    <a:pt x="2227" y="2015"/>
                    <a:pt x="2179" y="1991"/>
                  </a:cubicBezTo>
                  <a:cubicBezTo>
                    <a:pt x="2155" y="1967"/>
                    <a:pt x="2119" y="1944"/>
                    <a:pt x="2096" y="1920"/>
                  </a:cubicBezTo>
                  <a:cubicBezTo>
                    <a:pt x="2203" y="1777"/>
                    <a:pt x="2227" y="1610"/>
                    <a:pt x="2167" y="1443"/>
                  </a:cubicBezTo>
                  <a:cubicBezTo>
                    <a:pt x="2131" y="1336"/>
                    <a:pt x="2072" y="1324"/>
                    <a:pt x="2036" y="1324"/>
                  </a:cubicBezTo>
                  <a:cubicBezTo>
                    <a:pt x="1977" y="1324"/>
                    <a:pt x="1929" y="1360"/>
                    <a:pt x="1905" y="1420"/>
                  </a:cubicBezTo>
                  <a:cubicBezTo>
                    <a:pt x="1846" y="1539"/>
                    <a:pt x="1846" y="1741"/>
                    <a:pt x="1965" y="1908"/>
                  </a:cubicBezTo>
                  <a:cubicBezTo>
                    <a:pt x="1857" y="2003"/>
                    <a:pt x="1643" y="2110"/>
                    <a:pt x="1238" y="2134"/>
                  </a:cubicBezTo>
                  <a:cubicBezTo>
                    <a:pt x="1227" y="2135"/>
                    <a:pt x="1215" y="2135"/>
                    <a:pt x="1204" y="2135"/>
                  </a:cubicBezTo>
                  <a:cubicBezTo>
                    <a:pt x="978" y="2135"/>
                    <a:pt x="879" y="2021"/>
                    <a:pt x="834" y="1908"/>
                  </a:cubicBezTo>
                  <a:cubicBezTo>
                    <a:pt x="976" y="1884"/>
                    <a:pt x="1095" y="1813"/>
                    <a:pt x="1143" y="1694"/>
                  </a:cubicBezTo>
                  <a:cubicBezTo>
                    <a:pt x="1203" y="1574"/>
                    <a:pt x="1167" y="1432"/>
                    <a:pt x="1060" y="1324"/>
                  </a:cubicBezTo>
                  <a:cubicBezTo>
                    <a:pt x="1024" y="1277"/>
                    <a:pt x="976" y="1253"/>
                    <a:pt x="929" y="1253"/>
                  </a:cubicBezTo>
                  <a:cubicBezTo>
                    <a:pt x="893" y="1253"/>
                    <a:pt x="845" y="1265"/>
                    <a:pt x="786" y="1336"/>
                  </a:cubicBezTo>
                  <a:cubicBezTo>
                    <a:pt x="703" y="1443"/>
                    <a:pt x="667" y="1646"/>
                    <a:pt x="703" y="1813"/>
                  </a:cubicBezTo>
                  <a:cubicBezTo>
                    <a:pt x="595" y="1801"/>
                    <a:pt x="476" y="1753"/>
                    <a:pt x="369" y="1682"/>
                  </a:cubicBezTo>
                  <a:cubicBezTo>
                    <a:pt x="95" y="1503"/>
                    <a:pt x="143" y="1241"/>
                    <a:pt x="179" y="1122"/>
                  </a:cubicBezTo>
                  <a:cubicBezTo>
                    <a:pt x="238" y="896"/>
                    <a:pt x="429" y="717"/>
                    <a:pt x="595" y="717"/>
                  </a:cubicBezTo>
                  <a:cubicBezTo>
                    <a:pt x="631" y="717"/>
                    <a:pt x="667" y="717"/>
                    <a:pt x="703" y="741"/>
                  </a:cubicBezTo>
                  <a:cubicBezTo>
                    <a:pt x="714" y="741"/>
                    <a:pt x="738" y="741"/>
                    <a:pt x="750" y="729"/>
                  </a:cubicBezTo>
                  <a:cubicBezTo>
                    <a:pt x="774" y="717"/>
                    <a:pt x="774" y="705"/>
                    <a:pt x="774" y="681"/>
                  </a:cubicBezTo>
                  <a:cubicBezTo>
                    <a:pt x="774" y="681"/>
                    <a:pt x="726" y="420"/>
                    <a:pt x="845" y="277"/>
                  </a:cubicBezTo>
                  <a:cubicBezTo>
                    <a:pt x="891" y="208"/>
                    <a:pt x="971" y="179"/>
                    <a:pt x="1078" y="179"/>
                  </a:cubicBezTo>
                  <a:cubicBezTo>
                    <a:pt x="1139" y="179"/>
                    <a:pt x="1209" y="188"/>
                    <a:pt x="1286" y="205"/>
                  </a:cubicBezTo>
                  <a:cubicBezTo>
                    <a:pt x="1369" y="229"/>
                    <a:pt x="1453" y="265"/>
                    <a:pt x="1512" y="300"/>
                  </a:cubicBezTo>
                  <a:cubicBezTo>
                    <a:pt x="1393" y="491"/>
                    <a:pt x="1369" y="741"/>
                    <a:pt x="1524" y="860"/>
                  </a:cubicBezTo>
                  <a:cubicBezTo>
                    <a:pt x="1566" y="894"/>
                    <a:pt x="1611" y="910"/>
                    <a:pt x="1654" y="910"/>
                  </a:cubicBezTo>
                  <a:cubicBezTo>
                    <a:pt x="1732" y="910"/>
                    <a:pt x="1803" y="857"/>
                    <a:pt x="1834" y="765"/>
                  </a:cubicBezTo>
                  <a:cubicBezTo>
                    <a:pt x="1869" y="622"/>
                    <a:pt x="1834" y="431"/>
                    <a:pt x="1655" y="277"/>
                  </a:cubicBezTo>
                  <a:cubicBezTo>
                    <a:pt x="1753" y="156"/>
                    <a:pt x="1880" y="93"/>
                    <a:pt x="2014" y="93"/>
                  </a:cubicBezTo>
                  <a:close/>
                  <a:moveTo>
                    <a:pt x="2028" y="0"/>
                  </a:moveTo>
                  <a:cubicBezTo>
                    <a:pt x="1859" y="0"/>
                    <a:pt x="1695" y="82"/>
                    <a:pt x="1572" y="229"/>
                  </a:cubicBezTo>
                  <a:cubicBezTo>
                    <a:pt x="1500" y="181"/>
                    <a:pt x="1405" y="146"/>
                    <a:pt x="1310" y="110"/>
                  </a:cubicBezTo>
                  <a:cubicBezTo>
                    <a:pt x="1232" y="91"/>
                    <a:pt x="1159" y="82"/>
                    <a:pt x="1094" y="82"/>
                  </a:cubicBezTo>
                  <a:cubicBezTo>
                    <a:pt x="949" y="82"/>
                    <a:pt x="836" y="127"/>
                    <a:pt x="762" y="217"/>
                  </a:cubicBezTo>
                  <a:cubicBezTo>
                    <a:pt x="667" y="336"/>
                    <a:pt x="667" y="515"/>
                    <a:pt x="667" y="622"/>
                  </a:cubicBezTo>
                  <a:cubicBezTo>
                    <a:pt x="647" y="618"/>
                    <a:pt x="626" y="616"/>
                    <a:pt x="605" y="616"/>
                  </a:cubicBezTo>
                  <a:cubicBezTo>
                    <a:pt x="395" y="616"/>
                    <a:pt x="170" y="827"/>
                    <a:pt x="83" y="1098"/>
                  </a:cubicBezTo>
                  <a:cubicBezTo>
                    <a:pt x="0" y="1372"/>
                    <a:pt x="95" y="1622"/>
                    <a:pt x="310" y="1765"/>
                  </a:cubicBezTo>
                  <a:cubicBezTo>
                    <a:pt x="453" y="1848"/>
                    <a:pt x="595" y="1908"/>
                    <a:pt x="726" y="1908"/>
                  </a:cubicBezTo>
                  <a:cubicBezTo>
                    <a:pt x="774" y="2039"/>
                    <a:pt x="893" y="2229"/>
                    <a:pt x="1203" y="2229"/>
                  </a:cubicBezTo>
                  <a:lnTo>
                    <a:pt x="1238" y="2229"/>
                  </a:lnTo>
                  <a:cubicBezTo>
                    <a:pt x="1584" y="2217"/>
                    <a:pt x="1857" y="2134"/>
                    <a:pt x="2024" y="1979"/>
                  </a:cubicBezTo>
                  <a:cubicBezTo>
                    <a:pt x="2060" y="2015"/>
                    <a:pt x="2084" y="2039"/>
                    <a:pt x="2119" y="2063"/>
                  </a:cubicBezTo>
                  <a:cubicBezTo>
                    <a:pt x="2191" y="2110"/>
                    <a:pt x="2262" y="2134"/>
                    <a:pt x="2346" y="2134"/>
                  </a:cubicBezTo>
                  <a:cubicBezTo>
                    <a:pt x="2667" y="2134"/>
                    <a:pt x="3072" y="1813"/>
                    <a:pt x="3215" y="1443"/>
                  </a:cubicBezTo>
                  <a:cubicBezTo>
                    <a:pt x="3310" y="1205"/>
                    <a:pt x="3274" y="979"/>
                    <a:pt x="3108" y="824"/>
                  </a:cubicBezTo>
                  <a:cubicBezTo>
                    <a:pt x="2999" y="726"/>
                    <a:pt x="2880" y="668"/>
                    <a:pt x="2760" y="668"/>
                  </a:cubicBezTo>
                  <a:cubicBezTo>
                    <a:pt x="2749" y="668"/>
                    <a:pt x="2738" y="669"/>
                    <a:pt x="2727" y="670"/>
                  </a:cubicBezTo>
                  <a:cubicBezTo>
                    <a:pt x="2691" y="431"/>
                    <a:pt x="2536" y="205"/>
                    <a:pt x="2298" y="74"/>
                  </a:cubicBezTo>
                  <a:cubicBezTo>
                    <a:pt x="2210" y="24"/>
                    <a:pt x="2118" y="0"/>
                    <a:pt x="202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3199582" y="3068437"/>
              <a:ext cx="113147" cy="64013"/>
            </a:xfrm>
            <a:custGeom>
              <a:avLst/>
              <a:gdLst/>
              <a:ahLst/>
              <a:cxnLst/>
              <a:rect l="l" t="t" r="r" b="b"/>
              <a:pathLst>
                <a:path w="3673" h="2078" extrusionOk="0">
                  <a:moveTo>
                    <a:pt x="2229" y="0"/>
                  </a:moveTo>
                  <a:cubicBezTo>
                    <a:pt x="2062" y="0"/>
                    <a:pt x="1913" y="93"/>
                    <a:pt x="1811" y="214"/>
                  </a:cubicBezTo>
                  <a:lnTo>
                    <a:pt x="1811" y="214"/>
                  </a:lnTo>
                  <a:cubicBezTo>
                    <a:pt x="1741" y="156"/>
                    <a:pt x="1649" y="104"/>
                    <a:pt x="1531" y="64"/>
                  </a:cubicBezTo>
                  <a:cubicBezTo>
                    <a:pt x="1433" y="31"/>
                    <a:pt x="1351" y="17"/>
                    <a:pt x="1282" y="17"/>
                  </a:cubicBezTo>
                  <a:cubicBezTo>
                    <a:pt x="853" y="17"/>
                    <a:pt x="924" y="564"/>
                    <a:pt x="924" y="564"/>
                  </a:cubicBezTo>
                  <a:cubicBezTo>
                    <a:pt x="879" y="535"/>
                    <a:pt x="830" y="522"/>
                    <a:pt x="781" y="522"/>
                  </a:cubicBezTo>
                  <a:cubicBezTo>
                    <a:pt x="421" y="522"/>
                    <a:pt x="1" y="1209"/>
                    <a:pt x="471" y="1564"/>
                  </a:cubicBezTo>
                  <a:cubicBezTo>
                    <a:pt x="620" y="1677"/>
                    <a:pt x="762" y="1728"/>
                    <a:pt x="883" y="1735"/>
                  </a:cubicBezTo>
                  <a:lnTo>
                    <a:pt x="883" y="1735"/>
                  </a:lnTo>
                  <a:cubicBezTo>
                    <a:pt x="923" y="1916"/>
                    <a:pt x="1053" y="2072"/>
                    <a:pt x="1329" y="2076"/>
                  </a:cubicBezTo>
                  <a:cubicBezTo>
                    <a:pt x="1354" y="2077"/>
                    <a:pt x="1380" y="2077"/>
                    <a:pt x="1404" y="2077"/>
                  </a:cubicBezTo>
                  <a:cubicBezTo>
                    <a:pt x="1762" y="2077"/>
                    <a:pt x="2006" y="1995"/>
                    <a:pt x="2146" y="1869"/>
                  </a:cubicBezTo>
                  <a:lnTo>
                    <a:pt x="2146" y="1869"/>
                  </a:lnTo>
                  <a:cubicBezTo>
                    <a:pt x="2175" y="1908"/>
                    <a:pt x="2212" y="1946"/>
                    <a:pt x="2257" y="1981"/>
                  </a:cubicBezTo>
                  <a:cubicBezTo>
                    <a:pt x="2322" y="2033"/>
                    <a:pt x="2401" y="2056"/>
                    <a:pt x="2486" y="2056"/>
                  </a:cubicBezTo>
                  <a:cubicBezTo>
                    <a:pt x="2970" y="2056"/>
                    <a:pt x="3672" y="1320"/>
                    <a:pt x="3257" y="886"/>
                  </a:cubicBezTo>
                  <a:cubicBezTo>
                    <a:pt x="3143" y="763"/>
                    <a:pt x="3021" y="717"/>
                    <a:pt x="2907" y="717"/>
                  </a:cubicBezTo>
                  <a:cubicBezTo>
                    <a:pt x="2897" y="717"/>
                    <a:pt x="2888" y="717"/>
                    <a:pt x="2878" y="718"/>
                  </a:cubicBezTo>
                  <a:lnTo>
                    <a:pt x="2878" y="718"/>
                  </a:lnTo>
                  <a:cubicBezTo>
                    <a:pt x="2884" y="505"/>
                    <a:pt x="2776" y="257"/>
                    <a:pt x="2507" y="88"/>
                  </a:cubicBezTo>
                  <a:cubicBezTo>
                    <a:pt x="2412" y="26"/>
                    <a:pt x="2318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3204542" y="3066743"/>
              <a:ext cx="101995" cy="67494"/>
            </a:xfrm>
            <a:custGeom>
              <a:avLst/>
              <a:gdLst/>
              <a:ahLst/>
              <a:cxnLst/>
              <a:rect l="l" t="t" r="r" b="b"/>
              <a:pathLst>
                <a:path w="3311" h="2191" extrusionOk="0">
                  <a:moveTo>
                    <a:pt x="1656" y="345"/>
                  </a:moveTo>
                  <a:cubicBezTo>
                    <a:pt x="1787" y="464"/>
                    <a:pt x="1811" y="619"/>
                    <a:pt x="1775" y="714"/>
                  </a:cubicBezTo>
                  <a:cubicBezTo>
                    <a:pt x="1760" y="766"/>
                    <a:pt x="1727" y="795"/>
                    <a:pt x="1686" y="795"/>
                  </a:cubicBezTo>
                  <a:cubicBezTo>
                    <a:pt x="1662" y="795"/>
                    <a:pt x="1635" y="784"/>
                    <a:pt x="1608" y="762"/>
                  </a:cubicBezTo>
                  <a:cubicBezTo>
                    <a:pt x="1513" y="691"/>
                    <a:pt x="1537" y="500"/>
                    <a:pt x="1656" y="345"/>
                  </a:cubicBezTo>
                  <a:close/>
                  <a:moveTo>
                    <a:pt x="2668" y="822"/>
                  </a:moveTo>
                  <a:cubicBezTo>
                    <a:pt x="2644" y="1012"/>
                    <a:pt x="2525" y="1143"/>
                    <a:pt x="2382" y="1155"/>
                  </a:cubicBezTo>
                  <a:lnTo>
                    <a:pt x="2358" y="1155"/>
                  </a:lnTo>
                  <a:cubicBezTo>
                    <a:pt x="2322" y="1155"/>
                    <a:pt x="2311" y="1143"/>
                    <a:pt x="2311" y="1131"/>
                  </a:cubicBezTo>
                  <a:cubicBezTo>
                    <a:pt x="2311" y="1060"/>
                    <a:pt x="2453" y="869"/>
                    <a:pt x="2668" y="822"/>
                  </a:cubicBezTo>
                  <a:close/>
                  <a:moveTo>
                    <a:pt x="929" y="1274"/>
                  </a:moveTo>
                  <a:cubicBezTo>
                    <a:pt x="953" y="1274"/>
                    <a:pt x="977" y="1298"/>
                    <a:pt x="989" y="1322"/>
                  </a:cubicBezTo>
                  <a:cubicBezTo>
                    <a:pt x="1060" y="1417"/>
                    <a:pt x="1072" y="1512"/>
                    <a:pt x="1037" y="1595"/>
                  </a:cubicBezTo>
                  <a:cubicBezTo>
                    <a:pt x="989" y="1679"/>
                    <a:pt x="894" y="1738"/>
                    <a:pt x="763" y="1738"/>
                  </a:cubicBezTo>
                  <a:cubicBezTo>
                    <a:pt x="739" y="1572"/>
                    <a:pt x="787" y="1405"/>
                    <a:pt x="858" y="1322"/>
                  </a:cubicBezTo>
                  <a:cubicBezTo>
                    <a:pt x="882" y="1298"/>
                    <a:pt x="906" y="1274"/>
                    <a:pt x="929" y="1274"/>
                  </a:cubicBezTo>
                  <a:close/>
                  <a:moveTo>
                    <a:pt x="2025" y="1429"/>
                  </a:moveTo>
                  <a:cubicBezTo>
                    <a:pt x="2025" y="1429"/>
                    <a:pt x="2049" y="1441"/>
                    <a:pt x="2061" y="1500"/>
                  </a:cubicBezTo>
                  <a:cubicBezTo>
                    <a:pt x="2108" y="1631"/>
                    <a:pt x="2084" y="1750"/>
                    <a:pt x="2001" y="1845"/>
                  </a:cubicBezTo>
                  <a:cubicBezTo>
                    <a:pt x="1918" y="1714"/>
                    <a:pt x="1930" y="1560"/>
                    <a:pt x="1965" y="1476"/>
                  </a:cubicBezTo>
                  <a:cubicBezTo>
                    <a:pt x="1989" y="1441"/>
                    <a:pt x="2013" y="1429"/>
                    <a:pt x="2025" y="1429"/>
                  </a:cubicBezTo>
                  <a:close/>
                  <a:moveTo>
                    <a:pt x="2066" y="100"/>
                  </a:moveTo>
                  <a:cubicBezTo>
                    <a:pt x="2153" y="100"/>
                    <a:pt x="2241" y="126"/>
                    <a:pt x="2322" y="179"/>
                  </a:cubicBezTo>
                  <a:cubicBezTo>
                    <a:pt x="2525" y="310"/>
                    <a:pt x="2656" y="512"/>
                    <a:pt x="2668" y="726"/>
                  </a:cubicBezTo>
                  <a:cubicBezTo>
                    <a:pt x="2406" y="774"/>
                    <a:pt x="2215" y="1000"/>
                    <a:pt x="2215" y="1143"/>
                  </a:cubicBezTo>
                  <a:cubicBezTo>
                    <a:pt x="2215" y="1197"/>
                    <a:pt x="2255" y="1252"/>
                    <a:pt x="2362" y="1252"/>
                  </a:cubicBezTo>
                  <a:cubicBezTo>
                    <a:pt x="2372" y="1252"/>
                    <a:pt x="2382" y="1251"/>
                    <a:pt x="2394" y="1250"/>
                  </a:cubicBezTo>
                  <a:cubicBezTo>
                    <a:pt x="2584" y="1226"/>
                    <a:pt x="2739" y="1048"/>
                    <a:pt x="2751" y="810"/>
                  </a:cubicBezTo>
                  <a:cubicBezTo>
                    <a:pt x="2870" y="822"/>
                    <a:pt x="2965" y="869"/>
                    <a:pt x="3061" y="964"/>
                  </a:cubicBezTo>
                  <a:cubicBezTo>
                    <a:pt x="3215" y="1131"/>
                    <a:pt x="3180" y="1334"/>
                    <a:pt x="3120" y="1464"/>
                  </a:cubicBezTo>
                  <a:cubicBezTo>
                    <a:pt x="2989" y="1786"/>
                    <a:pt x="2608" y="2072"/>
                    <a:pt x="2322" y="2072"/>
                  </a:cubicBezTo>
                  <a:cubicBezTo>
                    <a:pt x="2251" y="2072"/>
                    <a:pt x="2180" y="2048"/>
                    <a:pt x="2132" y="2000"/>
                  </a:cubicBezTo>
                  <a:cubicBezTo>
                    <a:pt x="2096" y="1976"/>
                    <a:pt x="2072" y="1953"/>
                    <a:pt x="2049" y="1929"/>
                  </a:cubicBezTo>
                  <a:cubicBezTo>
                    <a:pt x="2168" y="1798"/>
                    <a:pt x="2203" y="1631"/>
                    <a:pt x="2156" y="1464"/>
                  </a:cubicBezTo>
                  <a:cubicBezTo>
                    <a:pt x="2120" y="1345"/>
                    <a:pt x="2049" y="1334"/>
                    <a:pt x="2013" y="1334"/>
                  </a:cubicBezTo>
                  <a:cubicBezTo>
                    <a:pt x="1965" y="1334"/>
                    <a:pt x="1918" y="1369"/>
                    <a:pt x="1882" y="1429"/>
                  </a:cubicBezTo>
                  <a:cubicBezTo>
                    <a:pt x="1822" y="1548"/>
                    <a:pt x="1811" y="1738"/>
                    <a:pt x="1918" y="1917"/>
                  </a:cubicBezTo>
                  <a:cubicBezTo>
                    <a:pt x="1811" y="2000"/>
                    <a:pt x="1596" y="2095"/>
                    <a:pt x="1215" y="2095"/>
                  </a:cubicBezTo>
                  <a:lnTo>
                    <a:pt x="1179" y="2095"/>
                  </a:lnTo>
                  <a:cubicBezTo>
                    <a:pt x="941" y="2084"/>
                    <a:pt x="834" y="1965"/>
                    <a:pt x="787" y="1834"/>
                  </a:cubicBezTo>
                  <a:cubicBezTo>
                    <a:pt x="941" y="1834"/>
                    <a:pt x="1072" y="1750"/>
                    <a:pt x="1120" y="1643"/>
                  </a:cubicBezTo>
                  <a:cubicBezTo>
                    <a:pt x="1179" y="1524"/>
                    <a:pt x="1156" y="1381"/>
                    <a:pt x="1060" y="1262"/>
                  </a:cubicBezTo>
                  <a:cubicBezTo>
                    <a:pt x="1013" y="1203"/>
                    <a:pt x="965" y="1179"/>
                    <a:pt x="929" y="1179"/>
                  </a:cubicBezTo>
                  <a:cubicBezTo>
                    <a:pt x="870" y="1179"/>
                    <a:pt x="822" y="1214"/>
                    <a:pt x="787" y="1262"/>
                  </a:cubicBezTo>
                  <a:cubicBezTo>
                    <a:pt x="691" y="1369"/>
                    <a:pt x="656" y="1560"/>
                    <a:pt x="668" y="1738"/>
                  </a:cubicBezTo>
                  <a:cubicBezTo>
                    <a:pt x="560" y="1714"/>
                    <a:pt x="453" y="1667"/>
                    <a:pt x="346" y="1584"/>
                  </a:cubicBezTo>
                  <a:cubicBezTo>
                    <a:pt x="167" y="1453"/>
                    <a:pt x="108" y="1250"/>
                    <a:pt x="179" y="1036"/>
                  </a:cubicBezTo>
                  <a:cubicBezTo>
                    <a:pt x="251" y="810"/>
                    <a:pt x="453" y="619"/>
                    <a:pt x="620" y="619"/>
                  </a:cubicBezTo>
                  <a:cubicBezTo>
                    <a:pt x="668" y="619"/>
                    <a:pt x="703" y="631"/>
                    <a:pt x="739" y="655"/>
                  </a:cubicBezTo>
                  <a:cubicBezTo>
                    <a:pt x="745" y="661"/>
                    <a:pt x="754" y="664"/>
                    <a:pt x="763" y="664"/>
                  </a:cubicBezTo>
                  <a:cubicBezTo>
                    <a:pt x="772" y="664"/>
                    <a:pt x="781" y="661"/>
                    <a:pt x="787" y="655"/>
                  </a:cubicBezTo>
                  <a:cubicBezTo>
                    <a:pt x="810" y="643"/>
                    <a:pt x="810" y="631"/>
                    <a:pt x="810" y="607"/>
                  </a:cubicBezTo>
                  <a:cubicBezTo>
                    <a:pt x="810" y="607"/>
                    <a:pt x="775" y="345"/>
                    <a:pt x="906" y="214"/>
                  </a:cubicBezTo>
                  <a:cubicBezTo>
                    <a:pt x="954" y="152"/>
                    <a:pt x="1027" y="122"/>
                    <a:pt x="1122" y="122"/>
                  </a:cubicBezTo>
                  <a:cubicBezTo>
                    <a:pt x="1190" y="122"/>
                    <a:pt x="1269" y="137"/>
                    <a:pt x="1358" y="167"/>
                  </a:cubicBezTo>
                  <a:cubicBezTo>
                    <a:pt x="1441" y="191"/>
                    <a:pt x="1513" y="238"/>
                    <a:pt x="1584" y="274"/>
                  </a:cubicBezTo>
                  <a:cubicBezTo>
                    <a:pt x="1441" y="464"/>
                    <a:pt x="1394" y="702"/>
                    <a:pt x="1549" y="833"/>
                  </a:cubicBezTo>
                  <a:cubicBezTo>
                    <a:pt x="1596" y="869"/>
                    <a:pt x="1644" y="893"/>
                    <a:pt x="1691" y="893"/>
                  </a:cubicBezTo>
                  <a:cubicBezTo>
                    <a:pt x="1763" y="893"/>
                    <a:pt x="1834" y="833"/>
                    <a:pt x="1870" y="750"/>
                  </a:cubicBezTo>
                  <a:cubicBezTo>
                    <a:pt x="1918" y="619"/>
                    <a:pt x="1882" y="417"/>
                    <a:pt x="1715" y="262"/>
                  </a:cubicBezTo>
                  <a:cubicBezTo>
                    <a:pt x="1815" y="156"/>
                    <a:pt x="1939" y="100"/>
                    <a:pt x="2066" y="100"/>
                  </a:cubicBezTo>
                  <a:close/>
                  <a:moveTo>
                    <a:pt x="2072" y="0"/>
                  </a:moveTo>
                  <a:cubicBezTo>
                    <a:pt x="1918" y="0"/>
                    <a:pt x="1763" y="83"/>
                    <a:pt x="1644" y="202"/>
                  </a:cubicBezTo>
                  <a:cubicBezTo>
                    <a:pt x="1572" y="155"/>
                    <a:pt x="1489" y="107"/>
                    <a:pt x="1382" y="83"/>
                  </a:cubicBezTo>
                  <a:cubicBezTo>
                    <a:pt x="1285" y="51"/>
                    <a:pt x="1196" y="35"/>
                    <a:pt x="1119" y="35"/>
                  </a:cubicBezTo>
                  <a:cubicBezTo>
                    <a:pt x="996" y="35"/>
                    <a:pt x="900" y="75"/>
                    <a:pt x="834" y="155"/>
                  </a:cubicBezTo>
                  <a:cubicBezTo>
                    <a:pt x="727" y="274"/>
                    <a:pt x="715" y="441"/>
                    <a:pt x="715" y="548"/>
                  </a:cubicBezTo>
                  <a:cubicBezTo>
                    <a:pt x="679" y="536"/>
                    <a:pt x="656" y="536"/>
                    <a:pt x="620" y="536"/>
                  </a:cubicBezTo>
                  <a:cubicBezTo>
                    <a:pt x="417" y="536"/>
                    <a:pt x="179" y="738"/>
                    <a:pt x="84" y="1000"/>
                  </a:cubicBezTo>
                  <a:cubicBezTo>
                    <a:pt x="1" y="1262"/>
                    <a:pt x="72" y="1500"/>
                    <a:pt x="287" y="1655"/>
                  </a:cubicBezTo>
                  <a:cubicBezTo>
                    <a:pt x="417" y="1750"/>
                    <a:pt x="560" y="1822"/>
                    <a:pt x="691" y="1834"/>
                  </a:cubicBezTo>
                  <a:cubicBezTo>
                    <a:pt x="751" y="2048"/>
                    <a:pt x="929" y="2179"/>
                    <a:pt x="1179" y="2191"/>
                  </a:cubicBezTo>
                  <a:lnTo>
                    <a:pt x="1215" y="2191"/>
                  </a:lnTo>
                  <a:cubicBezTo>
                    <a:pt x="1549" y="2191"/>
                    <a:pt x="1811" y="2119"/>
                    <a:pt x="1977" y="1988"/>
                  </a:cubicBezTo>
                  <a:cubicBezTo>
                    <a:pt x="2001" y="2024"/>
                    <a:pt x="2037" y="2048"/>
                    <a:pt x="2072" y="2084"/>
                  </a:cubicBezTo>
                  <a:cubicBezTo>
                    <a:pt x="2144" y="2131"/>
                    <a:pt x="2227" y="2167"/>
                    <a:pt x="2322" y="2167"/>
                  </a:cubicBezTo>
                  <a:cubicBezTo>
                    <a:pt x="2644" y="2167"/>
                    <a:pt x="3061" y="1857"/>
                    <a:pt x="3215" y="1512"/>
                  </a:cubicBezTo>
                  <a:cubicBezTo>
                    <a:pt x="3311" y="1274"/>
                    <a:pt x="3287" y="1060"/>
                    <a:pt x="3132" y="905"/>
                  </a:cubicBezTo>
                  <a:cubicBezTo>
                    <a:pt x="3025" y="786"/>
                    <a:pt x="2894" y="726"/>
                    <a:pt x="2763" y="726"/>
                  </a:cubicBezTo>
                  <a:cubicBezTo>
                    <a:pt x="2751" y="476"/>
                    <a:pt x="2608" y="250"/>
                    <a:pt x="2382" y="95"/>
                  </a:cubicBezTo>
                  <a:cubicBezTo>
                    <a:pt x="2275" y="36"/>
                    <a:pt x="2180" y="0"/>
                    <a:pt x="207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784978" y="2735928"/>
              <a:ext cx="491124" cy="402252"/>
            </a:xfrm>
            <a:custGeom>
              <a:avLst/>
              <a:gdLst/>
              <a:ahLst/>
              <a:cxnLst/>
              <a:rect l="l" t="t" r="r" b="b"/>
              <a:pathLst>
                <a:path w="15943" h="13058" extrusionOk="0">
                  <a:moveTo>
                    <a:pt x="6551" y="0"/>
                  </a:moveTo>
                  <a:cubicBezTo>
                    <a:pt x="6388" y="0"/>
                    <a:pt x="6213" y="22"/>
                    <a:pt x="6025" y="71"/>
                  </a:cubicBezTo>
                  <a:cubicBezTo>
                    <a:pt x="4370" y="512"/>
                    <a:pt x="5727" y="4595"/>
                    <a:pt x="5084" y="5095"/>
                  </a:cubicBezTo>
                  <a:cubicBezTo>
                    <a:pt x="5047" y="5124"/>
                    <a:pt x="5010" y="5138"/>
                    <a:pt x="4974" y="5138"/>
                  </a:cubicBezTo>
                  <a:cubicBezTo>
                    <a:pt x="4455" y="5138"/>
                    <a:pt x="3990" y="2397"/>
                    <a:pt x="2839" y="2397"/>
                  </a:cubicBezTo>
                  <a:cubicBezTo>
                    <a:pt x="2674" y="2397"/>
                    <a:pt x="2494" y="2453"/>
                    <a:pt x="2298" y="2583"/>
                  </a:cubicBezTo>
                  <a:cubicBezTo>
                    <a:pt x="0" y="4095"/>
                    <a:pt x="3084" y="9179"/>
                    <a:pt x="3084" y="9179"/>
                  </a:cubicBezTo>
                  <a:cubicBezTo>
                    <a:pt x="2915" y="11720"/>
                    <a:pt x="6165" y="13058"/>
                    <a:pt x="8502" y="13058"/>
                  </a:cubicBezTo>
                  <a:cubicBezTo>
                    <a:pt x="9132" y="13058"/>
                    <a:pt x="9696" y="12960"/>
                    <a:pt x="10108" y="12763"/>
                  </a:cubicBezTo>
                  <a:cubicBezTo>
                    <a:pt x="10180" y="12727"/>
                    <a:pt x="10251" y="12692"/>
                    <a:pt x="10323" y="12644"/>
                  </a:cubicBezTo>
                  <a:cubicBezTo>
                    <a:pt x="11109" y="12596"/>
                    <a:pt x="11894" y="12453"/>
                    <a:pt x="12335" y="12275"/>
                  </a:cubicBezTo>
                  <a:cubicBezTo>
                    <a:pt x="13478" y="11799"/>
                    <a:pt x="13764" y="9239"/>
                    <a:pt x="14097" y="8286"/>
                  </a:cubicBezTo>
                  <a:cubicBezTo>
                    <a:pt x="14430" y="7334"/>
                    <a:pt x="15942" y="3964"/>
                    <a:pt x="15514" y="3250"/>
                  </a:cubicBezTo>
                  <a:cubicBezTo>
                    <a:pt x="15276" y="2857"/>
                    <a:pt x="14526" y="2631"/>
                    <a:pt x="14145" y="2583"/>
                  </a:cubicBezTo>
                  <a:cubicBezTo>
                    <a:pt x="14145" y="2143"/>
                    <a:pt x="13680" y="1488"/>
                    <a:pt x="13406" y="1321"/>
                  </a:cubicBezTo>
                  <a:cubicBezTo>
                    <a:pt x="13122" y="1146"/>
                    <a:pt x="12880" y="1079"/>
                    <a:pt x="12676" y="1079"/>
                  </a:cubicBezTo>
                  <a:cubicBezTo>
                    <a:pt x="12051" y="1079"/>
                    <a:pt x="11787" y="1702"/>
                    <a:pt x="11787" y="1702"/>
                  </a:cubicBezTo>
                  <a:cubicBezTo>
                    <a:pt x="11787" y="1702"/>
                    <a:pt x="11323" y="142"/>
                    <a:pt x="10180" y="71"/>
                  </a:cubicBezTo>
                  <a:cubicBezTo>
                    <a:pt x="10149" y="69"/>
                    <a:pt x="10118" y="68"/>
                    <a:pt x="10088" y="68"/>
                  </a:cubicBezTo>
                  <a:cubicBezTo>
                    <a:pt x="8987" y="68"/>
                    <a:pt x="8311" y="1297"/>
                    <a:pt x="8311" y="1297"/>
                  </a:cubicBezTo>
                  <a:cubicBezTo>
                    <a:pt x="8311" y="1297"/>
                    <a:pt x="7807" y="0"/>
                    <a:pt x="6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864917" y="2782104"/>
              <a:ext cx="108588" cy="90628"/>
            </a:xfrm>
            <a:custGeom>
              <a:avLst/>
              <a:gdLst/>
              <a:ahLst/>
              <a:cxnLst/>
              <a:rect l="l" t="t" r="r" b="b"/>
              <a:pathLst>
                <a:path w="3525" h="2942" extrusionOk="0">
                  <a:moveTo>
                    <a:pt x="3334" y="1"/>
                  </a:moveTo>
                  <a:cubicBezTo>
                    <a:pt x="1394" y="263"/>
                    <a:pt x="1" y="1799"/>
                    <a:pt x="1" y="1799"/>
                  </a:cubicBezTo>
                  <a:lnTo>
                    <a:pt x="382" y="2942"/>
                  </a:lnTo>
                  <a:cubicBezTo>
                    <a:pt x="286" y="2275"/>
                    <a:pt x="3525" y="1132"/>
                    <a:pt x="3525" y="1132"/>
                  </a:cubicBezTo>
                  <a:lnTo>
                    <a:pt x="3334" y="1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915160" y="3078295"/>
              <a:ext cx="217915" cy="95434"/>
            </a:xfrm>
            <a:custGeom>
              <a:avLst/>
              <a:gdLst/>
              <a:ahLst/>
              <a:cxnLst/>
              <a:rect l="l" t="t" r="r" b="b"/>
              <a:pathLst>
                <a:path w="7074" h="3098" extrusionOk="0">
                  <a:moveTo>
                    <a:pt x="2217" y="0"/>
                  </a:moveTo>
                  <a:cubicBezTo>
                    <a:pt x="1462" y="0"/>
                    <a:pt x="917" y="107"/>
                    <a:pt x="882" y="411"/>
                  </a:cubicBezTo>
                  <a:cubicBezTo>
                    <a:pt x="882" y="411"/>
                    <a:pt x="1" y="1994"/>
                    <a:pt x="787" y="2482"/>
                  </a:cubicBezTo>
                  <a:cubicBezTo>
                    <a:pt x="1340" y="2813"/>
                    <a:pt x="3872" y="3098"/>
                    <a:pt x="5449" y="3098"/>
                  </a:cubicBezTo>
                  <a:cubicBezTo>
                    <a:pt x="6145" y="3098"/>
                    <a:pt x="6655" y="3042"/>
                    <a:pt x="6728" y="2911"/>
                  </a:cubicBezTo>
                  <a:cubicBezTo>
                    <a:pt x="6966" y="2482"/>
                    <a:pt x="7073" y="625"/>
                    <a:pt x="7073" y="625"/>
                  </a:cubicBezTo>
                  <a:cubicBezTo>
                    <a:pt x="7073" y="625"/>
                    <a:pt x="4037" y="0"/>
                    <a:pt x="221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3034745" y="2782104"/>
              <a:ext cx="11028" cy="90628"/>
            </a:xfrm>
            <a:custGeom>
              <a:avLst/>
              <a:gdLst/>
              <a:ahLst/>
              <a:cxnLst/>
              <a:rect l="l" t="t" r="r" b="b"/>
              <a:pathLst>
                <a:path w="358" h="2942" extrusionOk="0">
                  <a:moveTo>
                    <a:pt x="203" y="1"/>
                  </a:moveTo>
                  <a:cubicBezTo>
                    <a:pt x="179" y="1"/>
                    <a:pt x="155" y="25"/>
                    <a:pt x="155" y="48"/>
                  </a:cubicBezTo>
                  <a:cubicBezTo>
                    <a:pt x="155" y="72"/>
                    <a:pt x="274" y="2132"/>
                    <a:pt x="12" y="2882"/>
                  </a:cubicBezTo>
                  <a:cubicBezTo>
                    <a:pt x="0" y="2906"/>
                    <a:pt x="12" y="2930"/>
                    <a:pt x="36" y="2942"/>
                  </a:cubicBezTo>
                  <a:lnTo>
                    <a:pt x="48" y="2942"/>
                  </a:lnTo>
                  <a:cubicBezTo>
                    <a:pt x="72" y="2942"/>
                    <a:pt x="95" y="2930"/>
                    <a:pt x="95" y="2906"/>
                  </a:cubicBezTo>
                  <a:cubicBezTo>
                    <a:pt x="357" y="2144"/>
                    <a:pt x="262" y="132"/>
                    <a:pt x="250" y="48"/>
                  </a:cubicBezTo>
                  <a:cubicBezTo>
                    <a:pt x="250" y="13"/>
                    <a:pt x="226" y="1"/>
                    <a:pt x="20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3122755" y="2789436"/>
              <a:ext cx="28279" cy="111175"/>
            </a:xfrm>
            <a:custGeom>
              <a:avLst/>
              <a:gdLst/>
              <a:ahLst/>
              <a:cxnLst/>
              <a:rect l="l" t="t" r="r" b="b"/>
              <a:pathLst>
                <a:path w="918" h="3609" extrusionOk="0">
                  <a:moveTo>
                    <a:pt x="870" y="1"/>
                  </a:moveTo>
                  <a:cubicBezTo>
                    <a:pt x="846" y="1"/>
                    <a:pt x="822" y="13"/>
                    <a:pt x="822" y="49"/>
                  </a:cubicBezTo>
                  <a:cubicBezTo>
                    <a:pt x="822" y="72"/>
                    <a:pt x="810" y="2275"/>
                    <a:pt x="24" y="3537"/>
                  </a:cubicBezTo>
                  <a:cubicBezTo>
                    <a:pt x="1" y="3561"/>
                    <a:pt x="13" y="3585"/>
                    <a:pt x="36" y="3597"/>
                  </a:cubicBezTo>
                  <a:cubicBezTo>
                    <a:pt x="36" y="3608"/>
                    <a:pt x="48" y="3608"/>
                    <a:pt x="60" y="3608"/>
                  </a:cubicBezTo>
                  <a:cubicBezTo>
                    <a:pt x="72" y="3608"/>
                    <a:pt x="96" y="3597"/>
                    <a:pt x="96" y="3585"/>
                  </a:cubicBezTo>
                  <a:cubicBezTo>
                    <a:pt x="906" y="2311"/>
                    <a:pt x="917" y="72"/>
                    <a:pt x="917" y="49"/>
                  </a:cubicBezTo>
                  <a:cubicBezTo>
                    <a:pt x="917" y="13"/>
                    <a:pt x="894" y="1"/>
                    <a:pt x="8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3190988" y="2820149"/>
              <a:ext cx="34132" cy="105415"/>
            </a:xfrm>
            <a:custGeom>
              <a:avLst/>
              <a:gdLst/>
              <a:ahLst/>
              <a:cxnLst/>
              <a:rect l="l" t="t" r="r" b="b"/>
              <a:pathLst>
                <a:path w="1108" h="3422" extrusionOk="0">
                  <a:moveTo>
                    <a:pt x="1047" y="1"/>
                  </a:moveTo>
                  <a:cubicBezTo>
                    <a:pt x="1028" y="1"/>
                    <a:pt x="1012" y="20"/>
                    <a:pt x="1012" y="40"/>
                  </a:cubicBezTo>
                  <a:cubicBezTo>
                    <a:pt x="1000" y="64"/>
                    <a:pt x="524" y="2552"/>
                    <a:pt x="12" y="3338"/>
                  </a:cubicBezTo>
                  <a:cubicBezTo>
                    <a:pt x="0" y="3362"/>
                    <a:pt x="12" y="3397"/>
                    <a:pt x="36" y="3409"/>
                  </a:cubicBezTo>
                  <a:cubicBezTo>
                    <a:pt x="36" y="3409"/>
                    <a:pt x="48" y="3421"/>
                    <a:pt x="60" y="3421"/>
                  </a:cubicBezTo>
                  <a:cubicBezTo>
                    <a:pt x="72" y="3421"/>
                    <a:pt x="84" y="3409"/>
                    <a:pt x="95" y="3397"/>
                  </a:cubicBezTo>
                  <a:cubicBezTo>
                    <a:pt x="619" y="2588"/>
                    <a:pt x="1084" y="159"/>
                    <a:pt x="1096" y="52"/>
                  </a:cubicBezTo>
                  <a:cubicBezTo>
                    <a:pt x="1108" y="28"/>
                    <a:pt x="1084" y="4"/>
                    <a:pt x="1060" y="4"/>
                  </a:cubicBezTo>
                  <a:cubicBezTo>
                    <a:pt x="1056" y="2"/>
                    <a:pt x="1051" y="1"/>
                    <a:pt x="10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3013828" y="2800464"/>
              <a:ext cx="46978" cy="37058"/>
            </a:xfrm>
            <a:custGeom>
              <a:avLst/>
              <a:gdLst/>
              <a:ahLst/>
              <a:cxnLst/>
              <a:rect l="l" t="t" r="r" b="b"/>
              <a:pathLst>
                <a:path w="1525" h="1203" extrusionOk="0">
                  <a:moveTo>
                    <a:pt x="358" y="0"/>
                  </a:moveTo>
                  <a:cubicBezTo>
                    <a:pt x="358" y="0"/>
                    <a:pt x="96" y="155"/>
                    <a:pt x="48" y="250"/>
                  </a:cubicBezTo>
                  <a:cubicBezTo>
                    <a:pt x="1" y="333"/>
                    <a:pt x="1239" y="1203"/>
                    <a:pt x="1239" y="1203"/>
                  </a:cubicBezTo>
                  <a:cubicBezTo>
                    <a:pt x="1239" y="1203"/>
                    <a:pt x="1441" y="881"/>
                    <a:pt x="1489" y="822"/>
                  </a:cubicBezTo>
                  <a:cubicBezTo>
                    <a:pt x="1525" y="774"/>
                    <a:pt x="358" y="0"/>
                    <a:pt x="358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3011980" y="2799078"/>
              <a:ext cx="49196" cy="39923"/>
            </a:xfrm>
            <a:custGeom>
              <a:avLst/>
              <a:gdLst/>
              <a:ahLst/>
              <a:cxnLst/>
              <a:rect l="l" t="t" r="r" b="b"/>
              <a:pathLst>
                <a:path w="1597" h="1296" extrusionOk="0">
                  <a:moveTo>
                    <a:pt x="418" y="105"/>
                  </a:moveTo>
                  <a:cubicBezTo>
                    <a:pt x="882" y="414"/>
                    <a:pt x="1394" y="771"/>
                    <a:pt x="1489" y="867"/>
                  </a:cubicBezTo>
                  <a:cubicBezTo>
                    <a:pt x="1442" y="938"/>
                    <a:pt x="1334" y="1093"/>
                    <a:pt x="1287" y="1176"/>
                  </a:cubicBezTo>
                  <a:cubicBezTo>
                    <a:pt x="775" y="807"/>
                    <a:pt x="227" y="402"/>
                    <a:pt x="168" y="295"/>
                  </a:cubicBezTo>
                  <a:cubicBezTo>
                    <a:pt x="203" y="247"/>
                    <a:pt x="322" y="164"/>
                    <a:pt x="418" y="105"/>
                  </a:cubicBezTo>
                  <a:close/>
                  <a:moveTo>
                    <a:pt x="418" y="0"/>
                  </a:moveTo>
                  <a:cubicBezTo>
                    <a:pt x="409" y="0"/>
                    <a:pt x="400" y="3"/>
                    <a:pt x="394" y="9"/>
                  </a:cubicBezTo>
                  <a:cubicBezTo>
                    <a:pt x="346" y="33"/>
                    <a:pt x="120" y="176"/>
                    <a:pt x="72" y="271"/>
                  </a:cubicBezTo>
                  <a:cubicBezTo>
                    <a:pt x="49" y="307"/>
                    <a:pt x="1" y="390"/>
                    <a:pt x="1275" y="1283"/>
                  </a:cubicBezTo>
                  <a:cubicBezTo>
                    <a:pt x="1287" y="1283"/>
                    <a:pt x="1287" y="1295"/>
                    <a:pt x="1299" y="1295"/>
                  </a:cubicBezTo>
                  <a:lnTo>
                    <a:pt x="1311" y="1295"/>
                  </a:lnTo>
                  <a:cubicBezTo>
                    <a:pt x="1323" y="1283"/>
                    <a:pt x="1334" y="1283"/>
                    <a:pt x="1346" y="1271"/>
                  </a:cubicBezTo>
                  <a:cubicBezTo>
                    <a:pt x="1418" y="1140"/>
                    <a:pt x="1549" y="938"/>
                    <a:pt x="1585" y="902"/>
                  </a:cubicBezTo>
                  <a:cubicBezTo>
                    <a:pt x="1596" y="890"/>
                    <a:pt x="1596" y="867"/>
                    <a:pt x="1596" y="855"/>
                  </a:cubicBezTo>
                  <a:cubicBezTo>
                    <a:pt x="1596" y="831"/>
                    <a:pt x="1585" y="759"/>
                    <a:pt x="442" y="9"/>
                  </a:cubicBezTo>
                  <a:cubicBezTo>
                    <a:pt x="436" y="3"/>
                    <a:pt x="427" y="0"/>
                    <a:pt x="41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3018233" y="2798031"/>
              <a:ext cx="42203" cy="40231"/>
            </a:xfrm>
            <a:custGeom>
              <a:avLst/>
              <a:gdLst/>
              <a:ahLst/>
              <a:cxnLst/>
              <a:rect l="l" t="t" r="r" b="b"/>
              <a:pathLst>
                <a:path w="1370" h="1306" extrusionOk="0">
                  <a:moveTo>
                    <a:pt x="1127" y="0"/>
                  </a:moveTo>
                  <a:cubicBezTo>
                    <a:pt x="975" y="0"/>
                    <a:pt x="0" y="1008"/>
                    <a:pt x="0" y="1008"/>
                  </a:cubicBezTo>
                  <a:cubicBezTo>
                    <a:pt x="0" y="1008"/>
                    <a:pt x="227" y="1270"/>
                    <a:pt x="346" y="1305"/>
                  </a:cubicBezTo>
                  <a:cubicBezTo>
                    <a:pt x="347" y="1306"/>
                    <a:pt x="349" y="1306"/>
                    <a:pt x="350" y="1306"/>
                  </a:cubicBezTo>
                  <a:cubicBezTo>
                    <a:pt x="497" y="1306"/>
                    <a:pt x="1370" y="281"/>
                    <a:pt x="1370" y="281"/>
                  </a:cubicBezTo>
                  <a:cubicBezTo>
                    <a:pt x="1370" y="281"/>
                    <a:pt x="1227" y="103"/>
                    <a:pt x="1143" y="8"/>
                  </a:cubicBezTo>
                  <a:cubicBezTo>
                    <a:pt x="1140" y="3"/>
                    <a:pt x="1135" y="0"/>
                    <a:pt x="112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3016385" y="2796429"/>
              <a:ext cx="45899" cy="43312"/>
            </a:xfrm>
            <a:custGeom>
              <a:avLst/>
              <a:gdLst/>
              <a:ahLst/>
              <a:cxnLst/>
              <a:rect l="l" t="t" r="r" b="b"/>
              <a:pathLst>
                <a:path w="1490" h="1406" extrusionOk="0">
                  <a:moveTo>
                    <a:pt x="1180" y="95"/>
                  </a:moveTo>
                  <a:lnTo>
                    <a:pt x="1370" y="333"/>
                  </a:lnTo>
                  <a:cubicBezTo>
                    <a:pt x="965" y="810"/>
                    <a:pt x="513" y="1286"/>
                    <a:pt x="418" y="1310"/>
                  </a:cubicBezTo>
                  <a:cubicBezTo>
                    <a:pt x="346" y="1286"/>
                    <a:pt x="203" y="1155"/>
                    <a:pt x="120" y="1060"/>
                  </a:cubicBezTo>
                  <a:cubicBezTo>
                    <a:pt x="572" y="607"/>
                    <a:pt x="1072" y="143"/>
                    <a:pt x="1180" y="95"/>
                  </a:cubicBezTo>
                  <a:close/>
                  <a:moveTo>
                    <a:pt x="1191" y="0"/>
                  </a:moveTo>
                  <a:cubicBezTo>
                    <a:pt x="1025" y="0"/>
                    <a:pt x="251" y="786"/>
                    <a:pt x="25" y="1024"/>
                  </a:cubicBezTo>
                  <a:cubicBezTo>
                    <a:pt x="1" y="1048"/>
                    <a:pt x="1" y="1072"/>
                    <a:pt x="25" y="1095"/>
                  </a:cubicBezTo>
                  <a:cubicBezTo>
                    <a:pt x="48" y="1119"/>
                    <a:pt x="263" y="1369"/>
                    <a:pt x="394" y="1405"/>
                  </a:cubicBezTo>
                  <a:lnTo>
                    <a:pt x="418" y="1405"/>
                  </a:lnTo>
                  <a:cubicBezTo>
                    <a:pt x="560" y="1405"/>
                    <a:pt x="1203" y="679"/>
                    <a:pt x="1465" y="369"/>
                  </a:cubicBezTo>
                  <a:cubicBezTo>
                    <a:pt x="1489" y="345"/>
                    <a:pt x="1489" y="322"/>
                    <a:pt x="1477" y="310"/>
                  </a:cubicBezTo>
                  <a:lnTo>
                    <a:pt x="1251" y="24"/>
                  </a:lnTo>
                  <a:cubicBezTo>
                    <a:pt x="1239" y="12"/>
                    <a:pt x="1215" y="0"/>
                    <a:pt x="119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3191727" y="2848120"/>
              <a:ext cx="44020" cy="40755"/>
            </a:xfrm>
            <a:custGeom>
              <a:avLst/>
              <a:gdLst/>
              <a:ahLst/>
              <a:cxnLst/>
              <a:rect l="l" t="t" r="r" b="b"/>
              <a:pathLst>
                <a:path w="1429" h="1323" extrusionOk="0">
                  <a:moveTo>
                    <a:pt x="393" y="1"/>
                  </a:moveTo>
                  <a:cubicBezTo>
                    <a:pt x="393" y="1"/>
                    <a:pt x="119" y="120"/>
                    <a:pt x="60" y="191"/>
                  </a:cubicBezTo>
                  <a:cubicBezTo>
                    <a:pt x="0" y="275"/>
                    <a:pt x="1084" y="1322"/>
                    <a:pt x="1084" y="1322"/>
                  </a:cubicBezTo>
                  <a:cubicBezTo>
                    <a:pt x="1084" y="1322"/>
                    <a:pt x="1334" y="1025"/>
                    <a:pt x="1381" y="989"/>
                  </a:cubicBezTo>
                  <a:cubicBezTo>
                    <a:pt x="1429" y="941"/>
                    <a:pt x="393" y="1"/>
                    <a:pt x="393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3189879" y="2846672"/>
              <a:ext cx="45869" cy="43681"/>
            </a:xfrm>
            <a:custGeom>
              <a:avLst/>
              <a:gdLst/>
              <a:ahLst/>
              <a:cxnLst/>
              <a:rect l="l" t="t" r="r" b="b"/>
              <a:pathLst>
                <a:path w="1489" h="1418" extrusionOk="0">
                  <a:moveTo>
                    <a:pt x="441" y="107"/>
                  </a:moveTo>
                  <a:cubicBezTo>
                    <a:pt x="858" y="477"/>
                    <a:pt x="1310" y="905"/>
                    <a:pt x="1382" y="1024"/>
                  </a:cubicBezTo>
                  <a:cubicBezTo>
                    <a:pt x="1322" y="1084"/>
                    <a:pt x="1203" y="1227"/>
                    <a:pt x="1144" y="1298"/>
                  </a:cubicBezTo>
                  <a:cubicBezTo>
                    <a:pt x="691" y="858"/>
                    <a:pt x="215" y="369"/>
                    <a:pt x="167" y="250"/>
                  </a:cubicBezTo>
                  <a:cubicBezTo>
                    <a:pt x="215" y="215"/>
                    <a:pt x="346" y="143"/>
                    <a:pt x="441" y="107"/>
                  </a:cubicBezTo>
                  <a:close/>
                  <a:moveTo>
                    <a:pt x="429" y="0"/>
                  </a:moveTo>
                  <a:cubicBezTo>
                    <a:pt x="382" y="24"/>
                    <a:pt x="143" y="131"/>
                    <a:pt x="84" y="215"/>
                  </a:cubicBezTo>
                  <a:cubicBezTo>
                    <a:pt x="48" y="250"/>
                    <a:pt x="1" y="322"/>
                    <a:pt x="1108" y="1405"/>
                  </a:cubicBezTo>
                  <a:cubicBezTo>
                    <a:pt x="1120" y="1405"/>
                    <a:pt x="1132" y="1417"/>
                    <a:pt x="1144" y="1417"/>
                  </a:cubicBezTo>
                  <a:cubicBezTo>
                    <a:pt x="1155" y="1417"/>
                    <a:pt x="1179" y="1405"/>
                    <a:pt x="1179" y="1393"/>
                  </a:cubicBezTo>
                  <a:cubicBezTo>
                    <a:pt x="1286" y="1286"/>
                    <a:pt x="1441" y="1096"/>
                    <a:pt x="1477" y="1072"/>
                  </a:cubicBezTo>
                  <a:cubicBezTo>
                    <a:pt x="1489" y="1060"/>
                    <a:pt x="1489" y="1048"/>
                    <a:pt x="1489" y="1036"/>
                  </a:cubicBezTo>
                  <a:cubicBezTo>
                    <a:pt x="1489" y="1000"/>
                    <a:pt x="1489" y="929"/>
                    <a:pt x="489" y="12"/>
                  </a:cubicBezTo>
                  <a:cubicBezTo>
                    <a:pt x="465" y="0"/>
                    <a:pt x="453" y="0"/>
                    <a:pt x="42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192805" y="2850060"/>
              <a:ext cx="45530" cy="35949"/>
            </a:xfrm>
            <a:custGeom>
              <a:avLst/>
              <a:gdLst/>
              <a:ahLst/>
              <a:cxnLst/>
              <a:rect l="l" t="t" r="r" b="b"/>
              <a:pathLst>
                <a:path w="1478" h="1167" extrusionOk="0">
                  <a:moveTo>
                    <a:pt x="1278" y="1"/>
                  </a:moveTo>
                  <a:cubicBezTo>
                    <a:pt x="1106" y="1"/>
                    <a:pt x="1" y="819"/>
                    <a:pt x="1" y="819"/>
                  </a:cubicBezTo>
                  <a:cubicBezTo>
                    <a:pt x="1" y="819"/>
                    <a:pt x="191" y="1117"/>
                    <a:pt x="298" y="1164"/>
                  </a:cubicBezTo>
                  <a:cubicBezTo>
                    <a:pt x="302" y="1165"/>
                    <a:pt x="305" y="1166"/>
                    <a:pt x="310" y="1166"/>
                  </a:cubicBezTo>
                  <a:cubicBezTo>
                    <a:pt x="472" y="1166"/>
                    <a:pt x="1477" y="319"/>
                    <a:pt x="1477" y="319"/>
                  </a:cubicBezTo>
                  <a:cubicBezTo>
                    <a:pt x="1477" y="319"/>
                    <a:pt x="1358" y="116"/>
                    <a:pt x="1299" y="9"/>
                  </a:cubicBezTo>
                  <a:cubicBezTo>
                    <a:pt x="1295" y="3"/>
                    <a:pt x="1288" y="1"/>
                    <a:pt x="1278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191357" y="2848489"/>
              <a:ext cx="48425" cy="38907"/>
            </a:xfrm>
            <a:custGeom>
              <a:avLst/>
              <a:gdLst/>
              <a:ahLst/>
              <a:cxnLst/>
              <a:rect l="l" t="t" r="r" b="b"/>
              <a:pathLst>
                <a:path w="1572" h="1263" extrusionOk="0">
                  <a:moveTo>
                    <a:pt x="1310" y="96"/>
                  </a:moveTo>
                  <a:lnTo>
                    <a:pt x="1465" y="358"/>
                  </a:lnTo>
                  <a:cubicBezTo>
                    <a:pt x="988" y="763"/>
                    <a:pt x="464" y="1168"/>
                    <a:pt x="369" y="1168"/>
                  </a:cubicBezTo>
                  <a:cubicBezTo>
                    <a:pt x="298" y="1144"/>
                    <a:pt x="179" y="989"/>
                    <a:pt x="119" y="882"/>
                  </a:cubicBezTo>
                  <a:cubicBezTo>
                    <a:pt x="548" y="560"/>
                    <a:pt x="1179" y="120"/>
                    <a:pt x="1310" y="96"/>
                  </a:cubicBezTo>
                  <a:close/>
                  <a:moveTo>
                    <a:pt x="1322" y="1"/>
                  </a:moveTo>
                  <a:cubicBezTo>
                    <a:pt x="1131" y="1"/>
                    <a:pt x="203" y="691"/>
                    <a:pt x="24" y="834"/>
                  </a:cubicBezTo>
                  <a:cubicBezTo>
                    <a:pt x="0" y="846"/>
                    <a:pt x="0" y="882"/>
                    <a:pt x="12" y="894"/>
                  </a:cubicBezTo>
                  <a:cubicBezTo>
                    <a:pt x="24" y="929"/>
                    <a:pt x="203" y="1203"/>
                    <a:pt x="334" y="1263"/>
                  </a:cubicBezTo>
                  <a:lnTo>
                    <a:pt x="357" y="1263"/>
                  </a:lnTo>
                  <a:cubicBezTo>
                    <a:pt x="536" y="1263"/>
                    <a:pt x="1381" y="548"/>
                    <a:pt x="1548" y="406"/>
                  </a:cubicBezTo>
                  <a:cubicBezTo>
                    <a:pt x="1572" y="394"/>
                    <a:pt x="1572" y="370"/>
                    <a:pt x="1560" y="346"/>
                  </a:cubicBezTo>
                  <a:lnTo>
                    <a:pt x="1381" y="37"/>
                  </a:lnTo>
                  <a:cubicBezTo>
                    <a:pt x="1381" y="25"/>
                    <a:pt x="1357" y="1"/>
                    <a:pt x="1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119828" y="2818793"/>
              <a:ext cx="44421" cy="40724"/>
            </a:xfrm>
            <a:custGeom>
              <a:avLst/>
              <a:gdLst/>
              <a:ahLst/>
              <a:cxnLst/>
              <a:rect l="l" t="t" r="r" b="b"/>
              <a:pathLst>
                <a:path w="1442" h="1322" extrusionOk="0">
                  <a:moveTo>
                    <a:pt x="393" y="0"/>
                  </a:moveTo>
                  <a:cubicBezTo>
                    <a:pt x="393" y="0"/>
                    <a:pt x="119" y="119"/>
                    <a:pt x="60" y="191"/>
                  </a:cubicBezTo>
                  <a:cubicBezTo>
                    <a:pt x="0" y="274"/>
                    <a:pt x="1096" y="1322"/>
                    <a:pt x="1096" y="1322"/>
                  </a:cubicBezTo>
                  <a:cubicBezTo>
                    <a:pt x="1096" y="1322"/>
                    <a:pt x="1334" y="1024"/>
                    <a:pt x="1393" y="989"/>
                  </a:cubicBezTo>
                  <a:cubicBezTo>
                    <a:pt x="1441" y="941"/>
                    <a:pt x="393" y="0"/>
                    <a:pt x="393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117980" y="2817315"/>
              <a:ext cx="46269" cy="43681"/>
            </a:xfrm>
            <a:custGeom>
              <a:avLst/>
              <a:gdLst/>
              <a:ahLst/>
              <a:cxnLst/>
              <a:rect l="l" t="t" r="r" b="b"/>
              <a:pathLst>
                <a:path w="1502" h="1418" extrusionOk="0">
                  <a:moveTo>
                    <a:pt x="441" y="108"/>
                  </a:moveTo>
                  <a:cubicBezTo>
                    <a:pt x="870" y="489"/>
                    <a:pt x="1311" y="906"/>
                    <a:pt x="1394" y="1025"/>
                  </a:cubicBezTo>
                  <a:cubicBezTo>
                    <a:pt x="1334" y="1084"/>
                    <a:pt x="1203" y="1227"/>
                    <a:pt x="1144" y="1299"/>
                  </a:cubicBezTo>
                  <a:cubicBezTo>
                    <a:pt x="691" y="858"/>
                    <a:pt x="227" y="370"/>
                    <a:pt x="168" y="251"/>
                  </a:cubicBezTo>
                  <a:cubicBezTo>
                    <a:pt x="227" y="215"/>
                    <a:pt x="358" y="144"/>
                    <a:pt x="441" y="108"/>
                  </a:cubicBezTo>
                  <a:close/>
                  <a:moveTo>
                    <a:pt x="441" y="1"/>
                  </a:moveTo>
                  <a:cubicBezTo>
                    <a:pt x="394" y="25"/>
                    <a:pt x="144" y="132"/>
                    <a:pt x="84" y="215"/>
                  </a:cubicBezTo>
                  <a:cubicBezTo>
                    <a:pt x="60" y="251"/>
                    <a:pt x="1" y="322"/>
                    <a:pt x="1120" y="1394"/>
                  </a:cubicBezTo>
                  <a:cubicBezTo>
                    <a:pt x="1132" y="1406"/>
                    <a:pt x="1144" y="1418"/>
                    <a:pt x="1156" y="1418"/>
                  </a:cubicBezTo>
                  <a:cubicBezTo>
                    <a:pt x="1168" y="1418"/>
                    <a:pt x="1180" y="1406"/>
                    <a:pt x="1192" y="1394"/>
                  </a:cubicBezTo>
                  <a:cubicBezTo>
                    <a:pt x="1287" y="1287"/>
                    <a:pt x="1442" y="1096"/>
                    <a:pt x="1477" y="1072"/>
                  </a:cubicBezTo>
                  <a:cubicBezTo>
                    <a:pt x="1489" y="1060"/>
                    <a:pt x="1501" y="1037"/>
                    <a:pt x="1501" y="1025"/>
                  </a:cubicBezTo>
                  <a:cubicBezTo>
                    <a:pt x="1501" y="1001"/>
                    <a:pt x="1501" y="929"/>
                    <a:pt x="489" y="13"/>
                  </a:cubicBezTo>
                  <a:cubicBezTo>
                    <a:pt x="477" y="1"/>
                    <a:pt x="453" y="1"/>
                    <a:pt x="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121307" y="2820672"/>
              <a:ext cx="45129" cy="35980"/>
            </a:xfrm>
            <a:custGeom>
              <a:avLst/>
              <a:gdLst/>
              <a:ahLst/>
              <a:cxnLst/>
              <a:rect l="l" t="t" r="r" b="b"/>
              <a:pathLst>
                <a:path w="1465" h="1168" extrusionOk="0">
                  <a:moveTo>
                    <a:pt x="1263" y="0"/>
                  </a:moveTo>
                  <a:cubicBezTo>
                    <a:pt x="1083" y="0"/>
                    <a:pt x="0" y="820"/>
                    <a:pt x="0" y="820"/>
                  </a:cubicBezTo>
                  <a:cubicBezTo>
                    <a:pt x="0" y="820"/>
                    <a:pt x="179" y="1118"/>
                    <a:pt x="298" y="1166"/>
                  </a:cubicBezTo>
                  <a:cubicBezTo>
                    <a:pt x="301" y="1167"/>
                    <a:pt x="305" y="1168"/>
                    <a:pt x="309" y="1168"/>
                  </a:cubicBezTo>
                  <a:cubicBezTo>
                    <a:pt x="470" y="1168"/>
                    <a:pt x="1465" y="320"/>
                    <a:pt x="1465" y="320"/>
                  </a:cubicBezTo>
                  <a:cubicBezTo>
                    <a:pt x="1465" y="320"/>
                    <a:pt x="1357" y="118"/>
                    <a:pt x="1286" y="11"/>
                  </a:cubicBezTo>
                  <a:cubicBezTo>
                    <a:pt x="1282" y="4"/>
                    <a:pt x="1275" y="0"/>
                    <a:pt x="1263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119458" y="2819163"/>
              <a:ext cx="48826" cy="38907"/>
            </a:xfrm>
            <a:custGeom>
              <a:avLst/>
              <a:gdLst/>
              <a:ahLst/>
              <a:cxnLst/>
              <a:rect l="l" t="t" r="r" b="b"/>
              <a:pathLst>
                <a:path w="1585" h="1263" extrusionOk="0">
                  <a:moveTo>
                    <a:pt x="1322" y="96"/>
                  </a:moveTo>
                  <a:lnTo>
                    <a:pt x="1465" y="357"/>
                  </a:lnTo>
                  <a:cubicBezTo>
                    <a:pt x="1001" y="762"/>
                    <a:pt x="465" y="1167"/>
                    <a:pt x="370" y="1167"/>
                  </a:cubicBezTo>
                  <a:cubicBezTo>
                    <a:pt x="298" y="1131"/>
                    <a:pt x="191" y="989"/>
                    <a:pt x="120" y="881"/>
                  </a:cubicBezTo>
                  <a:cubicBezTo>
                    <a:pt x="560" y="560"/>
                    <a:pt x="1179" y="119"/>
                    <a:pt x="1322" y="96"/>
                  </a:cubicBezTo>
                  <a:close/>
                  <a:moveTo>
                    <a:pt x="1334" y="0"/>
                  </a:moveTo>
                  <a:cubicBezTo>
                    <a:pt x="1144" y="0"/>
                    <a:pt x="215" y="691"/>
                    <a:pt x="24" y="834"/>
                  </a:cubicBezTo>
                  <a:cubicBezTo>
                    <a:pt x="12" y="846"/>
                    <a:pt x="1" y="869"/>
                    <a:pt x="12" y="893"/>
                  </a:cubicBezTo>
                  <a:cubicBezTo>
                    <a:pt x="36" y="929"/>
                    <a:pt x="215" y="1203"/>
                    <a:pt x="334" y="1262"/>
                  </a:cubicBezTo>
                  <a:lnTo>
                    <a:pt x="370" y="1262"/>
                  </a:lnTo>
                  <a:cubicBezTo>
                    <a:pt x="536" y="1262"/>
                    <a:pt x="1394" y="548"/>
                    <a:pt x="1560" y="405"/>
                  </a:cubicBezTo>
                  <a:cubicBezTo>
                    <a:pt x="1572" y="393"/>
                    <a:pt x="1584" y="369"/>
                    <a:pt x="1572" y="346"/>
                  </a:cubicBezTo>
                  <a:lnTo>
                    <a:pt x="1394" y="36"/>
                  </a:lnTo>
                  <a:cubicBezTo>
                    <a:pt x="1382" y="24"/>
                    <a:pt x="1370" y="0"/>
                    <a:pt x="133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005757" y="2892510"/>
              <a:ext cx="165823" cy="52492"/>
            </a:xfrm>
            <a:custGeom>
              <a:avLst/>
              <a:gdLst/>
              <a:ahLst/>
              <a:cxnLst/>
              <a:rect l="l" t="t" r="r" b="b"/>
              <a:pathLst>
                <a:path w="5383" h="1704" extrusionOk="0">
                  <a:moveTo>
                    <a:pt x="1" y="1"/>
                  </a:moveTo>
                  <a:lnTo>
                    <a:pt x="5382" y="1703"/>
                  </a:lnTo>
                  <a:cubicBezTo>
                    <a:pt x="41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004278" y="2891031"/>
              <a:ext cx="168750" cy="55049"/>
            </a:xfrm>
            <a:custGeom>
              <a:avLst/>
              <a:gdLst/>
              <a:ahLst/>
              <a:cxnLst/>
              <a:rect l="l" t="t" r="r" b="b"/>
              <a:pathLst>
                <a:path w="5478" h="1787" extrusionOk="0">
                  <a:moveTo>
                    <a:pt x="49" y="1"/>
                  </a:moveTo>
                  <a:cubicBezTo>
                    <a:pt x="13" y="1"/>
                    <a:pt x="1" y="25"/>
                    <a:pt x="1" y="49"/>
                  </a:cubicBezTo>
                  <a:cubicBezTo>
                    <a:pt x="1" y="72"/>
                    <a:pt x="25" y="96"/>
                    <a:pt x="49" y="96"/>
                  </a:cubicBezTo>
                  <a:cubicBezTo>
                    <a:pt x="84" y="96"/>
                    <a:pt x="4216" y="120"/>
                    <a:pt x="5383" y="1775"/>
                  </a:cubicBezTo>
                  <a:cubicBezTo>
                    <a:pt x="5394" y="1787"/>
                    <a:pt x="5406" y="1787"/>
                    <a:pt x="5430" y="1787"/>
                  </a:cubicBezTo>
                  <a:lnTo>
                    <a:pt x="5454" y="1787"/>
                  </a:lnTo>
                  <a:cubicBezTo>
                    <a:pt x="5478" y="1763"/>
                    <a:pt x="5478" y="1739"/>
                    <a:pt x="5466" y="1715"/>
                  </a:cubicBezTo>
                  <a:cubicBezTo>
                    <a:pt x="4954" y="1001"/>
                    <a:pt x="3894" y="501"/>
                    <a:pt x="2299" y="215"/>
                  </a:cubicBezTo>
                  <a:cubicBezTo>
                    <a:pt x="1108" y="1"/>
                    <a:pt x="60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196471" y="2966904"/>
              <a:ext cx="18021" cy="32746"/>
            </a:xfrm>
            <a:custGeom>
              <a:avLst/>
              <a:gdLst/>
              <a:ahLst/>
              <a:cxnLst/>
              <a:rect l="l" t="t" r="r" b="b"/>
              <a:pathLst>
                <a:path w="585" h="1063" extrusionOk="0">
                  <a:moveTo>
                    <a:pt x="355" y="0"/>
                  </a:moveTo>
                  <a:cubicBezTo>
                    <a:pt x="330" y="0"/>
                    <a:pt x="303" y="8"/>
                    <a:pt x="275" y="26"/>
                  </a:cubicBezTo>
                  <a:cubicBezTo>
                    <a:pt x="275" y="26"/>
                    <a:pt x="179" y="705"/>
                    <a:pt x="1" y="931"/>
                  </a:cubicBezTo>
                  <a:cubicBezTo>
                    <a:pt x="1" y="931"/>
                    <a:pt x="150" y="1062"/>
                    <a:pt x="252" y="1062"/>
                  </a:cubicBezTo>
                  <a:cubicBezTo>
                    <a:pt x="269" y="1062"/>
                    <a:pt x="285" y="1059"/>
                    <a:pt x="298" y="1050"/>
                  </a:cubicBezTo>
                  <a:cubicBezTo>
                    <a:pt x="382" y="1003"/>
                    <a:pt x="584" y="122"/>
                    <a:pt x="537" y="86"/>
                  </a:cubicBezTo>
                  <a:cubicBezTo>
                    <a:pt x="493" y="59"/>
                    <a:pt x="429" y="0"/>
                    <a:pt x="355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195023" y="2965487"/>
              <a:ext cx="19838" cy="35611"/>
            </a:xfrm>
            <a:custGeom>
              <a:avLst/>
              <a:gdLst/>
              <a:ahLst/>
              <a:cxnLst/>
              <a:rect l="l" t="t" r="r" b="b"/>
              <a:pathLst>
                <a:path w="644" h="1156" extrusionOk="0">
                  <a:moveTo>
                    <a:pt x="413" y="93"/>
                  </a:moveTo>
                  <a:cubicBezTo>
                    <a:pt x="450" y="93"/>
                    <a:pt x="487" y="119"/>
                    <a:pt x="512" y="144"/>
                  </a:cubicBezTo>
                  <a:cubicBezTo>
                    <a:pt x="524" y="156"/>
                    <a:pt x="536" y="156"/>
                    <a:pt x="536" y="168"/>
                  </a:cubicBezTo>
                  <a:cubicBezTo>
                    <a:pt x="560" y="287"/>
                    <a:pt x="381" y="1001"/>
                    <a:pt x="322" y="1061"/>
                  </a:cubicBezTo>
                  <a:lnTo>
                    <a:pt x="298" y="1061"/>
                  </a:lnTo>
                  <a:cubicBezTo>
                    <a:pt x="250" y="1061"/>
                    <a:pt x="167" y="1013"/>
                    <a:pt x="119" y="965"/>
                  </a:cubicBezTo>
                  <a:cubicBezTo>
                    <a:pt x="262" y="739"/>
                    <a:pt x="345" y="227"/>
                    <a:pt x="369" y="108"/>
                  </a:cubicBezTo>
                  <a:cubicBezTo>
                    <a:pt x="383" y="98"/>
                    <a:pt x="398" y="93"/>
                    <a:pt x="413" y="93"/>
                  </a:cubicBezTo>
                  <a:close/>
                  <a:moveTo>
                    <a:pt x="405" y="1"/>
                  </a:moveTo>
                  <a:cubicBezTo>
                    <a:pt x="369" y="1"/>
                    <a:pt x="334" y="13"/>
                    <a:pt x="298" y="37"/>
                  </a:cubicBezTo>
                  <a:cubicBezTo>
                    <a:pt x="286" y="49"/>
                    <a:pt x="274" y="60"/>
                    <a:pt x="274" y="72"/>
                  </a:cubicBezTo>
                  <a:cubicBezTo>
                    <a:pt x="274" y="72"/>
                    <a:pt x="179" y="739"/>
                    <a:pt x="12" y="941"/>
                  </a:cubicBezTo>
                  <a:cubicBezTo>
                    <a:pt x="0" y="965"/>
                    <a:pt x="0" y="989"/>
                    <a:pt x="24" y="1013"/>
                  </a:cubicBezTo>
                  <a:cubicBezTo>
                    <a:pt x="36" y="1025"/>
                    <a:pt x="191" y="1156"/>
                    <a:pt x="298" y="1156"/>
                  </a:cubicBezTo>
                  <a:cubicBezTo>
                    <a:pt x="322" y="1156"/>
                    <a:pt x="345" y="1156"/>
                    <a:pt x="369" y="1144"/>
                  </a:cubicBezTo>
                  <a:cubicBezTo>
                    <a:pt x="476" y="1072"/>
                    <a:pt x="643" y="334"/>
                    <a:pt x="643" y="179"/>
                  </a:cubicBezTo>
                  <a:cubicBezTo>
                    <a:pt x="643" y="144"/>
                    <a:pt x="631" y="108"/>
                    <a:pt x="607" y="96"/>
                  </a:cubicBezTo>
                  <a:cubicBezTo>
                    <a:pt x="596" y="84"/>
                    <a:pt x="584" y="72"/>
                    <a:pt x="572" y="72"/>
                  </a:cubicBezTo>
                  <a:cubicBezTo>
                    <a:pt x="536" y="37"/>
                    <a:pt x="476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183286" y="3009815"/>
              <a:ext cx="17990" cy="32746"/>
            </a:xfrm>
            <a:custGeom>
              <a:avLst/>
              <a:gdLst/>
              <a:ahLst/>
              <a:cxnLst/>
              <a:rect l="l" t="t" r="r" b="b"/>
              <a:pathLst>
                <a:path w="584" h="1063" extrusionOk="0">
                  <a:moveTo>
                    <a:pt x="360" y="0"/>
                  </a:moveTo>
                  <a:cubicBezTo>
                    <a:pt x="334" y="0"/>
                    <a:pt x="305" y="8"/>
                    <a:pt x="274" y="26"/>
                  </a:cubicBezTo>
                  <a:cubicBezTo>
                    <a:pt x="274" y="26"/>
                    <a:pt x="191" y="705"/>
                    <a:pt x="0" y="931"/>
                  </a:cubicBezTo>
                  <a:cubicBezTo>
                    <a:pt x="0" y="931"/>
                    <a:pt x="149" y="1062"/>
                    <a:pt x="251" y="1062"/>
                  </a:cubicBezTo>
                  <a:cubicBezTo>
                    <a:pt x="268" y="1062"/>
                    <a:pt x="284" y="1059"/>
                    <a:pt x="298" y="1050"/>
                  </a:cubicBezTo>
                  <a:cubicBezTo>
                    <a:pt x="381" y="1003"/>
                    <a:pt x="584" y="122"/>
                    <a:pt x="536" y="86"/>
                  </a:cubicBezTo>
                  <a:cubicBezTo>
                    <a:pt x="492" y="59"/>
                    <a:pt x="435" y="0"/>
                    <a:pt x="360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181808" y="3008398"/>
              <a:ext cx="19838" cy="35611"/>
            </a:xfrm>
            <a:custGeom>
              <a:avLst/>
              <a:gdLst/>
              <a:ahLst/>
              <a:cxnLst/>
              <a:rect l="l" t="t" r="r" b="b"/>
              <a:pathLst>
                <a:path w="644" h="1156" extrusionOk="0">
                  <a:moveTo>
                    <a:pt x="403" y="100"/>
                  </a:moveTo>
                  <a:cubicBezTo>
                    <a:pt x="444" y="100"/>
                    <a:pt x="488" y="128"/>
                    <a:pt x="524" y="156"/>
                  </a:cubicBezTo>
                  <a:cubicBezTo>
                    <a:pt x="524" y="156"/>
                    <a:pt x="536" y="168"/>
                    <a:pt x="548" y="168"/>
                  </a:cubicBezTo>
                  <a:cubicBezTo>
                    <a:pt x="560" y="299"/>
                    <a:pt x="382" y="1001"/>
                    <a:pt x="322" y="1061"/>
                  </a:cubicBezTo>
                  <a:lnTo>
                    <a:pt x="298" y="1061"/>
                  </a:lnTo>
                  <a:cubicBezTo>
                    <a:pt x="251" y="1061"/>
                    <a:pt x="179" y="1013"/>
                    <a:pt x="120" y="965"/>
                  </a:cubicBezTo>
                  <a:cubicBezTo>
                    <a:pt x="274" y="739"/>
                    <a:pt x="346" y="227"/>
                    <a:pt x="370" y="108"/>
                  </a:cubicBezTo>
                  <a:cubicBezTo>
                    <a:pt x="380" y="103"/>
                    <a:pt x="392" y="100"/>
                    <a:pt x="403" y="100"/>
                  </a:cubicBezTo>
                  <a:close/>
                  <a:moveTo>
                    <a:pt x="405" y="1"/>
                  </a:moveTo>
                  <a:cubicBezTo>
                    <a:pt x="370" y="1"/>
                    <a:pt x="334" y="13"/>
                    <a:pt x="298" y="37"/>
                  </a:cubicBezTo>
                  <a:cubicBezTo>
                    <a:pt x="286" y="49"/>
                    <a:pt x="274" y="60"/>
                    <a:pt x="274" y="72"/>
                  </a:cubicBezTo>
                  <a:cubicBezTo>
                    <a:pt x="274" y="72"/>
                    <a:pt x="179" y="739"/>
                    <a:pt x="12" y="942"/>
                  </a:cubicBezTo>
                  <a:cubicBezTo>
                    <a:pt x="1" y="965"/>
                    <a:pt x="1" y="1001"/>
                    <a:pt x="24" y="1013"/>
                  </a:cubicBezTo>
                  <a:cubicBezTo>
                    <a:pt x="36" y="1025"/>
                    <a:pt x="191" y="1156"/>
                    <a:pt x="298" y="1156"/>
                  </a:cubicBezTo>
                  <a:cubicBezTo>
                    <a:pt x="334" y="1156"/>
                    <a:pt x="346" y="1156"/>
                    <a:pt x="370" y="1144"/>
                  </a:cubicBezTo>
                  <a:cubicBezTo>
                    <a:pt x="477" y="1072"/>
                    <a:pt x="644" y="334"/>
                    <a:pt x="644" y="180"/>
                  </a:cubicBezTo>
                  <a:cubicBezTo>
                    <a:pt x="644" y="144"/>
                    <a:pt x="632" y="108"/>
                    <a:pt x="608" y="96"/>
                  </a:cubicBezTo>
                  <a:cubicBezTo>
                    <a:pt x="596" y="84"/>
                    <a:pt x="584" y="84"/>
                    <a:pt x="572" y="72"/>
                  </a:cubicBezTo>
                  <a:cubicBezTo>
                    <a:pt x="536" y="37"/>
                    <a:pt x="47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2844370" y="2875967"/>
              <a:ext cx="15064" cy="32130"/>
            </a:xfrm>
            <a:custGeom>
              <a:avLst/>
              <a:gdLst/>
              <a:ahLst/>
              <a:cxnLst/>
              <a:rect l="l" t="t" r="r" b="b"/>
              <a:pathLst>
                <a:path w="489" h="1043" extrusionOk="0">
                  <a:moveTo>
                    <a:pt x="179" y="0"/>
                  </a:moveTo>
                  <a:cubicBezTo>
                    <a:pt x="133" y="0"/>
                    <a:pt x="92" y="10"/>
                    <a:pt x="72" y="37"/>
                  </a:cubicBezTo>
                  <a:cubicBezTo>
                    <a:pt x="1" y="121"/>
                    <a:pt x="156" y="1014"/>
                    <a:pt x="227" y="1026"/>
                  </a:cubicBezTo>
                  <a:cubicBezTo>
                    <a:pt x="258" y="1026"/>
                    <a:pt x="306" y="1042"/>
                    <a:pt x="357" y="1042"/>
                  </a:cubicBezTo>
                  <a:cubicBezTo>
                    <a:pt x="402" y="1042"/>
                    <a:pt x="449" y="1029"/>
                    <a:pt x="489" y="978"/>
                  </a:cubicBezTo>
                  <a:cubicBezTo>
                    <a:pt x="489" y="978"/>
                    <a:pt x="310" y="311"/>
                    <a:pt x="382" y="37"/>
                  </a:cubicBezTo>
                  <a:cubicBezTo>
                    <a:pt x="382" y="37"/>
                    <a:pt x="271" y="0"/>
                    <a:pt x="179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2842922" y="2874550"/>
              <a:ext cx="17620" cy="34871"/>
            </a:xfrm>
            <a:custGeom>
              <a:avLst/>
              <a:gdLst/>
              <a:ahLst/>
              <a:cxnLst/>
              <a:rect l="l" t="t" r="r" b="b"/>
              <a:pathLst>
                <a:path w="572" h="1132" extrusionOk="0">
                  <a:moveTo>
                    <a:pt x="226" y="95"/>
                  </a:moveTo>
                  <a:cubicBezTo>
                    <a:pt x="274" y="95"/>
                    <a:pt x="334" y="107"/>
                    <a:pt x="369" y="119"/>
                  </a:cubicBezTo>
                  <a:cubicBezTo>
                    <a:pt x="322" y="393"/>
                    <a:pt x="453" y="893"/>
                    <a:pt x="476" y="1012"/>
                  </a:cubicBezTo>
                  <a:cubicBezTo>
                    <a:pt x="465" y="1036"/>
                    <a:pt x="441" y="1048"/>
                    <a:pt x="405" y="1048"/>
                  </a:cubicBezTo>
                  <a:cubicBezTo>
                    <a:pt x="381" y="1048"/>
                    <a:pt x="345" y="1036"/>
                    <a:pt x="322" y="1024"/>
                  </a:cubicBezTo>
                  <a:lnTo>
                    <a:pt x="298" y="1024"/>
                  </a:lnTo>
                  <a:cubicBezTo>
                    <a:pt x="226" y="917"/>
                    <a:pt x="119" y="191"/>
                    <a:pt x="155" y="107"/>
                  </a:cubicBezTo>
                  <a:cubicBezTo>
                    <a:pt x="167" y="95"/>
                    <a:pt x="191" y="95"/>
                    <a:pt x="226" y="95"/>
                  </a:cubicBezTo>
                  <a:close/>
                  <a:moveTo>
                    <a:pt x="226" y="0"/>
                  </a:moveTo>
                  <a:cubicBezTo>
                    <a:pt x="155" y="0"/>
                    <a:pt x="95" y="12"/>
                    <a:pt x="72" y="60"/>
                  </a:cubicBezTo>
                  <a:cubicBezTo>
                    <a:pt x="0" y="167"/>
                    <a:pt x="143" y="905"/>
                    <a:pt x="203" y="1048"/>
                  </a:cubicBezTo>
                  <a:cubicBezTo>
                    <a:pt x="215" y="1084"/>
                    <a:pt x="226" y="1107"/>
                    <a:pt x="262" y="1119"/>
                  </a:cubicBezTo>
                  <a:lnTo>
                    <a:pt x="298" y="1119"/>
                  </a:lnTo>
                  <a:cubicBezTo>
                    <a:pt x="334" y="1131"/>
                    <a:pt x="369" y="1131"/>
                    <a:pt x="405" y="1131"/>
                  </a:cubicBezTo>
                  <a:cubicBezTo>
                    <a:pt x="476" y="1131"/>
                    <a:pt x="536" y="1107"/>
                    <a:pt x="572" y="1048"/>
                  </a:cubicBezTo>
                  <a:cubicBezTo>
                    <a:pt x="572" y="1036"/>
                    <a:pt x="572" y="1024"/>
                    <a:pt x="572" y="1000"/>
                  </a:cubicBezTo>
                  <a:cubicBezTo>
                    <a:pt x="572" y="1000"/>
                    <a:pt x="405" y="357"/>
                    <a:pt x="476" y="95"/>
                  </a:cubicBezTo>
                  <a:cubicBezTo>
                    <a:pt x="476" y="72"/>
                    <a:pt x="465" y="48"/>
                    <a:pt x="441" y="36"/>
                  </a:cubicBezTo>
                  <a:cubicBezTo>
                    <a:pt x="441" y="36"/>
                    <a:pt x="322" y="0"/>
                    <a:pt x="22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2865656" y="2961636"/>
              <a:ext cx="19469" cy="30805"/>
            </a:xfrm>
            <a:custGeom>
              <a:avLst/>
              <a:gdLst/>
              <a:ahLst/>
              <a:cxnLst/>
              <a:rect l="l" t="t" r="r" b="b"/>
              <a:pathLst>
                <a:path w="632" h="1000" extrusionOk="0">
                  <a:moveTo>
                    <a:pt x="251" y="0"/>
                  </a:moveTo>
                  <a:cubicBezTo>
                    <a:pt x="172" y="0"/>
                    <a:pt x="75" y="12"/>
                    <a:pt x="48" y="66"/>
                  </a:cubicBezTo>
                  <a:cubicBezTo>
                    <a:pt x="1" y="161"/>
                    <a:pt x="317" y="995"/>
                    <a:pt x="392" y="995"/>
                  </a:cubicBezTo>
                  <a:cubicBezTo>
                    <a:pt x="392" y="995"/>
                    <a:pt x="393" y="995"/>
                    <a:pt x="393" y="995"/>
                  </a:cubicBezTo>
                  <a:cubicBezTo>
                    <a:pt x="414" y="995"/>
                    <a:pt x="444" y="999"/>
                    <a:pt x="476" y="999"/>
                  </a:cubicBezTo>
                  <a:cubicBezTo>
                    <a:pt x="535" y="999"/>
                    <a:pt x="601" y="985"/>
                    <a:pt x="631" y="900"/>
                  </a:cubicBezTo>
                  <a:cubicBezTo>
                    <a:pt x="631" y="900"/>
                    <a:pt x="334" y="293"/>
                    <a:pt x="358" y="7"/>
                  </a:cubicBezTo>
                  <a:cubicBezTo>
                    <a:pt x="358" y="7"/>
                    <a:pt x="309" y="0"/>
                    <a:pt x="251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2864177" y="2960003"/>
              <a:ext cx="22426" cy="33762"/>
            </a:xfrm>
            <a:custGeom>
              <a:avLst/>
              <a:gdLst/>
              <a:ahLst/>
              <a:cxnLst/>
              <a:rect l="l" t="t" r="r" b="b"/>
              <a:pathLst>
                <a:path w="728" h="1096" extrusionOk="0">
                  <a:moveTo>
                    <a:pt x="358" y="96"/>
                  </a:moveTo>
                  <a:cubicBezTo>
                    <a:pt x="370" y="381"/>
                    <a:pt x="584" y="846"/>
                    <a:pt x="632" y="953"/>
                  </a:cubicBezTo>
                  <a:cubicBezTo>
                    <a:pt x="608" y="989"/>
                    <a:pt x="584" y="1000"/>
                    <a:pt x="525" y="1000"/>
                  </a:cubicBezTo>
                  <a:lnTo>
                    <a:pt x="453" y="1000"/>
                  </a:lnTo>
                  <a:cubicBezTo>
                    <a:pt x="370" y="905"/>
                    <a:pt x="120" y="227"/>
                    <a:pt x="144" y="131"/>
                  </a:cubicBezTo>
                  <a:cubicBezTo>
                    <a:pt x="144" y="119"/>
                    <a:pt x="191" y="96"/>
                    <a:pt x="298" y="96"/>
                  </a:cubicBezTo>
                  <a:close/>
                  <a:moveTo>
                    <a:pt x="298" y="0"/>
                  </a:moveTo>
                  <a:cubicBezTo>
                    <a:pt x="167" y="0"/>
                    <a:pt x="84" y="36"/>
                    <a:pt x="48" y="96"/>
                  </a:cubicBezTo>
                  <a:cubicBezTo>
                    <a:pt x="1" y="215"/>
                    <a:pt x="275" y="905"/>
                    <a:pt x="358" y="1036"/>
                  </a:cubicBezTo>
                  <a:cubicBezTo>
                    <a:pt x="382" y="1072"/>
                    <a:pt x="406" y="1096"/>
                    <a:pt x="441" y="1096"/>
                  </a:cubicBezTo>
                  <a:lnTo>
                    <a:pt x="513" y="1096"/>
                  </a:lnTo>
                  <a:cubicBezTo>
                    <a:pt x="560" y="1096"/>
                    <a:pt x="679" y="1096"/>
                    <a:pt x="727" y="965"/>
                  </a:cubicBezTo>
                  <a:cubicBezTo>
                    <a:pt x="727" y="953"/>
                    <a:pt x="727" y="941"/>
                    <a:pt x="727" y="929"/>
                  </a:cubicBezTo>
                  <a:cubicBezTo>
                    <a:pt x="727" y="929"/>
                    <a:pt x="429" y="334"/>
                    <a:pt x="453" y="60"/>
                  </a:cubicBezTo>
                  <a:cubicBezTo>
                    <a:pt x="453" y="36"/>
                    <a:pt x="441" y="12"/>
                    <a:pt x="417" y="12"/>
                  </a:cubicBezTo>
                  <a:cubicBezTo>
                    <a:pt x="406" y="12"/>
                    <a:pt x="358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2850253" y="2921651"/>
              <a:ext cx="19469" cy="30805"/>
            </a:xfrm>
            <a:custGeom>
              <a:avLst/>
              <a:gdLst/>
              <a:ahLst/>
              <a:cxnLst/>
              <a:rect l="l" t="t" r="r" b="b"/>
              <a:pathLst>
                <a:path w="632" h="1000" extrusionOk="0">
                  <a:moveTo>
                    <a:pt x="247" y="0"/>
                  </a:moveTo>
                  <a:cubicBezTo>
                    <a:pt x="167" y="0"/>
                    <a:pt x="68" y="12"/>
                    <a:pt x="48" y="67"/>
                  </a:cubicBezTo>
                  <a:cubicBezTo>
                    <a:pt x="0" y="162"/>
                    <a:pt x="322" y="995"/>
                    <a:pt x="381" y="995"/>
                  </a:cubicBezTo>
                  <a:cubicBezTo>
                    <a:pt x="407" y="995"/>
                    <a:pt x="439" y="1000"/>
                    <a:pt x="473" y="1000"/>
                  </a:cubicBezTo>
                  <a:cubicBezTo>
                    <a:pt x="535" y="1000"/>
                    <a:pt x="601" y="985"/>
                    <a:pt x="631" y="900"/>
                  </a:cubicBezTo>
                  <a:cubicBezTo>
                    <a:pt x="631" y="900"/>
                    <a:pt x="334" y="293"/>
                    <a:pt x="358" y="7"/>
                  </a:cubicBezTo>
                  <a:cubicBezTo>
                    <a:pt x="358" y="7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2848775" y="2920018"/>
              <a:ext cx="22395" cy="33762"/>
            </a:xfrm>
            <a:custGeom>
              <a:avLst/>
              <a:gdLst/>
              <a:ahLst/>
              <a:cxnLst/>
              <a:rect l="l" t="t" r="r" b="b"/>
              <a:pathLst>
                <a:path w="727" h="1096" extrusionOk="0">
                  <a:moveTo>
                    <a:pt x="298" y="96"/>
                  </a:moveTo>
                  <a:cubicBezTo>
                    <a:pt x="310" y="96"/>
                    <a:pt x="334" y="96"/>
                    <a:pt x="358" y="108"/>
                  </a:cubicBezTo>
                  <a:cubicBezTo>
                    <a:pt x="358" y="382"/>
                    <a:pt x="572" y="846"/>
                    <a:pt x="632" y="953"/>
                  </a:cubicBezTo>
                  <a:cubicBezTo>
                    <a:pt x="608" y="989"/>
                    <a:pt x="572" y="1013"/>
                    <a:pt x="513" y="1013"/>
                  </a:cubicBezTo>
                  <a:cubicBezTo>
                    <a:pt x="501" y="1013"/>
                    <a:pt x="489" y="1001"/>
                    <a:pt x="477" y="1001"/>
                  </a:cubicBezTo>
                  <a:lnTo>
                    <a:pt x="441" y="1001"/>
                  </a:lnTo>
                  <a:cubicBezTo>
                    <a:pt x="358" y="905"/>
                    <a:pt x="108" y="215"/>
                    <a:pt x="132" y="143"/>
                  </a:cubicBezTo>
                  <a:cubicBezTo>
                    <a:pt x="144" y="120"/>
                    <a:pt x="179" y="96"/>
                    <a:pt x="298" y="96"/>
                  </a:cubicBezTo>
                  <a:close/>
                  <a:moveTo>
                    <a:pt x="286" y="1"/>
                  </a:moveTo>
                  <a:cubicBezTo>
                    <a:pt x="155" y="1"/>
                    <a:pt x="72" y="36"/>
                    <a:pt x="48" y="96"/>
                  </a:cubicBezTo>
                  <a:cubicBezTo>
                    <a:pt x="1" y="215"/>
                    <a:pt x="263" y="905"/>
                    <a:pt x="358" y="1036"/>
                  </a:cubicBezTo>
                  <a:cubicBezTo>
                    <a:pt x="370" y="1072"/>
                    <a:pt x="394" y="1096"/>
                    <a:pt x="429" y="1096"/>
                  </a:cubicBezTo>
                  <a:lnTo>
                    <a:pt x="513" y="1096"/>
                  </a:lnTo>
                  <a:cubicBezTo>
                    <a:pt x="548" y="1096"/>
                    <a:pt x="667" y="1096"/>
                    <a:pt x="715" y="965"/>
                  </a:cubicBezTo>
                  <a:cubicBezTo>
                    <a:pt x="727" y="953"/>
                    <a:pt x="727" y="941"/>
                    <a:pt x="715" y="929"/>
                  </a:cubicBezTo>
                  <a:cubicBezTo>
                    <a:pt x="715" y="929"/>
                    <a:pt x="429" y="334"/>
                    <a:pt x="453" y="60"/>
                  </a:cubicBezTo>
                  <a:cubicBezTo>
                    <a:pt x="453" y="36"/>
                    <a:pt x="429" y="12"/>
                    <a:pt x="406" y="12"/>
                  </a:cubicBezTo>
                  <a:cubicBezTo>
                    <a:pt x="406" y="12"/>
                    <a:pt x="358" y="1"/>
                    <a:pt x="28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171180" y="3050016"/>
              <a:ext cx="17990" cy="32869"/>
            </a:xfrm>
            <a:custGeom>
              <a:avLst/>
              <a:gdLst/>
              <a:ahLst/>
              <a:cxnLst/>
              <a:rect l="l" t="t" r="r" b="b"/>
              <a:pathLst>
                <a:path w="584" h="1067" extrusionOk="0">
                  <a:moveTo>
                    <a:pt x="357" y="0"/>
                  </a:moveTo>
                  <a:cubicBezTo>
                    <a:pt x="331" y="0"/>
                    <a:pt x="303" y="9"/>
                    <a:pt x="274" y="31"/>
                  </a:cubicBezTo>
                  <a:cubicBezTo>
                    <a:pt x="274" y="31"/>
                    <a:pt x="191" y="710"/>
                    <a:pt x="0" y="924"/>
                  </a:cubicBezTo>
                  <a:cubicBezTo>
                    <a:pt x="0" y="924"/>
                    <a:pt x="152" y="1066"/>
                    <a:pt x="254" y="1066"/>
                  </a:cubicBezTo>
                  <a:cubicBezTo>
                    <a:pt x="270" y="1066"/>
                    <a:pt x="285" y="1063"/>
                    <a:pt x="298" y="1055"/>
                  </a:cubicBezTo>
                  <a:cubicBezTo>
                    <a:pt x="381" y="995"/>
                    <a:pt x="584" y="126"/>
                    <a:pt x="536" y="91"/>
                  </a:cubicBezTo>
                  <a:cubicBezTo>
                    <a:pt x="493" y="64"/>
                    <a:pt x="430" y="0"/>
                    <a:pt x="35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169701" y="3048753"/>
              <a:ext cx="19838" cy="35611"/>
            </a:xfrm>
            <a:custGeom>
              <a:avLst/>
              <a:gdLst/>
              <a:ahLst/>
              <a:cxnLst/>
              <a:rect l="l" t="t" r="r" b="b"/>
              <a:pathLst>
                <a:path w="644" h="1156" extrusionOk="0">
                  <a:moveTo>
                    <a:pt x="404" y="88"/>
                  </a:moveTo>
                  <a:cubicBezTo>
                    <a:pt x="444" y="88"/>
                    <a:pt x="488" y="116"/>
                    <a:pt x="525" y="143"/>
                  </a:cubicBezTo>
                  <a:cubicBezTo>
                    <a:pt x="525" y="155"/>
                    <a:pt x="536" y="155"/>
                    <a:pt x="548" y="155"/>
                  </a:cubicBezTo>
                  <a:cubicBezTo>
                    <a:pt x="560" y="286"/>
                    <a:pt x="382" y="1001"/>
                    <a:pt x="322" y="1060"/>
                  </a:cubicBezTo>
                  <a:lnTo>
                    <a:pt x="298" y="1060"/>
                  </a:lnTo>
                  <a:cubicBezTo>
                    <a:pt x="251" y="1060"/>
                    <a:pt x="179" y="1013"/>
                    <a:pt x="120" y="965"/>
                  </a:cubicBezTo>
                  <a:cubicBezTo>
                    <a:pt x="275" y="727"/>
                    <a:pt x="346" y="215"/>
                    <a:pt x="370" y="96"/>
                  </a:cubicBezTo>
                  <a:cubicBezTo>
                    <a:pt x="380" y="90"/>
                    <a:pt x="392" y="88"/>
                    <a:pt x="404" y="88"/>
                  </a:cubicBezTo>
                  <a:close/>
                  <a:moveTo>
                    <a:pt x="405" y="1"/>
                  </a:moveTo>
                  <a:cubicBezTo>
                    <a:pt x="370" y="1"/>
                    <a:pt x="334" y="13"/>
                    <a:pt x="298" y="36"/>
                  </a:cubicBezTo>
                  <a:cubicBezTo>
                    <a:pt x="286" y="36"/>
                    <a:pt x="275" y="48"/>
                    <a:pt x="275" y="60"/>
                  </a:cubicBezTo>
                  <a:cubicBezTo>
                    <a:pt x="275" y="72"/>
                    <a:pt x="191" y="727"/>
                    <a:pt x="13" y="941"/>
                  </a:cubicBezTo>
                  <a:cubicBezTo>
                    <a:pt x="1" y="965"/>
                    <a:pt x="1" y="989"/>
                    <a:pt x="24" y="1013"/>
                  </a:cubicBezTo>
                  <a:cubicBezTo>
                    <a:pt x="36" y="1025"/>
                    <a:pt x="191" y="1156"/>
                    <a:pt x="298" y="1156"/>
                  </a:cubicBezTo>
                  <a:cubicBezTo>
                    <a:pt x="334" y="1156"/>
                    <a:pt x="346" y="1144"/>
                    <a:pt x="370" y="1132"/>
                  </a:cubicBezTo>
                  <a:cubicBezTo>
                    <a:pt x="477" y="1072"/>
                    <a:pt x="644" y="334"/>
                    <a:pt x="644" y="167"/>
                  </a:cubicBezTo>
                  <a:cubicBezTo>
                    <a:pt x="644" y="143"/>
                    <a:pt x="632" y="108"/>
                    <a:pt x="608" y="84"/>
                  </a:cubicBezTo>
                  <a:cubicBezTo>
                    <a:pt x="596" y="84"/>
                    <a:pt x="584" y="72"/>
                    <a:pt x="572" y="72"/>
                  </a:cubicBezTo>
                  <a:cubicBezTo>
                    <a:pt x="536" y="36"/>
                    <a:pt x="47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2940112" y="3100104"/>
              <a:ext cx="177190" cy="28248"/>
            </a:xfrm>
            <a:custGeom>
              <a:avLst/>
              <a:gdLst/>
              <a:ahLst/>
              <a:cxnLst/>
              <a:rect l="l" t="t" r="r" b="b"/>
              <a:pathLst>
                <a:path w="5752" h="917" extrusionOk="0">
                  <a:moveTo>
                    <a:pt x="0" y="0"/>
                  </a:moveTo>
                  <a:cubicBezTo>
                    <a:pt x="0" y="1"/>
                    <a:pt x="1917" y="917"/>
                    <a:pt x="4306" y="917"/>
                  </a:cubicBezTo>
                  <a:cubicBezTo>
                    <a:pt x="4773" y="917"/>
                    <a:pt x="5259" y="882"/>
                    <a:pt x="5751" y="7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2938263" y="3098503"/>
              <a:ext cx="180856" cy="30959"/>
            </a:xfrm>
            <a:custGeom>
              <a:avLst/>
              <a:gdLst/>
              <a:ahLst/>
              <a:cxnLst/>
              <a:rect l="l" t="t" r="r" b="b"/>
              <a:pathLst>
                <a:path w="5871" h="1005" extrusionOk="0">
                  <a:moveTo>
                    <a:pt x="63" y="0"/>
                  </a:moveTo>
                  <a:cubicBezTo>
                    <a:pt x="43" y="0"/>
                    <a:pt x="21" y="11"/>
                    <a:pt x="13" y="29"/>
                  </a:cubicBezTo>
                  <a:cubicBezTo>
                    <a:pt x="1" y="52"/>
                    <a:pt x="13" y="76"/>
                    <a:pt x="37" y="88"/>
                  </a:cubicBezTo>
                  <a:cubicBezTo>
                    <a:pt x="60" y="100"/>
                    <a:pt x="2001" y="1005"/>
                    <a:pt x="4382" y="1005"/>
                  </a:cubicBezTo>
                  <a:cubicBezTo>
                    <a:pt x="4847" y="1005"/>
                    <a:pt x="5335" y="969"/>
                    <a:pt x="5823" y="886"/>
                  </a:cubicBezTo>
                  <a:cubicBezTo>
                    <a:pt x="5847" y="886"/>
                    <a:pt x="5871" y="862"/>
                    <a:pt x="5859" y="838"/>
                  </a:cubicBezTo>
                  <a:cubicBezTo>
                    <a:pt x="5859" y="819"/>
                    <a:pt x="5843" y="799"/>
                    <a:pt x="5824" y="799"/>
                  </a:cubicBezTo>
                  <a:cubicBezTo>
                    <a:pt x="5820" y="799"/>
                    <a:pt x="5815" y="800"/>
                    <a:pt x="5811" y="803"/>
                  </a:cubicBezTo>
                  <a:cubicBezTo>
                    <a:pt x="5329" y="884"/>
                    <a:pt x="4853" y="918"/>
                    <a:pt x="4393" y="918"/>
                  </a:cubicBezTo>
                  <a:cubicBezTo>
                    <a:pt x="2027" y="918"/>
                    <a:pt x="104" y="15"/>
                    <a:pt x="84" y="5"/>
                  </a:cubicBezTo>
                  <a:cubicBezTo>
                    <a:pt x="78" y="2"/>
                    <a:pt x="71" y="0"/>
                    <a:pt x="6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3091580" y="3125765"/>
              <a:ext cx="8102" cy="46269"/>
            </a:xfrm>
            <a:custGeom>
              <a:avLst/>
              <a:gdLst/>
              <a:ahLst/>
              <a:cxnLst/>
              <a:rect l="l" t="t" r="r" b="b"/>
              <a:pathLst>
                <a:path w="263" h="1502" extrusionOk="0">
                  <a:moveTo>
                    <a:pt x="60" y="1"/>
                  </a:moveTo>
                  <a:lnTo>
                    <a:pt x="1" y="1501"/>
                  </a:lnTo>
                  <a:cubicBezTo>
                    <a:pt x="263" y="1251"/>
                    <a:pt x="60" y="1"/>
                    <a:pt x="60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3090132" y="3124317"/>
              <a:ext cx="11028" cy="49165"/>
            </a:xfrm>
            <a:custGeom>
              <a:avLst/>
              <a:gdLst/>
              <a:ahLst/>
              <a:cxnLst/>
              <a:rect l="l" t="t" r="r" b="b"/>
              <a:pathLst>
                <a:path w="358" h="1596" extrusionOk="0">
                  <a:moveTo>
                    <a:pt x="95" y="0"/>
                  </a:moveTo>
                  <a:cubicBezTo>
                    <a:pt x="71" y="0"/>
                    <a:pt x="60" y="24"/>
                    <a:pt x="60" y="60"/>
                  </a:cubicBezTo>
                  <a:cubicBezTo>
                    <a:pt x="119" y="393"/>
                    <a:pt x="214" y="1322"/>
                    <a:pt x="12" y="1512"/>
                  </a:cubicBezTo>
                  <a:cubicBezTo>
                    <a:pt x="0" y="1536"/>
                    <a:pt x="0" y="1560"/>
                    <a:pt x="12" y="1584"/>
                  </a:cubicBezTo>
                  <a:cubicBezTo>
                    <a:pt x="24" y="1596"/>
                    <a:pt x="36" y="1596"/>
                    <a:pt x="48" y="1596"/>
                  </a:cubicBezTo>
                  <a:cubicBezTo>
                    <a:pt x="60" y="1596"/>
                    <a:pt x="71" y="1596"/>
                    <a:pt x="83" y="1584"/>
                  </a:cubicBezTo>
                  <a:cubicBezTo>
                    <a:pt x="357" y="1322"/>
                    <a:pt x="179" y="167"/>
                    <a:pt x="155" y="36"/>
                  </a:cubicBezTo>
                  <a:cubicBezTo>
                    <a:pt x="155" y="12"/>
                    <a:pt x="131" y="0"/>
                    <a:pt x="9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3045372" y="3129092"/>
              <a:ext cx="1140" cy="39985"/>
            </a:xfrm>
            <a:custGeom>
              <a:avLst/>
              <a:gdLst/>
              <a:ahLst/>
              <a:cxnLst/>
              <a:rect l="l" t="t" r="r" b="b"/>
              <a:pathLst>
                <a:path w="37" h="1298" extrusionOk="0">
                  <a:moveTo>
                    <a:pt x="12" y="0"/>
                  </a:moveTo>
                  <a:lnTo>
                    <a:pt x="0" y="1298"/>
                  </a:lnTo>
                  <a:cubicBezTo>
                    <a:pt x="0" y="1298"/>
                    <a:pt x="36" y="310"/>
                    <a:pt x="12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3043894" y="3127521"/>
              <a:ext cx="4066" cy="43035"/>
            </a:xfrm>
            <a:custGeom>
              <a:avLst/>
              <a:gdLst/>
              <a:ahLst/>
              <a:cxnLst/>
              <a:rect l="l" t="t" r="r" b="b"/>
              <a:pathLst>
                <a:path w="132" h="1397" extrusionOk="0">
                  <a:moveTo>
                    <a:pt x="73" y="0"/>
                  </a:moveTo>
                  <a:cubicBezTo>
                    <a:pt x="69" y="0"/>
                    <a:pt x="65" y="1"/>
                    <a:pt x="60" y="3"/>
                  </a:cubicBezTo>
                  <a:cubicBezTo>
                    <a:pt x="25" y="3"/>
                    <a:pt x="13" y="27"/>
                    <a:pt x="13" y="51"/>
                  </a:cubicBezTo>
                  <a:cubicBezTo>
                    <a:pt x="37" y="361"/>
                    <a:pt x="1" y="1337"/>
                    <a:pt x="1" y="1349"/>
                  </a:cubicBezTo>
                  <a:cubicBezTo>
                    <a:pt x="1" y="1373"/>
                    <a:pt x="25" y="1396"/>
                    <a:pt x="48" y="1396"/>
                  </a:cubicBezTo>
                  <a:cubicBezTo>
                    <a:pt x="72" y="1396"/>
                    <a:pt x="96" y="1385"/>
                    <a:pt x="96" y="1349"/>
                  </a:cubicBezTo>
                  <a:cubicBezTo>
                    <a:pt x="96" y="1313"/>
                    <a:pt x="132" y="361"/>
                    <a:pt x="108" y="39"/>
                  </a:cubicBezTo>
                  <a:cubicBezTo>
                    <a:pt x="108" y="20"/>
                    <a:pt x="92" y="0"/>
                    <a:pt x="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2992911" y="3123208"/>
              <a:ext cx="5545" cy="40755"/>
            </a:xfrm>
            <a:custGeom>
              <a:avLst/>
              <a:gdLst/>
              <a:ahLst/>
              <a:cxnLst/>
              <a:rect l="l" t="t" r="r" b="b"/>
              <a:pathLst>
                <a:path w="180" h="1323" extrusionOk="0">
                  <a:moveTo>
                    <a:pt x="179" y="1"/>
                  </a:moveTo>
                  <a:lnTo>
                    <a:pt x="179" y="1"/>
                  </a:lnTo>
                  <a:cubicBezTo>
                    <a:pt x="48" y="429"/>
                    <a:pt x="1" y="1322"/>
                    <a:pt x="1" y="1322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2991464" y="3121976"/>
              <a:ext cx="8471" cy="43435"/>
            </a:xfrm>
            <a:custGeom>
              <a:avLst/>
              <a:gdLst/>
              <a:ahLst/>
              <a:cxnLst/>
              <a:rect l="l" t="t" r="r" b="b"/>
              <a:pathLst>
                <a:path w="275" h="1410" extrusionOk="0">
                  <a:moveTo>
                    <a:pt x="212" y="0"/>
                  </a:moveTo>
                  <a:cubicBezTo>
                    <a:pt x="192" y="0"/>
                    <a:pt x="179" y="11"/>
                    <a:pt x="179" y="29"/>
                  </a:cubicBezTo>
                  <a:cubicBezTo>
                    <a:pt x="60" y="457"/>
                    <a:pt x="0" y="1326"/>
                    <a:pt x="0" y="1362"/>
                  </a:cubicBezTo>
                  <a:cubicBezTo>
                    <a:pt x="0" y="1386"/>
                    <a:pt x="24" y="1410"/>
                    <a:pt x="48" y="1410"/>
                  </a:cubicBezTo>
                  <a:cubicBezTo>
                    <a:pt x="72" y="1410"/>
                    <a:pt x="95" y="1398"/>
                    <a:pt x="95" y="1362"/>
                  </a:cubicBezTo>
                  <a:cubicBezTo>
                    <a:pt x="95" y="1362"/>
                    <a:pt x="143" y="469"/>
                    <a:pt x="262" y="52"/>
                  </a:cubicBezTo>
                  <a:cubicBezTo>
                    <a:pt x="274" y="29"/>
                    <a:pt x="262" y="5"/>
                    <a:pt x="238" y="5"/>
                  </a:cubicBezTo>
                  <a:cubicBezTo>
                    <a:pt x="229" y="2"/>
                    <a:pt x="220" y="0"/>
                    <a:pt x="2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2950000" y="3118064"/>
              <a:ext cx="10689" cy="37089"/>
            </a:xfrm>
            <a:custGeom>
              <a:avLst/>
              <a:gdLst/>
              <a:ahLst/>
              <a:cxnLst/>
              <a:rect l="l" t="t" r="r" b="b"/>
              <a:pathLst>
                <a:path w="347" h="1204" extrusionOk="0">
                  <a:moveTo>
                    <a:pt x="346" y="1"/>
                  </a:moveTo>
                  <a:lnTo>
                    <a:pt x="346" y="1"/>
                  </a:lnTo>
                  <a:cubicBezTo>
                    <a:pt x="144" y="263"/>
                    <a:pt x="1" y="1203"/>
                    <a:pt x="1" y="1203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2948552" y="3116462"/>
              <a:ext cx="13585" cy="40170"/>
            </a:xfrm>
            <a:custGeom>
              <a:avLst/>
              <a:gdLst/>
              <a:ahLst/>
              <a:cxnLst/>
              <a:rect l="l" t="t" r="r" b="b"/>
              <a:pathLst>
                <a:path w="441" h="1304" extrusionOk="0">
                  <a:moveTo>
                    <a:pt x="396" y="0"/>
                  </a:moveTo>
                  <a:cubicBezTo>
                    <a:pt x="380" y="0"/>
                    <a:pt x="366" y="9"/>
                    <a:pt x="357" y="17"/>
                  </a:cubicBezTo>
                  <a:cubicBezTo>
                    <a:pt x="155" y="303"/>
                    <a:pt x="12" y="1208"/>
                    <a:pt x="0" y="1243"/>
                  </a:cubicBezTo>
                  <a:cubicBezTo>
                    <a:pt x="0" y="1267"/>
                    <a:pt x="24" y="1291"/>
                    <a:pt x="48" y="1303"/>
                  </a:cubicBezTo>
                  <a:cubicBezTo>
                    <a:pt x="72" y="1303"/>
                    <a:pt x="95" y="1279"/>
                    <a:pt x="95" y="1267"/>
                  </a:cubicBezTo>
                  <a:cubicBezTo>
                    <a:pt x="95" y="1255"/>
                    <a:pt x="238" y="339"/>
                    <a:pt x="429" y="77"/>
                  </a:cubicBezTo>
                  <a:cubicBezTo>
                    <a:pt x="441" y="53"/>
                    <a:pt x="441" y="29"/>
                    <a:pt x="417" y="5"/>
                  </a:cubicBezTo>
                  <a:cubicBezTo>
                    <a:pt x="410" y="2"/>
                    <a:pt x="403" y="0"/>
                    <a:pt x="39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2949292" y="3081036"/>
              <a:ext cx="35580" cy="16850"/>
            </a:xfrm>
            <a:custGeom>
              <a:avLst/>
              <a:gdLst/>
              <a:ahLst/>
              <a:cxnLst/>
              <a:rect l="l" t="t" r="r" b="b"/>
              <a:pathLst>
                <a:path w="1155" h="547" extrusionOk="0">
                  <a:moveTo>
                    <a:pt x="179" y="0"/>
                  </a:moveTo>
                  <a:cubicBezTo>
                    <a:pt x="179" y="0"/>
                    <a:pt x="0" y="203"/>
                    <a:pt x="60" y="298"/>
                  </a:cubicBezTo>
                  <a:cubicBezTo>
                    <a:pt x="101" y="371"/>
                    <a:pt x="790" y="546"/>
                    <a:pt x="978" y="546"/>
                  </a:cubicBezTo>
                  <a:cubicBezTo>
                    <a:pt x="1003" y="546"/>
                    <a:pt x="1020" y="543"/>
                    <a:pt x="1024" y="536"/>
                  </a:cubicBezTo>
                  <a:cubicBezTo>
                    <a:pt x="1048" y="489"/>
                    <a:pt x="1155" y="393"/>
                    <a:pt x="1083" y="286"/>
                  </a:cubicBezTo>
                  <a:cubicBezTo>
                    <a:pt x="1083" y="286"/>
                    <a:pt x="405" y="191"/>
                    <a:pt x="179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2947443" y="3079681"/>
              <a:ext cx="38907" cy="19715"/>
            </a:xfrm>
            <a:custGeom>
              <a:avLst/>
              <a:gdLst/>
              <a:ahLst/>
              <a:cxnLst/>
              <a:rect l="l" t="t" r="r" b="b"/>
              <a:pathLst>
                <a:path w="1263" h="640" extrusionOk="0">
                  <a:moveTo>
                    <a:pt x="251" y="116"/>
                  </a:moveTo>
                  <a:cubicBezTo>
                    <a:pt x="477" y="259"/>
                    <a:pt x="989" y="354"/>
                    <a:pt x="1108" y="366"/>
                  </a:cubicBezTo>
                  <a:cubicBezTo>
                    <a:pt x="1132" y="425"/>
                    <a:pt x="1108" y="473"/>
                    <a:pt x="1060" y="521"/>
                  </a:cubicBezTo>
                  <a:cubicBezTo>
                    <a:pt x="1060" y="533"/>
                    <a:pt x="1048" y="544"/>
                    <a:pt x="1048" y="544"/>
                  </a:cubicBezTo>
                  <a:lnTo>
                    <a:pt x="1036" y="544"/>
                  </a:lnTo>
                  <a:cubicBezTo>
                    <a:pt x="858" y="544"/>
                    <a:pt x="215" y="378"/>
                    <a:pt x="155" y="318"/>
                  </a:cubicBezTo>
                  <a:cubicBezTo>
                    <a:pt x="131" y="282"/>
                    <a:pt x="191" y="187"/>
                    <a:pt x="251" y="116"/>
                  </a:cubicBezTo>
                  <a:close/>
                  <a:moveTo>
                    <a:pt x="245" y="1"/>
                  </a:moveTo>
                  <a:cubicBezTo>
                    <a:pt x="231" y="1"/>
                    <a:pt x="217" y="7"/>
                    <a:pt x="203" y="21"/>
                  </a:cubicBezTo>
                  <a:cubicBezTo>
                    <a:pt x="167" y="56"/>
                    <a:pt x="0" y="247"/>
                    <a:pt x="72" y="366"/>
                  </a:cubicBezTo>
                  <a:cubicBezTo>
                    <a:pt x="143" y="473"/>
                    <a:pt x="882" y="640"/>
                    <a:pt x="1036" y="640"/>
                  </a:cubicBezTo>
                  <a:cubicBezTo>
                    <a:pt x="1072" y="640"/>
                    <a:pt x="1096" y="640"/>
                    <a:pt x="1120" y="616"/>
                  </a:cubicBezTo>
                  <a:cubicBezTo>
                    <a:pt x="1120" y="604"/>
                    <a:pt x="1132" y="592"/>
                    <a:pt x="1143" y="580"/>
                  </a:cubicBezTo>
                  <a:cubicBezTo>
                    <a:pt x="1179" y="521"/>
                    <a:pt x="1263" y="425"/>
                    <a:pt x="1179" y="306"/>
                  </a:cubicBezTo>
                  <a:cubicBezTo>
                    <a:pt x="1167" y="282"/>
                    <a:pt x="1155" y="282"/>
                    <a:pt x="1143" y="282"/>
                  </a:cubicBezTo>
                  <a:cubicBezTo>
                    <a:pt x="1143" y="282"/>
                    <a:pt x="477" y="187"/>
                    <a:pt x="274" y="9"/>
                  </a:cubicBezTo>
                  <a:cubicBezTo>
                    <a:pt x="264" y="4"/>
                    <a:pt x="255" y="1"/>
                    <a:pt x="2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3036192" y="3095699"/>
              <a:ext cx="36350" cy="12322"/>
            </a:xfrm>
            <a:custGeom>
              <a:avLst/>
              <a:gdLst/>
              <a:ahLst/>
              <a:cxnLst/>
              <a:rect l="l" t="t" r="r" b="b"/>
              <a:pathLst>
                <a:path w="1180" h="400" extrusionOk="0">
                  <a:moveTo>
                    <a:pt x="144" y="1"/>
                  </a:moveTo>
                  <a:cubicBezTo>
                    <a:pt x="144" y="1"/>
                    <a:pt x="1" y="239"/>
                    <a:pt x="72" y="310"/>
                  </a:cubicBezTo>
                  <a:cubicBezTo>
                    <a:pt x="119" y="365"/>
                    <a:pt x="527" y="399"/>
                    <a:pt x="808" y="399"/>
                  </a:cubicBezTo>
                  <a:cubicBezTo>
                    <a:pt x="953" y="399"/>
                    <a:pt x="1064" y="390"/>
                    <a:pt x="1072" y="370"/>
                  </a:cubicBezTo>
                  <a:cubicBezTo>
                    <a:pt x="1096" y="310"/>
                    <a:pt x="1180" y="203"/>
                    <a:pt x="1072" y="108"/>
                  </a:cubicBezTo>
                  <a:cubicBezTo>
                    <a:pt x="1072" y="108"/>
                    <a:pt x="997" y="112"/>
                    <a:pt x="887" y="112"/>
                  </a:cubicBezTo>
                  <a:cubicBezTo>
                    <a:pt x="668" y="112"/>
                    <a:pt x="310" y="96"/>
                    <a:pt x="144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3034745" y="3094375"/>
              <a:ext cx="38907" cy="15310"/>
            </a:xfrm>
            <a:custGeom>
              <a:avLst/>
              <a:gdLst/>
              <a:ahLst/>
              <a:cxnLst/>
              <a:rect l="l" t="t" r="r" b="b"/>
              <a:pathLst>
                <a:path w="1263" h="497" extrusionOk="0">
                  <a:moveTo>
                    <a:pt x="214" y="115"/>
                  </a:moveTo>
                  <a:cubicBezTo>
                    <a:pt x="393" y="186"/>
                    <a:pt x="703" y="198"/>
                    <a:pt x="953" y="210"/>
                  </a:cubicBezTo>
                  <a:cubicBezTo>
                    <a:pt x="1024" y="210"/>
                    <a:pt x="1072" y="198"/>
                    <a:pt x="1107" y="198"/>
                  </a:cubicBezTo>
                  <a:cubicBezTo>
                    <a:pt x="1143" y="246"/>
                    <a:pt x="1119" y="294"/>
                    <a:pt x="1096" y="365"/>
                  </a:cubicBezTo>
                  <a:cubicBezTo>
                    <a:pt x="1084" y="365"/>
                    <a:pt x="1084" y="377"/>
                    <a:pt x="1084" y="389"/>
                  </a:cubicBezTo>
                  <a:cubicBezTo>
                    <a:pt x="1060" y="389"/>
                    <a:pt x="1012" y="401"/>
                    <a:pt x="869" y="401"/>
                  </a:cubicBezTo>
                  <a:cubicBezTo>
                    <a:pt x="536" y="401"/>
                    <a:pt x="203" y="353"/>
                    <a:pt x="155" y="329"/>
                  </a:cubicBezTo>
                  <a:cubicBezTo>
                    <a:pt x="131" y="306"/>
                    <a:pt x="167" y="198"/>
                    <a:pt x="214" y="115"/>
                  </a:cubicBezTo>
                  <a:close/>
                  <a:moveTo>
                    <a:pt x="186" y="0"/>
                  </a:moveTo>
                  <a:cubicBezTo>
                    <a:pt x="173" y="0"/>
                    <a:pt x="162" y="6"/>
                    <a:pt x="155" y="20"/>
                  </a:cubicBezTo>
                  <a:cubicBezTo>
                    <a:pt x="119" y="67"/>
                    <a:pt x="0" y="294"/>
                    <a:pt x="84" y="389"/>
                  </a:cubicBezTo>
                  <a:cubicBezTo>
                    <a:pt x="179" y="484"/>
                    <a:pt x="857" y="496"/>
                    <a:pt x="857" y="496"/>
                  </a:cubicBezTo>
                  <a:cubicBezTo>
                    <a:pt x="1119" y="496"/>
                    <a:pt x="1143" y="472"/>
                    <a:pt x="1155" y="437"/>
                  </a:cubicBezTo>
                  <a:cubicBezTo>
                    <a:pt x="1167" y="425"/>
                    <a:pt x="1167" y="413"/>
                    <a:pt x="1179" y="401"/>
                  </a:cubicBezTo>
                  <a:cubicBezTo>
                    <a:pt x="1203" y="341"/>
                    <a:pt x="1262" y="222"/>
                    <a:pt x="1155" y="115"/>
                  </a:cubicBezTo>
                  <a:cubicBezTo>
                    <a:pt x="1143" y="115"/>
                    <a:pt x="1131" y="103"/>
                    <a:pt x="1119" y="103"/>
                  </a:cubicBezTo>
                  <a:lnTo>
                    <a:pt x="941" y="103"/>
                  </a:lnTo>
                  <a:cubicBezTo>
                    <a:pt x="738" y="103"/>
                    <a:pt x="381" y="91"/>
                    <a:pt x="214" y="8"/>
                  </a:cubicBezTo>
                  <a:cubicBezTo>
                    <a:pt x="205" y="3"/>
                    <a:pt x="195" y="0"/>
                    <a:pt x="18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2993281" y="3094221"/>
              <a:ext cx="36350" cy="12322"/>
            </a:xfrm>
            <a:custGeom>
              <a:avLst/>
              <a:gdLst/>
              <a:ahLst/>
              <a:cxnLst/>
              <a:rect l="l" t="t" r="r" b="b"/>
              <a:pathLst>
                <a:path w="1180" h="400" extrusionOk="0">
                  <a:moveTo>
                    <a:pt x="144" y="1"/>
                  </a:moveTo>
                  <a:cubicBezTo>
                    <a:pt x="144" y="1"/>
                    <a:pt x="1" y="227"/>
                    <a:pt x="72" y="311"/>
                  </a:cubicBezTo>
                  <a:cubicBezTo>
                    <a:pt x="119" y="365"/>
                    <a:pt x="527" y="400"/>
                    <a:pt x="808" y="400"/>
                  </a:cubicBezTo>
                  <a:cubicBezTo>
                    <a:pt x="953" y="400"/>
                    <a:pt x="1064" y="390"/>
                    <a:pt x="1072" y="370"/>
                  </a:cubicBezTo>
                  <a:cubicBezTo>
                    <a:pt x="1096" y="311"/>
                    <a:pt x="1179" y="203"/>
                    <a:pt x="1072" y="108"/>
                  </a:cubicBezTo>
                  <a:cubicBezTo>
                    <a:pt x="1072" y="108"/>
                    <a:pt x="997" y="112"/>
                    <a:pt x="887" y="112"/>
                  </a:cubicBezTo>
                  <a:cubicBezTo>
                    <a:pt x="668" y="112"/>
                    <a:pt x="310" y="96"/>
                    <a:pt x="144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2991833" y="3092896"/>
              <a:ext cx="38907" cy="15310"/>
            </a:xfrm>
            <a:custGeom>
              <a:avLst/>
              <a:gdLst/>
              <a:ahLst/>
              <a:cxnLst/>
              <a:rect l="l" t="t" r="r" b="b"/>
              <a:pathLst>
                <a:path w="1263" h="497" extrusionOk="0">
                  <a:moveTo>
                    <a:pt x="214" y="104"/>
                  </a:moveTo>
                  <a:cubicBezTo>
                    <a:pt x="393" y="187"/>
                    <a:pt x="703" y="199"/>
                    <a:pt x="953" y="199"/>
                  </a:cubicBezTo>
                  <a:lnTo>
                    <a:pt x="1107" y="199"/>
                  </a:lnTo>
                  <a:cubicBezTo>
                    <a:pt x="1143" y="246"/>
                    <a:pt x="1119" y="294"/>
                    <a:pt x="1096" y="354"/>
                  </a:cubicBezTo>
                  <a:cubicBezTo>
                    <a:pt x="1084" y="365"/>
                    <a:pt x="1084" y="377"/>
                    <a:pt x="1084" y="377"/>
                  </a:cubicBezTo>
                  <a:cubicBezTo>
                    <a:pt x="1060" y="389"/>
                    <a:pt x="1012" y="401"/>
                    <a:pt x="857" y="401"/>
                  </a:cubicBezTo>
                  <a:cubicBezTo>
                    <a:pt x="536" y="401"/>
                    <a:pt x="203" y="354"/>
                    <a:pt x="155" y="318"/>
                  </a:cubicBezTo>
                  <a:cubicBezTo>
                    <a:pt x="131" y="294"/>
                    <a:pt x="167" y="199"/>
                    <a:pt x="214" y="104"/>
                  </a:cubicBezTo>
                  <a:close/>
                  <a:moveTo>
                    <a:pt x="186" y="0"/>
                  </a:moveTo>
                  <a:cubicBezTo>
                    <a:pt x="173" y="0"/>
                    <a:pt x="162" y="6"/>
                    <a:pt x="155" y="20"/>
                  </a:cubicBezTo>
                  <a:cubicBezTo>
                    <a:pt x="119" y="68"/>
                    <a:pt x="0" y="294"/>
                    <a:pt x="83" y="389"/>
                  </a:cubicBezTo>
                  <a:cubicBezTo>
                    <a:pt x="179" y="485"/>
                    <a:pt x="857" y="496"/>
                    <a:pt x="857" y="496"/>
                  </a:cubicBezTo>
                  <a:cubicBezTo>
                    <a:pt x="1119" y="496"/>
                    <a:pt x="1143" y="461"/>
                    <a:pt x="1155" y="425"/>
                  </a:cubicBezTo>
                  <a:cubicBezTo>
                    <a:pt x="1167" y="425"/>
                    <a:pt x="1167" y="413"/>
                    <a:pt x="1179" y="401"/>
                  </a:cubicBezTo>
                  <a:cubicBezTo>
                    <a:pt x="1203" y="342"/>
                    <a:pt x="1262" y="223"/>
                    <a:pt x="1155" y="115"/>
                  </a:cubicBezTo>
                  <a:cubicBezTo>
                    <a:pt x="1143" y="104"/>
                    <a:pt x="1131" y="104"/>
                    <a:pt x="1119" y="104"/>
                  </a:cubicBezTo>
                  <a:lnTo>
                    <a:pt x="941" y="104"/>
                  </a:lnTo>
                  <a:cubicBezTo>
                    <a:pt x="738" y="104"/>
                    <a:pt x="381" y="92"/>
                    <a:pt x="214" y="8"/>
                  </a:cubicBezTo>
                  <a:cubicBezTo>
                    <a:pt x="205" y="3"/>
                    <a:pt x="195" y="0"/>
                    <a:pt x="18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2889869" y="2821843"/>
              <a:ext cx="29357" cy="45037"/>
            </a:xfrm>
            <a:custGeom>
              <a:avLst/>
              <a:gdLst/>
              <a:ahLst/>
              <a:cxnLst/>
              <a:rect l="l" t="t" r="r" b="b"/>
              <a:pathLst>
                <a:path w="953" h="1462" extrusionOk="0">
                  <a:moveTo>
                    <a:pt x="54" y="1"/>
                  </a:moveTo>
                  <a:cubicBezTo>
                    <a:pt x="44" y="1"/>
                    <a:pt x="34" y="4"/>
                    <a:pt x="24" y="9"/>
                  </a:cubicBezTo>
                  <a:cubicBezTo>
                    <a:pt x="0" y="32"/>
                    <a:pt x="0" y="56"/>
                    <a:pt x="24" y="80"/>
                  </a:cubicBezTo>
                  <a:cubicBezTo>
                    <a:pt x="24" y="92"/>
                    <a:pt x="500" y="616"/>
                    <a:pt x="857" y="1437"/>
                  </a:cubicBezTo>
                  <a:cubicBezTo>
                    <a:pt x="857" y="1449"/>
                    <a:pt x="881" y="1461"/>
                    <a:pt x="893" y="1461"/>
                  </a:cubicBezTo>
                  <a:lnTo>
                    <a:pt x="917" y="1461"/>
                  </a:lnTo>
                  <a:cubicBezTo>
                    <a:pt x="941" y="1449"/>
                    <a:pt x="953" y="1413"/>
                    <a:pt x="941" y="1390"/>
                  </a:cubicBezTo>
                  <a:cubicBezTo>
                    <a:pt x="584" y="556"/>
                    <a:pt x="95" y="20"/>
                    <a:pt x="95" y="20"/>
                  </a:cubicBezTo>
                  <a:cubicBezTo>
                    <a:pt x="81" y="7"/>
                    <a:pt x="68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2943408" y="2790915"/>
              <a:ext cx="7362" cy="71560"/>
            </a:xfrm>
            <a:custGeom>
              <a:avLst/>
              <a:gdLst/>
              <a:ahLst/>
              <a:cxnLst/>
              <a:rect l="l" t="t" r="r" b="b"/>
              <a:pathLst>
                <a:path w="239" h="2323" extrusionOk="0">
                  <a:moveTo>
                    <a:pt x="108" y="1"/>
                  </a:moveTo>
                  <a:cubicBezTo>
                    <a:pt x="84" y="1"/>
                    <a:pt x="60" y="12"/>
                    <a:pt x="60" y="48"/>
                  </a:cubicBezTo>
                  <a:cubicBezTo>
                    <a:pt x="60" y="108"/>
                    <a:pt x="1" y="1596"/>
                    <a:pt x="143" y="2287"/>
                  </a:cubicBezTo>
                  <a:cubicBezTo>
                    <a:pt x="143" y="2298"/>
                    <a:pt x="167" y="2322"/>
                    <a:pt x="191" y="2322"/>
                  </a:cubicBezTo>
                  <a:lnTo>
                    <a:pt x="203" y="2322"/>
                  </a:lnTo>
                  <a:cubicBezTo>
                    <a:pt x="227" y="2310"/>
                    <a:pt x="239" y="2287"/>
                    <a:pt x="239" y="2263"/>
                  </a:cubicBezTo>
                  <a:cubicBezTo>
                    <a:pt x="96" y="1584"/>
                    <a:pt x="155" y="60"/>
                    <a:pt x="155" y="48"/>
                  </a:cubicBezTo>
                  <a:cubicBezTo>
                    <a:pt x="155" y="24"/>
                    <a:pt x="131" y="1"/>
                    <a:pt x="1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2951479" y="2909391"/>
              <a:ext cx="171307" cy="170937"/>
            </a:xfrm>
            <a:custGeom>
              <a:avLst/>
              <a:gdLst/>
              <a:ahLst/>
              <a:cxnLst/>
              <a:rect l="l" t="t" r="r" b="b"/>
              <a:pathLst>
                <a:path w="5561" h="5549" extrusionOk="0">
                  <a:moveTo>
                    <a:pt x="2808" y="0"/>
                  </a:moveTo>
                  <a:cubicBezTo>
                    <a:pt x="2801" y="0"/>
                    <a:pt x="2794" y="0"/>
                    <a:pt x="2787" y="0"/>
                  </a:cubicBezTo>
                  <a:cubicBezTo>
                    <a:pt x="1263" y="12"/>
                    <a:pt x="12" y="1250"/>
                    <a:pt x="0" y="2774"/>
                  </a:cubicBezTo>
                  <a:cubicBezTo>
                    <a:pt x="0" y="4310"/>
                    <a:pt x="1251" y="5549"/>
                    <a:pt x="2787" y="5549"/>
                  </a:cubicBezTo>
                  <a:cubicBezTo>
                    <a:pt x="4311" y="5549"/>
                    <a:pt x="5561" y="4310"/>
                    <a:pt x="5561" y="2774"/>
                  </a:cubicBezTo>
                  <a:cubicBezTo>
                    <a:pt x="5561" y="1246"/>
                    <a:pt x="4322" y="0"/>
                    <a:pt x="2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3038041" y="2944971"/>
              <a:ext cx="64198" cy="127286"/>
            </a:xfrm>
            <a:custGeom>
              <a:avLst/>
              <a:gdLst/>
              <a:ahLst/>
              <a:cxnLst/>
              <a:rect l="l" t="t" r="r" b="b"/>
              <a:pathLst>
                <a:path w="2084" h="4132" extrusionOk="0">
                  <a:moveTo>
                    <a:pt x="2024" y="0"/>
                  </a:moveTo>
                  <a:cubicBezTo>
                    <a:pt x="2012" y="0"/>
                    <a:pt x="798" y="238"/>
                    <a:pt x="346" y="1226"/>
                  </a:cubicBezTo>
                  <a:cubicBezTo>
                    <a:pt x="0" y="1977"/>
                    <a:pt x="179" y="2941"/>
                    <a:pt x="869" y="4108"/>
                  </a:cubicBezTo>
                  <a:cubicBezTo>
                    <a:pt x="881" y="4132"/>
                    <a:pt x="893" y="4132"/>
                    <a:pt x="917" y="4132"/>
                  </a:cubicBezTo>
                  <a:lnTo>
                    <a:pt x="941" y="4132"/>
                  </a:lnTo>
                  <a:cubicBezTo>
                    <a:pt x="965" y="4120"/>
                    <a:pt x="965" y="4084"/>
                    <a:pt x="953" y="4060"/>
                  </a:cubicBezTo>
                  <a:cubicBezTo>
                    <a:pt x="286" y="2929"/>
                    <a:pt x="107" y="1988"/>
                    <a:pt x="429" y="1262"/>
                  </a:cubicBezTo>
                  <a:cubicBezTo>
                    <a:pt x="858" y="322"/>
                    <a:pt x="2024" y="95"/>
                    <a:pt x="2036" y="95"/>
                  </a:cubicBezTo>
                  <a:cubicBezTo>
                    <a:pt x="2072" y="95"/>
                    <a:pt x="2084" y="72"/>
                    <a:pt x="2084" y="48"/>
                  </a:cubicBezTo>
                  <a:cubicBezTo>
                    <a:pt x="2072" y="12"/>
                    <a:pt x="2048" y="0"/>
                    <a:pt x="20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2965033" y="2920234"/>
              <a:ext cx="54679" cy="117182"/>
            </a:xfrm>
            <a:custGeom>
              <a:avLst/>
              <a:gdLst/>
              <a:ahLst/>
              <a:cxnLst/>
              <a:rect l="l" t="t" r="r" b="b"/>
              <a:pathLst>
                <a:path w="1775" h="3804" extrusionOk="0">
                  <a:moveTo>
                    <a:pt x="923" y="1"/>
                  </a:moveTo>
                  <a:cubicBezTo>
                    <a:pt x="906" y="1"/>
                    <a:pt x="891" y="12"/>
                    <a:pt x="882" y="29"/>
                  </a:cubicBezTo>
                  <a:cubicBezTo>
                    <a:pt x="870" y="53"/>
                    <a:pt x="870" y="77"/>
                    <a:pt x="894" y="89"/>
                  </a:cubicBezTo>
                  <a:cubicBezTo>
                    <a:pt x="906" y="101"/>
                    <a:pt x="1537" y="458"/>
                    <a:pt x="1608" y="1184"/>
                  </a:cubicBezTo>
                  <a:cubicBezTo>
                    <a:pt x="1680" y="1922"/>
                    <a:pt x="1144" y="2780"/>
                    <a:pt x="25" y="3720"/>
                  </a:cubicBezTo>
                  <a:cubicBezTo>
                    <a:pt x="1" y="3732"/>
                    <a:pt x="1" y="3768"/>
                    <a:pt x="13" y="3780"/>
                  </a:cubicBezTo>
                  <a:cubicBezTo>
                    <a:pt x="25" y="3792"/>
                    <a:pt x="37" y="3804"/>
                    <a:pt x="61" y="3804"/>
                  </a:cubicBezTo>
                  <a:cubicBezTo>
                    <a:pt x="61" y="3804"/>
                    <a:pt x="72" y="3792"/>
                    <a:pt x="84" y="3792"/>
                  </a:cubicBezTo>
                  <a:cubicBezTo>
                    <a:pt x="1227" y="2839"/>
                    <a:pt x="1775" y="1946"/>
                    <a:pt x="1704" y="1172"/>
                  </a:cubicBezTo>
                  <a:cubicBezTo>
                    <a:pt x="1632" y="398"/>
                    <a:pt x="965" y="29"/>
                    <a:pt x="942" y="5"/>
                  </a:cubicBezTo>
                  <a:cubicBezTo>
                    <a:pt x="935" y="2"/>
                    <a:pt x="929" y="1"/>
                    <a:pt x="92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3050147" y="3054729"/>
              <a:ext cx="22395" cy="15341"/>
            </a:xfrm>
            <a:custGeom>
              <a:avLst/>
              <a:gdLst/>
              <a:ahLst/>
              <a:cxnLst/>
              <a:rect l="l" t="t" r="r" b="b"/>
              <a:pathLst>
                <a:path w="727" h="498" extrusionOk="0">
                  <a:moveTo>
                    <a:pt x="250" y="0"/>
                  </a:moveTo>
                  <a:cubicBezTo>
                    <a:pt x="241" y="0"/>
                    <a:pt x="232" y="3"/>
                    <a:pt x="226" y="9"/>
                  </a:cubicBezTo>
                  <a:cubicBezTo>
                    <a:pt x="203" y="9"/>
                    <a:pt x="143" y="33"/>
                    <a:pt x="12" y="438"/>
                  </a:cubicBezTo>
                  <a:cubicBezTo>
                    <a:pt x="0" y="461"/>
                    <a:pt x="12" y="485"/>
                    <a:pt x="48" y="497"/>
                  </a:cubicBezTo>
                  <a:lnTo>
                    <a:pt x="60" y="497"/>
                  </a:lnTo>
                  <a:cubicBezTo>
                    <a:pt x="84" y="497"/>
                    <a:pt x="95" y="485"/>
                    <a:pt x="107" y="461"/>
                  </a:cubicBezTo>
                  <a:cubicBezTo>
                    <a:pt x="155" y="330"/>
                    <a:pt x="215" y="164"/>
                    <a:pt x="250" y="104"/>
                  </a:cubicBezTo>
                  <a:cubicBezTo>
                    <a:pt x="346" y="164"/>
                    <a:pt x="596" y="295"/>
                    <a:pt x="643" y="319"/>
                  </a:cubicBezTo>
                  <a:cubicBezTo>
                    <a:pt x="653" y="323"/>
                    <a:pt x="665" y="326"/>
                    <a:pt x="676" y="326"/>
                  </a:cubicBezTo>
                  <a:cubicBezTo>
                    <a:pt x="692" y="326"/>
                    <a:pt x="708" y="321"/>
                    <a:pt x="715" y="307"/>
                  </a:cubicBezTo>
                  <a:cubicBezTo>
                    <a:pt x="727" y="283"/>
                    <a:pt x="715" y="247"/>
                    <a:pt x="691" y="235"/>
                  </a:cubicBezTo>
                  <a:cubicBezTo>
                    <a:pt x="548" y="164"/>
                    <a:pt x="310" y="45"/>
                    <a:pt x="274" y="9"/>
                  </a:cubicBezTo>
                  <a:cubicBezTo>
                    <a:pt x="268" y="3"/>
                    <a:pt x="259" y="0"/>
                    <a:pt x="25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3040598" y="3028452"/>
              <a:ext cx="21317" cy="14817"/>
            </a:xfrm>
            <a:custGeom>
              <a:avLst/>
              <a:gdLst/>
              <a:ahLst/>
              <a:cxnLst/>
              <a:rect l="l" t="t" r="r" b="b"/>
              <a:pathLst>
                <a:path w="692" h="481" extrusionOk="0">
                  <a:moveTo>
                    <a:pt x="208" y="1"/>
                  </a:moveTo>
                  <a:cubicBezTo>
                    <a:pt x="173" y="1"/>
                    <a:pt x="120" y="52"/>
                    <a:pt x="1" y="421"/>
                  </a:cubicBezTo>
                  <a:cubicBezTo>
                    <a:pt x="1" y="445"/>
                    <a:pt x="13" y="481"/>
                    <a:pt x="36" y="481"/>
                  </a:cubicBezTo>
                  <a:lnTo>
                    <a:pt x="48" y="481"/>
                  </a:lnTo>
                  <a:cubicBezTo>
                    <a:pt x="72" y="481"/>
                    <a:pt x="84" y="469"/>
                    <a:pt x="96" y="457"/>
                  </a:cubicBezTo>
                  <a:cubicBezTo>
                    <a:pt x="144" y="314"/>
                    <a:pt x="203" y="160"/>
                    <a:pt x="227" y="100"/>
                  </a:cubicBezTo>
                  <a:cubicBezTo>
                    <a:pt x="286" y="136"/>
                    <a:pt x="453" y="255"/>
                    <a:pt x="608" y="350"/>
                  </a:cubicBezTo>
                  <a:cubicBezTo>
                    <a:pt x="617" y="359"/>
                    <a:pt x="626" y="363"/>
                    <a:pt x="635" y="363"/>
                  </a:cubicBezTo>
                  <a:cubicBezTo>
                    <a:pt x="648" y="363"/>
                    <a:pt x="660" y="353"/>
                    <a:pt x="667" y="338"/>
                  </a:cubicBezTo>
                  <a:cubicBezTo>
                    <a:pt x="691" y="326"/>
                    <a:pt x="679" y="291"/>
                    <a:pt x="656" y="279"/>
                  </a:cubicBezTo>
                  <a:cubicBezTo>
                    <a:pt x="525" y="171"/>
                    <a:pt x="286" y="17"/>
                    <a:pt x="227" y="5"/>
                  </a:cubicBezTo>
                  <a:cubicBezTo>
                    <a:pt x="221" y="3"/>
                    <a:pt x="215" y="1"/>
                    <a:pt x="2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3036192" y="3004732"/>
              <a:ext cx="20208" cy="13616"/>
            </a:xfrm>
            <a:custGeom>
              <a:avLst/>
              <a:gdLst/>
              <a:ahLst/>
              <a:cxnLst/>
              <a:rect l="l" t="t" r="r" b="b"/>
              <a:pathLst>
                <a:path w="656" h="442" extrusionOk="0">
                  <a:moveTo>
                    <a:pt x="275" y="1"/>
                  </a:moveTo>
                  <a:cubicBezTo>
                    <a:pt x="203" y="25"/>
                    <a:pt x="96" y="203"/>
                    <a:pt x="13" y="358"/>
                  </a:cubicBezTo>
                  <a:cubicBezTo>
                    <a:pt x="1" y="382"/>
                    <a:pt x="13" y="418"/>
                    <a:pt x="37" y="429"/>
                  </a:cubicBezTo>
                  <a:cubicBezTo>
                    <a:pt x="43" y="433"/>
                    <a:pt x="49" y="434"/>
                    <a:pt x="55" y="434"/>
                  </a:cubicBezTo>
                  <a:cubicBezTo>
                    <a:pt x="72" y="434"/>
                    <a:pt x="87" y="423"/>
                    <a:pt x="96" y="406"/>
                  </a:cubicBezTo>
                  <a:cubicBezTo>
                    <a:pt x="167" y="287"/>
                    <a:pt x="251" y="144"/>
                    <a:pt x="287" y="108"/>
                  </a:cubicBezTo>
                  <a:cubicBezTo>
                    <a:pt x="334" y="156"/>
                    <a:pt x="465" y="299"/>
                    <a:pt x="560" y="418"/>
                  </a:cubicBezTo>
                  <a:cubicBezTo>
                    <a:pt x="572" y="429"/>
                    <a:pt x="584" y="441"/>
                    <a:pt x="608" y="441"/>
                  </a:cubicBezTo>
                  <a:cubicBezTo>
                    <a:pt x="608" y="441"/>
                    <a:pt x="620" y="441"/>
                    <a:pt x="632" y="429"/>
                  </a:cubicBezTo>
                  <a:cubicBezTo>
                    <a:pt x="656" y="418"/>
                    <a:pt x="656" y="382"/>
                    <a:pt x="632" y="358"/>
                  </a:cubicBezTo>
                  <a:cubicBezTo>
                    <a:pt x="572" y="287"/>
                    <a:pt x="370" y="37"/>
                    <a:pt x="322" y="13"/>
                  </a:cubicBezTo>
                  <a:cubicBezTo>
                    <a:pt x="310" y="1"/>
                    <a:pt x="287" y="1"/>
                    <a:pt x="27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3039150" y="2980088"/>
              <a:ext cx="17620" cy="16604"/>
            </a:xfrm>
            <a:custGeom>
              <a:avLst/>
              <a:gdLst/>
              <a:ahLst/>
              <a:cxnLst/>
              <a:rect l="l" t="t" r="r" b="b"/>
              <a:pathLst>
                <a:path w="572" h="539" extrusionOk="0">
                  <a:moveTo>
                    <a:pt x="375" y="1"/>
                  </a:moveTo>
                  <a:cubicBezTo>
                    <a:pt x="285" y="1"/>
                    <a:pt x="112" y="152"/>
                    <a:pt x="12" y="241"/>
                  </a:cubicBezTo>
                  <a:cubicBezTo>
                    <a:pt x="0" y="265"/>
                    <a:pt x="0" y="289"/>
                    <a:pt x="12" y="313"/>
                  </a:cubicBezTo>
                  <a:cubicBezTo>
                    <a:pt x="24" y="319"/>
                    <a:pt x="36" y="322"/>
                    <a:pt x="48" y="322"/>
                  </a:cubicBezTo>
                  <a:cubicBezTo>
                    <a:pt x="60" y="322"/>
                    <a:pt x="71" y="319"/>
                    <a:pt x="83" y="313"/>
                  </a:cubicBezTo>
                  <a:cubicBezTo>
                    <a:pt x="191" y="206"/>
                    <a:pt x="322" y="110"/>
                    <a:pt x="369" y="98"/>
                  </a:cubicBezTo>
                  <a:cubicBezTo>
                    <a:pt x="393" y="170"/>
                    <a:pt x="441" y="372"/>
                    <a:pt x="476" y="503"/>
                  </a:cubicBezTo>
                  <a:cubicBezTo>
                    <a:pt x="476" y="515"/>
                    <a:pt x="500" y="539"/>
                    <a:pt x="512" y="539"/>
                  </a:cubicBezTo>
                  <a:lnTo>
                    <a:pt x="524" y="539"/>
                  </a:lnTo>
                  <a:cubicBezTo>
                    <a:pt x="548" y="527"/>
                    <a:pt x="572" y="503"/>
                    <a:pt x="560" y="479"/>
                  </a:cubicBezTo>
                  <a:cubicBezTo>
                    <a:pt x="560" y="444"/>
                    <a:pt x="488" y="110"/>
                    <a:pt x="441" y="39"/>
                  </a:cubicBezTo>
                  <a:cubicBezTo>
                    <a:pt x="429" y="15"/>
                    <a:pt x="417" y="3"/>
                    <a:pt x="393" y="3"/>
                  </a:cubicBezTo>
                  <a:cubicBezTo>
                    <a:pt x="387" y="2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3056739" y="2958956"/>
              <a:ext cx="15803" cy="16111"/>
            </a:xfrm>
            <a:custGeom>
              <a:avLst/>
              <a:gdLst/>
              <a:ahLst/>
              <a:cxnLst/>
              <a:rect l="l" t="t" r="r" b="b"/>
              <a:pathLst>
                <a:path w="513" h="523" extrusionOk="0">
                  <a:moveTo>
                    <a:pt x="395" y="1"/>
                  </a:moveTo>
                  <a:cubicBezTo>
                    <a:pt x="348" y="1"/>
                    <a:pt x="252" y="11"/>
                    <a:pt x="48" y="46"/>
                  </a:cubicBezTo>
                  <a:cubicBezTo>
                    <a:pt x="24" y="58"/>
                    <a:pt x="1" y="82"/>
                    <a:pt x="12" y="106"/>
                  </a:cubicBezTo>
                  <a:cubicBezTo>
                    <a:pt x="12" y="125"/>
                    <a:pt x="28" y="145"/>
                    <a:pt x="47" y="145"/>
                  </a:cubicBezTo>
                  <a:cubicBezTo>
                    <a:pt x="51" y="145"/>
                    <a:pt x="56" y="144"/>
                    <a:pt x="60" y="141"/>
                  </a:cubicBezTo>
                  <a:cubicBezTo>
                    <a:pt x="191" y="118"/>
                    <a:pt x="334" y="94"/>
                    <a:pt x="393" y="94"/>
                  </a:cubicBezTo>
                  <a:cubicBezTo>
                    <a:pt x="382" y="153"/>
                    <a:pt x="358" y="320"/>
                    <a:pt x="322" y="463"/>
                  </a:cubicBezTo>
                  <a:cubicBezTo>
                    <a:pt x="322" y="499"/>
                    <a:pt x="334" y="522"/>
                    <a:pt x="358" y="522"/>
                  </a:cubicBezTo>
                  <a:lnTo>
                    <a:pt x="370" y="522"/>
                  </a:lnTo>
                  <a:cubicBezTo>
                    <a:pt x="393" y="522"/>
                    <a:pt x="405" y="511"/>
                    <a:pt x="417" y="487"/>
                  </a:cubicBezTo>
                  <a:cubicBezTo>
                    <a:pt x="513" y="46"/>
                    <a:pt x="477" y="22"/>
                    <a:pt x="441" y="10"/>
                  </a:cubicBezTo>
                  <a:cubicBezTo>
                    <a:pt x="436" y="6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3075068" y="2947158"/>
              <a:ext cx="13985" cy="15803"/>
            </a:xfrm>
            <a:custGeom>
              <a:avLst/>
              <a:gdLst/>
              <a:ahLst/>
              <a:cxnLst/>
              <a:rect l="l" t="t" r="r" b="b"/>
              <a:pathLst>
                <a:path w="454" h="513" extrusionOk="0">
                  <a:moveTo>
                    <a:pt x="60" y="1"/>
                  </a:moveTo>
                  <a:cubicBezTo>
                    <a:pt x="37" y="1"/>
                    <a:pt x="1" y="12"/>
                    <a:pt x="1" y="36"/>
                  </a:cubicBezTo>
                  <a:cubicBezTo>
                    <a:pt x="1" y="60"/>
                    <a:pt x="13" y="84"/>
                    <a:pt x="37" y="96"/>
                  </a:cubicBezTo>
                  <a:lnTo>
                    <a:pt x="334" y="143"/>
                  </a:lnTo>
                  <a:lnTo>
                    <a:pt x="203" y="441"/>
                  </a:lnTo>
                  <a:cubicBezTo>
                    <a:pt x="191" y="465"/>
                    <a:pt x="203" y="501"/>
                    <a:pt x="227" y="513"/>
                  </a:cubicBezTo>
                  <a:lnTo>
                    <a:pt x="251" y="513"/>
                  </a:lnTo>
                  <a:cubicBezTo>
                    <a:pt x="263" y="513"/>
                    <a:pt x="287" y="501"/>
                    <a:pt x="287" y="489"/>
                  </a:cubicBezTo>
                  <a:lnTo>
                    <a:pt x="441" y="132"/>
                  </a:lnTo>
                  <a:cubicBezTo>
                    <a:pt x="453" y="120"/>
                    <a:pt x="453" y="108"/>
                    <a:pt x="441" y="96"/>
                  </a:cubicBezTo>
                  <a:cubicBezTo>
                    <a:pt x="441" y="84"/>
                    <a:pt x="429" y="72"/>
                    <a:pt x="406" y="72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2996238" y="2924701"/>
              <a:ext cx="17620" cy="15895"/>
            </a:xfrm>
            <a:custGeom>
              <a:avLst/>
              <a:gdLst/>
              <a:ahLst/>
              <a:cxnLst/>
              <a:rect l="l" t="t" r="r" b="b"/>
              <a:pathLst>
                <a:path w="572" h="516" extrusionOk="0">
                  <a:moveTo>
                    <a:pt x="477" y="0"/>
                  </a:moveTo>
                  <a:cubicBezTo>
                    <a:pt x="473" y="0"/>
                    <a:pt x="469" y="1"/>
                    <a:pt x="464" y="3"/>
                  </a:cubicBezTo>
                  <a:cubicBezTo>
                    <a:pt x="429" y="3"/>
                    <a:pt x="417" y="27"/>
                    <a:pt x="417" y="51"/>
                  </a:cubicBezTo>
                  <a:cubicBezTo>
                    <a:pt x="441" y="194"/>
                    <a:pt x="452" y="360"/>
                    <a:pt x="452" y="420"/>
                  </a:cubicBezTo>
                  <a:cubicBezTo>
                    <a:pt x="393" y="408"/>
                    <a:pt x="214" y="349"/>
                    <a:pt x="71" y="289"/>
                  </a:cubicBezTo>
                  <a:cubicBezTo>
                    <a:pt x="65" y="286"/>
                    <a:pt x="58" y="284"/>
                    <a:pt x="51" y="284"/>
                  </a:cubicBezTo>
                  <a:cubicBezTo>
                    <a:pt x="31" y="284"/>
                    <a:pt x="12" y="295"/>
                    <a:pt x="12" y="313"/>
                  </a:cubicBezTo>
                  <a:cubicBezTo>
                    <a:pt x="0" y="337"/>
                    <a:pt x="12" y="360"/>
                    <a:pt x="36" y="372"/>
                  </a:cubicBezTo>
                  <a:cubicBezTo>
                    <a:pt x="298" y="480"/>
                    <a:pt x="417" y="515"/>
                    <a:pt x="476" y="515"/>
                  </a:cubicBezTo>
                  <a:cubicBezTo>
                    <a:pt x="512" y="515"/>
                    <a:pt x="512" y="503"/>
                    <a:pt x="524" y="491"/>
                  </a:cubicBezTo>
                  <a:cubicBezTo>
                    <a:pt x="536" y="480"/>
                    <a:pt x="572" y="444"/>
                    <a:pt x="512" y="39"/>
                  </a:cubicBezTo>
                  <a:cubicBezTo>
                    <a:pt x="512" y="20"/>
                    <a:pt x="496" y="0"/>
                    <a:pt x="47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3007236" y="2949961"/>
              <a:ext cx="19099" cy="16666"/>
            </a:xfrm>
            <a:custGeom>
              <a:avLst/>
              <a:gdLst/>
              <a:ahLst/>
              <a:cxnLst/>
              <a:rect l="l" t="t" r="r" b="b"/>
              <a:pathLst>
                <a:path w="620" h="541" extrusionOk="0">
                  <a:moveTo>
                    <a:pt x="563" y="0"/>
                  </a:moveTo>
                  <a:cubicBezTo>
                    <a:pt x="542" y="0"/>
                    <a:pt x="521" y="11"/>
                    <a:pt x="512" y="29"/>
                  </a:cubicBezTo>
                  <a:cubicBezTo>
                    <a:pt x="429" y="195"/>
                    <a:pt x="334" y="386"/>
                    <a:pt x="286" y="433"/>
                  </a:cubicBezTo>
                  <a:cubicBezTo>
                    <a:pt x="250" y="398"/>
                    <a:pt x="167" y="279"/>
                    <a:pt x="95" y="148"/>
                  </a:cubicBezTo>
                  <a:cubicBezTo>
                    <a:pt x="87" y="130"/>
                    <a:pt x="65" y="119"/>
                    <a:pt x="45" y="119"/>
                  </a:cubicBezTo>
                  <a:cubicBezTo>
                    <a:pt x="38" y="119"/>
                    <a:pt x="30" y="121"/>
                    <a:pt x="24" y="124"/>
                  </a:cubicBezTo>
                  <a:cubicBezTo>
                    <a:pt x="12" y="136"/>
                    <a:pt x="0" y="160"/>
                    <a:pt x="12" y="183"/>
                  </a:cubicBezTo>
                  <a:cubicBezTo>
                    <a:pt x="72" y="302"/>
                    <a:pt x="191" y="505"/>
                    <a:pt x="274" y="529"/>
                  </a:cubicBezTo>
                  <a:cubicBezTo>
                    <a:pt x="274" y="529"/>
                    <a:pt x="286" y="541"/>
                    <a:pt x="286" y="541"/>
                  </a:cubicBezTo>
                  <a:cubicBezTo>
                    <a:pt x="298" y="541"/>
                    <a:pt x="310" y="529"/>
                    <a:pt x="322" y="529"/>
                  </a:cubicBezTo>
                  <a:cubicBezTo>
                    <a:pt x="381" y="493"/>
                    <a:pt x="536" y="195"/>
                    <a:pt x="607" y="64"/>
                  </a:cubicBezTo>
                  <a:cubicBezTo>
                    <a:pt x="619" y="41"/>
                    <a:pt x="607" y="17"/>
                    <a:pt x="584" y="5"/>
                  </a:cubicBezTo>
                  <a:cubicBezTo>
                    <a:pt x="577" y="2"/>
                    <a:pt x="570" y="0"/>
                    <a:pt x="56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3004278" y="2973927"/>
              <a:ext cx="17651" cy="14355"/>
            </a:xfrm>
            <a:custGeom>
              <a:avLst/>
              <a:gdLst/>
              <a:ahLst/>
              <a:cxnLst/>
              <a:rect l="l" t="t" r="r" b="b"/>
              <a:pathLst>
                <a:path w="573" h="466" extrusionOk="0">
                  <a:moveTo>
                    <a:pt x="49" y="1"/>
                  </a:moveTo>
                  <a:cubicBezTo>
                    <a:pt x="25" y="13"/>
                    <a:pt x="1" y="36"/>
                    <a:pt x="1" y="60"/>
                  </a:cubicBezTo>
                  <a:cubicBezTo>
                    <a:pt x="60" y="429"/>
                    <a:pt x="108" y="453"/>
                    <a:pt x="120" y="465"/>
                  </a:cubicBezTo>
                  <a:lnTo>
                    <a:pt x="156" y="465"/>
                  </a:lnTo>
                  <a:cubicBezTo>
                    <a:pt x="191" y="465"/>
                    <a:pt x="287" y="441"/>
                    <a:pt x="537" y="263"/>
                  </a:cubicBezTo>
                  <a:cubicBezTo>
                    <a:pt x="561" y="239"/>
                    <a:pt x="572" y="215"/>
                    <a:pt x="549" y="191"/>
                  </a:cubicBezTo>
                  <a:cubicBezTo>
                    <a:pt x="542" y="177"/>
                    <a:pt x="531" y="172"/>
                    <a:pt x="518" y="172"/>
                  </a:cubicBezTo>
                  <a:cubicBezTo>
                    <a:pt x="509" y="172"/>
                    <a:pt x="499" y="174"/>
                    <a:pt x="489" y="179"/>
                  </a:cubicBezTo>
                  <a:cubicBezTo>
                    <a:pt x="370" y="263"/>
                    <a:pt x="227" y="358"/>
                    <a:pt x="168" y="370"/>
                  </a:cubicBezTo>
                  <a:cubicBezTo>
                    <a:pt x="144" y="322"/>
                    <a:pt x="120" y="167"/>
                    <a:pt x="96" y="48"/>
                  </a:cubicBezTo>
                  <a:cubicBezTo>
                    <a:pt x="96" y="25"/>
                    <a:pt x="72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2990724" y="2992626"/>
              <a:ext cx="17990" cy="17651"/>
            </a:xfrm>
            <a:custGeom>
              <a:avLst/>
              <a:gdLst/>
              <a:ahLst/>
              <a:cxnLst/>
              <a:rect l="l" t="t" r="r" b="b"/>
              <a:pathLst>
                <a:path w="584" h="573" extrusionOk="0">
                  <a:moveTo>
                    <a:pt x="48" y="1"/>
                  </a:moveTo>
                  <a:cubicBezTo>
                    <a:pt x="24" y="1"/>
                    <a:pt x="0" y="37"/>
                    <a:pt x="0" y="60"/>
                  </a:cubicBezTo>
                  <a:cubicBezTo>
                    <a:pt x="0" y="72"/>
                    <a:pt x="60" y="465"/>
                    <a:pt x="72" y="525"/>
                  </a:cubicBezTo>
                  <a:cubicBezTo>
                    <a:pt x="84" y="537"/>
                    <a:pt x="96" y="561"/>
                    <a:pt x="108" y="561"/>
                  </a:cubicBezTo>
                  <a:cubicBezTo>
                    <a:pt x="119" y="572"/>
                    <a:pt x="131" y="572"/>
                    <a:pt x="155" y="572"/>
                  </a:cubicBezTo>
                  <a:cubicBezTo>
                    <a:pt x="227" y="572"/>
                    <a:pt x="358" y="537"/>
                    <a:pt x="548" y="453"/>
                  </a:cubicBezTo>
                  <a:cubicBezTo>
                    <a:pt x="572" y="441"/>
                    <a:pt x="584" y="406"/>
                    <a:pt x="572" y="382"/>
                  </a:cubicBezTo>
                  <a:cubicBezTo>
                    <a:pt x="563" y="365"/>
                    <a:pt x="548" y="353"/>
                    <a:pt x="531" y="353"/>
                  </a:cubicBezTo>
                  <a:cubicBezTo>
                    <a:pt x="525" y="353"/>
                    <a:pt x="519" y="355"/>
                    <a:pt x="512" y="358"/>
                  </a:cubicBezTo>
                  <a:cubicBezTo>
                    <a:pt x="381" y="418"/>
                    <a:pt x="227" y="477"/>
                    <a:pt x="167" y="477"/>
                  </a:cubicBezTo>
                  <a:cubicBezTo>
                    <a:pt x="143" y="370"/>
                    <a:pt x="96" y="49"/>
                    <a:pt x="96" y="49"/>
                  </a:cubicBezTo>
                  <a:cubicBezTo>
                    <a:pt x="96" y="13"/>
                    <a:pt x="72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2974582" y="3006581"/>
              <a:ext cx="17651" cy="19469"/>
            </a:xfrm>
            <a:custGeom>
              <a:avLst/>
              <a:gdLst/>
              <a:ahLst/>
              <a:cxnLst/>
              <a:rect l="l" t="t" r="r" b="b"/>
              <a:pathLst>
                <a:path w="573" h="632" extrusionOk="0">
                  <a:moveTo>
                    <a:pt x="48" y="0"/>
                  </a:moveTo>
                  <a:cubicBezTo>
                    <a:pt x="24" y="0"/>
                    <a:pt x="1" y="24"/>
                    <a:pt x="1" y="48"/>
                  </a:cubicBezTo>
                  <a:cubicBezTo>
                    <a:pt x="12" y="72"/>
                    <a:pt x="84" y="489"/>
                    <a:pt x="108" y="572"/>
                  </a:cubicBezTo>
                  <a:cubicBezTo>
                    <a:pt x="108" y="584"/>
                    <a:pt x="120" y="608"/>
                    <a:pt x="143" y="620"/>
                  </a:cubicBezTo>
                  <a:cubicBezTo>
                    <a:pt x="167" y="631"/>
                    <a:pt x="191" y="631"/>
                    <a:pt x="227" y="631"/>
                  </a:cubicBezTo>
                  <a:cubicBezTo>
                    <a:pt x="322" y="631"/>
                    <a:pt x="477" y="584"/>
                    <a:pt x="536" y="572"/>
                  </a:cubicBezTo>
                  <a:cubicBezTo>
                    <a:pt x="560" y="560"/>
                    <a:pt x="572" y="536"/>
                    <a:pt x="560" y="500"/>
                  </a:cubicBezTo>
                  <a:cubicBezTo>
                    <a:pt x="551" y="483"/>
                    <a:pt x="536" y="472"/>
                    <a:pt x="520" y="472"/>
                  </a:cubicBezTo>
                  <a:cubicBezTo>
                    <a:pt x="513" y="472"/>
                    <a:pt x="507" y="473"/>
                    <a:pt x="501" y="477"/>
                  </a:cubicBezTo>
                  <a:cubicBezTo>
                    <a:pt x="392" y="516"/>
                    <a:pt x="275" y="539"/>
                    <a:pt x="218" y="539"/>
                  </a:cubicBezTo>
                  <a:cubicBezTo>
                    <a:pt x="206" y="539"/>
                    <a:pt x="197" y="538"/>
                    <a:pt x="191" y="536"/>
                  </a:cubicBezTo>
                  <a:cubicBezTo>
                    <a:pt x="167" y="465"/>
                    <a:pt x="120" y="179"/>
                    <a:pt x="96" y="36"/>
                  </a:cubicBezTo>
                  <a:cubicBezTo>
                    <a:pt x="96" y="12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2810269" y="2990808"/>
              <a:ext cx="27909" cy="28279"/>
            </a:xfrm>
            <a:custGeom>
              <a:avLst/>
              <a:gdLst/>
              <a:ahLst/>
              <a:cxnLst/>
              <a:rect l="l" t="t" r="r" b="b"/>
              <a:pathLst>
                <a:path w="906" h="918" extrusionOk="0">
                  <a:moveTo>
                    <a:pt x="489" y="143"/>
                  </a:moveTo>
                  <a:cubicBezTo>
                    <a:pt x="501" y="179"/>
                    <a:pt x="513" y="227"/>
                    <a:pt x="513" y="250"/>
                  </a:cubicBezTo>
                  <a:cubicBezTo>
                    <a:pt x="536" y="346"/>
                    <a:pt x="548" y="358"/>
                    <a:pt x="548" y="381"/>
                  </a:cubicBezTo>
                  <a:cubicBezTo>
                    <a:pt x="560" y="393"/>
                    <a:pt x="584" y="405"/>
                    <a:pt x="667" y="429"/>
                  </a:cubicBezTo>
                  <a:cubicBezTo>
                    <a:pt x="703" y="441"/>
                    <a:pt x="739" y="453"/>
                    <a:pt x="763" y="465"/>
                  </a:cubicBezTo>
                  <a:cubicBezTo>
                    <a:pt x="715" y="489"/>
                    <a:pt x="643" y="512"/>
                    <a:pt x="584" y="536"/>
                  </a:cubicBezTo>
                  <a:cubicBezTo>
                    <a:pt x="572" y="548"/>
                    <a:pt x="560" y="548"/>
                    <a:pt x="560" y="560"/>
                  </a:cubicBezTo>
                  <a:cubicBezTo>
                    <a:pt x="524" y="643"/>
                    <a:pt x="489" y="727"/>
                    <a:pt x="453" y="774"/>
                  </a:cubicBezTo>
                  <a:cubicBezTo>
                    <a:pt x="441" y="715"/>
                    <a:pt x="417" y="631"/>
                    <a:pt x="393" y="548"/>
                  </a:cubicBezTo>
                  <a:cubicBezTo>
                    <a:pt x="393" y="536"/>
                    <a:pt x="370" y="524"/>
                    <a:pt x="358" y="512"/>
                  </a:cubicBezTo>
                  <a:cubicBezTo>
                    <a:pt x="286" y="500"/>
                    <a:pt x="191" y="477"/>
                    <a:pt x="143" y="465"/>
                  </a:cubicBezTo>
                  <a:cubicBezTo>
                    <a:pt x="203" y="441"/>
                    <a:pt x="298" y="393"/>
                    <a:pt x="382" y="370"/>
                  </a:cubicBezTo>
                  <a:cubicBezTo>
                    <a:pt x="393" y="358"/>
                    <a:pt x="405" y="346"/>
                    <a:pt x="405" y="334"/>
                  </a:cubicBezTo>
                  <a:cubicBezTo>
                    <a:pt x="429" y="274"/>
                    <a:pt x="465" y="203"/>
                    <a:pt x="489" y="143"/>
                  </a:cubicBezTo>
                  <a:close/>
                  <a:moveTo>
                    <a:pt x="501" y="0"/>
                  </a:moveTo>
                  <a:cubicBezTo>
                    <a:pt x="465" y="0"/>
                    <a:pt x="429" y="0"/>
                    <a:pt x="322" y="286"/>
                  </a:cubicBezTo>
                  <a:cubicBezTo>
                    <a:pt x="24" y="405"/>
                    <a:pt x="12" y="441"/>
                    <a:pt x="1" y="465"/>
                  </a:cubicBezTo>
                  <a:cubicBezTo>
                    <a:pt x="1" y="477"/>
                    <a:pt x="1" y="500"/>
                    <a:pt x="12" y="512"/>
                  </a:cubicBezTo>
                  <a:cubicBezTo>
                    <a:pt x="24" y="524"/>
                    <a:pt x="48" y="548"/>
                    <a:pt x="310" y="596"/>
                  </a:cubicBezTo>
                  <a:cubicBezTo>
                    <a:pt x="382" y="917"/>
                    <a:pt x="417" y="917"/>
                    <a:pt x="453" y="917"/>
                  </a:cubicBezTo>
                  <a:cubicBezTo>
                    <a:pt x="477" y="917"/>
                    <a:pt x="501" y="905"/>
                    <a:pt x="632" y="620"/>
                  </a:cubicBezTo>
                  <a:cubicBezTo>
                    <a:pt x="727" y="584"/>
                    <a:pt x="858" y="536"/>
                    <a:pt x="894" y="512"/>
                  </a:cubicBezTo>
                  <a:cubicBezTo>
                    <a:pt x="905" y="500"/>
                    <a:pt x="905" y="477"/>
                    <a:pt x="905" y="453"/>
                  </a:cubicBezTo>
                  <a:cubicBezTo>
                    <a:pt x="894" y="417"/>
                    <a:pt x="858" y="393"/>
                    <a:pt x="703" y="346"/>
                  </a:cubicBezTo>
                  <a:cubicBezTo>
                    <a:pt x="679" y="334"/>
                    <a:pt x="643" y="322"/>
                    <a:pt x="620" y="310"/>
                  </a:cubicBezTo>
                  <a:cubicBezTo>
                    <a:pt x="620" y="298"/>
                    <a:pt x="608" y="250"/>
                    <a:pt x="608" y="227"/>
                  </a:cubicBezTo>
                  <a:cubicBezTo>
                    <a:pt x="572" y="96"/>
                    <a:pt x="560" y="48"/>
                    <a:pt x="536" y="24"/>
                  </a:cubicBezTo>
                  <a:cubicBezTo>
                    <a:pt x="524" y="12"/>
                    <a:pt x="513" y="0"/>
                    <a:pt x="5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3200876" y="2727456"/>
              <a:ext cx="27909" cy="28279"/>
            </a:xfrm>
            <a:custGeom>
              <a:avLst/>
              <a:gdLst/>
              <a:ahLst/>
              <a:cxnLst/>
              <a:rect l="l" t="t" r="r" b="b"/>
              <a:pathLst>
                <a:path w="906" h="918" extrusionOk="0">
                  <a:moveTo>
                    <a:pt x="489" y="144"/>
                  </a:moveTo>
                  <a:cubicBezTo>
                    <a:pt x="501" y="179"/>
                    <a:pt x="513" y="215"/>
                    <a:pt x="513" y="251"/>
                  </a:cubicBezTo>
                  <a:cubicBezTo>
                    <a:pt x="536" y="334"/>
                    <a:pt x="536" y="358"/>
                    <a:pt x="548" y="382"/>
                  </a:cubicBezTo>
                  <a:cubicBezTo>
                    <a:pt x="560" y="394"/>
                    <a:pt x="584" y="406"/>
                    <a:pt x="667" y="429"/>
                  </a:cubicBezTo>
                  <a:cubicBezTo>
                    <a:pt x="703" y="441"/>
                    <a:pt x="739" y="453"/>
                    <a:pt x="763" y="465"/>
                  </a:cubicBezTo>
                  <a:cubicBezTo>
                    <a:pt x="715" y="489"/>
                    <a:pt x="644" y="513"/>
                    <a:pt x="584" y="537"/>
                  </a:cubicBezTo>
                  <a:cubicBezTo>
                    <a:pt x="572" y="548"/>
                    <a:pt x="560" y="548"/>
                    <a:pt x="560" y="560"/>
                  </a:cubicBezTo>
                  <a:cubicBezTo>
                    <a:pt x="525" y="644"/>
                    <a:pt x="489" y="727"/>
                    <a:pt x="453" y="775"/>
                  </a:cubicBezTo>
                  <a:cubicBezTo>
                    <a:pt x="441" y="715"/>
                    <a:pt x="406" y="632"/>
                    <a:pt x="394" y="548"/>
                  </a:cubicBezTo>
                  <a:cubicBezTo>
                    <a:pt x="394" y="537"/>
                    <a:pt x="370" y="513"/>
                    <a:pt x="358" y="513"/>
                  </a:cubicBezTo>
                  <a:cubicBezTo>
                    <a:pt x="275" y="501"/>
                    <a:pt x="191" y="477"/>
                    <a:pt x="144" y="465"/>
                  </a:cubicBezTo>
                  <a:cubicBezTo>
                    <a:pt x="203" y="441"/>
                    <a:pt x="298" y="394"/>
                    <a:pt x="382" y="358"/>
                  </a:cubicBezTo>
                  <a:cubicBezTo>
                    <a:pt x="394" y="358"/>
                    <a:pt x="406" y="346"/>
                    <a:pt x="406" y="334"/>
                  </a:cubicBezTo>
                  <a:cubicBezTo>
                    <a:pt x="429" y="275"/>
                    <a:pt x="465" y="191"/>
                    <a:pt x="489" y="144"/>
                  </a:cubicBezTo>
                  <a:close/>
                  <a:moveTo>
                    <a:pt x="501" y="1"/>
                  </a:moveTo>
                  <a:cubicBezTo>
                    <a:pt x="465" y="1"/>
                    <a:pt x="429" y="1"/>
                    <a:pt x="322" y="286"/>
                  </a:cubicBezTo>
                  <a:cubicBezTo>
                    <a:pt x="25" y="406"/>
                    <a:pt x="13" y="441"/>
                    <a:pt x="1" y="465"/>
                  </a:cubicBezTo>
                  <a:cubicBezTo>
                    <a:pt x="1" y="477"/>
                    <a:pt x="1" y="501"/>
                    <a:pt x="13" y="513"/>
                  </a:cubicBezTo>
                  <a:cubicBezTo>
                    <a:pt x="25" y="525"/>
                    <a:pt x="48" y="548"/>
                    <a:pt x="310" y="608"/>
                  </a:cubicBezTo>
                  <a:cubicBezTo>
                    <a:pt x="382" y="918"/>
                    <a:pt x="417" y="918"/>
                    <a:pt x="453" y="918"/>
                  </a:cubicBezTo>
                  <a:cubicBezTo>
                    <a:pt x="477" y="918"/>
                    <a:pt x="501" y="918"/>
                    <a:pt x="632" y="620"/>
                  </a:cubicBezTo>
                  <a:cubicBezTo>
                    <a:pt x="727" y="584"/>
                    <a:pt x="858" y="537"/>
                    <a:pt x="894" y="513"/>
                  </a:cubicBezTo>
                  <a:cubicBezTo>
                    <a:pt x="906" y="501"/>
                    <a:pt x="906" y="477"/>
                    <a:pt x="906" y="465"/>
                  </a:cubicBezTo>
                  <a:cubicBezTo>
                    <a:pt x="906" y="417"/>
                    <a:pt x="858" y="406"/>
                    <a:pt x="703" y="346"/>
                  </a:cubicBezTo>
                  <a:cubicBezTo>
                    <a:pt x="679" y="334"/>
                    <a:pt x="644" y="322"/>
                    <a:pt x="632" y="310"/>
                  </a:cubicBezTo>
                  <a:cubicBezTo>
                    <a:pt x="620" y="298"/>
                    <a:pt x="608" y="263"/>
                    <a:pt x="608" y="227"/>
                  </a:cubicBezTo>
                  <a:cubicBezTo>
                    <a:pt x="572" y="108"/>
                    <a:pt x="560" y="48"/>
                    <a:pt x="536" y="25"/>
                  </a:cubicBezTo>
                  <a:cubicBezTo>
                    <a:pt x="536" y="13"/>
                    <a:pt x="513" y="1"/>
                    <a:pt x="5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3263965" y="3001066"/>
              <a:ext cx="27909" cy="28279"/>
            </a:xfrm>
            <a:custGeom>
              <a:avLst/>
              <a:gdLst/>
              <a:ahLst/>
              <a:cxnLst/>
              <a:rect l="l" t="t" r="r" b="b"/>
              <a:pathLst>
                <a:path w="906" h="918" extrusionOk="0">
                  <a:moveTo>
                    <a:pt x="477" y="144"/>
                  </a:moveTo>
                  <a:cubicBezTo>
                    <a:pt x="489" y="179"/>
                    <a:pt x="501" y="227"/>
                    <a:pt x="513" y="251"/>
                  </a:cubicBezTo>
                  <a:cubicBezTo>
                    <a:pt x="536" y="334"/>
                    <a:pt x="536" y="358"/>
                    <a:pt x="548" y="382"/>
                  </a:cubicBezTo>
                  <a:cubicBezTo>
                    <a:pt x="560" y="394"/>
                    <a:pt x="584" y="406"/>
                    <a:pt x="667" y="429"/>
                  </a:cubicBezTo>
                  <a:cubicBezTo>
                    <a:pt x="691" y="441"/>
                    <a:pt x="727" y="453"/>
                    <a:pt x="763" y="465"/>
                  </a:cubicBezTo>
                  <a:cubicBezTo>
                    <a:pt x="715" y="489"/>
                    <a:pt x="644" y="513"/>
                    <a:pt x="572" y="537"/>
                  </a:cubicBezTo>
                  <a:cubicBezTo>
                    <a:pt x="560" y="548"/>
                    <a:pt x="560" y="548"/>
                    <a:pt x="548" y="560"/>
                  </a:cubicBezTo>
                  <a:cubicBezTo>
                    <a:pt x="513" y="644"/>
                    <a:pt x="477" y="727"/>
                    <a:pt x="453" y="775"/>
                  </a:cubicBezTo>
                  <a:cubicBezTo>
                    <a:pt x="429" y="715"/>
                    <a:pt x="405" y="632"/>
                    <a:pt x="382" y="548"/>
                  </a:cubicBezTo>
                  <a:cubicBezTo>
                    <a:pt x="382" y="537"/>
                    <a:pt x="370" y="513"/>
                    <a:pt x="346" y="513"/>
                  </a:cubicBezTo>
                  <a:cubicBezTo>
                    <a:pt x="274" y="501"/>
                    <a:pt x="191" y="477"/>
                    <a:pt x="132" y="465"/>
                  </a:cubicBezTo>
                  <a:cubicBezTo>
                    <a:pt x="191" y="441"/>
                    <a:pt x="286" y="394"/>
                    <a:pt x="370" y="358"/>
                  </a:cubicBezTo>
                  <a:cubicBezTo>
                    <a:pt x="382" y="358"/>
                    <a:pt x="393" y="346"/>
                    <a:pt x="405" y="334"/>
                  </a:cubicBezTo>
                  <a:cubicBezTo>
                    <a:pt x="429" y="275"/>
                    <a:pt x="453" y="191"/>
                    <a:pt x="477" y="144"/>
                  </a:cubicBezTo>
                  <a:close/>
                  <a:moveTo>
                    <a:pt x="489" y="1"/>
                  </a:moveTo>
                  <a:cubicBezTo>
                    <a:pt x="465" y="1"/>
                    <a:pt x="429" y="1"/>
                    <a:pt x="322" y="275"/>
                  </a:cubicBezTo>
                  <a:cubicBezTo>
                    <a:pt x="12" y="394"/>
                    <a:pt x="12" y="441"/>
                    <a:pt x="1" y="453"/>
                  </a:cubicBezTo>
                  <a:cubicBezTo>
                    <a:pt x="1" y="477"/>
                    <a:pt x="1" y="489"/>
                    <a:pt x="12" y="513"/>
                  </a:cubicBezTo>
                  <a:cubicBezTo>
                    <a:pt x="24" y="525"/>
                    <a:pt x="48" y="548"/>
                    <a:pt x="298" y="596"/>
                  </a:cubicBezTo>
                  <a:cubicBezTo>
                    <a:pt x="382" y="918"/>
                    <a:pt x="405" y="918"/>
                    <a:pt x="441" y="918"/>
                  </a:cubicBezTo>
                  <a:cubicBezTo>
                    <a:pt x="441" y="918"/>
                    <a:pt x="441" y="918"/>
                    <a:pt x="441" y="906"/>
                  </a:cubicBezTo>
                  <a:cubicBezTo>
                    <a:pt x="477" y="906"/>
                    <a:pt x="501" y="906"/>
                    <a:pt x="632" y="620"/>
                  </a:cubicBezTo>
                  <a:cubicBezTo>
                    <a:pt x="715" y="584"/>
                    <a:pt x="858" y="537"/>
                    <a:pt x="882" y="501"/>
                  </a:cubicBezTo>
                  <a:cubicBezTo>
                    <a:pt x="894" y="489"/>
                    <a:pt x="905" y="477"/>
                    <a:pt x="905" y="453"/>
                  </a:cubicBezTo>
                  <a:cubicBezTo>
                    <a:pt x="894" y="418"/>
                    <a:pt x="858" y="394"/>
                    <a:pt x="691" y="334"/>
                  </a:cubicBezTo>
                  <a:cubicBezTo>
                    <a:pt x="667" y="334"/>
                    <a:pt x="632" y="322"/>
                    <a:pt x="620" y="310"/>
                  </a:cubicBezTo>
                  <a:cubicBezTo>
                    <a:pt x="620" y="287"/>
                    <a:pt x="608" y="251"/>
                    <a:pt x="596" y="215"/>
                  </a:cubicBezTo>
                  <a:cubicBezTo>
                    <a:pt x="572" y="96"/>
                    <a:pt x="548" y="48"/>
                    <a:pt x="536" y="13"/>
                  </a:cubicBezTo>
                  <a:cubicBezTo>
                    <a:pt x="524" y="1"/>
                    <a:pt x="513" y="1"/>
                    <a:pt x="48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070663" y="3183740"/>
              <a:ext cx="27909" cy="28248"/>
            </a:xfrm>
            <a:custGeom>
              <a:avLst/>
              <a:gdLst/>
              <a:ahLst/>
              <a:cxnLst/>
              <a:rect l="l" t="t" r="r" b="b"/>
              <a:pathLst>
                <a:path w="906" h="917" extrusionOk="0">
                  <a:moveTo>
                    <a:pt x="489" y="155"/>
                  </a:moveTo>
                  <a:cubicBezTo>
                    <a:pt x="501" y="191"/>
                    <a:pt x="513" y="226"/>
                    <a:pt x="513" y="250"/>
                  </a:cubicBezTo>
                  <a:cubicBezTo>
                    <a:pt x="537" y="345"/>
                    <a:pt x="537" y="369"/>
                    <a:pt x="549" y="381"/>
                  </a:cubicBezTo>
                  <a:cubicBezTo>
                    <a:pt x="561" y="405"/>
                    <a:pt x="584" y="405"/>
                    <a:pt x="668" y="441"/>
                  </a:cubicBezTo>
                  <a:cubicBezTo>
                    <a:pt x="703" y="453"/>
                    <a:pt x="739" y="464"/>
                    <a:pt x="763" y="476"/>
                  </a:cubicBezTo>
                  <a:cubicBezTo>
                    <a:pt x="715" y="500"/>
                    <a:pt x="644" y="524"/>
                    <a:pt x="584" y="548"/>
                  </a:cubicBezTo>
                  <a:cubicBezTo>
                    <a:pt x="572" y="548"/>
                    <a:pt x="561" y="560"/>
                    <a:pt x="561" y="572"/>
                  </a:cubicBezTo>
                  <a:cubicBezTo>
                    <a:pt x="525" y="643"/>
                    <a:pt x="489" y="726"/>
                    <a:pt x="453" y="786"/>
                  </a:cubicBezTo>
                  <a:cubicBezTo>
                    <a:pt x="442" y="726"/>
                    <a:pt x="406" y="631"/>
                    <a:pt x="394" y="560"/>
                  </a:cubicBezTo>
                  <a:cubicBezTo>
                    <a:pt x="382" y="536"/>
                    <a:pt x="370" y="524"/>
                    <a:pt x="358" y="524"/>
                  </a:cubicBezTo>
                  <a:cubicBezTo>
                    <a:pt x="275" y="512"/>
                    <a:pt x="191" y="488"/>
                    <a:pt x="144" y="476"/>
                  </a:cubicBezTo>
                  <a:cubicBezTo>
                    <a:pt x="203" y="441"/>
                    <a:pt x="299" y="405"/>
                    <a:pt x="382" y="369"/>
                  </a:cubicBezTo>
                  <a:cubicBezTo>
                    <a:pt x="394" y="369"/>
                    <a:pt x="406" y="357"/>
                    <a:pt x="406" y="345"/>
                  </a:cubicBezTo>
                  <a:cubicBezTo>
                    <a:pt x="430" y="274"/>
                    <a:pt x="465" y="202"/>
                    <a:pt x="489" y="155"/>
                  </a:cubicBezTo>
                  <a:close/>
                  <a:moveTo>
                    <a:pt x="501" y="0"/>
                  </a:moveTo>
                  <a:cubicBezTo>
                    <a:pt x="465" y="0"/>
                    <a:pt x="430" y="0"/>
                    <a:pt x="322" y="286"/>
                  </a:cubicBezTo>
                  <a:cubicBezTo>
                    <a:pt x="25" y="405"/>
                    <a:pt x="13" y="453"/>
                    <a:pt x="1" y="464"/>
                  </a:cubicBezTo>
                  <a:cubicBezTo>
                    <a:pt x="1" y="476"/>
                    <a:pt x="1" y="500"/>
                    <a:pt x="13" y="512"/>
                  </a:cubicBezTo>
                  <a:cubicBezTo>
                    <a:pt x="25" y="524"/>
                    <a:pt x="49" y="560"/>
                    <a:pt x="311" y="607"/>
                  </a:cubicBezTo>
                  <a:cubicBezTo>
                    <a:pt x="382" y="917"/>
                    <a:pt x="418" y="917"/>
                    <a:pt x="453" y="917"/>
                  </a:cubicBezTo>
                  <a:cubicBezTo>
                    <a:pt x="477" y="917"/>
                    <a:pt x="501" y="917"/>
                    <a:pt x="632" y="631"/>
                  </a:cubicBezTo>
                  <a:cubicBezTo>
                    <a:pt x="727" y="595"/>
                    <a:pt x="858" y="548"/>
                    <a:pt x="894" y="512"/>
                  </a:cubicBezTo>
                  <a:cubicBezTo>
                    <a:pt x="906" y="500"/>
                    <a:pt x="906" y="476"/>
                    <a:pt x="906" y="464"/>
                  </a:cubicBezTo>
                  <a:cubicBezTo>
                    <a:pt x="906" y="429"/>
                    <a:pt x="858" y="405"/>
                    <a:pt x="703" y="345"/>
                  </a:cubicBezTo>
                  <a:cubicBezTo>
                    <a:pt x="680" y="345"/>
                    <a:pt x="644" y="322"/>
                    <a:pt x="632" y="322"/>
                  </a:cubicBezTo>
                  <a:cubicBezTo>
                    <a:pt x="620" y="298"/>
                    <a:pt x="608" y="262"/>
                    <a:pt x="608" y="226"/>
                  </a:cubicBezTo>
                  <a:cubicBezTo>
                    <a:pt x="572" y="107"/>
                    <a:pt x="561" y="48"/>
                    <a:pt x="537" y="24"/>
                  </a:cubicBezTo>
                  <a:cubicBezTo>
                    <a:pt x="537" y="12"/>
                    <a:pt x="513" y="0"/>
                    <a:pt x="5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2835590" y="2775882"/>
              <a:ext cx="20917" cy="20947"/>
            </a:xfrm>
            <a:custGeom>
              <a:avLst/>
              <a:gdLst/>
              <a:ahLst/>
              <a:cxnLst/>
              <a:rect l="l" t="t" r="r" b="b"/>
              <a:pathLst>
                <a:path w="679" h="680" extrusionOk="0">
                  <a:moveTo>
                    <a:pt x="345" y="96"/>
                  </a:moveTo>
                  <a:cubicBezTo>
                    <a:pt x="476" y="96"/>
                    <a:pt x="583" y="215"/>
                    <a:pt x="583" y="346"/>
                  </a:cubicBezTo>
                  <a:cubicBezTo>
                    <a:pt x="583" y="477"/>
                    <a:pt x="476" y="584"/>
                    <a:pt x="345" y="584"/>
                  </a:cubicBezTo>
                  <a:lnTo>
                    <a:pt x="345" y="631"/>
                  </a:lnTo>
                  <a:lnTo>
                    <a:pt x="333" y="584"/>
                  </a:lnTo>
                  <a:cubicBezTo>
                    <a:pt x="202" y="584"/>
                    <a:pt x="95" y="477"/>
                    <a:pt x="95" y="346"/>
                  </a:cubicBezTo>
                  <a:cubicBezTo>
                    <a:pt x="95" y="203"/>
                    <a:pt x="202" y="96"/>
                    <a:pt x="345" y="96"/>
                  </a:cubicBezTo>
                  <a:close/>
                  <a:moveTo>
                    <a:pt x="333" y="0"/>
                  </a:moveTo>
                  <a:cubicBezTo>
                    <a:pt x="155" y="0"/>
                    <a:pt x="0" y="155"/>
                    <a:pt x="0" y="346"/>
                  </a:cubicBezTo>
                  <a:cubicBezTo>
                    <a:pt x="0" y="524"/>
                    <a:pt x="155" y="679"/>
                    <a:pt x="333" y="679"/>
                  </a:cubicBezTo>
                  <a:cubicBezTo>
                    <a:pt x="524" y="679"/>
                    <a:pt x="679" y="524"/>
                    <a:pt x="679" y="346"/>
                  </a:cubicBezTo>
                  <a:cubicBezTo>
                    <a:pt x="679" y="155"/>
                    <a:pt x="524" y="0"/>
                    <a:pt x="33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3270187" y="2923684"/>
              <a:ext cx="20947" cy="20947"/>
            </a:xfrm>
            <a:custGeom>
              <a:avLst/>
              <a:gdLst/>
              <a:ahLst/>
              <a:cxnLst/>
              <a:rect l="l" t="t" r="r" b="b"/>
              <a:pathLst>
                <a:path w="680" h="680" extrusionOk="0">
                  <a:moveTo>
                    <a:pt x="334" y="96"/>
                  </a:moveTo>
                  <a:cubicBezTo>
                    <a:pt x="465" y="96"/>
                    <a:pt x="584" y="203"/>
                    <a:pt x="584" y="346"/>
                  </a:cubicBezTo>
                  <a:cubicBezTo>
                    <a:pt x="584" y="477"/>
                    <a:pt x="465" y="584"/>
                    <a:pt x="334" y="584"/>
                  </a:cubicBezTo>
                  <a:cubicBezTo>
                    <a:pt x="203" y="584"/>
                    <a:pt x="96" y="477"/>
                    <a:pt x="96" y="346"/>
                  </a:cubicBezTo>
                  <a:cubicBezTo>
                    <a:pt x="96" y="203"/>
                    <a:pt x="203" y="96"/>
                    <a:pt x="334" y="96"/>
                  </a:cubicBezTo>
                  <a:close/>
                  <a:moveTo>
                    <a:pt x="334" y="1"/>
                  </a:moveTo>
                  <a:cubicBezTo>
                    <a:pt x="156" y="1"/>
                    <a:pt x="1" y="155"/>
                    <a:pt x="1" y="334"/>
                  </a:cubicBezTo>
                  <a:cubicBezTo>
                    <a:pt x="1" y="524"/>
                    <a:pt x="144" y="679"/>
                    <a:pt x="334" y="679"/>
                  </a:cubicBezTo>
                  <a:cubicBezTo>
                    <a:pt x="525" y="679"/>
                    <a:pt x="668" y="524"/>
                    <a:pt x="668" y="346"/>
                  </a:cubicBezTo>
                  <a:cubicBezTo>
                    <a:pt x="680" y="155"/>
                    <a:pt x="525" y="1"/>
                    <a:pt x="3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3229124" y="3162454"/>
              <a:ext cx="20947" cy="20578"/>
            </a:xfrm>
            <a:custGeom>
              <a:avLst/>
              <a:gdLst/>
              <a:ahLst/>
              <a:cxnLst/>
              <a:rect l="l" t="t" r="r" b="b"/>
              <a:pathLst>
                <a:path w="680" h="668" extrusionOk="0">
                  <a:moveTo>
                    <a:pt x="346" y="84"/>
                  </a:moveTo>
                  <a:cubicBezTo>
                    <a:pt x="477" y="84"/>
                    <a:pt x="584" y="203"/>
                    <a:pt x="584" y="334"/>
                  </a:cubicBezTo>
                  <a:cubicBezTo>
                    <a:pt x="584" y="465"/>
                    <a:pt x="477" y="572"/>
                    <a:pt x="346" y="572"/>
                  </a:cubicBezTo>
                  <a:lnTo>
                    <a:pt x="346" y="620"/>
                  </a:lnTo>
                  <a:lnTo>
                    <a:pt x="334" y="572"/>
                  </a:lnTo>
                  <a:cubicBezTo>
                    <a:pt x="203" y="572"/>
                    <a:pt x="96" y="465"/>
                    <a:pt x="96" y="334"/>
                  </a:cubicBezTo>
                  <a:cubicBezTo>
                    <a:pt x="96" y="191"/>
                    <a:pt x="203" y="84"/>
                    <a:pt x="346" y="84"/>
                  </a:cubicBezTo>
                  <a:close/>
                  <a:moveTo>
                    <a:pt x="334" y="1"/>
                  </a:moveTo>
                  <a:cubicBezTo>
                    <a:pt x="155" y="1"/>
                    <a:pt x="0" y="143"/>
                    <a:pt x="0" y="334"/>
                  </a:cubicBezTo>
                  <a:cubicBezTo>
                    <a:pt x="0" y="512"/>
                    <a:pt x="155" y="667"/>
                    <a:pt x="334" y="667"/>
                  </a:cubicBezTo>
                  <a:cubicBezTo>
                    <a:pt x="524" y="667"/>
                    <a:pt x="679" y="512"/>
                    <a:pt x="679" y="334"/>
                  </a:cubicBezTo>
                  <a:cubicBezTo>
                    <a:pt x="679" y="143"/>
                    <a:pt x="524" y="1"/>
                    <a:pt x="3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2813565" y="3156601"/>
              <a:ext cx="20947" cy="20547"/>
            </a:xfrm>
            <a:custGeom>
              <a:avLst/>
              <a:gdLst/>
              <a:ahLst/>
              <a:cxnLst/>
              <a:rect l="l" t="t" r="r" b="b"/>
              <a:pathLst>
                <a:path w="680" h="667" extrusionOk="0">
                  <a:moveTo>
                    <a:pt x="346" y="83"/>
                  </a:moveTo>
                  <a:cubicBezTo>
                    <a:pt x="477" y="95"/>
                    <a:pt x="584" y="202"/>
                    <a:pt x="584" y="333"/>
                  </a:cubicBezTo>
                  <a:cubicBezTo>
                    <a:pt x="584" y="464"/>
                    <a:pt x="477" y="572"/>
                    <a:pt x="346" y="572"/>
                  </a:cubicBezTo>
                  <a:cubicBezTo>
                    <a:pt x="203" y="572"/>
                    <a:pt x="96" y="464"/>
                    <a:pt x="96" y="333"/>
                  </a:cubicBezTo>
                  <a:cubicBezTo>
                    <a:pt x="96" y="191"/>
                    <a:pt x="203" y="83"/>
                    <a:pt x="346" y="83"/>
                  </a:cubicBezTo>
                  <a:close/>
                  <a:moveTo>
                    <a:pt x="346" y="0"/>
                  </a:moveTo>
                  <a:cubicBezTo>
                    <a:pt x="155" y="0"/>
                    <a:pt x="13" y="143"/>
                    <a:pt x="1" y="333"/>
                  </a:cubicBezTo>
                  <a:cubicBezTo>
                    <a:pt x="1" y="512"/>
                    <a:pt x="155" y="667"/>
                    <a:pt x="346" y="667"/>
                  </a:cubicBezTo>
                  <a:cubicBezTo>
                    <a:pt x="525" y="667"/>
                    <a:pt x="679" y="512"/>
                    <a:pt x="679" y="333"/>
                  </a:cubicBezTo>
                  <a:cubicBezTo>
                    <a:pt x="679" y="143"/>
                    <a:pt x="525" y="0"/>
                    <a:pt x="3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2932041" y="2652261"/>
              <a:ext cx="137945" cy="74148"/>
            </a:xfrm>
            <a:custGeom>
              <a:avLst/>
              <a:gdLst/>
              <a:ahLst/>
              <a:cxnLst/>
              <a:rect l="l" t="t" r="r" b="b"/>
              <a:pathLst>
                <a:path w="4478" h="2407" extrusionOk="0">
                  <a:moveTo>
                    <a:pt x="2977" y="1"/>
                  </a:moveTo>
                  <a:cubicBezTo>
                    <a:pt x="2917" y="1"/>
                    <a:pt x="2846" y="13"/>
                    <a:pt x="2786" y="25"/>
                  </a:cubicBezTo>
                  <a:cubicBezTo>
                    <a:pt x="2763" y="25"/>
                    <a:pt x="2751" y="61"/>
                    <a:pt x="2763" y="84"/>
                  </a:cubicBezTo>
                  <a:cubicBezTo>
                    <a:pt x="2763" y="96"/>
                    <a:pt x="2786" y="120"/>
                    <a:pt x="2798" y="120"/>
                  </a:cubicBezTo>
                  <a:cubicBezTo>
                    <a:pt x="2810" y="120"/>
                    <a:pt x="2810" y="120"/>
                    <a:pt x="2810" y="108"/>
                  </a:cubicBezTo>
                  <a:cubicBezTo>
                    <a:pt x="2870" y="96"/>
                    <a:pt x="2917" y="96"/>
                    <a:pt x="2977" y="96"/>
                  </a:cubicBezTo>
                  <a:lnTo>
                    <a:pt x="2989" y="96"/>
                  </a:lnTo>
                  <a:cubicBezTo>
                    <a:pt x="3013" y="96"/>
                    <a:pt x="3037" y="72"/>
                    <a:pt x="3037" y="49"/>
                  </a:cubicBezTo>
                  <a:cubicBezTo>
                    <a:pt x="3037" y="25"/>
                    <a:pt x="3013" y="1"/>
                    <a:pt x="2989" y="1"/>
                  </a:cubicBezTo>
                  <a:close/>
                  <a:moveTo>
                    <a:pt x="3191" y="25"/>
                  </a:moveTo>
                  <a:cubicBezTo>
                    <a:pt x="3167" y="25"/>
                    <a:pt x="3144" y="37"/>
                    <a:pt x="3132" y="61"/>
                  </a:cubicBezTo>
                  <a:cubicBezTo>
                    <a:pt x="3132" y="84"/>
                    <a:pt x="3144" y="108"/>
                    <a:pt x="3167" y="120"/>
                  </a:cubicBezTo>
                  <a:cubicBezTo>
                    <a:pt x="3227" y="132"/>
                    <a:pt x="3287" y="156"/>
                    <a:pt x="3346" y="180"/>
                  </a:cubicBezTo>
                  <a:lnTo>
                    <a:pt x="3358" y="180"/>
                  </a:lnTo>
                  <a:cubicBezTo>
                    <a:pt x="3382" y="180"/>
                    <a:pt x="3394" y="168"/>
                    <a:pt x="3406" y="156"/>
                  </a:cubicBezTo>
                  <a:cubicBezTo>
                    <a:pt x="3418" y="132"/>
                    <a:pt x="3406" y="96"/>
                    <a:pt x="3382" y="84"/>
                  </a:cubicBezTo>
                  <a:cubicBezTo>
                    <a:pt x="3310" y="61"/>
                    <a:pt x="3251" y="37"/>
                    <a:pt x="3191" y="25"/>
                  </a:cubicBezTo>
                  <a:close/>
                  <a:moveTo>
                    <a:pt x="2627" y="92"/>
                  </a:moveTo>
                  <a:cubicBezTo>
                    <a:pt x="2621" y="92"/>
                    <a:pt x="2614" y="93"/>
                    <a:pt x="2608" y="96"/>
                  </a:cubicBezTo>
                  <a:cubicBezTo>
                    <a:pt x="2548" y="132"/>
                    <a:pt x="2501" y="168"/>
                    <a:pt x="2441" y="215"/>
                  </a:cubicBezTo>
                  <a:cubicBezTo>
                    <a:pt x="2429" y="239"/>
                    <a:pt x="2429" y="263"/>
                    <a:pt x="2441" y="287"/>
                  </a:cubicBezTo>
                  <a:cubicBezTo>
                    <a:pt x="2453" y="299"/>
                    <a:pt x="2465" y="299"/>
                    <a:pt x="2477" y="299"/>
                  </a:cubicBezTo>
                  <a:cubicBezTo>
                    <a:pt x="2489" y="299"/>
                    <a:pt x="2501" y="299"/>
                    <a:pt x="2513" y="287"/>
                  </a:cubicBezTo>
                  <a:cubicBezTo>
                    <a:pt x="2560" y="251"/>
                    <a:pt x="2608" y="215"/>
                    <a:pt x="2656" y="180"/>
                  </a:cubicBezTo>
                  <a:cubicBezTo>
                    <a:pt x="2679" y="168"/>
                    <a:pt x="2679" y="144"/>
                    <a:pt x="2667" y="120"/>
                  </a:cubicBezTo>
                  <a:cubicBezTo>
                    <a:pt x="2659" y="103"/>
                    <a:pt x="2644" y="92"/>
                    <a:pt x="2627" y="92"/>
                  </a:cubicBezTo>
                  <a:close/>
                  <a:moveTo>
                    <a:pt x="3520" y="172"/>
                  </a:moveTo>
                  <a:cubicBezTo>
                    <a:pt x="3507" y="172"/>
                    <a:pt x="3496" y="178"/>
                    <a:pt x="3489" y="191"/>
                  </a:cubicBezTo>
                  <a:cubicBezTo>
                    <a:pt x="3477" y="215"/>
                    <a:pt x="3489" y="239"/>
                    <a:pt x="3501" y="263"/>
                  </a:cubicBezTo>
                  <a:cubicBezTo>
                    <a:pt x="3560" y="287"/>
                    <a:pt x="3608" y="322"/>
                    <a:pt x="3668" y="358"/>
                  </a:cubicBezTo>
                  <a:cubicBezTo>
                    <a:pt x="3668" y="358"/>
                    <a:pt x="3679" y="370"/>
                    <a:pt x="3691" y="370"/>
                  </a:cubicBezTo>
                  <a:cubicBezTo>
                    <a:pt x="3703" y="370"/>
                    <a:pt x="3715" y="358"/>
                    <a:pt x="3727" y="346"/>
                  </a:cubicBezTo>
                  <a:cubicBezTo>
                    <a:pt x="3739" y="322"/>
                    <a:pt x="3739" y="299"/>
                    <a:pt x="3715" y="275"/>
                  </a:cubicBezTo>
                  <a:cubicBezTo>
                    <a:pt x="3668" y="239"/>
                    <a:pt x="3608" y="203"/>
                    <a:pt x="3548" y="180"/>
                  </a:cubicBezTo>
                  <a:cubicBezTo>
                    <a:pt x="3539" y="175"/>
                    <a:pt x="3529" y="172"/>
                    <a:pt x="3520" y="172"/>
                  </a:cubicBezTo>
                  <a:close/>
                  <a:moveTo>
                    <a:pt x="3841" y="386"/>
                  </a:moveTo>
                  <a:cubicBezTo>
                    <a:pt x="3828" y="386"/>
                    <a:pt x="3817" y="392"/>
                    <a:pt x="3810" y="406"/>
                  </a:cubicBezTo>
                  <a:cubicBezTo>
                    <a:pt x="3787" y="418"/>
                    <a:pt x="3787" y="453"/>
                    <a:pt x="3810" y="465"/>
                  </a:cubicBezTo>
                  <a:cubicBezTo>
                    <a:pt x="3858" y="501"/>
                    <a:pt x="3906" y="549"/>
                    <a:pt x="3953" y="584"/>
                  </a:cubicBezTo>
                  <a:cubicBezTo>
                    <a:pt x="3965" y="596"/>
                    <a:pt x="3977" y="596"/>
                    <a:pt x="3989" y="596"/>
                  </a:cubicBezTo>
                  <a:cubicBezTo>
                    <a:pt x="4001" y="596"/>
                    <a:pt x="4013" y="596"/>
                    <a:pt x="4025" y="584"/>
                  </a:cubicBezTo>
                  <a:cubicBezTo>
                    <a:pt x="4049" y="561"/>
                    <a:pt x="4037" y="537"/>
                    <a:pt x="4025" y="513"/>
                  </a:cubicBezTo>
                  <a:cubicBezTo>
                    <a:pt x="3977" y="477"/>
                    <a:pt x="3918" y="430"/>
                    <a:pt x="3870" y="394"/>
                  </a:cubicBezTo>
                  <a:cubicBezTo>
                    <a:pt x="3860" y="389"/>
                    <a:pt x="3850" y="386"/>
                    <a:pt x="3841" y="386"/>
                  </a:cubicBezTo>
                  <a:close/>
                  <a:moveTo>
                    <a:pt x="2353" y="350"/>
                  </a:moveTo>
                  <a:cubicBezTo>
                    <a:pt x="2340" y="350"/>
                    <a:pt x="2329" y="356"/>
                    <a:pt x="2322" y="370"/>
                  </a:cubicBezTo>
                  <a:cubicBezTo>
                    <a:pt x="2275" y="418"/>
                    <a:pt x="2239" y="477"/>
                    <a:pt x="2215" y="537"/>
                  </a:cubicBezTo>
                  <a:cubicBezTo>
                    <a:pt x="2203" y="561"/>
                    <a:pt x="2203" y="584"/>
                    <a:pt x="2227" y="596"/>
                  </a:cubicBezTo>
                  <a:cubicBezTo>
                    <a:pt x="2239" y="608"/>
                    <a:pt x="2239" y="608"/>
                    <a:pt x="2251" y="608"/>
                  </a:cubicBezTo>
                  <a:cubicBezTo>
                    <a:pt x="2263" y="608"/>
                    <a:pt x="2286" y="596"/>
                    <a:pt x="2298" y="584"/>
                  </a:cubicBezTo>
                  <a:cubicBezTo>
                    <a:pt x="2322" y="525"/>
                    <a:pt x="2358" y="477"/>
                    <a:pt x="2394" y="430"/>
                  </a:cubicBezTo>
                  <a:cubicBezTo>
                    <a:pt x="2405" y="406"/>
                    <a:pt x="2405" y="370"/>
                    <a:pt x="2382" y="358"/>
                  </a:cubicBezTo>
                  <a:cubicBezTo>
                    <a:pt x="2372" y="353"/>
                    <a:pt x="2362" y="350"/>
                    <a:pt x="2353" y="350"/>
                  </a:cubicBezTo>
                  <a:close/>
                  <a:moveTo>
                    <a:pt x="4127" y="626"/>
                  </a:moveTo>
                  <a:cubicBezTo>
                    <a:pt x="4114" y="626"/>
                    <a:pt x="4102" y="632"/>
                    <a:pt x="4096" y="644"/>
                  </a:cubicBezTo>
                  <a:cubicBezTo>
                    <a:pt x="4072" y="668"/>
                    <a:pt x="4072" y="692"/>
                    <a:pt x="4096" y="715"/>
                  </a:cubicBezTo>
                  <a:cubicBezTo>
                    <a:pt x="4144" y="751"/>
                    <a:pt x="4191" y="799"/>
                    <a:pt x="4227" y="846"/>
                  </a:cubicBezTo>
                  <a:cubicBezTo>
                    <a:pt x="4239" y="858"/>
                    <a:pt x="4251" y="858"/>
                    <a:pt x="4263" y="858"/>
                  </a:cubicBezTo>
                  <a:cubicBezTo>
                    <a:pt x="4275" y="858"/>
                    <a:pt x="4287" y="858"/>
                    <a:pt x="4299" y="846"/>
                  </a:cubicBezTo>
                  <a:cubicBezTo>
                    <a:pt x="4322" y="822"/>
                    <a:pt x="4322" y="799"/>
                    <a:pt x="4299" y="775"/>
                  </a:cubicBezTo>
                  <a:cubicBezTo>
                    <a:pt x="4251" y="727"/>
                    <a:pt x="4203" y="680"/>
                    <a:pt x="4168" y="644"/>
                  </a:cubicBezTo>
                  <a:cubicBezTo>
                    <a:pt x="4156" y="632"/>
                    <a:pt x="4141" y="626"/>
                    <a:pt x="4127" y="626"/>
                  </a:cubicBezTo>
                  <a:close/>
                  <a:moveTo>
                    <a:pt x="2170" y="675"/>
                  </a:moveTo>
                  <a:cubicBezTo>
                    <a:pt x="2150" y="675"/>
                    <a:pt x="2128" y="686"/>
                    <a:pt x="2120" y="703"/>
                  </a:cubicBezTo>
                  <a:cubicBezTo>
                    <a:pt x="2096" y="763"/>
                    <a:pt x="2072" y="822"/>
                    <a:pt x="2048" y="894"/>
                  </a:cubicBezTo>
                  <a:cubicBezTo>
                    <a:pt x="2048" y="918"/>
                    <a:pt x="2060" y="942"/>
                    <a:pt x="2084" y="953"/>
                  </a:cubicBezTo>
                  <a:lnTo>
                    <a:pt x="2096" y="953"/>
                  </a:lnTo>
                  <a:cubicBezTo>
                    <a:pt x="2120" y="953"/>
                    <a:pt x="2132" y="942"/>
                    <a:pt x="2144" y="918"/>
                  </a:cubicBezTo>
                  <a:cubicBezTo>
                    <a:pt x="2167" y="858"/>
                    <a:pt x="2191" y="799"/>
                    <a:pt x="2215" y="751"/>
                  </a:cubicBezTo>
                  <a:cubicBezTo>
                    <a:pt x="2227" y="727"/>
                    <a:pt x="2215" y="692"/>
                    <a:pt x="2191" y="680"/>
                  </a:cubicBezTo>
                  <a:cubicBezTo>
                    <a:pt x="2185" y="676"/>
                    <a:pt x="2178" y="675"/>
                    <a:pt x="2170" y="675"/>
                  </a:cubicBezTo>
                  <a:close/>
                  <a:moveTo>
                    <a:pt x="4430" y="918"/>
                  </a:moveTo>
                  <a:lnTo>
                    <a:pt x="4358" y="989"/>
                  </a:lnTo>
                  <a:lnTo>
                    <a:pt x="4394" y="1013"/>
                  </a:lnTo>
                  <a:cubicBezTo>
                    <a:pt x="4406" y="1025"/>
                    <a:pt x="4418" y="1025"/>
                    <a:pt x="4430" y="1025"/>
                  </a:cubicBezTo>
                  <a:cubicBezTo>
                    <a:pt x="4441" y="1025"/>
                    <a:pt x="4453" y="1025"/>
                    <a:pt x="4465" y="1013"/>
                  </a:cubicBezTo>
                  <a:cubicBezTo>
                    <a:pt x="4477" y="1001"/>
                    <a:pt x="4477" y="965"/>
                    <a:pt x="4465" y="953"/>
                  </a:cubicBezTo>
                  <a:lnTo>
                    <a:pt x="4430" y="918"/>
                  </a:lnTo>
                  <a:close/>
                  <a:moveTo>
                    <a:pt x="2048" y="1037"/>
                  </a:moveTo>
                  <a:cubicBezTo>
                    <a:pt x="2024" y="1037"/>
                    <a:pt x="2001" y="1049"/>
                    <a:pt x="2001" y="1073"/>
                  </a:cubicBezTo>
                  <a:cubicBezTo>
                    <a:pt x="1977" y="1132"/>
                    <a:pt x="1965" y="1203"/>
                    <a:pt x="1953" y="1263"/>
                  </a:cubicBezTo>
                  <a:cubicBezTo>
                    <a:pt x="1941" y="1287"/>
                    <a:pt x="1953" y="1311"/>
                    <a:pt x="1989" y="1311"/>
                  </a:cubicBezTo>
                  <a:cubicBezTo>
                    <a:pt x="1989" y="1323"/>
                    <a:pt x="1989" y="1323"/>
                    <a:pt x="1989" y="1323"/>
                  </a:cubicBezTo>
                  <a:cubicBezTo>
                    <a:pt x="2013" y="1323"/>
                    <a:pt x="2036" y="1299"/>
                    <a:pt x="2036" y="1275"/>
                  </a:cubicBezTo>
                  <a:cubicBezTo>
                    <a:pt x="2048" y="1215"/>
                    <a:pt x="2072" y="1156"/>
                    <a:pt x="2084" y="1096"/>
                  </a:cubicBezTo>
                  <a:cubicBezTo>
                    <a:pt x="2096" y="1073"/>
                    <a:pt x="2072" y="1049"/>
                    <a:pt x="2048" y="1037"/>
                  </a:cubicBezTo>
                  <a:close/>
                  <a:moveTo>
                    <a:pt x="1239" y="1227"/>
                  </a:moveTo>
                  <a:cubicBezTo>
                    <a:pt x="1167" y="1239"/>
                    <a:pt x="1108" y="1239"/>
                    <a:pt x="1036" y="1263"/>
                  </a:cubicBezTo>
                  <a:cubicBezTo>
                    <a:pt x="1012" y="1263"/>
                    <a:pt x="1001" y="1287"/>
                    <a:pt x="1001" y="1311"/>
                  </a:cubicBezTo>
                  <a:cubicBezTo>
                    <a:pt x="1012" y="1334"/>
                    <a:pt x="1024" y="1346"/>
                    <a:pt x="1048" y="1346"/>
                  </a:cubicBezTo>
                  <a:lnTo>
                    <a:pt x="1060" y="1346"/>
                  </a:lnTo>
                  <a:cubicBezTo>
                    <a:pt x="1120" y="1334"/>
                    <a:pt x="1179" y="1334"/>
                    <a:pt x="1239" y="1323"/>
                  </a:cubicBezTo>
                  <a:cubicBezTo>
                    <a:pt x="1274" y="1323"/>
                    <a:pt x="1286" y="1299"/>
                    <a:pt x="1286" y="1275"/>
                  </a:cubicBezTo>
                  <a:cubicBezTo>
                    <a:pt x="1286" y="1251"/>
                    <a:pt x="1262" y="1227"/>
                    <a:pt x="1239" y="1227"/>
                  </a:cubicBezTo>
                  <a:close/>
                  <a:moveTo>
                    <a:pt x="1429" y="1227"/>
                  </a:moveTo>
                  <a:cubicBezTo>
                    <a:pt x="1405" y="1227"/>
                    <a:pt x="1382" y="1251"/>
                    <a:pt x="1382" y="1275"/>
                  </a:cubicBezTo>
                  <a:cubicBezTo>
                    <a:pt x="1382" y="1299"/>
                    <a:pt x="1393" y="1323"/>
                    <a:pt x="1429" y="1323"/>
                  </a:cubicBezTo>
                  <a:cubicBezTo>
                    <a:pt x="1489" y="1334"/>
                    <a:pt x="1548" y="1334"/>
                    <a:pt x="1608" y="1346"/>
                  </a:cubicBezTo>
                  <a:lnTo>
                    <a:pt x="1620" y="1346"/>
                  </a:lnTo>
                  <a:cubicBezTo>
                    <a:pt x="1643" y="1346"/>
                    <a:pt x="1655" y="1334"/>
                    <a:pt x="1667" y="1311"/>
                  </a:cubicBezTo>
                  <a:cubicBezTo>
                    <a:pt x="1667" y="1287"/>
                    <a:pt x="1655" y="1263"/>
                    <a:pt x="1620" y="1251"/>
                  </a:cubicBezTo>
                  <a:cubicBezTo>
                    <a:pt x="1560" y="1239"/>
                    <a:pt x="1489" y="1239"/>
                    <a:pt x="1429" y="1227"/>
                  </a:cubicBezTo>
                  <a:close/>
                  <a:moveTo>
                    <a:pt x="867" y="1318"/>
                  </a:moveTo>
                  <a:cubicBezTo>
                    <a:pt x="859" y="1318"/>
                    <a:pt x="852" y="1319"/>
                    <a:pt x="846" y="1323"/>
                  </a:cubicBezTo>
                  <a:cubicBezTo>
                    <a:pt x="786" y="1346"/>
                    <a:pt x="739" y="1370"/>
                    <a:pt x="679" y="1406"/>
                  </a:cubicBezTo>
                  <a:cubicBezTo>
                    <a:pt x="655" y="1418"/>
                    <a:pt x="643" y="1454"/>
                    <a:pt x="667" y="1477"/>
                  </a:cubicBezTo>
                  <a:cubicBezTo>
                    <a:pt x="667" y="1489"/>
                    <a:pt x="679" y="1489"/>
                    <a:pt x="703" y="1489"/>
                  </a:cubicBezTo>
                  <a:lnTo>
                    <a:pt x="727" y="1489"/>
                  </a:lnTo>
                  <a:cubicBezTo>
                    <a:pt x="774" y="1454"/>
                    <a:pt x="834" y="1430"/>
                    <a:pt x="893" y="1406"/>
                  </a:cubicBezTo>
                  <a:cubicBezTo>
                    <a:pt x="917" y="1394"/>
                    <a:pt x="929" y="1370"/>
                    <a:pt x="917" y="1346"/>
                  </a:cubicBezTo>
                  <a:cubicBezTo>
                    <a:pt x="908" y="1329"/>
                    <a:pt x="887" y="1318"/>
                    <a:pt x="867" y="1318"/>
                  </a:cubicBezTo>
                  <a:close/>
                  <a:moveTo>
                    <a:pt x="1810" y="1299"/>
                  </a:moveTo>
                  <a:cubicBezTo>
                    <a:pt x="1786" y="1299"/>
                    <a:pt x="1763" y="1311"/>
                    <a:pt x="1751" y="1334"/>
                  </a:cubicBezTo>
                  <a:cubicBezTo>
                    <a:pt x="1751" y="1358"/>
                    <a:pt x="1763" y="1394"/>
                    <a:pt x="1786" y="1394"/>
                  </a:cubicBezTo>
                  <a:cubicBezTo>
                    <a:pt x="1834" y="1406"/>
                    <a:pt x="1870" y="1418"/>
                    <a:pt x="1917" y="1442"/>
                  </a:cubicBezTo>
                  <a:cubicBezTo>
                    <a:pt x="1905" y="1442"/>
                    <a:pt x="1905" y="1442"/>
                    <a:pt x="1905" y="1454"/>
                  </a:cubicBezTo>
                  <a:cubicBezTo>
                    <a:pt x="1894" y="1513"/>
                    <a:pt x="1882" y="1584"/>
                    <a:pt x="1882" y="1632"/>
                  </a:cubicBezTo>
                  <a:cubicBezTo>
                    <a:pt x="1870" y="1668"/>
                    <a:pt x="1894" y="1692"/>
                    <a:pt x="1917" y="1692"/>
                  </a:cubicBezTo>
                  <a:lnTo>
                    <a:pt x="1929" y="1692"/>
                  </a:lnTo>
                  <a:cubicBezTo>
                    <a:pt x="1941" y="1692"/>
                    <a:pt x="1965" y="1680"/>
                    <a:pt x="1965" y="1656"/>
                  </a:cubicBezTo>
                  <a:cubicBezTo>
                    <a:pt x="1977" y="1596"/>
                    <a:pt x="1989" y="1537"/>
                    <a:pt x="2001" y="1465"/>
                  </a:cubicBezTo>
                  <a:lnTo>
                    <a:pt x="2001" y="1454"/>
                  </a:lnTo>
                  <a:cubicBezTo>
                    <a:pt x="2013" y="1454"/>
                    <a:pt x="2024" y="1442"/>
                    <a:pt x="2024" y="1430"/>
                  </a:cubicBezTo>
                  <a:cubicBezTo>
                    <a:pt x="2036" y="1406"/>
                    <a:pt x="2024" y="1382"/>
                    <a:pt x="2001" y="1370"/>
                  </a:cubicBezTo>
                  <a:cubicBezTo>
                    <a:pt x="1941" y="1346"/>
                    <a:pt x="1882" y="1323"/>
                    <a:pt x="1810" y="1299"/>
                  </a:cubicBezTo>
                  <a:close/>
                  <a:moveTo>
                    <a:pt x="2146" y="1458"/>
                  </a:moveTo>
                  <a:cubicBezTo>
                    <a:pt x="2130" y="1458"/>
                    <a:pt x="2115" y="1463"/>
                    <a:pt x="2108" y="1477"/>
                  </a:cubicBezTo>
                  <a:cubicBezTo>
                    <a:pt x="2096" y="1501"/>
                    <a:pt x="2096" y="1525"/>
                    <a:pt x="2120" y="1549"/>
                  </a:cubicBezTo>
                  <a:cubicBezTo>
                    <a:pt x="2167" y="1584"/>
                    <a:pt x="2203" y="1620"/>
                    <a:pt x="2227" y="1668"/>
                  </a:cubicBezTo>
                  <a:cubicBezTo>
                    <a:pt x="2227" y="1692"/>
                    <a:pt x="2251" y="1704"/>
                    <a:pt x="2263" y="1704"/>
                  </a:cubicBezTo>
                  <a:cubicBezTo>
                    <a:pt x="2275" y="1704"/>
                    <a:pt x="2275" y="1704"/>
                    <a:pt x="2286" y="1692"/>
                  </a:cubicBezTo>
                  <a:cubicBezTo>
                    <a:pt x="2310" y="1680"/>
                    <a:pt x="2322" y="1656"/>
                    <a:pt x="2310" y="1632"/>
                  </a:cubicBezTo>
                  <a:cubicBezTo>
                    <a:pt x="2286" y="1573"/>
                    <a:pt x="2239" y="1513"/>
                    <a:pt x="2179" y="1465"/>
                  </a:cubicBezTo>
                  <a:cubicBezTo>
                    <a:pt x="2169" y="1461"/>
                    <a:pt x="2157" y="1458"/>
                    <a:pt x="2146" y="1458"/>
                  </a:cubicBezTo>
                  <a:close/>
                  <a:moveTo>
                    <a:pt x="546" y="1511"/>
                  </a:moveTo>
                  <a:cubicBezTo>
                    <a:pt x="535" y="1511"/>
                    <a:pt x="522" y="1515"/>
                    <a:pt x="512" y="1525"/>
                  </a:cubicBezTo>
                  <a:cubicBezTo>
                    <a:pt x="465" y="1561"/>
                    <a:pt x="417" y="1608"/>
                    <a:pt x="381" y="1668"/>
                  </a:cubicBezTo>
                  <a:cubicBezTo>
                    <a:pt x="358" y="1680"/>
                    <a:pt x="370" y="1715"/>
                    <a:pt x="381" y="1727"/>
                  </a:cubicBezTo>
                  <a:cubicBezTo>
                    <a:pt x="393" y="1739"/>
                    <a:pt x="405" y="1739"/>
                    <a:pt x="417" y="1739"/>
                  </a:cubicBezTo>
                  <a:cubicBezTo>
                    <a:pt x="429" y="1739"/>
                    <a:pt x="441" y="1739"/>
                    <a:pt x="453" y="1727"/>
                  </a:cubicBezTo>
                  <a:cubicBezTo>
                    <a:pt x="489" y="1680"/>
                    <a:pt x="536" y="1632"/>
                    <a:pt x="584" y="1596"/>
                  </a:cubicBezTo>
                  <a:cubicBezTo>
                    <a:pt x="596" y="1573"/>
                    <a:pt x="608" y="1549"/>
                    <a:pt x="584" y="1525"/>
                  </a:cubicBezTo>
                  <a:cubicBezTo>
                    <a:pt x="577" y="1518"/>
                    <a:pt x="562" y="1511"/>
                    <a:pt x="546" y="1511"/>
                  </a:cubicBezTo>
                  <a:close/>
                  <a:moveTo>
                    <a:pt x="2286" y="1787"/>
                  </a:moveTo>
                  <a:cubicBezTo>
                    <a:pt x="2263" y="1787"/>
                    <a:pt x="2239" y="1799"/>
                    <a:pt x="2227" y="1823"/>
                  </a:cubicBezTo>
                  <a:cubicBezTo>
                    <a:pt x="2203" y="1870"/>
                    <a:pt x="2167" y="1906"/>
                    <a:pt x="2132" y="1942"/>
                  </a:cubicBezTo>
                  <a:cubicBezTo>
                    <a:pt x="2108" y="1954"/>
                    <a:pt x="2096" y="1989"/>
                    <a:pt x="2108" y="2013"/>
                  </a:cubicBezTo>
                  <a:cubicBezTo>
                    <a:pt x="2120" y="2025"/>
                    <a:pt x="2132" y="2025"/>
                    <a:pt x="2155" y="2025"/>
                  </a:cubicBezTo>
                  <a:lnTo>
                    <a:pt x="2179" y="2025"/>
                  </a:lnTo>
                  <a:cubicBezTo>
                    <a:pt x="2239" y="1977"/>
                    <a:pt x="2286" y="1918"/>
                    <a:pt x="2310" y="1846"/>
                  </a:cubicBezTo>
                  <a:cubicBezTo>
                    <a:pt x="2322" y="1823"/>
                    <a:pt x="2310" y="1799"/>
                    <a:pt x="2286" y="1787"/>
                  </a:cubicBezTo>
                  <a:close/>
                  <a:moveTo>
                    <a:pt x="1905" y="1787"/>
                  </a:moveTo>
                  <a:cubicBezTo>
                    <a:pt x="1882" y="1787"/>
                    <a:pt x="1858" y="1811"/>
                    <a:pt x="1858" y="1835"/>
                  </a:cubicBezTo>
                  <a:cubicBezTo>
                    <a:pt x="1858" y="1965"/>
                    <a:pt x="1905" y="2013"/>
                    <a:pt x="1953" y="2037"/>
                  </a:cubicBezTo>
                  <a:cubicBezTo>
                    <a:pt x="1953" y="2049"/>
                    <a:pt x="1965" y="2049"/>
                    <a:pt x="1977" y="2049"/>
                  </a:cubicBezTo>
                  <a:cubicBezTo>
                    <a:pt x="1989" y="2049"/>
                    <a:pt x="2001" y="2037"/>
                    <a:pt x="2013" y="2025"/>
                  </a:cubicBezTo>
                  <a:cubicBezTo>
                    <a:pt x="2024" y="2001"/>
                    <a:pt x="2024" y="1977"/>
                    <a:pt x="2001" y="1965"/>
                  </a:cubicBezTo>
                  <a:cubicBezTo>
                    <a:pt x="1965" y="1942"/>
                    <a:pt x="1953" y="1894"/>
                    <a:pt x="1953" y="1835"/>
                  </a:cubicBezTo>
                  <a:cubicBezTo>
                    <a:pt x="1953" y="1811"/>
                    <a:pt x="1929" y="1787"/>
                    <a:pt x="1905" y="1787"/>
                  </a:cubicBezTo>
                  <a:close/>
                  <a:moveTo>
                    <a:pt x="295" y="1798"/>
                  </a:moveTo>
                  <a:cubicBezTo>
                    <a:pt x="282" y="1798"/>
                    <a:pt x="270" y="1808"/>
                    <a:pt x="262" y="1823"/>
                  </a:cubicBezTo>
                  <a:cubicBezTo>
                    <a:pt x="227" y="1870"/>
                    <a:pt x="191" y="1930"/>
                    <a:pt x="155" y="1989"/>
                  </a:cubicBezTo>
                  <a:cubicBezTo>
                    <a:pt x="143" y="2013"/>
                    <a:pt x="155" y="2037"/>
                    <a:pt x="179" y="2049"/>
                  </a:cubicBezTo>
                  <a:cubicBezTo>
                    <a:pt x="179" y="2049"/>
                    <a:pt x="191" y="2061"/>
                    <a:pt x="203" y="2061"/>
                  </a:cubicBezTo>
                  <a:cubicBezTo>
                    <a:pt x="215" y="2061"/>
                    <a:pt x="239" y="2049"/>
                    <a:pt x="239" y="2037"/>
                  </a:cubicBezTo>
                  <a:cubicBezTo>
                    <a:pt x="274" y="1977"/>
                    <a:pt x="310" y="1918"/>
                    <a:pt x="334" y="1870"/>
                  </a:cubicBezTo>
                  <a:cubicBezTo>
                    <a:pt x="346" y="1846"/>
                    <a:pt x="346" y="1823"/>
                    <a:pt x="322" y="1811"/>
                  </a:cubicBezTo>
                  <a:cubicBezTo>
                    <a:pt x="313" y="1802"/>
                    <a:pt x="304" y="1798"/>
                    <a:pt x="295" y="1798"/>
                  </a:cubicBezTo>
                  <a:close/>
                  <a:moveTo>
                    <a:pt x="112" y="2128"/>
                  </a:moveTo>
                  <a:cubicBezTo>
                    <a:pt x="96" y="2128"/>
                    <a:pt x="81" y="2139"/>
                    <a:pt x="72" y="2156"/>
                  </a:cubicBezTo>
                  <a:cubicBezTo>
                    <a:pt x="36" y="2275"/>
                    <a:pt x="12" y="2346"/>
                    <a:pt x="12" y="2346"/>
                  </a:cubicBezTo>
                  <a:cubicBezTo>
                    <a:pt x="0" y="2370"/>
                    <a:pt x="24" y="2406"/>
                    <a:pt x="48" y="2406"/>
                  </a:cubicBezTo>
                  <a:lnTo>
                    <a:pt x="60" y="2406"/>
                  </a:lnTo>
                  <a:cubicBezTo>
                    <a:pt x="84" y="2406"/>
                    <a:pt x="96" y="2394"/>
                    <a:pt x="108" y="2370"/>
                  </a:cubicBezTo>
                  <a:cubicBezTo>
                    <a:pt x="108" y="2370"/>
                    <a:pt x="119" y="2299"/>
                    <a:pt x="167" y="2204"/>
                  </a:cubicBezTo>
                  <a:cubicBezTo>
                    <a:pt x="167" y="2168"/>
                    <a:pt x="155" y="2144"/>
                    <a:pt x="131" y="2132"/>
                  </a:cubicBezTo>
                  <a:cubicBezTo>
                    <a:pt x="125" y="2129"/>
                    <a:pt x="119" y="2128"/>
                    <a:pt x="112" y="212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875175" y="3171172"/>
              <a:ext cx="257899" cy="78245"/>
            </a:xfrm>
            <a:custGeom>
              <a:avLst/>
              <a:gdLst/>
              <a:ahLst/>
              <a:cxnLst/>
              <a:rect l="l" t="t" r="r" b="b"/>
              <a:pathLst>
                <a:path w="8372" h="2540" extrusionOk="0">
                  <a:moveTo>
                    <a:pt x="95" y="0"/>
                  </a:moveTo>
                  <a:cubicBezTo>
                    <a:pt x="76" y="0"/>
                    <a:pt x="58" y="20"/>
                    <a:pt x="49" y="39"/>
                  </a:cubicBezTo>
                  <a:cubicBezTo>
                    <a:pt x="49" y="39"/>
                    <a:pt x="37" y="110"/>
                    <a:pt x="25" y="229"/>
                  </a:cubicBezTo>
                  <a:cubicBezTo>
                    <a:pt x="13" y="253"/>
                    <a:pt x="37" y="277"/>
                    <a:pt x="60" y="277"/>
                  </a:cubicBezTo>
                  <a:lnTo>
                    <a:pt x="72" y="277"/>
                  </a:lnTo>
                  <a:cubicBezTo>
                    <a:pt x="96" y="277"/>
                    <a:pt x="108" y="265"/>
                    <a:pt x="108" y="241"/>
                  </a:cubicBezTo>
                  <a:cubicBezTo>
                    <a:pt x="132" y="134"/>
                    <a:pt x="144" y="63"/>
                    <a:pt x="144" y="63"/>
                  </a:cubicBezTo>
                  <a:cubicBezTo>
                    <a:pt x="156" y="27"/>
                    <a:pt x="132" y="3"/>
                    <a:pt x="108" y="3"/>
                  </a:cubicBezTo>
                  <a:cubicBezTo>
                    <a:pt x="104" y="1"/>
                    <a:pt x="99" y="0"/>
                    <a:pt x="95" y="0"/>
                  </a:cubicBezTo>
                  <a:close/>
                  <a:moveTo>
                    <a:pt x="49" y="372"/>
                  </a:moveTo>
                  <a:cubicBezTo>
                    <a:pt x="25" y="372"/>
                    <a:pt x="1" y="396"/>
                    <a:pt x="1" y="420"/>
                  </a:cubicBezTo>
                  <a:cubicBezTo>
                    <a:pt x="1" y="456"/>
                    <a:pt x="1" y="491"/>
                    <a:pt x="1" y="527"/>
                  </a:cubicBezTo>
                  <a:cubicBezTo>
                    <a:pt x="1" y="551"/>
                    <a:pt x="1" y="587"/>
                    <a:pt x="1" y="610"/>
                  </a:cubicBezTo>
                  <a:cubicBezTo>
                    <a:pt x="1" y="646"/>
                    <a:pt x="25" y="658"/>
                    <a:pt x="49" y="658"/>
                  </a:cubicBezTo>
                  <a:cubicBezTo>
                    <a:pt x="72" y="658"/>
                    <a:pt x="96" y="634"/>
                    <a:pt x="96" y="610"/>
                  </a:cubicBezTo>
                  <a:cubicBezTo>
                    <a:pt x="96" y="575"/>
                    <a:pt x="96" y="551"/>
                    <a:pt x="96" y="515"/>
                  </a:cubicBezTo>
                  <a:cubicBezTo>
                    <a:pt x="96" y="491"/>
                    <a:pt x="96" y="456"/>
                    <a:pt x="96" y="420"/>
                  </a:cubicBezTo>
                  <a:cubicBezTo>
                    <a:pt x="96" y="396"/>
                    <a:pt x="72" y="372"/>
                    <a:pt x="49" y="372"/>
                  </a:cubicBezTo>
                  <a:close/>
                  <a:moveTo>
                    <a:pt x="60" y="753"/>
                  </a:moveTo>
                  <a:cubicBezTo>
                    <a:pt x="37" y="765"/>
                    <a:pt x="13" y="789"/>
                    <a:pt x="25" y="813"/>
                  </a:cubicBezTo>
                  <a:cubicBezTo>
                    <a:pt x="37" y="872"/>
                    <a:pt x="49" y="944"/>
                    <a:pt x="60" y="1003"/>
                  </a:cubicBezTo>
                  <a:cubicBezTo>
                    <a:pt x="60" y="1027"/>
                    <a:pt x="84" y="1039"/>
                    <a:pt x="108" y="1039"/>
                  </a:cubicBezTo>
                  <a:lnTo>
                    <a:pt x="120" y="1039"/>
                  </a:lnTo>
                  <a:cubicBezTo>
                    <a:pt x="144" y="1027"/>
                    <a:pt x="156" y="1003"/>
                    <a:pt x="156" y="980"/>
                  </a:cubicBezTo>
                  <a:cubicBezTo>
                    <a:pt x="132" y="920"/>
                    <a:pt x="120" y="861"/>
                    <a:pt x="120" y="801"/>
                  </a:cubicBezTo>
                  <a:cubicBezTo>
                    <a:pt x="108" y="777"/>
                    <a:pt x="84" y="753"/>
                    <a:pt x="60" y="753"/>
                  </a:cubicBezTo>
                  <a:close/>
                  <a:moveTo>
                    <a:pt x="2802" y="1061"/>
                  </a:moveTo>
                  <a:cubicBezTo>
                    <a:pt x="2766" y="1061"/>
                    <a:pt x="2725" y="1073"/>
                    <a:pt x="2680" y="1099"/>
                  </a:cubicBezTo>
                  <a:cubicBezTo>
                    <a:pt x="2680" y="1111"/>
                    <a:pt x="2668" y="1111"/>
                    <a:pt x="2656" y="1122"/>
                  </a:cubicBezTo>
                  <a:cubicBezTo>
                    <a:pt x="2632" y="1134"/>
                    <a:pt x="2632" y="1170"/>
                    <a:pt x="2644" y="1182"/>
                  </a:cubicBezTo>
                  <a:cubicBezTo>
                    <a:pt x="2656" y="1206"/>
                    <a:pt x="2668" y="1206"/>
                    <a:pt x="2680" y="1206"/>
                  </a:cubicBezTo>
                  <a:cubicBezTo>
                    <a:pt x="2692" y="1206"/>
                    <a:pt x="2704" y="1206"/>
                    <a:pt x="2716" y="1194"/>
                  </a:cubicBezTo>
                  <a:cubicBezTo>
                    <a:pt x="2716" y="1194"/>
                    <a:pt x="2727" y="1182"/>
                    <a:pt x="2739" y="1182"/>
                  </a:cubicBezTo>
                  <a:cubicBezTo>
                    <a:pt x="2766" y="1165"/>
                    <a:pt x="2792" y="1154"/>
                    <a:pt x="2808" y="1154"/>
                  </a:cubicBezTo>
                  <a:cubicBezTo>
                    <a:pt x="2815" y="1154"/>
                    <a:pt x="2820" y="1155"/>
                    <a:pt x="2823" y="1158"/>
                  </a:cubicBezTo>
                  <a:cubicBezTo>
                    <a:pt x="2833" y="1163"/>
                    <a:pt x="2844" y="1166"/>
                    <a:pt x="2856" y="1166"/>
                  </a:cubicBezTo>
                  <a:cubicBezTo>
                    <a:pt x="2872" y="1166"/>
                    <a:pt x="2887" y="1160"/>
                    <a:pt x="2894" y="1146"/>
                  </a:cubicBezTo>
                  <a:cubicBezTo>
                    <a:pt x="2906" y="1122"/>
                    <a:pt x="2906" y="1099"/>
                    <a:pt x="2882" y="1087"/>
                  </a:cubicBezTo>
                  <a:cubicBezTo>
                    <a:pt x="2860" y="1070"/>
                    <a:pt x="2833" y="1061"/>
                    <a:pt x="2802" y="1061"/>
                  </a:cubicBezTo>
                  <a:close/>
                  <a:moveTo>
                    <a:pt x="144" y="1122"/>
                  </a:moveTo>
                  <a:cubicBezTo>
                    <a:pt x="120" y="1134"/>
                    <a:pt x="108" y="1170"/>
                    <a:pt x="120" y="1194"/>
                  </a:cubicBezTo>
                  <a:cubicBezTo>
                    <a:pt x="144" y="1253"/>
                    <a:pt x="180" y="1313"/>
                    <a:pt x="215" y="1361"/>
                  </a:cubicBezTo>
                  <a:cubicBezTo>
                    <a:pt x="215" y="1384"/>
                    <a:pt x="239" y="1384"/>
                    <a:pt x="251" y="1384"/>
                  </a:cubicBezTo>
                  <a:lnTo>
                    <a:pt x="275" y="1384"/>
                  </a:lnTo>
                  <a:cubicBezTo>
                    <a:pt x="299" y="1372"/>
                    <a:pt x="299" y="1337"/>
                    <a:pt x="287" y="1313"/>
                  </a:cubicBezTo>
                  <a:cubicBezTo>
                    <a:pt x="263" y="1265"/>
                    <a:pt x="227" y="1206"/>
                    <a:pt x="203" y="1158"/>
                  </a:cubicBezTo>
                  <a:cubicBezTo>
                    <a:pt x="203" y="1134"/>
                    <a:pt x="168" y="1122"/>
                    <a:pt x="144" y="1122"/>
                  </a:cubicBezTo>
                  <a:close/>
                  <a:moveTo>
                    <a:pt x="2564" y="1249"/>
                  </a:moveTo>
                  <a:cubicBezTo>
                    <a:pt x="2543" y="1249"/>
                    <a:pt x="2522" y="1260"/>
                    <a:pt x="2513" y="1277"/>
                  </a:cubicBezTo>
                  <a:cubicBezTo>
                    <a:pt x="2477" y="1325"/>
                    <a:pt x="2454" y="1396"/>
                    <a:pt x="2430" y="1456"/>
                  </a:cubicBezTo>
                  <a:cubicBezTo>
                    <a:pt x="2430" y="1480"/>
                    <a:pt x="2442" y="1515"/>
                    <a:pt x="2466" y="1515"/>
                  </a:cubicBezTo>
                  <a:lnTo>
                    <a:pt x="2477" y="1515"/>
                  </a:lnTo>
                  <a:cubicBezTo>
                    <a:pt x="2501" y="1515"/>
                    <a:pt x="2513" y="1503"/>
                    <a:pt x="2525" y="1480"/>
                  </a:cubicBezTo>
                  <a:cubicBezTo>
                    <a:pt x="2537" y="1432"/>
                    <a:pt x="2561" y="1372"/>
                    <a:pt x="2597" y="1325"/>
                  </a:cubicBezTo>
                  <a:cubicBezTo>
                    <a:pt x="2608" y="1301"/>
                    <a:pt x="2597" y="1277"/>
                    <a:pt x="2585" y="1253"/>
                  </a:cubicBezTo>
                  <a:cubicBezTo>
                    <a:pt x="2578" y="1250"/>
                    <a:pt x="2571" y="1249"/>
                    <a:pt x="2564" y="1249"/>
                  </a:cubicBezTo>
                  <a:close/>
                  <a:moveTo>
                    <a:pt x="2875" y="1249"/>
                  </a:moveTo>
                  <a:cubicBezTo>
                    <a:pt x="2858" y="1249"/>
                    <a:pt x="2843" y="1260"/>
                    <a:pt x="2835" y="1277"/>
                  </a:cubicBezTo>
                  <a:cubicBezTo>
                    <a:pt x="2823" y="1325"/>
                    <a:pt x="2787" y="1384"/>
                    <a:pt x="2751" y="1432"/>
                  </a:cubicBezTo>
                  <a:cubicBezTo>
                    <a:pt x="2739" y="1456"/>
                    <a:pt x="2739" y="1480"/>
                    <a:pt x="2763" y="1503"/>
                  </a:cubicBezTo>
                  <a:cubicBezTo>
                    <a:pt x="2775" y="1503"/>
                    <a:pt x="2775" y="1515"/>
                    <a:pt x="2787" y="1515"/>
                  </a:cubicBezTo>
                  <a:cubicBezTo>
                    <a:pt x="2811" y="1515"/>
                    <a:pt x="2823" y="1503"/>
                    <a:pt x="2823" y="1492"/>
                  </a:cubicBezTo>
                  <a:cubicBezTo>
                    <a:pt x="2870" y="1432"/>
                    <a:pt x="2906" y="1372"/>
                    <a:pt x="2930" y="1313"/>
                  </a:cubicBezTo>
                  <a:cubicBezTo>
                    <a:pt x="2930" y="1289"/>
                    <a:pt x="2918" y="1253"/>
                    <a:pt x="2894" y="1253"/>
                  </a:cubicBezTo>
                  <a:cubicBezTo>
                    <a:pt x="2888" y="1250"/>
                    <a:pt x="2881" y="1249"/>
                    <a:pt x="2875" y="1249"/>
                  </a:cubicBezTo>
                  <a:close/>
                  <a:moveTo>
                    <a:pt x="364" y="1447"/>
                  </a:moveTo>
                  <a:cubicBezTo>
                    <a:pt x="352" y="1447"/>
                    <a:pt x="340" y="1450"/>
                    <a:pt x="334" y="1456"/>
                  </a:cubicBezTo>
                  <a:cubicBezTo>
                    <a:pt x="311" y="1480"/>
                    <a:pt x="311" y="1503"/>
                    <a:pt x="322" y="1527"/>
                  </a:cubicBezTo>
                  <a:cubicBezTo>
                    <a:pt x="370" y="1575"/>
                    <a:pt x="418" y="1623"/>
                    <a:pt x="465" y="1658"/>
                  </a:cubicBezTo>
                  <a:cubicBezTo>
                    <a:pt x="477" y="1670"/>
                    <a:pt x="489" y="1670"/>
                    <a:pt x="501" y="1670"/>
                  </a:cubicBezTo>
                  <a:cubicBezTo>
                    <a:pt x="513" y="1670"/>
                    <a:pt x="525" y="1658"/>
                    <a:pt x="537" y="1646"/>
                  </a:cubicBezTo>
                  <a:cubicBezTo>
                    <a:pt x="549" y="1634"/>
                    <a:pt x="549" y="1599"/>
                    <a:pt x="525" y="1587"/>
                  </a:cubicBezTo>
                  <a:cubicBezTo>
                    <a:pt x="477" y="1551"/>
                    <a:pt x="441" y="1503"/>
                    <a:pt x="394" y="1456"/>
                  </a:cubicBezTo>
                  <a:cubicBezTo>
                    <a:pt x="388" y="1450"/>
                    <a:pt x="376" y="1447"/>
                    <a:pt x="364" y="1447"/>
                  </a:cubicBezTo>
                  <a:close/>
                  <a:moveTo>
                    <a:pt x="8318" y="1436"/>
                  </a:moveTo>
                  <a:cubicBezTo>
                    <a:pt x="8304" y="1436"/>
                    <a:pt x="8290" y="1442"/>
                    <a:pt x="8276" y="1456"/>
                  </a:cubicBezTo>
                  <a:cubicBezTo>
                    <a:pt x="8252" y="1480"/>
                    <a:pt x="8216" y="1539"/>
                    <a:pt x="8157" y="1599"/>
                  </a:cubicBezTo>
                  <a:cubicBezTo>
                    <a:pt x="8133" y="1611"/>
                    <a:pt x="8145" y="1646"/>
                    <a:pt x="8157" y="1658"/>
                  </a:cubicBezTo>
                  <a:cubicBezTo>
                    <a:pt x="8169" y="1670"/>
                    <a:pt x="8181" y="1670"/>
                    <a:pt x="8192" y="1670"/>
                  </a:cubicBezTo>
                  <a:cubicBezTo>
                    <a:pt x="8204" y="1670"/>
                    <a:pt x="8216" y="1670"/>
                    <a:pt x="8228" y="1658"/>
                  </a:cubicBezTo>
                  <a:cubicBezTo>
                    <a:pt x="8276" y="1611"/>
                    <a:pt x="8312" y="1563"/>
                    <a:pt x="8359" y="1515"/>
                  </a:cubicBezTo>
                  <a:cubicBezTo>
                    <a:pt x="8371" y="1492"/>
                    <a:pt x="8371" y="1468"/>
                    <a:pt x="8347" y="1444"/>
                  </a:cubicBezTo>
                  <a:cubicBezTo>
                    <a:pt x="8337" y="1439"/>
                    <a:pt x="8327" y="1436"/>
                    <a:pt x="8318" y="1436"/>
                  </a:cubicBezTo>
                  <a:close/>
                  <a:moveTo>
                    <a:pt x="5156" y="1611"/>
                  </a:moveTo>
                  <a:cubicBezTo>
                    <a:pt x="5133" y="1611"/>
                    <a:pt x="5109" y="1623"/>
                    <a:pt x="5109" y="1646"/>
                  </a:cubicBezTo>
                  <a:cubicBezTo>
                    <a:pt x="5109" y="1682"/>
                    <a:pt x="5121" y="1706"/>
                    <a:pt x="5156" y="1706"/>
                  </a:cubicBezTo>
                  <a:lnTo>
                    <a:pt x="5216" y="1706"/>
                  </a:lnTo>
                  <a:cubicBezTo>
                    <a:pt x="5264" y="1718"/>
                    <a:pt x="5287" y="1730"/>
                    <a:pt x="5323" y="1742"/>
                  </a:cubicBezTo>
                  <a:lnTo>
                    <a:pt x="5335" y="1742"/>
                  </a:lnTo>
                  <a:cubicBezTo>
                    <a:pt x="5359" y="1742"/>
                    <a:pt x="5371" y="1742"/>
                    <a:pt x="5383" y="1718"/>
                  </a:cubicBezTo>
                  <a:cubicBezTo>
                    <a:pt x="5394" y="1706"/>
                    <a:pt x="5383" y="1670"/>
                    <a:pt x="5359" y="1658"/>
                  </a:cubicBezTo>
                  <a:cubicBezTo>
                    <a:pt x="5323" y="1634"/>
                    <a:pt x="5287" y="1623"/>
                    <a:pt x="5240" y="1623"/>
                  </a:cubicBezTo>
                  <a:cubicBezTo>
                    <a:pt x="5204" y="1611"/>
                    <a:pt x="5180" y="1611"/>
                    <a:pt x="5156" y="1611"/>
                  </a:cubicBezTo>
                  <a:close/>
                  <a:moveTo>
                    <a:pt x="4972" y="1618"/>
                  </a:moveTo>
                  <a:cubicBezTo>
                    <a:pt x="4966" y="1618"/>
                    <a:pt x="4960" y="1620"/>
                    <a:pt x="4954" y="1623"/>
                  </a:cubicBezTo>
                  <a:cubicBezTo>
                    <a:pt x="4871" y="1634"/>
                    <a:pt x="4811" y="1670"/>
                    <a:pt x="4763" y="1718"/>
                  </a:cubicBezTo>
                  <a:cubicBezTo>
                    <a:pt x="4752" y="1730"/>
                    <a:pt x="4752" y="1765"/>
                    <a:pt x="4763" y="1777"/>
                  </a:cubicBezTo>
                  <a:cubicBezTo>
                    <a:pt x="4775" y="1789"/>
                    <a:pt x="4787" y="1801"/>
                    <a:pt x="4799" y="1801"/>
                  </a:cubicBezTo>
                  <a:cubicBezTo>
                    <a:pt x="4811" y="1801"/>
                    <a:pt x="4823" y="1789"/>
                    <a:pt x="4835" y="1777"/>
                  </a:cubicBezTo>
                  <a:cubicBezTo>
                    <a:pt x="4859" y="1753"/>
                    <a:pt x="4918" y="1718"/>
                    <a:pt x="4978" y="1706"/>
                  </a:cubicBezTo>
                  <a:cubicBezTo>
                    <a:pt x="5002" y="1706"/>
                    <a:pt x="5013" y="1682"/>
                    <a:pt x="5013" y="1658"/>
                  </a:cubicBezTo>
                  <a:cubicBezTo>
                    <a:pt x="5005" y="1631"/>
                    <a:pt x="4989" y="1618"/>
                    <a:pt x="4972" y="1618"/>
                  </a:cubicBezTo>
                  <a:close/>
                  <a:moveTo>
                    <a:pt x="661" y="1677"/>
                  </a:moveTo>
                  <a:cubicBezTo>
                    <a:pt x="644" y="1677"/>
                    <a:pt x="629" y="1688"/>
                    <a:pt x="620" y="1706"/>
                  </a:cubicBezTo>
                  <a:cubicBezTo>
                    <a:pt x="608" y="1730"/>
                    <a:pt x="608" y="1753"/>
                    <a:pt x="632" y="1765"/>
                  </a:cubicBezTo>
                  <a:cubicBezTo>
                    <a:pt x="692" y="1801"/>
                    <a:pt x="751" y="1825"/>
                    <a:pt x="811" y="1849"/>
                  </a:cubicBezTo>
                  <a:lnTo>
                    <a:pt x="834" y="1849"/>
                  </a:lnTo>
                  <a:cubicBezTo>
                    <a:pt x="846" y="1849"/>
                    <a:pt x="870" y="1837"/>
                    <a:pt x="870" y="1825"/>
                  </a:cubicBezTo>
                  <a:cubicBezTo>
                    <a:pt x="882" y="1789"/>
                    <a:pt x="870" y="1765"/>
                    <a:pt x="846" y="1753"/>
                  </a:cubicBezTo>
                  <a:cubicBezTo>
                    <a:pt x="787" y="1742"/>
                    <a:pt x="727" y="1718"/>
                    <a:pt x="680" y="1682"/>
                  </a:cubicBezTo>
                  <a:cubicBezTo>
                    <a:pt x="673" y="1679"/>
                    <a:pt x="667" y="1677"/>
                    <a:pt x="661" y="1677"/>
                  </a:cubicBezTo>
                  <a:close/>
                  <a:moveTo>
                    <a:pt x="2311" y="1730"/>
                  </a:moveTo>
                  <a:cubicBezTo>
                    <a:pt x="2251" y="1753"/>
                    <a:pt x="2192" y="1777"/>
                    <a:pt x="2132" y="1789"/>
                  </a:cubicBezTo>
                  <a:cubicBezTo>
                    <a:pt x="2108" y="1801"/>
                    <a:pt x="2096" y="1825"/>
                    <a:pt x="2096" y="1849"/>
                  </a:cubicBezTo>
                  <a:cubicBezTo>
                    <a:pt x="2108" y="1873"/>
                    <a:pt x="2120" y="1884"/>
                    <a:pt x="2144" y="1884"/>
                  </a:cubicBezTo>
                  <a:lnTo>
                    <a:pt x="2156" y="1884"/>
                  </a:lnTo>
                  <a:cubicBezTo>
                    <a:pt x="2216" y="1861"/>
                    <a:pt x="2287" y="1849"/>
                    <a:pt x="2346" y="1825"/>
                  </a:cubicBezTo>
                  <a:cubicBezTo>
                    <a:pt x="2370" y="1813"/>
                    <a:pt x="2382" y="1789"/>
                    <a:pt x="2370" y="1765"/>
                  </a:cubicBezTo>
                  <a:cubicBezTo>
                    <a:pt x="2358" y="1742"/>
                    <a:pt x="2335" y="1730"/>
                    <a:pt x="2311" y="1730"/>
                  </a:cubicBezTo>
                  <a:close/>
                  <a:moveTo>
                    <a:pt x="2656" y="1549"/>
                  </a:moveTo>
                  <a:cubicBezTo>
                    <a:pt x="2647" y="1549"/>
                    <a:pt x="2637" y="1553"/>
                    <a:pt x="2632" y="1563"/>
                  </a:cubicBezTo>
                  <a:cubicBezTo>
                    <a:pt x="2585" y="1587"/>
                    <a:pt x="2549" y="1623"/>
                    <a:pt x="2501" y="1646"/>
                  </a:cubicBezTo>
                  <a:cubicBezTo>
                    <a:pt x="2501" y="1623"/>
                    <a:pt x="2477" y="1611"/>
                    <a:pt x="2454" y="1611"/>
                  </a:cubicBezTo>
                  <a:cubicBezTo>
                    <a:pt x="2430" y="1611"/>
                    <a:pt x="2406" y="1634"/>
                    <a:pt x="2418" y="1658"/>
                  </a:cubicBezTo>
                  <a:cubicBezTo>
                    <a:pt x="2418" y="1730"/>
                    <a:pt x="2430" y="1801"/>
                    <a:pt x="2466" y="1861"/>
                  </a:cubicBezTo>
                  <a:cubicBezTo>
                    <a:pt x="2466" y="1884"/>
                    <a:pt x="2489" y="1884"/>
                    <a:pt x="2501" y="1884"/>
                  </a:cubicBezTo>
                  <a:lnTo>
                    <a:pt x="2525" y="1884"/>
                  </a:lnTo>
                  <a:cubicBezTo>
                    <a:pt x="2549" y="1873"/>
                    <a:pt x="2561" y="1849"/>
                    <a:pt x="2549" y="1825"/>
                  </a:cubicBezTo>
                  <a:cubicBezTo>
                    <a:pt x="2537" y="1801"/>
                    <a:pt x="2525" y="1777"/>
                    <a:pt x="2525" y="1742"/>
                  </a:cubicBezTo>
                  <a:cubicBezTo>
                    <a:pt x="2585" y="1706"/>
                    <a:pt x="2632" y="1670"/>
                    <a:pt x="2692" y="1634"/>
                  </a:cubicBezTo>
                  <a:cubicBezTo>
                    <a:pt x="2704" y="1623"/>
                    <a:pt x="2716" y="1587"/>
                    <a:pt x="2692" y="1563"/>
                  </a:cubicBezTo>
                  <a:cubicBezTo>
                    <a:pt x="2685" y="1556"/>
                    <a:pt x="2670" y="1549"/>
                    <a:pt x="2656" y="1549"/>
                  </a:cubicBezTo>
                  <a:close/>
                  <a:moveTo>
                    <a:pt x="1012" y="1810"/>
                  </a:moveTo>
                  <a:cubicBezTo>
                    <a:pt x="993" y="1810"/>
                    <a:pt x="975" y="1829"/>
                    <a:pt x="965" y="1849"/>
                  </a:cubicBezTo>
                  <a:cubicBezTo>
                    <a:pt x="965" y="1873"/>
                    <a:pt x="977" y="1896"/>
                    <a:pt x="1001" y="1908"/>
                  </a:cubicBezTo>
                  <a:cubicBezTo>
                    <a:pt x="1061" y="1920"/>
                    <a:pt x="1132" y="1932"/>
                    <a:pt x="1192" y="1932"/>
                  </a:cubicBezTo>
                  <a:lnTo>
                    <a:pt x="1203" y="1932"/>
                  </a:lnTo>
                  <a:cubicBezTo>
                    <a:pt x="1227" y="1932"/>
                    <a:pt x="1239" y="1920"/>
                    <a:pt x="1251" y="1896"/>
                  </a:cubicBezTo>
                  <a:cubicBezTo>
                    <a:pt x="1251" y="1873"/>
                    <a:pt x="1227" y="1849"/>
                    <a:pt x="1203" y="1837"/>
                  </a:cubicBezTo>
                  <a:cubicBezTo>
                    <a:pt x="1144" y="1837"/>
                    <a:pt x="1084" y="1825"/>
                    <a:pt x="1025" y="1813"/>
                  </a:cubicBezTo>
                  <a:cubicBezTo>
                    <a:pt x="1021" y="1811"/>
                    <a:pt x="1016" y="1810"/>
                    <a:pt x="1012" y="1810"/>
                  </a:cubicBezTo>
                  <a:close/>
                  <a:moveTo>
                    <a:pt x="8056" y="1712"/>
                  </a:moveTo>
                  <a:cubicBezTo>
                    <a:pt x="8044" y="1712"/>
                    <a:pt x="8032" y="1718"/>
                    <a:pt x="8026" y="1730"/>
                  </a:cubicBezTo>
                  <a:cubicBezTo>
                    <a:pt x="7978" y="1765"/>
                    <a:pt x="7931" y="1813"/>
                    <a:pt x="7883" y="1849"/>
                  </a:cubicBezTo>
                  <a:cubicBezTo>
                    <a:pt x="7859" y="1861"/>
                    <a:pt x="7859" y="1896"/>
                    <a:pt x="7871" y="1920"/>
                  </a:cubicBezTo>
                  <a:cubicBezTo>
                    <a:pt x="7883" y="1932"/>
                    <a:pt x="7895" y="1932"/>
                    <a:pt x="7907" y="1932"/>
                  </a:cubicBezTo>
                  <a:cubicBezTo>
                    <a:pt x="7919" y="1932"/>
                    <a:pt x="7931" y="1932"/>
                    <a:pt x="7942" y="1920"/>
                  </a:cubicBezTo>
                  <a:cubicBezTo>
                    <a:pt x="7990" y="1884"/>
                    <a:pt x="8038" y="1837"/>
                    <a:pt x="8085" y="1801"/>
                  </a:cubicBezTo>
                  <a:cubicBezTo>
                    <a:pt x="8109" y="1777"/>
                    <a:pt x="8109" y="1753"/>
                    <a:pt x="8085" y="1730"/>
                  </a:cubicBezTo>
                  <a:cubicBezTo>
                    <a:pt x="8079" y="1718"/>
                    <a:pt x="8067" y="1712"/>
                    <a:pt x="8056" y="1712"/>
                  </a:cubicBezTo>
                  <a:close/>
                  <a:moveTo>
                    <a:pt x="1954" y="1825"/>
                  </a:moveTo>
                  <a:cubicBezTo>
                    <a:pt x="1894" y="1837"/>
                    <a:pt x="1823" y="1849"/>
                    <a:pt x="1763" y="1849"/>
                  </a:cubicBezTo>
                  <a:cubicBezTo>
                    <a:pt x="1739" y="1849"/>
                    <a:pt x="1715" y="1873"/>
                    <a:pt x="1727" y="1896"/>
                  </a:cubicBezTo>
                  <a:cubicBezTo>
                    <a:pt x="1727" y="1920"/>
                    <a:pt x="1751" y="1944"/>
                    <a:pt x="1775" y="1944"/>
                  </a:cubicBezTo>
                  <a:cubicBezTo>
                    <a:pt x="1835" y="1944"/>
                    <a:pt x="1906" y="1932"/>
                    <a:pt x="1965" y="1920"/>
                  </a:cubicBezTo>
                  <a:cubicBezTo>
                    <a:pt x="1989" y="1920"/>
                    <a:pt x="2013" y="1896"/>
                    <a:pt x="2001" y="1873"/>
                  </a:cubicBezTo>
                  <a:cubicBezTo>
                    <a:pt x="2001" y="1837"/>
                    <a:pt x="1977" y="1825"/>
                    <a:pt x="1954" y="1825"/>
                  </a:cubicBezTo>
                  <a:close/>
                  <a:moveTo>
                    <a:pt x="1394" y="1861"/>
                  </a:moveTo>
                  <a:cubicBezTo>
                    <a:pt x="1370" y="1861"/>
                    <a:pt x="1346" y="1873"/>
                    <a:pt x="1346" y="1896"/>
                  </a:cubicBezTo>
                  <a:cubicBezTo>
                    <a:pt x="1346" y="1932"/>
                    <a:pt x="1358" y="1944"/>
                    <a:pt x="1394" y="1956"/>
                  </a:cubicBezTo>
                  <a:lnTo>
                    <a:pt x="1584" y="1956"/>
                  </a:lnTo>
                  <a:cubicBezTo>
                    <a:pt x="1608" y="1956"/>
                    <a:pt x="1620" y="1932"/>
                    <a:pt x="1620" y="1908"/>
                  </a:cubicBezTo>
                  <a:cubicBezTo>
                    <a:pt x="1620" y="1884"/>
                    <a:pt x="1596" y="1861"/>
                    <a:pt x="1573" y="1861"/>
                  </a:cubicBezTo>
                  <a:close/>
                  <a:moveTo>
                    <a:pt x="5442" y="1801"/>
                  </a:moveTo>
                  <a:cubicBezTo>
                    <a:pt x="5418" y="1801"/>
                    <a:pt x="5394" y="1825"/>
                    <a:pt x="5394" y="1849"/>
                  </a:cubicBezTo>
                  <a:lnTo>
                    <a:pt x="5394" y="1861"/>
                  </a:lnTo>
                  <a:cubicBezTo>
                    <a:pt x="5394" y="1908"/>
                    <a:pt x="5383" y="1944"/>
                    <a:pt x="5347" y="2004"/>
                  </a:cubicBezTo>
                  <a:cubicBezTo>
                    <a:pt x="5335" y="2027"/>
                    <a:pt x="5335" y="2051"/>
                    <a:pt x="5359" y="2063"/>
                  </a:cubicBezTo>
                  <a:cubicBezTo>
                    <a:pt x="5371" y="2075"/>
                    <a:pt x="5383" y="2075"/>
                    <a:pt x="5383" y="2075"/>
                  </a:cubicBezTo>
                  <a:cubicBezTo>
                    <a:pt x="5406" y="2075"/>
                    <a:pt x="5418" y="2063"/>
                    <a:pt x="5430" y="2051"/>
                  </a:cubicBezTo>
                  <a:cubicBezTo>
                    <a:pt x="5466" y="1980"/>
                    <a:pt x="5490" y="1920"/>
                    <a:pt x="5490" y="1861"/>
                  </a:cubicBezTo>
                  <a:lnTo>
                    <a:pt x="5490" y="1837"/>
                  </a:lnTo>
                  <a:cubicBezTo>
                    <a:pt x="5490" y="1813"/>
                    <a:pt x="5466" y="1801"/>
                    <a:pt x="5442" y="1801"/>
                  </a:cubicBezTo>
                  <a:close/>
                  <a:moveTo>
                    <a:pt x="4770" y="1880"/>
                  </a:moveTo>
                  <a:cubicBezTo>
                    <a:pt x="4764" y="1880"/>
                    <a:pt x="4758" y="1881"/>
                    <a:pt x="4752" y="1884"/>
                  </a:cubicBezTo>
                  <a:cubicBezTo>
                    <a:pt x="4728" y="1896"/>
                    <a:pt x="4716" y="1920"/>
                    <a:pt x="4728" y="1944"/>
                  </a:cubicBezTo>
                  <a:cubicBezTo>
                    <a:pt x="4752" y="2004"/>
                    <a:pt x="4799" y="2051"/>
                    <a:pt x="4859" y="2111"/>
                  </a:cubicBezTo>
                  <a:lnTo>
                    <a:pt x="4894" y="2111"/>
                  </a:lnTo>
                  <a:cubicBezTo>
                    <a:pt x="4906" y="2111"/>
                    <a:pt x="4918" y="2111"/>
                    <a:pt x="4930" y="2099"/>
                  </a:cubicBezTo>
                  <a:cubicBezTo>
                    <a:pt x="4942" y="2075"/>
                    <a:pt x="4942" y="2051"/>
                    <a:pt x="4918" y="2027"/>
                  </a:cubicBezTo>
                  <a:cubicBezTo>
                    <a:pt x="4871" y="1992"/>
                    <a:pt x="4835" y="1944"/>
                    <a:pt x="4811" y="1908"/>
                  </a:cubicBezTo>
                  <a:cubicBezTo>
                    <a:pt x="4802" y="1891"/>
                    <a:pt x="4787" y="1880"/>
                    <a:pt x="4770" y="1880"/>
                  </a:cubicBezTo>
                  <a:close/>
                  <a:moveTo>
                    <a:pt x="7761" y="1955"/>
                  </a:moveTo>
                  <a:cubicBezTo>
                    <a:pt x="7753" y="1955"/>
                    <a:pt x="7745" y="1959"/>
                    <a:pt x="7740" y="1968"/>
                  </a:cubicBezTo>
                  <a:cubicBezTo>
                    <a:pt x="7680" y="2004"/>
                    <a:pt x="7633" y="2027"/>
                    <a:pt x="7573" y="2063"/>
                  </a:cubicBezTo>
                  <a:cubicBezTo>
                    <a:pt x="7561" y="2075"/>
                    <a:pt x="7550" y="2111"/>
                    <a:pt x="7561" y="2134"/>
                  </a:cubicBezTo>
                  <a:cubicBezTo>
                    <a:pt x="7573" y="2146"/>
                    <a:pt x="7585" y="2158"/>
                    <a:pt x="7597" y="2158"/>
                  </a:cubicBezTo>
                  <a:cubicBezTo>
                    <a:pt x="7609" y="2158"/>
                    <a:pt x="7621" y="2146"/>
                    <a:pt x="7621" y="2146"/>
                  </a:cubicBezTo>
                  <a:cubicBezTo>
                    <a:pt x="7680" y="2111"/>
                    <a:pt x="7740" y="2075"/>
                    <a:pt x="7788" y="2039"/>
                  </a:cubicBezTo>
                  <a:cubicBezTo>
                    <a:pt x="7811" y="2027"/>
                    <a:pt x="7811" y="1992"/>
                    <a:pt x="7800" y="1980"/>
                  </a:cubicBezTo>
                  <a:cubicBezTo>
                    <a:pt x="7792" y="1965"/>
                    <a:pt x="7776" y="1955"/>
                    <a:pt x="7761" y="1955"/>
                  </a:cubicBezTo>
                  <a:close/>
                  <a:moveTo>
                    <a:pt x="2603" y="1954"/>
                  </a:moveTo>
                  <a:cubicBezTo>
                    <a:pt x="2593" y="1954"/>
                    <a:pt x="2583" y="1958"/>
                    <a:pt x="2573" y="1968"/>
                  </a:cubicBezTo>
                  <a:cubicBezTo>
                    <a:pt x="2549" y="1980"/>
                    <a:pt x="2549" y="2015"/>
                    <a:pt x="2561" y="2039"/>
                  </a:cubicBezTo>
                  <a:cubicBezTo>
                    <a:pt x="2608" y="2087"/>
                    <a:pt x="2656" y="2134"/>
                    <a:pt x="2716" y="2170"/>
                  </a:cubicBezTo>
                  <a:cubicBezTo>
                    <a:pt x="2716" y="2182"/>
                    <a:pt x="2727" y="2182"/>
                    <a:pt x="2739" y="2182"/>
                  </a:cubicBezTo>
                  <a:cubicBezTo>
                    <a:pt x="2751" y="2182"/>
                    <a:pt x="2763" y="2182"/>
                    <a:pt x="2775" y="2170"/>
                  </a:cubicBezTo>
                  <a:cubicBezTo>
                    <a:pt x="2787" y="2146"/>
                    <a:pt x="2787" y="2111"/>
                    <a:pt x="2763" y="2099"/>
                  </a:cubicBezTo>
                  <a:cubicBezTo>
                    <a:pt x="2716" y="2063"/>
                    <a:pt x="2680" y="2015"/>
                    <a:pt x="2644" y="1968"/>
                  </a:cubicBezTo>
                  <a:cubicBezTo>
                    <a:pt x="2630" y="1961"/>
                    <a:pt x="2617" y="1954"/>
                    <a:pt x="2603" y="1954"/>
                  </a:cubicBezTo>
                  <a:close/>
                  <a:moveTo>
                    <a:pt x="5264" y="2117"/>
                  </a:moveTo>
                  <a:cubicBezTo>
                    <a:pt x="5252" y="2117"/>
                    <a:pt x="5240" y="2123"/>
                    <a:pt x="5228" y="2134"/>
                  </a:cubicBezTo>
                  <a:cubicBezTo>
                    <a:pt x="5216" y="2146"/>
                    <a:pt x="5192" y="2158"/>
                    <a:pt x="5180" y="2170"/>
                  </a:cubicBezTo>
                  <a:cubicBezTo>
                    <a:pt x="5144" y="2158"/>
                    <a:pt x="5109" y="2146"/>
                    <a:pt x="5073" y="2123"/>
                  </a:cubicBezTo>
                  <a:cubicBezTo>
                    <a:pt x="5067" y="2119"/>
                    <a:pt x="5060" y="2118"/>
                    <a:pt x="5054" y="2118"/>
                  </a:cubicBezTo>
                  <a:cubicBezTo>
                    <a:pt x="5037" y="2118"/>
                    <a:pt x="5022" y="2129"/>
                    <a:pt x="5013" y="2146"/>
                  </a:cubicBezTo>
                  <a:cubicBezTo>
                    <a:pt x="5002" y="2170"/>
                    <a:pt x="5013" y="2194"/>
                    <a:pt x="5037" y="2206"/>
                  </a:cubicBezTo>
                  <a:cubicBezTo>
                    <a:pt x="5049" y="2218"/>
                    <a:pt x="5061" y="2230"/>
                    <a:pt x="5073" y="2230"/>
                  </a:cubicBezTo>
                  <a:cubicBezTo>
                    <a:pt x="5061" y="2254"/>
                    <a:pt x="5049" y="2277"/>
                    <a:pt x="5061" y="2301"/>
                  </a:cubicBezTo>
                  <a:cubicBezTo>
                    <a:pt x="5073" y="2313"/>
                    <a:pt x="5085" y="2325"/>
                    <a:pt x="5109" y="2325"/>
                  </a:cubicBezTo>
                  <a:cubicBezTo>
                    <a:pt x="5109" y="2325"/>
                    <a:pt x="5121" y="2313"/>
                    <a:pt x="5133" y="2313"/>
                  </a:cubicBezTo>
                  <a:cubicBezTo>
                    <a:pt x="5144" y="2301"/>
                    <a:pt x="5168" y="2289"/>
                    <a:pt x="5180" y="2277"/>
                  </a:cubicBezTo>
                  <a:cubicBezTo>
                    <a:pt x="5192" y="2277"/>
                    <a:pt x="5204" y="2289"/>
                    <a:pt x="5216" y="2289"/>
                  </a:cubicBezTo>
                  <a:cubicBezTo>
                    <a:pt x="5222" y="2292"/>
                    <a:pt x="5229" y="2294"/>
                    <a:pt x="5235" y="2294"/>
                  </a:cubicBezTo>
                  <a:cubicBezTo>
                    <a:pt x="5252" y="2294"/>
                    <a:pt x="5267" y="2283"/>
                    <a:pt x="5275" y="2265"/>
                  </a:cubicBezTo>
                  <a:cubicBezTo>
                    <a:pt x="5275" y="2242"/>
                    <a:pt x="5275" y="2230"/>
                    <a:pt x="5264" y="2218"/>
                  </a:cubicBezTo>
                  <a:lnTo>
                    <a:pt x="5287" y="2206"/>
                  </a:lnTo>
                  <a:cubicBezTo>
                    <a:pt x="5311" y="2182"/>
                    <a:pt x="5311" y="2158"/>
                    <a:pt x="5299" y="2134"/>
                  </a:cubicBezTo>
                  <a:cubicBezTo>
                    <a:pt x="5287" y="2123"/>
                    <a:pt x="5275" y="2117"/>
                    <a:pt x="5264" y="2117"/>
                  </a:cubicBezTo>
                  <a:close/>
                  <a:moveTo>
                    <a:pt x="7437" y="2154"/>
                  </a:moveTo>
                  <a:cubicBezTo>
                    <a:pt x="7431" y="2154"/>
                    <a:pt x="7425" y="2155"/>
                    <a:pt x="7419" y="2158"/>
                  </a:cubicBezTo>
                  <a:cubicBezTo>
                    <a:pt x="7359" y="2182"/>
                    <a:pt x="7299" y="2218"/>
                    <a:pt x="7252" y="2242"/>
                  </a:cubicBezTo>
                  <a:cubicBezTo>
                    <a:pt x="7228" y="2242"/>
                    <a:pt x="7216" y="2277"/>
                    <a:pt x="7216" y="2301"/>
                  </a:cubicBezTo>
                  <a:cubicBezTo>
                    <a:pt x="7228" y="2313"/>
                    <a:pt x="7252" y="2325"/>
                    <a:pt x="7264" y="2325"/>
                  </a:cubicBezTo>
                  <a:lnTo>
                    <a:pt x="7288" y="2325"/>
                  </a:lnTo>
                  <a:cubicBezTo>
                    <a:pt x="7347" y="2301"/>
                    <a:pt x="7395" y="2277"/>
                    <a:pt x="7454" y="2242"/>
                  </a:cubicBezTo>
                  <a:cubicBezTo>
                    <a:pt x="7478" y="2230"/>
                    <a:pt x="7490" y="2206"/>
                    <a:pt x="7478" y="2182"/>
                  </a:cubicBezTo>
                  <a:cubicBezTo>
                    <a:pt x="7469" y="2165"/>
                    <a:pt x="7454" y="2154"/>
                    <a:pt x="7437" y="2154"/>
                  </a:cubicBezTo>
                  <a:close/>
                  <a:moveTo>
                    <a:pt x="2899" y="2189"/>
                  </a:moveTo>
                  <a:cubicBezTo>
                    <a:pt x="2882" y="2189"/>
                    <a:pt x="2867" y="2200"/>
                    <a:pt x="2858" y="2218"/>
                  </a:cubicBezTo>
                  <a:cubicBezTo>
                    <a:pt x="2847" y="2242"/>
                    <a:pt x="2858" y="2265"/>
                    <a:pt x="2882" y="2277"/>
                  </a:cubicBezTo>
                  <a:cubicBezTo>
                    <a:pt x="2930" y="2313"/>
                    <a:pt x="2989" y="2337"/>
                    <a:pt x="3049" y="2361"/>
                  </a:cubicBezTo>
                  <a:lnTo>
                    <a:pt x="3073" y="2361"/>
                  </a:lnTo>
                  <a:cubicBezTo>
                    <a:pt x="3097" y="2361"/>
                    <a:pt x="3108" y="2349"/>
                    <a:pt x="3108" y="2337"/>
                  </a:cubicBezTo>
                  <a:cubicBezTo>
                    <a:pt x="3120" y="2313"/>
                    <a:pt x="3108" y="2289"/>
                    <a:pt x="3085" y="2277"/>
                  </a:cubicBezTo>
                  <a:cubicBezTo>
                    <a:pt x="3025" y="2254"/>
                    <a:pt x="2978" y="2230"/>
                    <a:pt x="2918" y="2194"/>
                  </a:cubicBezTo>
                  <a:cubicBezTo>
                    <a:pt x="2912" y="2191"/>
                    <a:pt x="2905" y="2189"/>
                    <a:pt x="2899" y="2189"/>
                  </a:cubicBezTo>
                  <a:close/>
                  <a:moveTo>
                    <a:pt x="5399" y="2261"/>
                  </a:moveTo>
                  <a:cubicBezTo>
                    <a:pt x="5383" y="2261"/>
                    <a:pt x="5367" y="2272"/>
                    <a:pt x="5359" y="2289"/>
                  </a:cubicBezTo>
                  <a:cubicBezTo>
                    <a:pt x="5359" y="2313"/>
                    <a:pt x="5371" y="2349"/>
                    <a:pt x="5394" y="2349"/>
                  </a:cubicBezTo>
                  <a:cubicBezTo>
                    <a:pt x="5454" y="2373"/>
                    <a:pt x="5514" y="2385"/>
                    <a:pt x="5573" y="2408"/>
                  </a:cubicBezTo>
                  <a:lnTo>
                    <a:pt x="5585" y="2408"/>
                  </a:lnTo>
                  <a:cubicBezTo>
                    <a:pt x="5609" y="2408"/>
                    <a:pt x="5633" y="2385"/>
                    <a:pt x="5633" y="2373"/>
                  </a:cubicBezTo>
                  <a:cubicBezTo>
                    <a:pt x="5645" y="2349"/>
                    <a:pt x="5621" y="2313"/>
                    <a:pt x="5597" y="2313"/>
                  </a:cubicBezTo>
                  <a:cubicBezTo>
                    <a:pt x="5537" y="2301"/>
                    <a:pt x="5478" y="2277"/>
                    <a:pt x="5418" y="2265"/>
                  </a:cubicBezTo>
                  <a:cubicBezTo>
                    <a:pt x="5412" y="2262"/>
                    <a:pt x="5406" y="2261"/>
                    <a:pt x="5399" y="2261"/>
                  </a:cubicBezTo>
                  <a:close/>
                  <a:moveTo>
                    <a:pt x="7092" y="2297"/>
                  </a:moveTo>
                  <a:cubicBezTo>
                    <a:pt x="7086" y="2297"/>
                    <a:pt x="7080" y="2298"/>
                    <a:pt x="7073" y="2301"/>
                  </a:cubicBezTo>
                  <a:cubicBezTo>
                    <a:pt x="7014" y="2313"/>
                    <a:pt x="6954" y="2337"/>
                    <a:pt x="6895" y="2349"/>
                  </a:cubicBezTo>
                  <a:cubicBezTo>
                    <a:pt x="6871" y="2361"/>
                    <a:pt x="6847" y="2385"/>
                    <a:pt x="6859" y="2408"/>
                  </a:cubicBezTo>
                  <a:cubicBezTo>
                    <a:pt x="6859" y="2432"/>
                    <a:pt x="6883" y="2444"/>
                    <a:pt x="6907" y="2444"/>
                  </a:cubicBezTo>
                  <a:lnTo>
                    <a:pt x="6918" y="2444"/>
                  </a:lnTo>
                  <a:cubicBezTo>
                    <a:pt x="6978" y="2432"/>
                    <a:pt x="7038" y="2408"/>
                    <a:pt x="7097" y="2385"/>
                  </a:cubicBezTo>
                  <a:cubicBezTo>
                    <a:pt x="7121" y="2385"/>
                    <a:pt x="7145" y="2349"/>
                    <a:pt x="7133" y="2325"/>
                  </a:cubicBezTo>
                  <a:cubicBezTo>
                    <a:pt x="7124" y="2308"/>
                    <a:pt x="7109" y="2297"/>
                    <a:pt x="7092" y="2297"/>
                  </a:cubicBezTo>
                  <a:close/>
                  <a:moveTo>
                    <a:pt x="3246" y="2332"/>
                  </a:moveTo>
                  <a:cubicBezTo>
                    <a:pt x="3228" y="2332"/>
                    <a:pt x="3213" y="2346"/>
                    <a:pt x="3204" y="2373"/>
                  </a:cubicBezTo>
                  <a:cubicBezTo>
                    <a:pt x="3204" y="2396"/>
                    <a:pt x="3216" y="2420"/>
                    <a:pt x="3239" y="2420"/>
                  </a:cubicBezTo>
                  <a:cubicBezTo>
                    <a:pt x="3299" y="2444"/>
                    <a:pt x="3359" y="2456"/>
                    <a:pt x="3430" y="2468"/>
                  </a:cubicBezTo>
                  <a:lnTo>
                    <a:pt x="3442" y="2468"/>
                  </a:lnTo>
                  <a:cubicBezTo>
                    <a:pt x="3454" y="2468"/>
                    <a:pt x="3478" y="2456"/>
                    <a:pt x="3478" y="2432"/>
                  </a:cubicBezTo>
                  <a:cubicBezTo>
                    <a:pt x="3489" y="2408"/>
                    <a:pt x="3466" y="2385"/>
                    <a:pt x="3442" y="2385"/>
                  </a:cubicBezTo>
                  <a:cubicBezTo>
                    <a:pt x="3382" y="2361"/>
                    <a:pt x="3323" y="2349"/>
                    <a:pt x="3263" y="2337"/>
                  </a:cubicBezTo>
                  <a:cubicBezTo>
                    <a:pt x="3257" y="2334"/>
                    <a:pt x="3251" y="2332"/>
                    <a:pt x="3246" y="2332"/>
                  </a:cubicBezTo>
                  <a:close/>
                  <a:moveTo>
                    <a:pt x="4937" y="2308"/>
                  </a:moveTo>
                  <a:cubicBezTo>
                    <a:pt x="4931" y="2308"/>
                    <a:pt x="4925" y="2310"/>
                    <a:pt x="4918" y="2313"/>
                  </a:cubicBezTo>
                  <a:cubicBezTo>
                    <a:pt x="4859" y="2337"/>
                    <a:pt x="4799" y="2349"/>
                    <a:pt x="4740" y="2373"/>
                  </a:cubicBezTo>
                  <a:cubicBezTo>
                    <a:pt x="4716" y="2373"/>
                    <a:pt x="4704" y="2408"/>
                    <a:pt x="4704" y="2432"/>
                  </a:cubicBezTo>
                  <a:cubicBezTo>
                    <a:pt x="4716" y="2444"/>
                    <a:pt x="4728" y="2468"/>
                    <a:pt x="4752" y="2468"/>
                  </a:cubicBezTo>
                  <a:cubicBezTo>
                    <a:pt x="4763" y="2468"/>
                    <a:pt x="4763" y="2468"/>
                    <a:pt x="4763" y="2456"/>
                  </a:cubicBezTo>
                  <a:cubicBezTo>
                    <a:pt x="4835" y="2444"/>
                    <a:pt x="4894" y="2420"/>
                    <a:pt x="4954" y="2396"/>
                  </a:cubicBezTo>
                  <a:cubicBezTo>
                    <a:pt x="4978" y="2385"/>
                    <a:pt x="4990" y="2361"/>
                    <a:pt x="4978" y="2337"/>
                  </a:cubicBezTo>
                  <a:cubicBezTo>
                    <a:pt x="4969" y="2319"/>
                    <a:pt x="4954" y="2308"/>
                    <a:pt x="4937" y="2308"/>
                  </a:cubicBezTo>
                  <a:close/>
                  <a:moveTo>
                    <a:pt x="5787" y="2349"/>
                  </a:moveTo>
                  <a:cubicBezTo>
                    <a:pt x="5764" y="2349"/>
                    <a:pt x="5740" y="2361"/>
                    <a:pt x="5728" y="2385"/>
                  </a:cubicBezTo>
                  <a:cubicBezTo>
                    <a:pt x="5728" y="2408"/>
                    <a:pt x="5740" y="2444"/>
                    <a:pt x="5764" y="2444"/>
                  </a:cubicBezTo>
                  <a:cubicBezTo>
                    <a:pt x="5799" y="2456"/>
                    <a:pt x="5847" y="2468"/>
                    <a:pt x="5883" y="2468"/>
                  </a:cubicBezTo>
                  <a:cubicBezTo>
                    <a:pt x="5906" y="2480"/>
                    <a:pt x="5930" y="2480"/>
                    <a:pt x="5954" y="2480"/>
                  </a:cubicBezTo>
                  <a:lnTo>
                    <a:pt x="5966" y="2480"/>
                  </a:lnTo>
                  <a:cubicBezTo>
                    <a:pt x="5990" y="2480"/>
                    <a:pt x="6002" y="2468"/>
                    <a:pt x="6014" y="2444"/>
                  </a:cubicBezTo>
                  <a:cubicBezTo>
                    <a:pt x="6014" y="2420"/>
                    <a:pt x="5990" y="2396"/>
                    <a:pt x="5966" y="2385"/>
                  </a:cubicBezTo>
                  <a:cubicBezTo>
                    <a:pt x="5942" y="2385"/>
                    <a:pt x="5918" y="2385"/>
                    <a:pt x="5906" y="2373"/>
                  </a:cubicBezTo>
                  <a:cubicBezTo>
                    <a:pt x="5859" y="2373"/>
                    <a:pt x="5823" y="2361"/>
                    <a:pt x="5787" y="2349"/>
                  </a:cubicBezTo>
                  <a:close/>
                  <a:moveTo>
                    <a:pt x="6704" y="2385"/>
                  </a:moveTo>
                  <a:cubicBezTo>
                    <a:pt x="6645" y="2396"/>
                    <a:pt x="6585" y="2408"/>
                    <a:pt x="6526" y="2408"/>
                  </a:cubicBezTo>
                  <a:cubicBezTo>
                    <a:pt x="6502" y="2408"/>
                    <a:pt x="6478" y="2432"/>
                    <a:pt x="6478" y="2468"/>
                  </a:cubicBezTo>
                  <a:cubicBezTo>
                    <a:pt x="6490" y="2492"/>
                    <a:pt x="6502" y="2504"/>
                    <a:pt x="6526" y="2504"/>
                  </a:cubicBezTo>
                  <a:lnTo>
                    <a:pt x="6537" y="2504"/>
                  </a:lnTo>
                  <a:cubicBezTo>
                    <a:pt x="6597" y="2504"/>
                    <a:pt x="6657" y="2492"/>
                    <a:pt x="6728" y="2480"/>
                  </a:cubicBezTo>
                  <a:cubicBezTo>
                    <a:pt x="6752" y="2480"/>
                    <a:pt x="6764" y="2456"/>
                    <a:pt x="6764" y="2432"/>
                  </a:cubicBezTo>
                  <a:cubicBezTo>
                    <a:pt x="6764" y="2408"/>
                    <a:pt x="6728" y="2385"/>
                    <a:pt x="6704" y="2385"/>
                  </a:cubicBezTo>
                  <a:close/>
                  <a:moveTo>
                    <a:pt x="6156" y="2408"/>
                  </a:moveTo>
                  <a:cubicBezTo>
                    <a:pt x="6133" y="2408"/>
                    <a:pt x="6109" y="2432"/>
                    <a:pt x="6109" y="2456"/>
                  </a:cubicBezTo>
                  <a:cubicBezTo>
                    <a:pt x="6097" y="2480"/>
                    <a:pt x="6121" y="2504"/>
                    <a:pt x="6145" y="2504"/>
                  </a:cubicBezTo>
                  <a:cubicBezTo>
                    <a:pt x="6216" y="2515"/>
                    <a:pt x="6276" y="2515"/>
                    <a:pt x="6335" y="2515"/>
                  </a:cubicBezTo>
                  <a:cubicBezTo>
                    <a:pt x="6371" y="2515"/>
                    <a:pt x="6383" y="2492"/>
                    <a:pt x="6383" y="2468"/>
                  </a:cubicBezTo>
                  <a:cubicBezTo>
                    <a:pt x="6383" y="2444"/>
                    <a:pt x="6371" y="2420"/>
                    <a:pt x="6335" y="2420"/>
                  </a:cubicBezTo>
                  <a:cubicBezTo>
                    <a:pt x="6276" y="2420"/>
                    <a:pt x="6216" y="2420"/>
                    <a:pt x="6156" y="2408"/>
                  </a:cubicBezTo>
                  <a:close/>
                  <a:moveTo>
                    <a:pt x="3632" y="2408"/>
                  </a:moveTo>
                  <a:cubicBezTo>
                    <a:pt x="3609" y="2408"/>
                    <a:pt x="3585" y="2420"/>
                    <a:pt x="3573" y="2444"/>
                  </a:cubicBezTo>
                  <a:cubicBezTo>
                    <a:pt x="3573" y="2480"/>
                    <a:pt x="3585" y="2504"/>
                    <a:pt x="3620" y="2504"/>
                  </a:cubicBezTo>
                  <a:cubicBezTo>
                    <a:pt x="3644" y="2504"/>
                    <a:pt x="3668" y="2515"/>
                    <a:pt x="3704" y="2515"/>
                  </a:cubicBezTo>
                  <a:cubicBezTo>
                    <a:pt x="3740" y="2515"/>
                    <a:pt x="3775" y="2527"/>
                    <a:pt x="3811" y="2527"/>
                  </a:cubicBezTo>
                  <a:cubicBezTo>
                    <a:pt x="3835" y="2527"/>
                    <a:pt x="3859" y="2515"/>
                    <a:pt x="3859" y="2480"/>
                  </a:cubicBezTo>
                  <a:cubicBezTo>
                    <a:pt x="3859" y="2456"/>
                    <a:pt x="3847" y="2432"/>
                    <a:pt x="3811" y="2432"/>
                  </a:cubicBezTo>
                  <a:cubicBezTo>
                    <a:pt x="3787" y="2432"/>
                    <a:pt x="3751" y="2432"/>
                    <a:pt x="3716" y="2420"/>
                  </a:cubicBezTo>
                  <a:cubicBezTo>
                    <a:pt x="3680" y="2420"/>
                    <a:pt x="3656" y="2408"/>
                    <a:pt x="3632" y="2408"/>
                  </a:cubicBezTo>
                  <a:close/>
                  <a:moveTo>
                    <a:pt x="4561" y="2408"/>
                  </a:moveTo>
                  <a:cubicBezTo>
                    <a:pt x="4502" y="2420"/>
                    <a:pt x="4442" y="2432"/>
                    <a:pt x="4371" y="2432"/>
                  </a:cubicBezTo>
                  <a:cubicBezTo>
                    <a:pt x="4347" y="2444"/>
                    <a:pt x="4335" y="2456"/>
                    <a:pt x="4335" y="2492"/>
                  </a:cubicBezTo>
                  <a:cubicBezTo>
                    <a:pt x="4335" y="2515"/>
                    <a:pt x="4359" y="2527"/>
                    <a:pt x="4382" y="2527"/>
                  </a:cubicBezTo>
                  <a:cubicBezTo>
                    <a:pt x="4454" y="2527"/>
                    <a:pt x="4513" y="2515"/>
                    <a:pt x="4573" y="2504"/>
                  </a:cubicBezTo>
                  <a:cubicBezTo>
                    <a:pt x="4597" y="2504"/>
                    <a:pt x="4621" y="2480"/>
                    <a:pt x="4609" y="2444"/>
                  </a:cubicBezTo>
                  <a:cubicBezTo>
                    <a:pt x="4609" y="2420"/>
                    <a:pt x="4585" y="2408"/>
                    <a:pt x="4561" y="2408"/>
                  </a:cubicBezTo>
                  <a:close/>
                  <a:moveTo>
                    <a:pt x="4001" y="2444"/>
                  </a:moveTo>
                  <a:cubicBezTo>
                    <a:pt x="3978" y="2444"/>
                    <a:pt x="3954" y="2468"/>
                    <a:pt x="3954" y="2492"/>
                  </a:cubicBezTo>
                  <a:cubicBezTo>
                    <a:pt x="3954" y="2515"/>
                    <a:pt x="3978" y="2539"/>
                    <a:pt x="4001" y="2539"/>
                  </a:cubicBezTo>
                  <a:lnTo>
                    <a:pt x="4192" y="2539"/>
                  </a:lnTo>
                  <a:cubicBezTo>
                    <a:pt x="4216" y="2539"/>
                    <a:pt x="4240" y="2515"/>
                    <a:pt x="4240" y="2492"/>
                  </a:cubicBezTo>
                  <a:cubicBezTo>
                    <a:pt x="4240" y="2468"/>
                    <a:pt x="4216" y="2444"/>
                    <a:pt x="4192" y="244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2400">
                <a:sym typeface="+mn-ea"/>
              </a:rPr>
              <a:t>Task 2: Read the dialogue and check your idea in 1.</a:t>
            </a:r>
            <a:endParaRPr lang="en-US" sz="2400"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902970" y="1511300"/>
            <a:ext cx="6927215" cy="236601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450850" algn="just" defTabSz="266700">
              <a:lnSpc>
                <a:spcPct val="112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altLang="zh-CN" sz="2800">
                <a:solidFill>
                  <a:srgbClr val="000000"/>
                </a:solidFill>
                <a:latin typeface="Comic Sans MS" panose="030F0702030302020204" charset="0"/>
                <a:ea typeface="Times New Roman" panose="02020603050405020304"/>
                <a:cs typeface="Comic Sans MS" panose="030F0702030302020204" charset="0"/>
              </a:rPr>
              <a:t>1. Pele is from Brazil.</a:t>
            </a:r>
            <a:endParaRPr lang="en-US" altLang="zh-CN" sz="2800">
              <a:solidFill>
                <a:srgbClr val="000000"/>
              </a:solidFill>
              <a:latin typeface="Comic Sans MS" panose="030F0702030302020204" charset="0"/>
              <a:ea typeface="Times New Roman" panose="02020603050405020304"/>
              <a:cs typeface="Comic Sans MS" panose="030F0702030302020204" charset="0"/>
            </a:endParaRPr>
          </a:p>
          <a:p>
            <a:pPr marL="0" indent="450850" algn="just" defTabSz="266700">
              <a:lnSpc>
                <a:spcPct val="112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altLang="zh-CN" sz="2800">
                <a:solidFill>
                  <a:srgbClr val="000000"/>
                </a:solidFill>
                <a:latin typeface="Comic Sans MS" panose="030F0702030302020204" charset="0"/>
                <a:ea typeface="Times New Roman" panose="02020603050405020304"/>
                <a:cs typeface="Comic Sans MS" panose="030F0702030302020204" charset="0"/>
              </a:rPr>
              <a:t>He plays football very skillfully.</a:t>
            </a:r>
            <a:r>
              <a:rPr lang="en-US" altLang="zh-CN" sz="2800" i="1">
                <a:solidFill>
                  <a:srgbClr val="888888"/>
                </a:solidFill>
                <a:latin typeface="Comic Sans MS" panose="030F0702030302020204" charset="0"/>
                <a:ea typeface="Times New Roman" panose="02020603050405020304"/>
                <a:cs typeface="Comic Sans MS" panose="030F0702030302020204" charset="0"/>
              </a:rPr>
              <a:t> </a:t>
            </a:r>
            <a:endParaRPr lang="en-US" altLang="zh-CN" sz="2800" i="1">
              <a:solidFill>
                <a:srgbClr val="888888"/>
              </a:solidFill>
              <a:latin typeface="Comic Sans MS" panose="030F0702030302020204" charset="0"/>
              <a:ea typeface="Times New Roman" panose="02020603050405020304"/>
              <a:cs typeface="Comic Sans MS" panose="030F0702030302020204" charset="0"/>
            </a:endParaRPr>
          </a:p>
          <a:p>
            <a:pPr marL="0" indent="450850" algn="just" defTabSz="266700">
              <a:lnSpc>
                <a:spcPct val="112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altLang="zh-CN" sz="2800">
                <a:solidFill>
                  <a:srgbClr val="000000"/>
                </a:solidFill>
                <a:latin typeface="Comic Sans MS" panose="030F0702030302020204" charset="0"/>
                <a:ea typeface="Times New Roman" panose="02020603050405020304"/>
                <a:cs typeface="Comic Sans MS" panose="030F0702030302020204" charset="0"/>
              </a:rPr>
              <a:t>He won the World Cup.</a:t>
            </a:r>
            <a:endParaRPr lang="en-US" altLang="zh-CN" sz="2800">
              <a:solidFill>
                <a:srgbClr val="000000"/>
              </a:solidFill>
              <a:latin typeface="Comic Sans MS" panose="030F0702030302020204" charset="0"/>
              <a:ea typeface="Times New Roman" panose="02020603050405020304"/>
              <a:cs typeface="Comic Sans MS" panose="030F0702030302020204" charset="0"/>
            </a:endParaRPr>
          </a:p>
          <a:p>
            <a:pPr marL="0" indent="450850" algn="just" defTabSz="266700">
              <a:lnSpc>
                <a:spcPct val="112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altLang="zh-CN" sz="2800">
                <a:solidFill>
                  <a:srgbClr val="000000"/>
                </a:solidFill>
                <a:latin typeface="Comic Sans MS" panose="030F0702030302020204" charset="0"/>
                <a:ea typeface="Times New Roman" panose="02020603050405020304"/>
                <a:cs typeface="Comic Sans MS" panose="030F0702030302020204" charset="0"/>
              </a:rPr>
              <a:t>2. He is the King of Football.</a:t>
            </a:r>
            <a:endParaRPr lang="en-US" altLang="zh-CN" sz="2800">
              <a:solidFill>
                <a:srgbClr val="000000"/>
              </a:solidFill>
              <a:latin typeface="Comic Sans MS" panose="030F0702030302020204" charset="0"/>
              <a:ea typeface="Times New Roman" panose="02020603050405020304"/>
              <a:cs typeface="Comic Sans MS" panose="030F0702030302020204" charset="0"/>
            </a:endParaRPr>
          </a:p>
        </p:txBody>
      </p:sp>
      <p:grpSp>
        <p:nvGrpSpPr>
          <p:cNvPr id="1144" name="Google Shape;1144;p14"/>
          <p:cNvGrpSpPr/>
          <p:nvPr/>
        </p:nvGrpSpPr>
        <p:grpSpPr>
          <a:xfrm>
            <a:off x="6960870" y="1377950"/>
            <a:ext cx="1676400" cy="3126740"/>
            <a:chOff x="6857245" y="2652261"/>
            <a:chExt cx="532803" cy="597248"/>
          </a:xfrm>
        </p:grpSpPr>
        <p:sp>
          <p:nvSpPr>
            <p:cNvPr id="1145" name="Google Shape;1145;p14"/>
            <p:cNvSpPr/>
            <p:nvPr/>
          </p:nvSpPr>
          <p:spPr>
            <a:xfrm>
              <a:off x="7353482" y="3000327"/>
              <a:ext cx="30096" cy="30127"/>
            </a:xfrm>
            <a:custGeom>
              <a:avLst/>
              <a:gdLst/>
              <a:ahLst/>
              <a:cxnLst/>
              <a:rect l="l" t="t" r="r" b="b"/>
              <a:pathLst>
                <a:path w="977" h="978" extrusionOk="0">
                  <a:moveTo>
                    <a:pt x="524" y="132"/>
                  </a:moveTo>
                  <a:cubicBezTo>
                    <a:pt x="536" y="168"/>
                    <a:pt x="548" y="227"/>
                    <a:pt x="560" y="263"/>
                  </a:cubicBezTo>
                  <a:cubicBezTo>
                    <a:pt x="584" y="358"/>
                    <a:pt x="596" y="382"/>
                    <a:pt x="607" y="394"/>
                  </a:cubicBezTo>
                  <a:cubicBezTo>
                    <a:pt x="619" y="418"/>
                    <a:pt x="631" y="418"/>
                    <a:pt x="727" y="453"/>
                  </a:cubicBezTo>
                  <a:cubicBezTo>
                    <a:pt x="762" y="465"/>
                    <a:pt x="810" y="489"/>
                    <a:pt x="858" y="501"/>
                  </a:cubicBezTo>
                  <a:cubicBezTo>
                    <a:pt x="798" y="525"/>
                    <a:pt x="715" y="561"/>
                    <a:pt x="631" y="584"/>
                  </a:cubicBezTo>
                  <a:cubicBezTo>
                    <a:pt x="619" y="596"/>
                    <a:pt x="607" y="596"/>
                    <a:pt x="607" y="608"/>
                  </a:cubicBezTo>
                  <a:cubicBezTo>
                    <a:pt x="572" y="703"/>
                    <a:pt x="524" y="799"/>
                    <a:pt x="488" y="858"/>
                  </a:cubicBezTo>
                  <a:cubicBezTo>
                    <a:pt x="465" y="799"/>
                    <a:pt x="441" y="692"/>
                    <a:pt x="417" y="596"/>
                  </a:cubicBezTo>
                  <a:cubicBezTo>
                    <a:pt x="405" y="584"/>
                    <a:pt x="393" y="572"/>
                    <a:pt x="381" y="561"/>
                  </a:cubicBezTo>
                  <a:cubicBezTo>
                    <a:pt x="286" y="549"/>
                    <a:pt x="179" y="525"/>
                    <a:pt x="131" y="513"/>
                  </a:cubicBezTo>
                  <a:cubicBezTo>
                    <a:pt x="191" y="477"/>
                    <a:pt x="298" y="418"/>
                    <a:pt x="405" y="382"/>
                  </a:cubicBezTo>
                  <a:cubicBezTo>
                    <a:pt x="417" y="382"/>
                    <a:pt x="417" y="370"/>
                    <a:pt x="429" y="358"/>
                  </a:cubicBezTo>
                  <a:cubicBezTo>
                    <a:pt x="453" y="275"/>
                    <a:pt x="500" y="180"/>
                    <a:pt x="524" y="132"/>
                  </a:cubicBezTo>
                  <a:close/>
                  <a:moveTo>
                    <a:pt x="536" y="1"/>
                  </a:moveTo>
                  <a:cubicBezTo>
                    <a:pt x="512" y="1"/>
                    <a:pt x="465" y="1"/>
                    <a:pt x="357" y="311"/>
                  </a:cubicBezTo>
                  <a:cubicBezTo>
                    <a:pt x="24" y="442"/>
                    <a:pt x="12" y="489"/>
                    <a:pt x="12" y="501"/>
                  </a:cubicBezTo>
                  <a:cubicBezTo>
                    <a:pt x="0" y="513"/>
                    <a:pt x="12" y="537"/>
                    <a:pt x="12" y="549"/>
                  </a:cubicBezTo>
                  <a:cubicBezTo>
                    <a:pt x="24" y="561"/>
                    <a:pt x="48" y="584"/>
                    <a:pt x="334" y="644"/>
                  </a:cubicBezTo>
                  <a:cubicBezTo>
                    <a:pt x="417" y="977"/>
                    <a:pt x="453" y="977"/>
                    <a:pt x="488" y="977"/>
                  </a:cubicBezTo>
                  <a:cubicBezTo>
                    <a:pt x="512" y="977"/>
                    <a:pt x="536" y="977"/>
                    <a:pt x="679" y="668"/>
                  </a:cubicBezTo>
                  <a:cubicBezTo>
                    <a:pt x="762" y="632"/>
                    <a:pt x="929" y="572"/>
                    <a:pt x="965" y="549"/>
                  </a:cubicBezTo>
                  <a:cubicBezTo>
                    <a:pt x="977" y="537"/>
                    <a:pt x="977" y="513"/>
                    <a:pt x="977" y="501"/>
                  </a:cubicBezTo>
                  <a:cubicBezTo>
                    <a:pt x="965" y="453"/>
                    <a:pt x="929" y="442"/>
                    <a:pt x="762" y="382"/>
                  </a:cubicBezTo>
                  <a:cubicBezTo>
                    <a:pt x="727" y="370"/>
                    <a:pt x="691" y="358"/>
                    <a:pt x="667" y="346"/>
                  </a:cubicBezTo>
                  <a:cubicBezTo>
                    <a:pt x="667" y="322"/>
                    <a:pt x="655" y="287"/>
                    <a:pt x="643" y="239"/>
                  </a:cubicBezTo>
                  <a:cubicBezTo>
                    <a:pt x="619" y="132"/>
                    <a:pt x="596" y="49"/>
                    <a:pt x="572" y="25"/>
                  </a:cubicBezTo>
                  <a:cubicBezTo>
                    <a:pt x="572" y="13"/>
                    <a:pt x="548" y="1"/>
                    <a:pt x="5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6" name="Google Shape;1146;p14"/>
            <p:cNvSpPr/>
            <p:nvPr/>
          </p:nvSpPr>
          <p:spPr>
            <a:xfrm>
              <a:off x="6964323" y="3006581"/>
              <a:ext cx="30127" cy="30096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525" y="131"/>
                  </a:moveTo>
                  <a:cubicBezTo>
                    <a:pt x="537" y="167"/>
                    <a:pt x="548" y="227"/>
                    <a:pt x="560" y="262"/>
                  </a:cubicBezTo>
                  <a:cubicBezTo>
                    <a:pt x="584" y="358"/>
                    <a:pt x="596" y="381"/>
                    <a:pt x="596" y="393"/>
                  </a:cubicBezTo>
                  <a:cubicBezTo>
                    <a:pt x="620" y="417"/>
                    <a:pt x="632" y="417"/>
                    <a:pt x="727" y="453"/>
                  </a:cubicBezTo>
                  <a:cubicBezTo>
                    <a:pt x="763" y="465"/>
                    <a:pt x="810" y="489"/>
                    <a:pt x="858" y="500"/>
                  </a:cubicBezTo>
                  <a:cubicBezTo>
                    <a:pt x="798" y="524"/>
                    <a:pt x="715" y="560"/>
                    <a:pt x="632" y="584"/>
                  </a:cubicBezTo>
                  <a:cubicBezTo>
                    <a:pt x="620" y="596"/>
                    <a:pt x="608" y="608"/>
                    <a:pt x="608" y="608"/>
                  </a:cubicBezTo>
                  <a:cubicBezTo>
                    <a:pt x="572" y="703"/>
                    <a:pt x="525" y="798"/>
                    <a:pt x="489" y="858"/>
                  </a:cubicBezTo>
                  <a:cubicBezTo>
                    <a:pt x="465" y="798"/>
                    <a:pt x="441" y="691"/>
                    <a:pt x="417" y="596"/>
                  </a:cubicBezTo>
                  <a:cubicBezTo>
                    <a:pt x="406" y="584"/>
                    <a:pt x="394" y="572"/>
                    <a:pt x="382" y="560"/>
                  </a:cubicBezTo>
                  <a:cubicBezTo>
                    <a:pt x="286" y="548"/>
                    <a:pt x="179" y="524"/>
                    <a:pt x="120" y="500"/>
                  </a:cubicBezTo>
                  <a:cubicBezTo>
                    <a:pt x="179" y="477"/>
                    <a:pt x="298" y="417"/>
                    <a:pt x="406" y="381"/>
                  </a:cubicBezTo>
                  <a:cubicBezTo>
                    <a:pt x="406" y="381"/>
                    <a:pt x="417" y="369"/>
                    <a:pt x="429" y="358"/>
                  </a:cubicBezTo>
                  <a:cubicBezTo>
                    <a:pt x="453" y="274"/>
                    <a:pt x="501" y="179"/>
                    <a:pt x="525" y="131"/>
                  </a:cubicBezTo>
                  <a:close/>
                  <a:moveTo>
                    <a:pt x="537" y="0"/>
                  </a:moveTo>
                  <a:cubicBezTo>
                    <a:pt x="513" y="0"/>
                    <a:pt x="465" y="0"/>
                    <a:pt x="358" y="310"/>
                  </a:cubicBezTo>
                  <a:cubicBezTo>
                    <a:pt x="25" y="441"/>
                    <a:pt x="13" y="477"/>
                    <a:pt x="13" y="500"/>
                  </a:cubicBezTo>
                  <a:cubicBezTo>
                    <a:pt x="1" y="512"/>
                    <a:pt x="13" y="536"/>
                    <a:pt x="13" y="548"/>
                  </a:cubicBezTo>
                  <a:cubicBezTo>
                    <a:pt x="25" y="548"/>
                    <a:pt x="48" y="584"/>
                    <a:pt x="334" y="643"/>
                  </a:cubicBezTo>
                  <a:cubicBezTo>
                    <a:pt x="417" y="977"/>
                    <a:pt x="453" y="977"/>
                    <a:pt x="477" y="977"/>
                  </a:cubicBezTo>
                  <a:lnTo>
                    <a:pt x="489" y="977"/>
                  </a:lnTo>
                  <a:cubicBezTo>
                    <a:pt x="513" y="977"/>
                    <a:pt x="537" y="977"/>
                    <a:pt x="679" y="667"/>
                  </a:cubicBezTo>
                  <a:cubicBezTo>
                    <a:pt x="763" y="631"/>
                    <a:pt x="929" y="572"/>
                    <a:pt x="965" y="548"/>
                  </a:cubicBezTo>
                  <a:cubicBezTo>
                    <a:pt x="977" y="536"/>
                    <a:pt x="977" y="512"/>
                    <a:pt x="977" y="500"/>
                  </a:cubicBezTo>
                  <a:cubicBezTo>
                    <a:pt x="965" y="453"/>
                    <a:pt x="929" y="441"/>
                    <a:pt x="763" y="381"/>
                  </a:cubicBezTo>
                  <a:cubicBezTo>
                    <a:pt x="727" y="369"/>
                    <a:pt x="691" y="346"/>
                    <a:pt x="667" y="346"/>
                  </a:cubicBezTo>
                  <a:cubicBezTo>
                    <a:pt x="667" y="322"/>
                    <a:pt x="656" y="274"/>
                    <a:pt x="644" y="239"/>
                  </a:cubicBezTo>
                  <a:cubicBezTo>
                    <a:pt x="620" y="119"/>
                    <a:pt x="596" y="48"/>
                    <a:pt x="572" y="24"/>
                  </a:cubicBezTo>
                  <a:cubicBezTo>
                    <a:pt x="572" y="12"/>
                    <a:pt x="548" y="0"/>
                    <a:pt x="5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7" name="Google Shape;1147;p14"/>
            <p:cNvSpPr/>
            <p:nvPr/>
          </p:nvSpPr>
          <p:spPr>
            <a:xfrm>
              <a:off x="7039148" y="3165750"/>
              <a:ext cx="18729" cy="18729"/>
            </a:xfrm>
            <a:custGeom>
              <a:avLst/>
              <a:gdLst/>
              <a:ahLst/>
              <a:cxnLst/>
              <a:rect l="l" t="t" r="r" b="b"/>
              <a:pathLst>
                <a:path w="608" h="608" extrusionOk="0">
                  <a:moveTo>
                    <a:pt x="310" y="84"/>
                  </a:moveTo>
                  <a:cubicBezTo>
                    <a:pt x="429" y="84"/>
                    <a:pt x="524" y="179"/>
                    <a:pt x="524" y="298"/>
                  </a:cubicBezTo>
                  <a:cubicBezTo>
                    <a:pt x="524" y="417"/>
                    <a:pt x="429" y="525"/>
                    <a:pt x="310" y="525"/>
                  </a:cubicBezTo>
                  <a:lnTo>
                    <a:pt x="310" y="560"/>
                  </a:lnTo>
                  <a:lnTo>
                    <a:pt x="298" y="525"/>
                  </a:lnTo>
                  <a:cubicBezTo>
                    <a:pt x="179" y="525"/>
                    <a:pt x="84" y="417"/>
                    <a:pt x="84" y="298"/>
                  </a:cubicBezTo>
                  <a:cubicBezTo>
                    <a:pt x="84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3" y="1"/>
                    <a:pt x="1" y="132"/>
                    <a:pt x="1" y="298"/>
                  </a:cubicBezTo>
                  <a:cubicBezTo>
                    <a:pt x="1" y="465"/>
                    <a:pt x="132" y="608"/>
                    <a:pt x="310" y="608"/>
                  </a:cubicBezTo>
                  <a:cubicBezTo>
                    <a:pt x="477" y="608"/>
                    <a:pt x="608" y="477"/>
                    <a:pt x="608" y="298"/>
                  </a:cubicBezTo>
                  <a:cubicBezTo>
                    <a:pt x="608" y="132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8" name="Google Shape;1148;p14"/>
            <p:cNvSpPr/>
            <p:nvPr/>
          </p:nvSpPr>
          <p:spPr>
            <a:xfrm>
              <a:off x="6958840" y="2756074"/>
              <a:ext cx="19099" cy="18729"/>
            </a:xfrm>
            <a:custGeom>
              <a:avLst/>
              <a:gdLst/>
              <a:ahLst/>
              <a:cxnLst/>
              <a:rect l="l" t="t" r="r" b="b"/>
              <a:pathLst>
                <a:path w="620" h="608" extrusionOk="0">
                  <a:moveTo>
                    <a:pt x="310" y="84"/>
                  </a:moveTo>
                  <a:cubicBezTo>
                    <a:pt x="369" y="84"/>
                    <a:pt x="429" y="108"/>
                    <a:pt x="464" y="155"/>
                  </a:cubicBezTo>
                  <a:cubicBezTo>
                    <a:pt x="500" y="191"/>
                    <a:pt x="524" y="250"/>
                    <a:pt x="524" y="310"/>
                  </a:cubicBezTo>
                  <a:cubicBezTo>
                    <a:pt x="524" y="429"/>
                    <a:pt x="429" y="524"/>
                    <a:pt x="310" y="524"/>
                  </a:cubicBezTo>
                  <a:cubicBezTo>
                    <a:pt x="191" y="524"/>
                    <a:pt x="95" y="429"/>
                    <a:pt x="95" y="310"/>
                  </a:cubicBezTo>
                  <a:cubicBezTo>
                    <a:pt x="95" y="179"/>
                    <a:pt x="191" y="84"/>
                    <a:pt x="310" y="84"/>
                  </a:cubicBezTo>
                  <a:close/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77"/>
                    <a:pt x="143" y="608"/>
                    <a:pt x="310" y="608"/>
                  </a:cubicBezTo>
                  <a:cubicBezTo>
                    <a:pt x="476" y="608"/>
                    <a:pt x="607" y="477"/>
                    <a:pt x="607" y="310"/>
                  </a:cubicBezTo>
                  <a:cubicBezTo>
                    <a:pt x="619" y="227"/>
                    <a:pt x="584" y="155"/>
                    <a:pt x="524" y="96"/>
                  </a:cubicBezTo>
                  <a:cubicBezTo>
                    <a:pt x="464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9" name="Google Shape;1149;p14"/>
            <p:cNvSpPr/>
            <p:nvPr/>
          </p:nvSpPr>
          <p:spPr>
            <a:xfrm>
              <a:off x="7354561" y="2906095"/>
              <a:ext cx="18760" cy="18729"/>
            </a:xfrm>
            <a:custGeom>
              <a:avLst/>
              <a:gdLst/>
              <a:ahLst/>
              <a:cxnLst/>
              <a:rect l="l" t="t" r="r" b="b"/>
              <a:pathLst>
                <a:path w="609" h="608" extrusionOk="0">
                  <a:moveTo>
                    <a:pt x="299" y="95"/>
                  </a:moveTo>
                  <a:cubicBezTo>
                    <a:pt x="358" y="95"/>
                    <a:pt x="418" y="107"/>
                    <a:pt x="453" y="155"/>
                  </a:cubicBezTo>
                  <a:cubicBezTo>
                    <a:pt x="501" y="202"/>
                    <a:pt x="525" y="250"/>
                    <a:pt x="525" y="310"/>
                  </a:cubicBezTo>
                  <a:cubicBezTo>
                    <a:pt x="525" y="429"/>
                    <a:pt x="418" y="524"/>
                    <a:pt x="299" y="524"/>
                  </a:cubicBezTo>
                  <a:cubicBezTo>
                    <a:pt x="180" y="524"/>
                    <a:pt x="84" y="429"/>
                    <a:pt x="84" y="310"/>
                  </a:cubicBezTo>
                  <a:cubicBezTo>
                    <a:pt x="84" y="191"/>
                    <a:pt x="180" y="95"/>
                    <a:pt x="299" y="95"/>
                  </a:cubicBezTo>
                  <a:close/>
                  <a:moveTo>
                    <a:pt x="299" y="0"/>
                  </a:moveTo>
                  <a:cubicBezTo>
                    <a:pt x="132" y="0"/>
                    <a:pt x="1" y="143"/>
                    <a:pt x="1" y="310"/>
                  </a:cubicBezTo>
                  <a:cubicBezTo>
                    <a:pt x="1" y="476"/>
                    <a:pt x="132" y="607"/>
                    <a:pt x="299" y="607"/>
                  </a:cubicBezTo>
                  <a:cubicBezTo>
                    <a:pt x="465" y="607"/>
                    <a:pt x="608" y="476"/>
                    <a:pt x="608" y="310"/>
                  </a:cubicBezTo>
                  <a:cubicBezTo>
                    <a:pt x="608" y="226"/>
                    <a:pt x="572" y="155"/>
                    <a:pt x="513" y="95"/>
                  </a:cubicBezTo>
                  <a:cubicBezTo>
                    <a:pt x="453" y="36"/>
                    <a:pt x="382" y="0"/>
                    <a:pt x="29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0" name="Google Shape;1150;p14"/>
            <p:cNvSpPr/>
            <p:nvPr/>
          </p:nvSpPr>
          <p:spPr>
            <a:xfrm>
              <a:off x="7359705" y="3073705"/>
              <a:ext cx="18729" cy="19099"/>
            </a:xfrm>
            <a:custGeom>
              <a:avLst/>
              <a:gdLst/>
              <a:ahLst/>
              <a:cxnLst/>
              <a:rect l="l" t="t" r="r" b="b"/>
              <a:pathLst>
                <a:path w="608" h="620" extrusionOk="0">
                  <a:moveTo>
                    <a:pt x="310" y="95"/>
                  </a:moveTo>
                  <a:cubicBezTo>
                    <a:pt x="370" y="95"/>
                    <a:pt x="417" y="119"/>
                    <a:pt x="465" y="155"/>
                  </a:cubicBezTo>
                  <a:cubicBezTo>
                    <a:pt x="501" y="203"/>
                    <a:pt x="525" y="250"/>
                    <a:pt x="525" y="310"/>
                  </a:cubicBezTo>
                  <a:cubicBezTo>
                    <a:pt x="525" y="429"/>
                    <a:pt x="429" y="536"/>
                    <a:pt x="310" y="536"/>
                  </a:cubicBezTo>
                  <a:lnTo>
                    <a:pt x="310" y="572"/>
                  </a:lnTo>
                  <a:lnTo>
                    <a:pt x="298" y="536"/>
                  </a:lnTo>
                  <a:cubicBezTo>
                    <a:pt x="179" y="524"/>
                    <a:pt x="84" y="429"/>
                    <a:pt x="84" y="310"/>
                  </a:cubicBezTo>
                  <a:cubicBezTo>
                    <a:pt x="84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32" y="0"/>
                    <a:pt x="1" y="143"/>
                    <a:pt x="1" y="310"/>
                  </a:cubicBezTo>
                  <a:cubicBezTo>
                    <a:pt x="1" y="476"/>
                    <a:pt x="132" y="619"/>
                    <a:pt x="310" y="619"/>
                  </a:cubicBezTo>
                  <a:cubicBezTo>
                    <a:pt x="477" y="619"/>
                    <a:pt x="608" y="476"/>
                    <a:pt x="608" y="310"/>
                  </a:cubicBezTo>
                  <a:cubicBezTo>
                    <a:pt x="608" y="226"/>
                    <a:pt x="584" y="155"/>
                    <a:pt x="525" y="95"/>
                  </a:cubicBezTo>
                  <a:cubicBezTo>
                    <a:pt x="465" y="36"/>
                    <a:pt x="394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1" name="Google Shape;1151;p14"/>
            <p:cNvSpPr/>
            <p:nvPr/>
          </p:nvSpPr>
          <p:spPr>
            <a:xfrm>
              <a:off x="6889775" y="2813433"/>
              <a:ext cx="99716" cy="56373"/>
            </a:xfrm>
            <a:custGeom>
              <a:avLst/>
              <a:gdLst/>
              <a:ahLst/>
              <a:cxnLst/>
              <a:rect l="l" t="t" r="r" b="b"/>
              <a:pathLst>
                <a:path w="3237" h="1830" extrusionOk="0">
                  <a:moveTo>
                    <a:pt x="1970" y="1"/>
                  </a:moveTo>
                  <a:cubicBezTo>
                    <a:pt x="1822" y="1"/>
                    <a:pt x="1690" y="83"/>
                    <a:pt x="1598" y="192"/>
                  </a:cubicBezTo>
                  <a:lnTo>
                    <a:pt x="1598" y="192"/>
                  </a:lnTo>
                  <a:cubicBezTo>
                    <a:pt x="1537" y="139"/>
                    <a:pt x="1455" y="92"/>
                    <a:pt x="1349" y="55"/>
                  </a:cubicBezTo>
                  <a:cubicBezTo>
                    <a:pt x="1265" y="28"/>
                    <a:pt x="1194" y="16"/>
                    <a:pt x="1134" y="16"/>
                  </a:cubicBezTo>
                  <a:cubicBezTo>
                    <a:pt x="751" y="16"/>
                    <a:pt x="813" y="496"/>
                    <a:pt x="813" y="496"/>
                  </a:cubicBezTo>
                  <a:cubicBezTo>
                    <a:pt x="774" y="472"/>
                    <a:pt x="731" y="461"/>
                    <a:pt x="688" y="461"/>
                  </a:cubicBezTo>
                  <a:cubicBezTo>
                    <a:pt x="367" y="461"/>
                    <a:pt x="1" y="1062"/>
                    <a:pt x="420" y="1377"/>
                  </a:cubicBezTo>
                  <a:cubicBezTo>
                    <a:pt x="552" y="1476"/>
                    <a:pt x="677" y="1521"/>
                    <a:pt x="783" y="1528"/>
                  </a:cubicBezTo>
                  <a:lnTo>
                    <a:pt x="783" y="1528"/>
                  </a:lnTo>
                  <a:cubicBezTo>
                    <a:pt x="820" y="1687"/>
                    <a:pt x="936" y="1825"/>
                    <a:pt x="1182" y="1829"/>
                  </a:cubicBezTo>
                  <a:cubicBezTo>
                    <a:pt x="1196" y="1830"/>
                    <a:pt x="1209" y="1830"/>
                    <a:pt x="1222" y="1830"/>
                  </a:cubicBezTo>
                  <a:cubicBezTo>
                    <a:pt x="1549" y="1830"/>
                    <a:pt x="1767" y="1756"/>
                    <a:pt x="1892" y="1645"/>
                  </a:cubicBezTo>
                  <a:lnTo>
                    <a:pt x="1892" y="1645"/>
                  </a:lnTo>
                  <a:cubicBezTo>
                    <a:pt x="1918" y="1680"/>
                    <a:pt x="1951" y="1714"/>
                    <a:pt x="1992" y="1746"/>
                  </a:cubicBezTo>
                  <a:cubicBezTo>
                    <a:pt x="2050" y="1793"/>
                    <a:pt x="2121" y="1814"/>
                    <a:pt x="2197" y="1814"/>
                  </a:cubicBezTo>
                  <a:cubicBezTo>
                    <a:pt x="2624" y="1814"/>
                    <a:pt x="3237" y="1165"/>
                    <a:pt x="2873" y="782"/>
                  </a:cubicBezTo>
                  <a:cubicBezTo>
                    <a:pt x="2771" y="674"/>
                    <a:pt x="2662" y="633"/>
                    <a:pt x="2561" y="633"/>
                  </a:cubicBezTo>
                  <a:cubicBezTo>
                    <a:pt x="2553" y="633"/>
                    <a:pt x="2546" y="633"/>
                    <a:pt x="2539" y="633"/>
                  </a:cubicBezTo>
                  <a:lnTo>
                    <a:pt x="2539" y="633"/>
                  </a:lnTo>
                  <a:cubicBezTo>
                    <a:pt x="2546" y="444"/>
                    <a:pt x="2452" y="225"/>
                    <a:pt x="2218" y="79"/>
                  </a:cubicBezTo>
                  <a:cubicBezTo>
                    <a:pt x="2133" y="24"/>
                    <a:pt x="2049" y="1"/>
                    <a:pt x="19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2" name="Google Shape;1152;p14"/>
            <p:cNvSpPr/>
            <p:nvPr/>
          </p:nvSpPr>
          <p:spPr>
            <a:xfrm>
              <a:off x="6894272" y="2812201"/>
              <a:ext cx="89519" cy="59053"/>
            </a:xfrm>
            <a:custGeom>
              <a:avLst/>
              <a:gdLst/>
              <a:ahLst/>
              <a:cxnLst/>
              <a:rect l="l" t="t" r="r" b="b"/>
              <a:pathLst>
                <a:path w="2906" h="1917" extrusionOk="0">
                  <a:moveTo>
                    <a:pt x="1453" y="298"/>
                  </a:moveTo>
                  <a:cubicBezTo>
                    <a:pt x="1572" y="405"/>
                    <a:pt x="1596" y="536"/>
                    <a:pt x="1560" y="619"/>
                  </a:cubicBezTo>
                  <a:cubicBezTo>
                    <a:pt x="1546" y="670"/>
                    <a:pt x="1518" y="695"/>
                    <a:pt x="1484" y="695"/>
                  </a:cubicBezTo>
                  <a:cubicBezTo>
                    <a:pt x="1463" y="695"/>
                    <a:pt x="1440" y="685"/>
                    <a:pt x="1417" y="667"/>
                  </a:cubicBezTo>
                  <a:cubicBezTo>
                    <a:pt x="1334" y="595"/>
                    <a:pt x="1358" y="429"/>
                    <a:pt x="1453" y="298"/>
                  </a:cubicBezTo>
                  <a:close/>
                  <a:moveTo>
                    <a:pt x="2346" y="726"/>
                  </a:moveTo>
                  <a:lnTo>
                    <a:pt x="2346" y="726"/>
                  </a:lnTo>
                  <a:cubicBezTo>
                    <a:pt x="2322" y="881"/>
                    <a:pt x="2227" y="1000"/>
                    <a:pt x="2096" y="1012"/>
                  </a:cubicBezTo>
                  <a:lnTo>
                    <a:pt x="2072" y="1012"/>
                  </a:lnTo>
                  <a:cubicBezTo>
                    <a:pt x="2037" y="1012"/>
                    <a:pt x="2037" y="1000"/>
                    <a:pt x="2037" y="1000"/>
                  </a:cubicBezTo>
                  <a:cubicBezTo>
                    <a:pt x="2037" y="929"/>
                    <a:pt x="2156" y="762"/>
                    <a:pt x="2346" y="726"/>
                  </a:cubicBezTo>
                  <a:close/>
                  <a:moveTo>
                    <a:pt x="810" y="1119"/>
                  </a:moveTo>
                  <a:cubicBezTo>
                    <a:pt x="834" y="1119"/>
                    <a:pt x="858" y="1143"/>
                    <a:pt x="870" y="1155"/>
                  </a:cubicBezTo>
                  <a:cubicBezTo>
                    <a:pt x="929" y="1238"/>
                    <a:pt x="941" y="1322"/>
                    <a:pt x="906" y="1393"/>
                  </a:cubicBezTo>
                  <a:cubicBezTo>
                    <a:pt x="870" y="1476"/>
                    <a:pt x="775" y="1524"/>
                    <a:pt x="667" y="1524"/>
                  </a:cubicBezTo>
                  <a:cubicBezTo>
                    <a:pt x="655" y="1381"/>
                    <a:pt x="691" y="1226"/>
                    <a:pt x="751" y="1155"/>
                  </a:cubicBezTo>
                  <a:cubicBezTo>
                    <a:pt x="775" y="1131"/>
                    <a:pt x="786" y="1119"/>
                    <a:pt x="810" y="1119"/>
                  </a:cubicBezTo>
                  <a:close/>
                  <a:moveTo>
                    <a:pt x="1775" y="1250"/>
                  </a:moveTo>
                  <a:cubicBezTo>
                    <a:pt x="1787" y="1250"/>
                    <a:pt x="1798" y="1262"/>
                    <a:pt x="1810" y="1310"/>
                  </a:cubicBezTo>
                  <a:cubicBezTo>
                    <a:pt x="1846" y="1429"/>
                    <a:pt x="1822" y="1536"/>
                    <a:pt x="1751" y="1619"/>
                  </a:cubicBezTo>
                  <a:cubicBezTo>
                    <a:pt x="1691" y="1500"/>
                    <a:pt x="1691" y="1369"/>
                    <a:pt x="1727" y="1298"/>
                  </a:cubicBezTo>
                  <a:cubicBezTo>
                    <a:pt x="1751" y="1262"/>
                    <a:pt x="1763" y="1250"/>
                    <a:pt x="1775" y="1250"/>
                  </a:cubicBezTo>
                  <a:close/>
                  <a:moveTo>
                    <a:pt x="1822" y="84"/>
                  </a:moveTo>
                  <a:cubicBezTo>
                    <a:pt x="1899" y="84"/>
                    <a:pt x="1976" y="107"/>
                    <a:pt x="2049" y="155"/>
                  </a:cubicBezTo>
                  <a:cubicBezTo>
                    <a:pt x="2227" y="274"/>
                    <a:pt x="2334" y="453"/>
                    <a:pt x="2346" y="631"/>
                  </a:cubicBezTo>
                  <a:cubicBezTo>
                    <a:pt x="2120" y="679"/>
                    <a:pt x="1953" y="881"/>
                    <a:pt x="1953" y="1000"/>
                  </a:cubicBezTo>
                  <a:cubicBezTo>
                    <a:pt x="1953" y="1051"/>
                    <a:pt x="1979" y="1101"/>
                    <a:pt x="2059" y="1101"/>
                  </a:cubicBezTo>
                  <a:cubicBezTo>
                    <a:pt x="2073" y="1101"/>
                    <a:pt x="2090" y="1099"/>
                    <a:pt x="2108" y="1095"/>
                  </a:cubicBezTo>
                  <a:cubicBezTo>
                    <a:pt x="2275" y="1072"/>
                    <a:pt x="2406" y="917"/>
                    <a:pt x="2430" y="714"/>
                  </a:cubicBezTo>
                  <a:cubicBezTo>
                    <a:pt x="2525" y="714"/>
                    <a:pt x="2620" y="762"/>
                    <a:pt x="2691" y="845"/>
                  </a:cubicBezTo>
                  <a:cubicBezTo>
                    <a:pt x="2834" y="1000"/>
                    <a:pt x="2799" y="1167"/>
                    <a:pt x="2751" y="1286"/>
                  </a:cubicBezTo>
                  <a:cubicBezTo>
                    <a:pt x="2632" y="1560"/>
                    <a:pt x="2299" y="1810"/>
                    <a:pt x="2049" y="1810"/>
                  </a:cubicBezTo>
                  <a:cubicBezTo>
                    <a:pt x="1977" y="1810"/>
                    <a:pt x="1918" y="1798"/>
                    <a:pt x="1870" y="1762"/>
                  </a:cubicBezTo>
                  <a:cubicBezTo>
                    <a:pt x="1846" y="1738"/>
                    <a:pt x="1822" y="1715"/>
                    <a:pt x="1798" y="1691"/>
                  </a:cubicBezTo>
                  <a:cubicBezTo>
                    <a:pt x="1906" y="1584"/>
                    <a:pt x="1941" y="1429"/>
                    <a:pt x="1894" y="1286"/>
                  </a:cubicBezTo>
                  <a:cubicBezTo>
                    <a:pt x="1858" y="1179"/>
                    <a:pt x="1810" y="1167"/>
                    <a:pt x="1775" y="1167"/>
                  </a:cubicBezTo>
                  <a:cubicBezTo>
                    <a:pt x="1727" y="1167"/>
                    <a:pt x="1679" y="1191"/>
                    <a:pt x="1656" y="1250"/>
                  </a:cubicBezTo>
                  <a:cubicBezTo>
                    <a:pt x="1596" y="1357"/>
                    <a:pt x="1596" y="1524"/>
                    <a:pt x="1691" y="1679"/>
                  </a:cubicBezTo>
                  <a:cubicBezTo>
                    <a:pt x="1596" y="1750"/>
                    <a:pt x="1406" y="1834"/>
                    <a:pt x="1072" y="1834"/>
                  </a:cubicBezTo>
                  <a:lnTo>
                    <a:pt x="1036" y="1834"/>
                  </a:lnTo>
                  <a:cubicBezTo>
                    <a:pt x="822" y="1834"/>
                    <a:pt x="727" y="1726"/>
                    <a:pt x="691" y="1607"/>
                  </a:cubicBezTo>
                  <a:cubicBezTo>
                    <a:pt x="822" y="1607"/>
                    <a:pt x="941" y="1536"/>
                    <a:pt x="989" y="1441"/>
                  </a:cubicBezTo>
                  <a:cubicBezTo>
                    <a:pt x="1036" y="1334"/>
                    <a:pt x="1025" y="1215"/>
                    <a:pt x="941" y="1107"/>
                  </a:cubicBezTo>
                  <a:cubicBezTo>
                    <a:pt x="894" y="1048"/>
                    <a:pt x="846" y="1036"/>
                    <a:pt x="810" y="1036"/>
                  </a:cubicBezTo>
                  <a:cubicBezTo>
                    <a:pt x="763" y="1036"/>
                    <a:pt x="727" y="1060"/>
                    <a:pt x="679" y="1107"/>
                  </a:cubicBezTo>
                  <a:cubicBezTo>
                    <a:pt x="620" y="1191"/>
                    <a:pt x="560" y="1357"/>
                    <a:pt x="584" y="1524"/>
                  </a:cubicBezTo>
                  <a:cubicBezTo>
                    <a:pt x="489" y="1500"/>
                    <a:pt x="394" y="1453"/>
                    <a:pt x="298" y="1381"/>
                  </a:cubicBezTo>
                  <a:cubicBezTo>
                    <a:pt x="84" y="1226"/>
                    <a:pt x="132" y="1000"/>
                    <a:pt x="155" y="905"/>
                  </a:cubicBezTo>
                  <a:cubicBezTo>
                    <a:pt x="227" y="703"/>
                    <a:pt x="394" y="548"/>
                    <a:pt x="548" y="548"/>
                  </a:cubicBezTo>
                  <a:cubicBezTo>
                    <a:pt x="584" y="548"/>
                    <a:pt x="620" y="560"/>
                    <a:pt x="644" y="572"/>
                  </a:cubicBezTo>
                  <a:cubicBezTo>
                    <a:pt x="655" y="578"/>
                    <a:pt x="664" y="581"/>
                    <a:pt x="672" y="581"/>
                  </a:cubicBezTo>
                  <a:cubicBezTo>
                    <a:pt x="679" y="581"/>
                    <a:pt x="685" y="578"/>
                    <a:pt x="691" y="572"/>
                  </a:cubicBezTo>
                  <a:cubicBezTo>
                    <a:pt x="703" y="560"/>
                    <a:pt x="715" y="548"/>
                    <a:pt x="715" y="536"/>
                  </a:cubicBezTo>
                  <a:cubicBezTo>
                    <a:pt x="715" y="524"/>
                    <a:pt x="691" y="298"/>
                    <a:pt x="798" y="179"/>
                  </a:cubicBezTo>
                  <a:cubicBezTo>
                    <a:pt x="840" y="130"/>
                    <a:pt x="902" y="106"/>
                    <a:pt x="984" y="106"/>
                  </a:cubicBezTo>
                  <a:cubicBezTo>
                    <a:pt x="1043" y="106"/>
                    <a:pt x="1112" y="118"/>
                    <a:pt x="1191" y="143"/>
                  </a:cubicBezTo>
                  <a:cubicBezTo>
                    <a:pt x="1263" y="167"/>
                    <a:pt x="1334" y="202"/>
                    <a:pt x="1394" y="238"/>
                  </a:cubicBezTo>
                  <a:cubicBezTo>
                    <a:pt x="1275" y="405"/>
                    <a:pt x="1227" y="619"/>
                    <a:pt x="1358" y="726"/>
                  </a:cubicBezTo>
                  <a:cubicBezTo>
                    <a:pt x="1394" y="762"/>
                    <a:pt x="1441" y="786"/>
                    <a:pt x="1489" y="786"/>
                  </a:cubicBezTo>
                  <a:cubicBezTo>
                    <a:pt x="1548" y="786"/>
                    <a:pt x="1620" y="738"/>
                    <a:pt x="1644" y="655"/>
                  </a:cubicBezTo>
                  <a:cubicBezTo>
                    <a:pt x="1679" y="536"/>
                    <a:pt x="1656" y="369"/>
                    <a:pt x="1513" y="226"/>
                  </a:cubicBezTo>
                  <a:cubicBezTo>
                    <a:pt x="1598" y="134"/>
                    <a:pt x="1709" y="84"/>
                    <a:pt x="1822" y="84"/>
                  </a:cubicBezTo>
                  <a:close/>
                  <a:moveTo>
                    <a:pt x="1822" y="0"/>
                  </a:moveTo>
                  <a:cubicBezTo>
                    <a:pt x="1679" y="0"/>
                    <a:pt x="1548" y="60"/>
                    <a:pt x="1441" y="167"/>
                  </a:cubicBezTo>
                  <a:cubicBezTo>
                    <a:pt x="1382" y="131"/>
                    <a:pt x="1298" y="83"/>
                    <a:pt x="1215" y="60"/>
                  </a:cubicBezTo>
                  <a:cubicBezTo>
                    <a:pt x="1128" y="32"/>
                    <a:pt x="1050" y="19"/>
                    <a:pt x="981" y="19"/>
                  </a:cubicBezTo>
                  <a:cubicBezTo>
                    <a:pt x="871" y="19"/>
                    <a:pt x="786" y="53"/>
                    <a:pt x="727" y="119"/>
                  </a:cubicBezTo>
                  <a:cubicBezTo>
                    <a:pt x="632" y="226"/>
                    <a:pt x="620" y="381"/>
                    <a:pt x="620" y="464"/>
                  </a:cubicBezTo>
                  <a:cubicBezTo>
                    <a:pt x="596" y="464"/>
                    <a:pt x="572" y="453"/>
                    <a:pt x="548" y="453"/>
                  </a:cubicBezTo>
                  <a:cubicBezTo>
                    <a:pt x="358" y="453"/>
                    <a:pt x="144" y="643"/>
                    <a:pt x="72" y="881"/>
                  </a:cubicBezTo>
                  <a:cubicBezTo>
                    <a:pt x="1" y="1107"/>
                    <a:pt x="60" y="1310"/>
                    <a:pt x="239" y="1453"/>
                  </a:cubicBezTo>
                  <a:cubicBezTo>
                    <a:pt x="358" y="1536"/>
                    <a:pt x="489" y="1596"/>
                    <a:pt x="596" y="1607"/>
                  </a:cubicBezTo>
                  <a:cubicBezTo>
                    <a:pt x="655" y="1810"/>
                    <a:pt x="810" y="1917"/>
                    <a:pt x="1025" y="1917"/>
                  </a:cubicBezTo>
                  <a:lnTo>
                    <a:pt x="1072" y="1917"/>
                  </a:lnTo>
                  <a:cubicBezTo>
                    <a:pt x="1358" y="1917"/>
                    <a:pt x="1596" y="1857"/>
                    <a:pt x="1739" y="1750"/>
                  </a:cubicBezTo>
                  <a:cubicBezTo>
                    <a:pt x="1763" y="1774"/>
                    <a:pt x="1787" y="1810"/>
                    <a:pt x="1822" y="1834"/>
                  </a:cubicBezTo>
                  <a:cubicBezTo>
                    <a:pt x="1882" y="1881"/>
                    <a:pt x="1953" y="1905"/>
                    <a:pt x="2049" y="1905"/>
                  </a:cubicBezTo>
                  <a:cubicBezTo>
                    <a:pt x="2322" y="1905"/>
                    <a:pt x="2691" y="1631"/>
                    <a:pt x="2822" y="1322"/>
                  </a:cubicBezTo>
                  <a:cubicBezTo>
                    <a:pt x="2906" y="1119"/>
                    <a:pt x="2882" y="929"/>
                    <a:pt x="2751" y="786"/>
                  </a:cubicBezTo>
                  <a:cubicBezTo>
                    <a:pt x="2656" y="691"/>
                    <a:pt x="2549" y="631"/>
                    <a:pt x="2430" y="631"/>
                  </a:cubicBezTo>
                  <a:cubicBezTo>
                    <a:pt x="2418" y="417"/>
                    <a:pt x="2299" y="214"/>
                    <a:pt x="2084" y="83"/>
                  </a:cubicBezTo>
                  <a:cubicBezTo>
                    <a:pt x="2001" y="24"/>
                    <a:pt x="1906" y="0"/>
                    <a:pt x="18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3" name="Google Shape;1153;p14"/>
            <p:cNvSpPr/>
            <p:nvPr/>
          </p:nvSpPr>
          <p:spPr>
            <a:xfrm>
              <a:off x="7290671" y="3140921"/>
              <a:ext cx="99377" cy="56404"/>
            </a:xfrm>
            <a:custGeom>
              <a:avLst/>
              <a:gdLst/>
              <a:ahLst/>
              <a:cxnLst/>
              <a:rect l="l" t="t" r="r" b="b"/>
              <a:pathLst>
                <a:path w="3226" h="1831" extrusionOk="0">
                  <a:moveTo>
                    <a:pt x="1959" y="1"/>
                  </a:moveTo>
                  <a:cubicBezTo>
                    <a:pt x="1813" y="1"/>
                    <a:pt x="1682" y="81"/>
                    <a:pt x="1591" y="188"/>
                  </a:cubicBezTo>
                  <a:lnTo>
                    <a:pt x="1591" y="188"/>
                  </a:lnTo>
                  <a:cubicBezTo>
                    <a:pt x="1531" y="137"/>
                    <a:pt x="1451" y="92"/>
                    <a:pt x="1349" y="57"/>
                  </a:cubicBezTo>
                  <a:cubicBezTo>
                    <a:pt x="1264" y="29"/>
                    <a:pt x="1193" y="17"/>
                    <a:pt x="1133" y="17"/>
                  </a:cubicBezTo>
                  <a:cubicBezTo>
                    <a:pt x="751" y="17"/>
                    <a:pt x="813" y="497"/>
                    <a:pt x="813" y="497"/>
                  </a:cubicBezTo>
                  <a:cubicBezTo>
                    <a:pt x="773" y="473"/>
                    <a:pt x="731" y="462"/>
                    <a:pt x="688" y="462"/>
                  </a:cubicBezTo>
                  <a:cubicBezTo>
                    <a:pt x="366" y="462"/>
                    <a:pt x="0" y="1063"/>
                    <a:pt x="420" y="1378"/>
                  </a:cubicBezTo>
                  <a:cubicBezTo>
                    <a:pt x="549" y="1478"/>
                    <a:pt x="673" y="1523"/>
                    <a:pt x="779" y="1529"/>
                  </a:cubicBezTo>
                  <a:lnTo>
                    <a:pt x="779" y="1529"/>
                  </a:lnTo>
                  <a:cubicBezTo>
                    <a:pt x="815" y="1689"/>
                    <a:pt x="928" y="1826"/>
                    <a:pt x="1170" y="1831"/>
                  </a:cubicBezTo>
                  <a:cubicBezTo>
                    <a:pt x="1184" y="1831"/>
                    <a:pt x="1197" y="1831"/>
                    <a:pt x="1211" y="1831"/>
                  </a:cubicBezTo>
                  <a:cubicBezTo>
                    <a:pt x="1543" y="1831"/>
                    <a:pt x="1765" y="1757"/>
                    <a:pt x="1891" y="1646"/>
                  </a:cubicBezTo>
                  <a:lnTo>
                    <a:pt x="1891" y="1646"/>
                  </a:lnTo>
                  <a:cubicBezTo>
                    <a:pt x="1917" y="1681"/>
                    <a:pt x="1951" y="1715"/>
                    <a:pt x="1992" y="1747"/>
                  </a:cubicBezTo>
                  <a:cubicBezTo>
                    <a:pt x="2050" y="1794"/>
                    <a:pt x="2120" y="1815"/>
                    <a:pt x="2196" y="1815"/>
                  </a:cubicBezTo>
                  <a:cubicBezTo>
                    <a:pt x="2621" y="1815"/>
                    <a:pt x="3226" y="1166"/>
                    <a:pt x="2873" y="783"/>
                  </a:cubicBezTo>
                  <a:cubicBezTo>
                    <a:pt x="2770" y="675"/>
                    <a:pt x="2661" y="634"/>
                    <a:pt x="2560" y="634"/>
                  </a:cubicBezTo>
                  <a:cubicBezTo>
                    <a:pt x="2549" y="634"/>
                    <a:pt x="2538" y="634"/>
                    <a:pt x="2528" y="635"/>
                  </a:cubicBezTo>
                  <a:lnTo>
                    <a:pt x="2528" y="635"/>
                  </a:lnTo>
                  <a:cubicBezTo>
                    <a:pt x="2534" y="446"/>
                    <a:pt x="2441" y="227"/>
                    <a:pt x="2206" y="80"/>
                  </a:cubicBezTo>
                  <a:cubicBezTo>
                    <a:pt x="2122" y="24"/>
                    <a:pt x="2038" y="1"/>
                    <a:pt x="1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4" name="Google Shape;1154;p14"/>
            <p:cNvSpPr/>
            <p:nvPr/>
          </p:nvSpPr>
          <p:spPr>
            <a:xfrm>
              <a:off x="7294799" y="3139720"/>
              <a:ext cx="89889" cy="59084"/>
            </a:xfrm>
            <a:custGeom>
              <a:avLst/>
              <a:gdLst/>
              <a:ahLst/>
              <a:cxnLst/>
              <a:rect l="l" t="t" r="r" b="b"/>
              <a:pathLst>
                <a:path w="2918" h="1918" extrusionOk="0">
                  <a:moveTo>
                    <a:pt x="1465" y="298"/>
                  </a:moveTo>
                  <a:cubicBezTo>
                    <a:pt x="1572" y="405"/>
                    <a:pt x="1596" y="536"/>
                    <a:pt x="1572" y="619"/>
                  </a:cubicBezTo>
                  <a:cubicBezTo>
                    <a:pt x="1557" y="666"/>
                    <a:pt x="1526" y="692"/>
                    <a:pt x="1487" y="692"/>
                  </a:cubicBezTo>
                  <a:cubicBezTo>
                    <a:pt x="1466" y="692"/>
                    <a:pt x="1442" y="684"/>
                    <a:pt x="1417" y="667"/>
                  </a:cubicBezTo>
                  <a:cubicBezTo>
                    <a:pt x="1346" y="596"/>
                    <a:pt x="1358" y="429"/>
                    <a:pt x="1465" y="298"/>
                  </a:cubicBezTo>
                  <a:close/>
                  <a:moveTo>
                    <a:pt x="2346" y="727"/>
                  </a:moveTo>
                  <a:lnTo>
                    <a:pt x="2346" y="727"/>
                  </a:lnTo>
                  <a:cubicBezTo>
                    <a:pt x="2322" y="881"/>
                    <a:pt x="2227" y="989"/>
                    <a:pt x="2108" y="1012"/>
                  </a:cubicBezTo>
                  <a:lnTo>
                    <a:pt x="2084" y="1012"/>
                  </a:lnTo>
                  <a:cubicBezTo>
                    <a:pt x="2048" y="1012"/>
                    <a:pt x="2048" y="1000"/>
                    <a:pt x="2048" y="989"/>
                  </a:cubicBezTo>
                  <a:cubicBezTo>
                    <a:pt x="2036" y="929"/>
                    <a:pt x="2167" y="762"/>
                    <a:pt x="2346" y="727"/>
                  </a:cubicBezTo>
                  <a:close/>
                  <a:moveTo>
                    <a:pt x="822" y="1120"/>
                  </a:moveTo>
                  <a:cubicBezTo>
                    <a:pt x="834" y="1120"/>
                    <a:pt x="858" y="1143"/>
                    <a:pt x="869" y="1155"/>
                  </a:cubicBezTo>
                  <a:cubicBezTo>
                    <a:pt x="929" y="1239"/>
                    <a:pt x="953" y="1322"/>
                    <a:pt x="917" y="1393"/>
                  </a:cubicBezTo>
                  <a:cubicBezTo>
                    <a:pt x="881" y="1477"/>
                    <a:pt x="786" y="1524"/>
                    <a:pt x="679" y="1524"/>
                  </a:cubicBezTo>
                  <a:cubicBezTo>
                    <a:pt x="655" y="1381"/>
                    <a:pt x="703" y="1227"/>
                    <a:pt x="762" y="1155"/>
                  </a:cubicBezTo>
                  <a:cubicBezTo>
                    <a:pt x="774" y="1131"/>
                    <a:pt x="798" y="1120"/>
                    <a:pt x="822" y="1120"/>
                  </a:cubicBezTo>
                  <a:close/>
                  <a:moveTo>
                    <a:pt x="1786" y="1250"/>
                  </a:moveTo>
                  <a:cubicBezTo>
                    <a:pt x="1786" y="1250"/>
                    <a:pt x="1810" y="1262"/>
                    <a:pt x="1822" y="1310"/>
                  </a:cubicBezTo>
                  <a:cubicBezTo>
                    <a:pt x="1858" y="1429"/>
                    <a:pt x="1834" y="1536"/>
                    <a:pt x="1762" y="1620"/>
                  </a:cubicBezTo>
                  <a:cubicBezTo>
                    <a:pt x="1691" y="1501"/>
                    <a:pt x="1703" y="1370"/>
                    <a:pt x="1739" y="1298"/>
                  </a:cubicBezTo>
                  <a:cubicBezTo>
                    <a:pt x="1762" y="1262"/>
                    <a:pt x="1774" y="1250"/>
                    <a:pt x="1786" y="1250"/>
                  </a:cubicBezTo>
                  <a:close/>
                  <a:moveTo>
                    <a:pt x="1825" y="84"/>
                  </a:moveTo>
                  <a:cubicBezTo>
                    <a:pt x="1900" y="84"/>
                    <a:pt x="1976" y="107"/>
                    <a:pt x="2048" y="155"/>
                  </a:cubicBezTo>
                  <a:cubicBezTo>
                    <a:pt x="2239" y="262"/>
                    <a:pt x="2346" y="441"/>
                    <a:pt x="2358" y="631"/>
                  </a:cubicBezTo>
                  <a:cubicBezTo>
                    <a:pt x="2131" y="667"/>
                    <a:pt x="1953" y="881"/>
                    <a:pt x="1965" y="1000"/>
                  </a:cubicBezTo>
                  <a:cubicBezTo>
                    <a:pt x="1965" y="1044"/>
                    <a:pt x="1995" y="1097"/>
                    <a:pt x="2081" y="1097"/>
                  </a:cubicBezTo>
                  <a:cubicBezTo>
                    <a:pt x="2089" y="1097"/>
                    <a:pt x="2098" y="1097"/>
                    <a:pt x="2108" y="1096"/>
                  </a:cubicBezTo>
                  <a:cubicBezTo>
                    <a:pt x="2286" y="1072"/>
                    <a:pt x="2417" y="917"/>
                    <a:pt x="2441" y="715"/>
                  </a:cubicBezTo>
                  <a:cubicBezTo>
                    <a:pt x="2536" y="715"/>
                    <a:pt x="2620" y="762"/>
                    <a:pt x="2703" y="846"/>
                  </a:cubicBezTo>
                  <a:cubicBezTo>
                    <a:pt x="2834" y="989"/>
                    <a:pt x="2810" y="1167"/>
                    <a:pt x="2751" y="1286"/>
                  </a:cubicBezTo>
                  <a:cubicBezTo>
                    <a:pt x="2632" y="1560"/>
                    <a:pt x="2298" y="1810"/>
                    <a:pt x="2048" y="1810"/>
                  </a:cubicBezTo>
                  <a:cubicBezTo>
                    <a:pt x="1989" y="1810"/>
                    <a:pt x="1929" y="1798"/>
                    <a:pt x="1881" y="1762"/>
                  </a:cubicBezTo>
                  <a:cubicBezTo>
                    <a:pt x="1858" y="1739"/>
                    <a:pt x="1834" y="1715"/>
                    <a:pt x="1810" y="1691"/>
                  </a:cubicBezTo>
                  <a:cubicBezTo>
                    <a:pt x="1917" y="1584"/>
                    <a:pt x="1953" y="1429"/>
                    <a:pt x="1905" y="1286"/>
                  </a:cubicBezTo>
                  <a:cubicBezTo>
                    <a:pt x="1870" y="1179"/>
                    <a:pt x="1810" y="1155"/>
                    <a:pt x="1786" y="1155"/>
                  </a:cubicBezTo>
                  <a:cubicBezTo>
                    <a:pt x="1739" y="1155"/>
                    <a:pt x="1691" y="1191"/>
                    <a:pt x="1667" y="1250"/>
                  </a:cubicBezTo>
                  <a:cubicBezTo>
                    <a:pt x="1608" y="1358"/>
                    <a:pt x="1608" y="1524"/>
                    <a:pt x="1691" y="1679"/>
                  </a:cubicBezTo>
                  <a:cubicBezTo>
                    <a:pt x="1596" y="1751"/>
                    <a:pt x="1417" y="1834"/>
                    <a:pt x="1072" y="1834"/>
                  </a:cubicBezTo>
                  <a:lnTo>
                    <a:pt x="1036" y="1834"/>
                  </a:lnTo>
                  <a:cubicBezTo>
                    <a:pt x="834" y="1834"/>
                    <a:pt x="738" y="1715"/>
                    <a:pt x="703" y="1608"/>
                  </a:cubicBezTo>
                  <a:cubicBezTo>
                    <a:pt x="834" y="1608"/>
                    <a:pt x="941" y="1536"/>
                    <a:pt x="988" y="1441"/>
                  </a:cubicBezTo>
                  <a:cubicBezTo>
                    <a:pt x="1048" y="1334"/>
                    <a:pt x="1024" y="1215"/>
                    <a:pt x="941" y="1108"/>
                  </a:cubicBezTo>
                  <a:cubicBezTo>
                    <a:pt x="893" y="1048"/>
                    <a:pt x="846" y="1036"/>
                    <a:pt x="822" y="1036"/>
                  </a:cubicBezTo>
                  <a:cubicBezTo>
                    <a:pt x="774" y="1036"/>
                    <a:pt x="727" y="1060"/>
                    <a:pt x="691" y="1108"/>
                  </a:cubicBezTo>
                  <a:cubicBezTo>
                    <a:pt x="619" y="1191"/>
                    <a:pt x="572" y="1358"/>
                    <a:pt x="596" y="1524"/>
                  </a:cubicBezTo>
                  <a:cubicBezTo>
                    <a:pt x="500" y="1501"/>
                    <a:pt x="405" y="1453"/>
                    <a:pt x="310" y="1381"/>
                  </a:cubicBezTo>
                  <a:cubicBezTo>
                    <a:pt x="84" y="1215"/>
                    <a:pt x="131" y="989"/>
                    <a:pt x="167" y="905"/>
                  </a:cubicBezTo>
                  <a:cubicBezTo>
                    <a:pt x="226" y="703"/>
                    <a:pt x="405" y="548"/>
                    <a:pt x="548" y="548"/>
                  </a:cubicBezTo>
                  <a:cubicBezTo>
                    <a:pt x="584" y="548"/>
                    <a:pt x="619" y="548"/>
                    <a:pt x="655" y="572"/>
                  </a:cubicBezTo>
                  <a:cubicBezTo>
                    <a:pt x="661" y="578"/>
                    <a:pt x="670" y="581"/>
                    <a:pt x="679" y="581"/>
                  </a:cubicBezTo>
                  <a:cubicBezTo>
                    <a:pt x="688" y="581"/>
                    <a:pt x="697" y="578"/>
                    <a:pt x="703" y="572"/>
                  </a:cubicBezTo>
                  <a:cubicBezTo>
                    <a:pt x="715" y="560"/>
                    <a:pt x="727" y="548"/>
                    <a:pt x="715" y="524"/>
                  </a:cubicBezTo>
                  <a:cubicBezTo>
                    <a:pt x="715" y="524"/>
                    <a:pt x="691" y="298"/>
                    <a:pt x="798" y="179"/>
                  </a:cubicBezTo>
                  <a:cubicBezTo>
                    <a:pt x="846" y="125"/>
                    <a:pt x="909" y="97"/>
                    <a:pt x="990" y="97"/>
                  </a:cubicBezTo>
                  <a:cubicBezTo>
                    <a:pt x="1050" y="97"/>
                    <a:pt x="1121" y="113"/>
                    <a:pt x="1203" y="143"/>
                  </a:cubicBezTo>
                  <a:cubicBezTo>
                    <a:pt x="1274" y="167"/>
                    <a:pt x="1346" y="203"/>
                    <a:pt x="1393" y="238"/>
                  </a:cubicBezTo>
                  <a:cubicBezTo>
                    <a:pt x="1274" y="393"/>
                    <a:pt x="1239" y="619"/>
                    <a:pt x="1369" y="727"/>
                  </a:cubicBezTo>
                  <a:cubicBezTo>
                    <a:pt x="1405" y="762"/>
                    <a:pt x="1453" y="774"/>
                    <a:pt x="1489" y="774"/>
                  </a:cubicBezTo>
                  <a:cubicBezTo>
                    <a:pt x="1560" y="774"/>
                    <a:pt x="1620" y="727"/>
                    <a:pt x="1655" y="655"/>
                  </a:cubicBezTo>
                  <a:cubicBezTo>
                    <a:pt x="1691" y="536"/>
                    <a:pt x="1667" y="369"/>
                    <a:pt x="1512" y="227"/>
                  </a:cubicBezTo>
                  <a:cubicBezTo>
                    <a:pt x="1605" y="134"/>
                    <a:pt x="1714" y="84"/>
                    <a:pt x="1825" y="84"/>
                  </a:cubicBezTo>
                  <a:close/>
                  <a:moveTo>
                    <a:pt x="1822" y="0"/>
                  </a:moveTo>
                  <a:cubicBezTo>
                    <a:pt x="1691" y="0"/>
                    <a:pt x="1560" y="60"/>
                    <a:pt x="1453" y="167"/>
                  </a:cubicBezTo>
                  <a:cubicBezTo>
                    <a:pt x="1381" y="131"/>
                    <a:pt x="1310" y="84"/>
                    <a:pt x="1227" y="60"/>
                  </a:cubicBezTo>
                  <a:cubicBezTo>
                    <a:pt x="1140" y="32"/>
                    <a:pt x="1062" y="19"/>
                    <a:pt x="992" y="19"/>
                  </a:cubicBezTo>
                  <a:cubicBezTo>
                    <a:pt x="881" y="19"/>
                    <a:pt x="793" y="53"/>
                    <a:pt x="727" y="119"/>
                  </a:cubicBezTo>
                  <a:cubicBezTo>
                    <a:pt x="643" y="227"/>
                    <a:pt x="631" y="381"/>
                    <a:pt x="631" y="465"/>
                  </a:cubicBezTo>
                  <a:cubicBezTo>
                    <a:pt x="607" y="465"/>
                    <a:pt x="572" y="453"/>
                    <a:pt x="548" y="453"/>
                  </a:cubicBezTo>
                  <a:cubicBezTo>
                    <a:pt x="369" y="453"/>
                    <a:pt x="155" y="643"/>
                    <a:pt x="84" y="869"/>
                  </a:cubicBezTo>
                  <a:cubicBezTo>
                    <a:pt x="0" y="1108"/>
                    <a:pt x="60" y="1310"/>
                    <a:pt x="250" y="1453"/>
                  </a:cubicBezTo>
                  <a:cubicBezTo>
                    <a:pt x="369" y="1536"/>
                    <a:pt x="488" y="1596"/>
                    <a:pt x="607" y="1608"/>
                  </a:cubicBezTo>
                  <a:cubicBezTo>
                    <a:pt x="667" y="1798"/>
                    <a:pt x="822" y="1917"/>
                    <a:pt x="1036" y="1917"/>
                  </a:cubicBezTo>
                  <a:lnTo>
                    <a:pt x="1072" y="1917"/>
                  </a:lnTo>
                  <a:cubicBezTo>
                    <a:pt x="1369" y="1917"/>
                    <a:pt x="1596" y="1858"/>
                    <a:pt x="1750" y="1751"/>
                  </a:cubicBezTo>
                  <a:cubicBezTo>
                    <a:pt x="1774" y="1774"/>
                    <a:pt x="1798" y="1798"/>
                    <a:pt x="1822" y="1822"/>
                  </a:cubicBezTo>
                  <a:cubicBezTo>
                    <a:pt x="1881" y="1882"/>
                    <a:pt x="1965" y="1905"/>
                    <a:pt x="2048" y="1905"/>
                  </a:cubicBezTo>
                  <a:cubicBezTo>
                    <a:pt x="2334" y="1905"/>
                    <a:pt x="2703" y="1631"/>
                    <a:pt x="2834" y="1322"/>
                  </a:cubicBezTo>
                  <a:cubicBezTo>
                    <a:pt x="2917" y="1120"/>
                    <a:pt x="2893" y="929"/>
                    <a:pt x="2763" y="786"/>
                  </a:cubicBezTo>
                  <a:cubicBezTo>
                    <a:pt x="2667" y="691"/>
                    <a:pt x="2560" y="631"/>
                    <a:pt x="2441" y="631"/>
                  </a:cubicBezTo>
                  <a:cubicBezTo>
                    <a:pt x="2429" y="417"/>
                    <a:pt x="2298" y="215"/>
                    <a:pt x="2096" y="84"/>
                  </a:cubicBezTo>
                  <a:cubicBezTo>
                    <a:pt x="2012" y="24"/>
                    <a:pt x="1917" y="0"/>
                    <a:pt x="18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5" name="Google Shape;1155;p14"/>
            <p:cNvSpPr/>
            <p:nvPr/>
          </p:nvSpPr>
          <p:spPr>
            <a:xfrm>
              <a:off x="7314976" y="2712424"/>
              <a:ext cx="53200" cy="49196"/>
            </a:xfrm>
            <a:custGeom>
              <a:avLst/>
              <a:gdLst/>
              <a:ahLst/>
              <a:cxnLst/>
              <a:rect l="l" t="t" r="r" b="b"/>
              <a:pathLst>
                <a:path w="1727" h="1597" extrusionOk="0">
                  <a:moveTo>
                    <a:pt x="345" y="143"/>
                  </a:moveTo>
                  <a:cubicBezTo>
                    <a:pt x="762" y="239"/>
                    <a:pt x="1512" y="477"/>
                    <a:pt x="1643" y="572"/>
                  </a:cubicBezTo>
                  <a:cubicBezTo>
                    <a:pt x="1596" y="608"/>
                    <a:pt x="1441" y="679"/>
                    <a:pt x="1310" y="715"/>
                  </a:cubicBezTo>
                  <a:cubicBezTo>
                    <a:pt x="1024" y="536"/>
                    <a:pt x="619" y="286"/>
                    <a:pt x="345" y="143"/>
                  </a:cubicBezTo>
                  <a:close/>
                  <a:moveTo>
                    <a:pt x="167" y="215"/>
                  </a:moveTo>
                  <a:cubicBezTo>
                    <a:pt x="298" y="346"/>
                    <a:pt x="536" y="572"/>
                    <a:pt x="988" y="965"/>
                  </a:cubicBezTo>
                  <a:cubicBezTo>
                    <a:pt x="941" y="1179"/>
                    <a:pt x="869" y="1429"/>
                    <a:pt x="822" y="1489"/>
                  </a:cubicBezTo>
                  <a:cubicBezTo>
                    <a:pt x="714" y="1358"/>
                    <a:pt x="310" y="572"/>
                    <a:pt x="167" y="215"/>
                  </a:cubicBezTo>
                  <a:close/>
                  <a:moveTo>
                    <a:pt x="83" y="1"/>
                  </a:moveTo>
                  <a:cubicBezTo>
                    <a:pt x="72" y="1"/>
                    <a:pt x="60" y="1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95" y="274"/>
                  </a:cubicBezTo>
                  <a:cubicBezTo>
                    <a:pt x="143" y="370"/>
                    <a:pt x="703" y="1584"/>
                    <a:pt x="822" y="1596"/>
                  </a:cubicBezTo>
                  <a:cubicBezTo>
                    <a:pt x="857" y="1596"/>
                    <a:pt x="941" y="1596"/>
                    <a:pt x="1072" y="965"/>
                  </a:cubicBezTo>
                  <a:cubicBezTo>
                    <a:pt x="1084" y="941"/>
                    <a:pt x="1072" y="929"/>
                    <a:pt x="1060" y="917"/>
                  </a:cubicBezTo>
                  <a:cubicBezTo>
                    <a:pt x="810" y="703"/>
                    <a:pt x="441" y="370"/>
                    <a:pt x="250" y="179"/>
                  </a:cubicBezTo>
                  <a:lnTo>
                    <a:pt x="250" y="179"/>
                  </a:lnTo>
                  <a:cubicBezTo>
                    <a:pt x="500" y="322"/>
                    <a:pt x="965" y="608"/>
                    <a:pt x="1274" y="798"/>
                  </a:cubicBezTo>
                  <a:cubicBezTo>
                    <a:pt x="1286" y="810"/>
                    <a:pt x="1298" y="810"/>
                    <a:pt x="1310" y="810"/>
                  </a:cubicBezTo>
                  <a:cubicBezTo>
                    <a:pt x="1393" y="786"/>
                    <a:pt x="1679" y="691"/>
                    <a:pt x="1727" y="584"/>
                  </a:cubicBezTo>
                  <a:cubicBezTo>
                    <a:pt x="1727" y="572"/>
                    <a:pt x="1727" y="548"/>
                    <a:pt x="1715" y="536"/>
                  </a:cubicBezTo>
                  <a:cubicBezTo>
                    <a:pt x="1631" y="393"/>
                    <a:pt x="262" y="1"/>
                    <a:pt x="8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6" name="Google Shape;1156;p14"/>
            <p:cNvSpPr/>
            <p:nvPr/>
          </p:nvSpPr>
          <p:spPr>
            <a:xfrm>
              <a:off x="7343933" y="2734788"/>
              <a:ext cx="12507" cy="20208"/>
            </a:xfrm>
            <a:custGeom>
              <a:avLst/>
              <a:gdLst/>
              <a:ahLst/>
              <a:cxnLst/>
              <a:rect l="l" t="t" r="r" b="b"/>
              <a:pathLst>
                <a:path w="406" h="656" extrusionOk="0">
                  <a:moveTo>
                    <a:pt x="358" y="1"/>
                  </a:moveTo>
                  <a:cubicBezTo>
                    <a:pt x="334" y="1"/>
                    <a:pt x="322" y="25"/>
                    <a:pt x="310" y="48"/>
                  </a:cubicBezTo>
                  <a:cubicBezTo>
                    <a:pt x="298" y="251"/>
                    <a:pt x="263" y="501"/>
                    <a:pt x="239" y="560"/>
                  </a:cubicBezTo>
                  <a:cubicBezTo>
                    <a:pt x="215" y="537"/>
                    <a:pt x="144" y="477"/>
                    <a:pt x="84" y="394"/>
                  </a:cubicBezTo>
                  <a:cubicBezTo>
                    <a:pt x="72" y="388"/>
                    <a:pt x="60" y="385"/>
                    <a:pt x="48" y="385"/>
                  </a:cubicBezTo>
                  <a:cubicBezTo>
                    <a:pt x="36" y="385"/>
                    <a:pt x="25" y="388"/>
                    <a:pt x="13" y="394"/>
                  </a:cubicBezTo>
                  <a:cubicBezTo>
                    <a:pt x="1" y="406"/>
                    <a:pt x="1" y="429"/>
                    <a:pt x="13" y="453"/>
                  </a:cubicBezTo>
                  <a:cubicBezTo>
                    <a:pt x="60" y="513"/>
                    <a:pt x="179" y="644"/>
                    <a:pt x="251" y="656"/>
                  </a:cubicBezTo>
                  <a:cubicBezTo>
                    <a:pt x="275" y="656"/>
                    <a:pt x="286" y="644"/>
                    <a:pt x="298" y="632"/>
                  </a:cubicBezTo>
                  <a:cubicBezTo>
                    <a:pt x="334" y="608"/>
                    <a:pt x="370" y="406"/>
                    <a:pt x="406" y="48"/>
                  </a:cubicBezTo>
                  <a:cubicBezTo>
                    <a:pt x="406" y="25"/>
                    <a:pt x="382" y="1"/>
                    <a:pt x="3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7" name="Google Shape;1157;p14"/>
            <p:cNvSpPr/>
            <p:nvPr/>
          </p:nvSpPr>
          <p:spPr>
            <a:xfrm>
              <a:off x="6875943" y="3123578"/>
              <a:ext cx="55788" cy="44421"/>
            </a:xfrm>
            <a:custGeom>
              <a:avLst/>
              <a:gdLst/>
              <a:ahLst/>
              <a:cxnLst/>
              <a:rect l="l" t="t" r="r" b="b"/>
              <a:pathLst>
                <a:path w="1811" h="1442" extrusionOk="0">
                  <a:moveTo>
                    <a:pt x="727" y="84"/>
                  </a:moveTo>
                  <a:cubicBezTo>
                    <a:pt x="858" y="167"/>
                    <a:pt x="1334" y="798"/>
                    <a:pt x="1584" y="1155"/>
                  </a:cubicBezTo>
                  <a:cubicBezTo>
                    <a:pt x="1393" y="1001"/>
                    <a:pt x="1108" y="762"/>
                    <a:pt x="703" y="453"/>
                  </a:cubicBezTo>
                  <a:cubicBezTo>
                    <a:pt x="691" y="310"/>
                    <a:pt x="703" y="143"/>
                    <a:pt x="727" y="84"/>
                  </a:cubicBezTo>
                  <a:close/>
                  <a:moveTo>
                    <a:pt x="584" y="834"/>
                  </a:moveTo>
                  <a:cubicBezTo>
                    <a:pt x="834" y="977"/>
                    <a:pt x="1298" y="1227"/>
                    <a:pt x="1560" y="1358"/>
                  </a:cubicBezTo>
                  <a:cubicBezTo>
                    <a:pt x="1155" y="1334"/>
                    <a:pt x="310" y="1227"/>
                    <a:pt x="143" y="1179"/>
                  </a:cubicBezTo>
                  <a:cubicBezTo>
                    <a:pt x="191" y="1108"/>
                    <a:pt x="393" y="965"/>
                    <a:pt x="584" y="834"/>
                  </a:cubicBezTo>
                  <a:close/>
                  <a:moveTo>
                    <a:pt x="715" y="0"/>
                  </a:moveTo>
                  <a:cubicBezTo>
                    <a:pt x="715" y="0"/>
                    <a:pt x="691" y="0"/>
                    <a:pt x="679" y="12"/>
                  </a:cubicBezTo>
                  <a:cubicBezTo>
                    <a:pt x="596" y="96"/>
                    <a:pt x="608" y="393"/>
                    <a:pt x="619" y="477"/>
                  </a:cubicBezTo>
                  <a:cubicBezTo>
                    <a:pt x="619" y="489"/>
                    <a:pt x="631" y="501"/>
                    <a:pt x="631" y="512"/>
                  </a:cubicBezTo>
                  <a:cubicBezTo>
                    <a:pt x="929" y="739"/>
                    <a:pt x="1346" y="1072"/>
                    <a:pt x="1572" y="1263"/>
                  </a:cubicBezTo>
                  <a:cubicBezTo>
                    <a:pt x="1322" y="1143"/>
                    <a:pt x="893" y="905"/>
                    <a:pt x="596" y="751"/>
                  </a:cubicBezTo>
                  <a:cubicBezTo>
                    <a:pt x="590" y="745"/>
                    <a:pt x="584" y="742"/>
                    <a:pt x="578" y="742"/>
                  </a:cubicBezTo>
                  <a:cubicBezTo>
                    <a:pt x="572" y="742"/>
                    <a:pt x="566" y="745"/>
                    <a:pt x="560" y="751"/>
                  </a:cubicBezTo>
                  <a:cubicBezTo>
                    <a:pt x="0" y="1108"/>
                    <a:pt x="36" y="1179"/>
                    <a:pt x="48" y="1215"/>
                  </a:cubicBezTo>
                  <a:cubicBezTo>
                    <a:pt x="96" y="1322"/>
                    <a:pt x="1489" y="1441"/>
                    <a:pt x="1667" y="1441"/>
                  </a:cubicBezTo>
                  <a:cubicBezTo>
                    <a:pt x="1751" y="1441"/>
                    <a:pt x="1786" y="1429"/>
                    <a:pt x="1798" y="1405"/>
                  </a:cubicBezTo>
                  <a:cubicBezTo>
                    <a:pt x="1798" y="1405"/>
                    <a:pt x="1798" y="1405"/>
                    <a:pt x="1798" y="1393"/>
                  </a:cubicBezTo>
                  <a:cubicBezTo>
                    <a:pt x="1810" y="1393"/>
                    <a:pt x="1810" y="1393"/>
                    <a:pt x="1810" y="1382"/>
                  </a:cubicBezTo>
                  <a:cubicBezTo>
                    <a:pt x="1810" y="1382"/>
                    <a:pt x="1810" y="1382"/>
                    <a:pt x="1798" y="1370"/>
                  </a:cubicBezTo>
                  <a:cubicBezTo>
                    <a:pt x="1751" y="1203"/>
                    <a:pt x="1131" y="381"/>
                    <a:pt x="893" y="120"/>
                  </a:cubicBezTo>
                  <a:cubicBezTo>
                    <a:pt x="774" y="12"/>
                    <a:pt x="739" y="0"/>
                    <a:pt x="71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8" name="Google Shape;1158;p14"/>
            <p:cNvSpPr/>
            <p:nvPr/>
          </p:nvSpPr>
          <p:spPr>
            <a:xfrm>
              <a:off x="6879609" y="3137009"/>
              <a:ext cx="17990" cy="15926"/>
            </a:xfrm>
            <a:custGeom>
              <a:avLst/>
              <a:gdLst/>
              <a:ahLst/>
              <a:cxnLst/>
              <a:rect l="l" t="t" r="r" b="b"/>
              <a:pathLst>
                <a:path w="584" h="517" extrusionOk="0">
                  <a:moveTo>
                    <a:pt x="531" y="0"/>
                  </a:moveTo>
                  <a:cubicBezTo>
                    <a:pt x="525" y="0"/>
                    <a:pt x="519" y="2"/>
                    <a:pt x="512" y="5"/>
                  </a:cubicBezTo>
                  <a:cubicBezTo>
                    <a:pt x="191" y="160"/>
                    <a:pt x="24" y="267"/>
                    <a:pt x="0" y="315"/>
                  </a:cubicBezTo>
                  <a:cubicBezTo>
                    <a:pt x="0" y="326"/>
                    <a:pt x="0" y="338"/>
                    <a:pt x="12" y="362"/>
                  </a:cubicBezTo>
                  <a:cubicBezTo>
                    <a:pt x="36" y="422"/>
                    <a:pt x="203" y="481"/>
                    <a:pt x="274" y="505"/>
                  </a:cubicBezTo>
                  <a:cubicBezTo>
                    <a:pt x="274" y="517"/>
                    <a:pt x="286" y="517"/>
                    <a:pt x="286" y="517"/>
                  </a:cubicBezTo>
                  <a:cubicBezTo>
                    <a:pt x="310" y="517"/>
                    <a:pt x="322" y="505"/>
                    <a:pt x="334" y="481"/>
                  </a:cubicBezTo>
                  <a:cubicBezTo>
                    <a:pt x="334" y="457"/>
                    <a:pt x="322" y="434"/>
                    <a:pt x="298" y="434"/>
                  </a:cubicBezTo>
                  <a:cubicBezTo>
                    <a:pt x="215" y="398"/>
                    <a:pt x="119" y="350"/>
                    <a:pt x="96" y="326"/>
                  </a:cubicBezTo>
                  <a:cubicBezTo>
                    <a:pt x="155" y="291"/>
                    <a:pt x="369" y="172"/>
                    <a:pt x="548" y="88"/>
                  </a:cubicBezTo>
                  <a:cubicBezTo>
                    <a:pt x="572" y="76"/>
                    <a:pt x="584" y="53"/>
                    <a:pt x="572" y="29"/>
                  </a:cubicBezTo>
                  <a:cubicBezTo>
                    <a:pt x="563" y="11"/>
                    <a:pt x="548" y="0"/>
                    <a:pt x="53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14"/>
            <p:cNvSpPr/>
            <p:nvPr/>
          </p:nvSpPr>
          <p:spPr>
            <a:xfrm>
              <a:off x="7285249" y="2751792"/>
              <a:ext cx="94664" cy="142227"/>
            </a:xfrm>
            <a:custGeom>
              <a:avLst/>
              <a:gdLst/>
              <a:ahLst/>
              <a:cxnLst/>
              <a:rect l="l" t="t" r="r" b="b"/>
              <a:pathLst>
                <a:path w="3073" h="4617" extrusionOk="0">
                  <a:moveTo>
                    <a:pt x="2460" y="1"/>
                  </a:moveTo>
                  <a:cubicBezTo>
                    <a:pt x="2448" y="1"/>
                    <a:pt x="2437" y="6"/>
                    <a:pt x="2430" y="20"/>
                  </a:cubicBezTo>
                  <a:cubicBezTo>
                    <a:pt x="2418" y="32"/>
                    <a:pt x="2418" y="56"/>
                    <a:pt x="2430" y="80"/>
                  </a:cubicBezTo>
                  <a:cubicBezTo>
                    <a:pt x="2465" y="104"/>
                    <a:pt x="2501" y="139"/>
                    <a:pt x="2525" y="163"/>
                  </a:cubicBezTo>
                  <a:cubicBezTo>
                    <a:pt x="2537" y="175"/>
                    <a:pt x="2549" y="175"/>
                    <a:pt x="2561" y="175"/>
                  </a:cubicBezTo>
                  <a:cubicBezTo>
                    <a:pt x="2572" y="175"/>
                    <a:pt x="2584" y="175"/>
                    <a:pt x="2584" y="163"/>
                  </a:cubicBezTo>
                  <a:cubicBezTo>
                    <a:pt x="2608" y="151"/>
                    <a:pt x="2608" y="116"/>
                    <a:pt x="2596" y="104"/>
                  </a:cubicBezTo>
                  <a:cubicBezTo>
                    <a:pt x="2561" y="68"/>
                    <a:pt x="2525" y="44"/>
                    <a:pt x="2489" y="8"/>
                  </a:cubicBezTo>
                  <a:cubicBezTo>
                    <a:pt x="2479" y="4"/>
                    <a:pt x="2469" y="1"/>
                    <a:pt x="2460" y="1"/>
                  </a:cubicBezTo>
                  <a:close/>
                  <a:moveTo>
                    <a:pt x="2673" y="227"/>
                  </a:moveTo>
                  <a:cubicBezTo>
                    <a:pt x="2664" y="227"/>
                    <a:pt x="2654" y="230"/>
                    <a:pt x="2644" y="235"/>
                  </a:cubicBezTo>
                  <a:cubicBezTo>
                    <a:pt x="2632" y="247"/>
                    <a:pt x="2620" y="270"/>
                    <a:pt x="2632" y="294"/>
                  </a:cubicBezTo>
                  <a:cubicBezTo>
                    <a:pt x="2668" y="342"/>
                    <a:pt x="2692" y="389"/>
                    <a:pt x="2727" y="437"/>
                  </a:cubicBezTo>
                  <a:cubicBezTo>
                    <a:pt x="2727" y="449"/>
                    <a:pt x="2751" y="461"/>
                    <a:pt x="2763" y="461"/>
                  </a:cubicBezTo>
                  <a:cubicBezTo>
                    <a:pt x="2763" y="461"/>
                    <a:pt x="2775" y="449"/>
                    <a:pt x="2775" y="449"/>
                  </a:cubicBezTo>
                  <a:cubicBezTo>
                    <a:pt x="2799" y="437"/>
                    <a:pt x="2811" y="413"/>
                    <a:pt x="2799" y="389"/>
                  </a:cubicBezTo>
                  <a:cubicBezTo>
                    <a:pt x="2775" y="342"/>
                    <a:pt x="2739" y="294"/>
                    <a:pt x="2703" y="247"/>
                  </a:cubicBezTo>
                  <a:cubicBezTo>
                    <a:pt x="2696" y="233"/>
                    <a:pt x="2685" y="227"/>
                    <a:pt x="2673" y="227"/>
                  </a:cubicBezTo>
                  <a:close/>
                  <a:moveTo>
                    <a:pt x="2829" y="528"/>
                  </a:moveTo>
                  <a:cubicBezTo>
                    <a:pt x="2823" y="528"/>
                    <a:pt x="2817" y="529"/>
                    <a:pt x="2811" y="532"/>
                  </a:cubicBezTo>
                  <a:cubicBezTo>
                    <a:pt x="2787" y="532"/>
                    <a:pt x="2775" y="568"/>
                    <a:pt x="2787" y="580"/>
                  </a:cubicBezTo>
                  <a:cubicBezTo>
                    <a:pt x="2799" y="639"/>
                    <a:pt x="2822" y="687"/>
                    <a:pt x="2822" y="747"/>
                  </a:cubicBezTo>
                  <a:cubicBezTo>
                    <a:pt x="2834" y="770"/>
                    <a:pt x="2846" y="782"/>
                    <a:pt x="2870" y="782"/>
                  </a:cubicBezTo>
                  <a:lnTo>
                    <a:pt x="2882" y="782"/>
                  </a:lnTo>
                  <a:cubicBezTo>
                    <a:pt x="2906" y="770"/>
                    <a:pt x="2918" y="747"/>
                    <a:pt x="2918" y="723"/>
                  </a:cubicBezTo>
                  <a:cubicBezTo>
                    <a:pt x="2906" y="663"/>
                    <a:pt x="2882" y="616"/>
                    <a:pt x="2870" y="556"/>
                  </a:cubicBezTo>
                  <a:cubicBezTo>
                    <a:pt x="2861" y="539"/>
                    <a:pt x="2846" y="528"/>
                    <a:pt x="2829" y="528"/>
                  </a:cubicBezTo>
                  <a:close/>
                  <a:moveTo>
                    <a:pt x="2882" y="866"/>
                  </a:moveTo>
                  <a:cubicBezTo>
                    <a:pt x="2858" y="866"/>
                    <a:pt x="2846" y="890"/>
                    <a:pt x="2846" y="913"/>
                  </a:cubicBezTo>
                  <a:cubicBezTo>
                    <a:pt x="2846" y="937"/>
                    <a:pt x="2846" y="973"/>
                    <a:pt x="2846" y="997"/>
                  </a:cubicBezTo>
                  <a:cubicBezTo>
                    <a:pt x="2846" y="1020"/>
                    <a:pt x="2846" y="1056"/>
                    <a:pt x="2846" y="1080"/>
                  </a:cubicBezTo>
                  <a:cubicBezTo>
                    <a:pt x="2846" y="1104"/>
                    <a:pt x="2870" y="1128"/>
                    <a:pt x="2894" y="1128"/>
                  </a:cubicBezTo>
                  <a:cubicBezTo>
                    <a:pt x="2918" y="1128"/>
                    <a:pt x="2930" y="1104"/>
                    <a:pt x="2930" y="1080"/>
                  </a:cubicBezTo>
                  <a:cubicBezTo>
                    <a:pt x="2930" y="1056"/>
                    <a:pt x="2930" y="1032"/>
                    <a:pt x="2930" y="997"/>
                  </a:cubicBezTo>
                  <a:cubicBezTo>
                    <a:pt x="2930" y="973"/>
                    <a:pt x="2930" y="937"/>
                    <a:pt x="2930" y="913"/>
                  </a:cubicBezTo>
                  <a:cubicBezTo>
                    <a:pt x="2930" y="890"/>
                    <a:pt x="2918" y="866"/>
                    <a:pt x="2882" y="866"/>
                  </a:cubicBezTo>
                  <a:close/>
                  <a:moveTo>
                    <a:pt x="2869" y="1208"/>
                  </a:moveTo>
                  <a:cubicBezTo>
                    <a:pt x="2850" y="1208"/>
                    <a:pt x="2834" y="1227"/>
                    <a:pt x="2834" y="1247"/>
                  </a:cubicBezTo>
                  <a:cubicBezTo>
                    <a:pt x="2822" y="1294"/>
                    <a:pt x="2811" y="1354"/>
                    <a:pt x="2799" y="1413"/>
                  </a:cubicBezTo>
                  <a:cubicBezTo>
                    <a:pt x="2787" y="1437"/>
                    <a:pt x="2799" y="1461"/>
                    <a:pt x="2822" y="1461"/>
                  </a:cubicBezTo>
                  <a:lnTo>
                    <a:pt x="2834" y="1461"/>
                  </a:lnTo>
                  <a:cubicBezTo>
                    <a:pt x="2858" y="1461"/>
                    <a:pt x="2870" y="1449"/>
                    <a:pt x="2882" y="1425"/>
                  </a:cubicBezTo>
                  <a:cubicBezTo>
                    <a:pt x="2894" y="1378"/>
                    <a:pt x="2906" y="1318"/>
                    <a:pt x="2918" y="1259"/>
                  </a:cubicBezTo>
                  <a:cubicBezTo>
                    <a:pt x="2918" y="1235"/>
                    <a:pt x="2906" y="1211"/>
                    <a:pt x="2882" y="1211"/>
                  </a:cubicBezTo>
                  <a:cubicBezTo>
                    <a:pt x="2878" y="1209"/>
                    <a:pt x="2873" y="1208"/>
                    <a:pt x="2869" y="1208"/>
                  </a:cubicBezTo>
                  <a:close/>
                  <a:moveTo>
                    <a:pt x="2792" y="1540"/>
                  </a:moveTo>
                  <a:cubicBezTo>
                    <a:pt x="2775" y="1540"/>
                    <a:pt x="2760" y="1551"/>
                    <a:pt x="2751" y="1568"/>
                  </a:cubicBezTo>
                  <a:cubicBezTo>
                    <a:pt x="2727" y="1628"/>
                    <a:pt x="2715" y="1675"/>
                    <a:pt x="2692" y="1735"/>
                  </a:cubicBezTo>
                  <a:cubicBezTo>
                    <a:pt x="2680" y="1747"/>
                    <a:pt x="2692" y="1782"/>
                    <a:pt x="2715" y="1782"/>
                  </a:cubicBezTo>
                  <a:cubicBezTo>
                    <a:pt x="2715" y="1782"/>
                    <a:pt x="2727" y="1794"/>
                    <a:pt x="2727" y="1794"/>
                  </a:cubicBezTo>
                  <a:cubicBezTo>
                    <a:pt x="2751" y="1794"/>
                    <a:pt x="2763" y="1782"/>
                    <a:pt x="2775" y="1759"/>
                  </a:cubicBezTo>
                  <a:cubicBezTo>
                    <a:pt x="2787" y="1711"/>
                    <a:pt x="2811" y="1652"/>
                    <a:pt x="2834" y="1604"/>
                  </a:cubicBezTo>
                  <a:cubicBezTo>
                    <a:pt x="2834" y="1580"/>
                    <a:pt x="2822" y="1556"/>
                    <a:pt x="2811" y="1544"/>
                  </a:cubicBezTo>
                  <a:cubicBezTo>
                    <a:pt x="2804" y="1541"/>
                    <a:pt x="2798" y="1540"/>
                    <a:pt x="2792" y="1540"/>
                  </a:cubicBezTo>
                  <a:close/>
                  <a:moveTo>
                    <a:pt x="2659" y="1861"/>
                  </a:moveTo>
                  <a:cubicBezTo>
                    <a:pt x="2643" y="1861"/>
                    <a:pt x="2628" y="1869"/>
                    <a:pt x="2620" y="1878"/>
                  </a:cubicBezTo>
                  <a:cubicBezTo>
                    <a:pt x="2596" y="1937"/>
                    <a:pt x="2561" y="1985"/>
                    <a:pt x="2537" y="2033"/>
                  </a:cubicBezTo>
                  <a:cubicBezTo>
                    <a:pt x="2525" y="2044"/>
                    <a:pt x="2525" y="2080"/>
                    <a:pt x="2549" y="2092"/>
                  </a:cubicBezTo>
                  <a:lnTo>
                    <a:pt x="2572" y="2092"/>
                  </a:lnTo>
                  <a:cubicBezTo>
                    <a:pt x="2584" y="2092"/>
                    <a:pt x="2596" y="2092"/>
                    <a:pt x="2608" y="2080"/>
                  </a:cubicBezTo>
                  <a:cubicBezTo>
                    <a:pt x="2632" y="2021"/>
                    <a:pt x="2668" y="1973"/>
                    <a:pt x="2692" y="1925"/>
                  </a:cubicBezTo>
                  <a:cubicBezTo>
                    <a:pt x="2703" y="1902"/>
                    <a:pt x="2703" y="1878"/>
                    <a:pt x="2680" y="1866"/>
                  </a:cubicBezTo>
                  <a:cubicBezTo>
                    <a:pt x="2673" y="1862"/>
                    <a:pt x="2666" y="1861"/>
                    <a:pt x="2659" y="1861"/>
                  </a:cubicBezTo>
                  <a:close/>
                  <a:moveTo>
                    <a:pt x="1930" y="2163"/>
                  </a:moveTo>
                  <a:cubicBezTo>
                    <a:pt x="1882" y="2163"/>
                    <a:pt x="1822" y="2175"/>
                    <a:pt x="1775" y="2175"/>
                  </a:cubicBezTo>
                  <a:cubicBezTo>
                    <a:pt x="1751" y="2187"/>
                    <a:pt x="1739" y="2211"/>
                    <a:pt x="1751" y="2235"/>
                  </a:cubicBezTo>
                  <a:cubicBezTo>
                    <a:pt x="1751" y="2247"/>
                    <a:pt x="1763" y="2271"/>
                    <a:pt x="1787" y="2271"/>
                  </a:cubicBezTo>
                  <a:cubicBezTo>
                    <a:pt x="1787" y="2271"/>
                    <a:pt x="1799" y="2271"/>
                    <a:pt x="1799" y="2259"/>
                  </a:cubicBezTo>
                  <a:cubicBezTo>
                    <a:pt x="1834" y="2259"/>
                    <a:pt x="1882" y="2247"/>
                    <a:pt x="1930" y="2247"/>
                  </a:cubicBezTo>
                  <a:lnTo>
                    <a:pt x="1953" y="2247"/>
                  </a:lnTo>
                  <a:cubicBezTo>
                    <a:pt x="1977" y="2247"/>
                    <a:pt x="2001" y="2235"/>
                    <a:pt x="2001" y="2211"/>
                  </a:cubicBezTo>
                  <a:cubicBezTo>
                    <a:pt x="2001" y="2187"/>
                    <a:pt x="1989" y="2163"/>
                    <a:pt x="1965" y="2163"/>
                  </a:cubicBezTo>
                  <a:close/>
                  <a:moveTo>
                    <a:pt x="2120" y="2184"/>
                  </a:moveTo>
                  <a:cubicBezTo>
                    <a:pt x="2104" y="2184"/>
                    <a:pt x="2094" y="2204"/>
                    <a:pt x="2084" y="2223"/>
                  </a:cubicBezTo>
                  <a:cubicBezTo>
                    <a:pt x="2084" y="2247"/>
                    <a:pt x="2096" y="2271"/>
                    <a:pt x="2120" y="2271"/>
                  </a:cubicBezTo>
                  <a:cubicBezTo>
                    <a:pt x="2180" y="2283"/>
                    <a:pt x="2227" y="2294"/>
                    <a:pt x="2287" y="2306"/>
                  </a:cubicBezTo>
                  <a:lnTo>
                    <a:pt x="2299" y="2306"/>
                  </a:lnTo>
                  <a:cubicBezTo>
                    <a:pt x="2322" y="2306"/>
                    <a:pt x="2334" y="2294"/>
                    <a:pt x="2334" y="2271"/>
                  </a:cubicBezTo>
                  <a:cubicBezTo>
                    <a:pt x="2346" y="2247"/>
                    <a:pt x="2334" y="2223"/>
                    <a:pt x="2311" y="2223"/>
                  </a:cubicBezTo>
                  <a:cubicBezTo>
                    <a:pt x="2251" y="2211"/>
                    <a:pt x="2191" y="2187"/>
                    <a:pt x="2132" y="2187"/>
                  </a:cubicBezTo>
                  <a:cubicBezTo>
                    <a:pt x="2128" y="2185"/>
                    <a:pt x="2124" y="2184"/>
                    <a:pt x="2120" y="2184"/>
                  </a:cubicBezTo>
                  <a:close/>
                  <a:moveTo>
                    <a:pt x="2472" y="2150"/>
                  </a:moveTo>
                  <a:cubicBezTo>
                    <a:pt x="2459" y="2150"/>
                    <a:pt x="2448" y="2157"/>
                    <a:pt x="2441" y="2163"/>
                  </a:cubicBezTo>
                  <a:cubicBezTo>
                    <a:pt x="2406" y="2211"/>
                    <a:pt x="2370" y="2259"/>
                    <a:pt x="2334" y="2294"/>
                  </a:cubicBezTo>
                  <a:cubicBezTo>
                    <a:pt x="2311" y="2318"/>
                    <a:pt x="2311" y="2342"/>
                    <a:pt x="2334" y="2354"/>
                  </a:cubicBezTo>
                  <a:cubicBezTo>
                    <a:pt x="2340" y="2360"/>
                    <a:pt x="2352" y="2363"/>
                    <a:pt x="2364" y="2363"/>
                  </a:cubicBezTo>
                  <a:cubicBezTo>
                    <a:pt x="2376" y="2363"/>
                    <a:pt x="2388" y="2360"/>
                    <a:pt x="2394" y="2354"/>
                  </a:cubicBezTo>
                  <a:cubicBezTo>
                    <a:pt x="2406" y="2342"/>
                    <a:pt x="2406" y="2330"/>
                    <a:pt x="2418" y="2330"/>
                  </a:cubicBezTo>
                  <a:cubicBezTo>
                    <a:pt x="2418" y="2342"/>
                    <a:pt x="2430" y="2354"/>
                    <a:pt x="2441" y="2354"/>
                  </a:cubicBezTo>
                  <a:cubicBezTo>
                    <a:pt x="2501" y="2378"/>
                    <a:pt x="2549" y="2402"/>
                    <a:pt x="2596" y="2425"/>
                  </a:cubicBezTo>
                  <a:cubicBezTo>
                    <a:pt x="2596" y="2437"/>
                    <a:pt x="2608" y="2437"/>
                    <a:pt x="2620" y="2437"/>
                  </a:cubicBezTo>
                  <a:cubicBezTo>
                    <a:pt x="2632" y="2437"/>
                    <a:pt x="2644" y="2425"/>
                    <a:pt x="2656" y="2414"/>
                  </a:cubicBezTo>
                  <a:cubicBezTo>
                    <a:pt x="2668" y="2390"/>
                    <a:pt x="2656" y="2366"/>
                    <a:pt x="2632" y="2354"/>
                  </a:cubicBezTo>
                  <a:cubicBezTo>
                    <a:pt x="2584" y="2330"/>
                    <a:pt x="2537" y="2294"/>
                    <a:pt x="2477" y="2271"/>
                  </a:cubicBezTo>
                  <a:lnTo>
                    <a:pt x="2465" y="2271"/>
                  </a:lnTo>
                  <a:cubicBezTo>
                    <a:pt x="2477" y="2259"/>
                    <a:pt x="2489" y="2235"/>
                    <a:pt x="2501" y="2223"/>
                  </a:cubicBezTo>
                  <a:cubicBezTo>
                    <a:pt x="2525" y="2199"/>
                    <a:pt x="2513" y="2175"/>
                    <a:pt x="2501" y="2163"/>
                  </a:cubicBezTo>
                  <a:cubicBezTo>
                    <a:pt x="2491" y="2153"/>
                    <a:pt x="2481" y="2150"/>
                    <a:pt x="2472" y="2150"/>
                  </a:cubicBezTo>
                  <a:close/>
                  <a:moveTo>
                    <a:pt x="1633" y="2250"/>
                  </a:moveTo>
                  <a:cubicBezTo>
                    <a:pt x="1623" y="2250"/>
                    <a:pt x="1614" y="2253"/>
                    <a:pt x="1608" y="2259"/>
                  </a:cubicBezTo>
                  <a:cubicBezTo>
                    <a:pt x="1584" y="2294"/>
                    <a:pt x="1572" y="2318"/>
                    <a:pt x="1572" y="2354"/>
                  </a:cubicBezTo>
                  <a:cubicBezTo>
                    <a:pt x="1572" y="2390"/>
                    <a:pt x="1584" y="2437"/>
                    <a:pt x="1608" y="2473"/>
                  </a:cubicBezTo>
                  <a:cubicBezTo>
                    <a:pt x="1620" y="2485"/>
                    <a:pt x="1632" y="2497"/>
                    <a:pt x="1644" y="2497"/>
                  </a:cubicBezTo>
                  <a:cubicBezTo>
                    <a:pt x="1656" y="2497"/>
                    <a:pt x="1656" y="2497"/>
                    <a:pt x="1668" y="2485"/>
                  </a:cubicBezTo>
                  <a:cubicBezTo>
                    <a:pt x="1691" y="2473"/>
                    <a:pt x="1691" y="2449"/>
                    <a:pt x="1679" y="2425"/>
                  </a:cubicBezTo>
                  <a:cubicBezTo>
                    <a:pt x="1668" y="2402"/>
                    <a:pt x="1656" y="2378"/>
                    <a:pt x="1656" y="2354"/>
                  </a:cubicBezTo>
                  <a:cubicBezTo>
                    <a:pt x="1656" y="2342"/>
                    <a:pt x="1656" y="2330"/>
                    <a:pt x="1668" y="2318"/>
                  </a:cubicBezTo>
                  <a:cubicBezTo>
                    <a:pt x="1679" y="2306"/>
                    <a:pt x="1679" y="2271"/>
                    <a:pt x="1668" y="2259"/>
                  </a:cubicBezTo>
                  <a:cubicBezTo>
                    <a:pt x="1656" y="2253"/>
                    <a:pt x="1644" y="2250"/>
                    <a:pt x="1633" y="2250"/>
                  </a:cubicBezTo>
                  <a:close/>
                  <a:moveTo>
                    <a:pt x="2241" y="2405"/>
                  </a:moveTo>
                  <a:cubicBezTo>
                    <a:pt x="2230" y="2405"/>
                    <a:pt x="2221" y="2408"/>
                    <a:pt x="2215" y="2414"/>
                  </a:cubicBezTo>
                  <a:cubicBezTo>
                    <a:pt x="2168" y="2449"/>
                    <a:pt x="2120" y="2473"/>
                    <a:pt x="2072" y="2497"/>
                  </a:cubicBezTo>
                  <a:cubicBezTo>
                    <a:pt x="2060" y="2509"/>
                    <a:pt x="2049" y="2544"/>
                    <a:pt x="2060" y="2556"/>
                  </a:cubicBezTo>
                  <a:cubicBezTo>
                    <a:pt x="2072" y="2568"/>
                    <a:pt x="2084" y="2580"/>
                    <a:pt x="2096" y="2580"/>
                  </a:cubicBezTo>
                  <a:lnTo>
                    <a:pt x="2120" y="2580"/>
                  </a:lnTo>
                  <a:cubicBezTo>
                    <a:pt x="2168" y="2556"/>
                    <a:pt x="2215" y="2521"/>
                    <a:pt x="2263" y="2473"/>
                  </a:cubicBezTo>
                  <a:cubicBezTo>
                    <a:pt x="2287" y="2461"/>
                    <a:pt x="2287" y="2437"/>
                    <a:pt x="2275" y="2414"/>
                  </a:cubicBezTo>
                  <a:cubicBezTo>
                    <a:pt x="2263" y="2408"/>
                    <a:pt x="2251" y="2405"/>
                    <a:pt x="2241" y="2405"/>
                  </a:cubicBezTo>
                  <a:close/>
                  <a:moveTo>
                    <a:pt x="1766" y="2528"/>
                  </a:moveTo>
                  <a:cubicBezTo>
                    <a:pt x="1750" y="2528"/>
                    <a:pt x="1736" y="2536"/>
                    <a:pt x="1727" y="2544"/>
                  </a:cubicBezTo>
                  <a:cubicBezTo>
                    <a:pt x="1715" y="2568"/>
                    <a:pt x="1727" y="2592"/>
                    <a:pt x="1751" y="2604"/>
                  </a:cubicBezTo>
                  <a:cubicBezTo>
                    <a:pt x="1799" y="2628"/>
                    <a:pt x="1846" y="2640"/>
                    <a:pt x="1894" y="2640"/>
                  </a:cubicBezTo>
                  <a:lnTo>
                    <a:pt x="1941" y="2640"/>
                  </a:lnTo>
                  <a:cubicBezTo>
                    <a:pt x="1965" y="2628"/>
                    <a:pt x="1977" y="2616"/>
                    <a:pt x="1977" y="2592"/>
                  </a:cubicBezTo>
                  <a:cubicBezTo>
                    <a:pt x="1977" y="2573"/>
                    <a:pt x="1961" y="2553"/>
                    <a:pt x="1942" y="2553"/>
                  </a:cubicBezTo>
                  <a:cubicBezTo>
                    <a:pt x="1938" y="2553"/>
                    <a:pt x="1934" y="2554"/>
                    <a:pt x="1930" y="2556"/>
                  </a:cubicBezTo>
                  <a:cubicBezTo>
                    <a:pt x="1882" y="2556"/>
                    <a:pt x="1834" y="2544"/>
                    <a:pt x="1787" y="2533"/>
                  </a:cubicBezTo>
                  <a:cubicBezTo>
                    <a:pt x="1780" y="2529"/>
                    <a:pt x="1773" y="2528"/>
                    <a:pt x="1766" y="2528"/>
                  </a:cubicBezTo>
                  <a:close/>
                  <a:moveTo>
                    <a:pt x="2758" y="2441"/>
                  </a:moveTo>
                  <a:cubicBezTo>
                    <a:pt x="2745" y="2441"/>
                    <a:pt x="2734" y="2447"/>
                    <a:pt x="2727" y="2461"/>
                  </a:cubicBezTo>
                  <a:cubicBezTo>
                    <a:pt x="2715" y="2485"/>
                    <a:pt x="2715" y="2509"/>
                    <a:pt x="2727" y="2521"/>
                  </a:cubicBezTo>
                  <a:cubicBezTo>
                    <a:pt x="2775" y="2556"/>
                    <a:pt x="2811" y="2592"/>
                    <a:pt x="2846" y="2640"/>
                  </a:cubicBezTo>
                  <a:cubicBezTo>
                    <a:pt x="2858" y="2640"/>
                    <a:pt x="2870" y="2652"/>
                    <a:pt x="2882" y="2652"/>
                  </a:cubicBezTo>
                  <a:cubicBezTo>
                    <a:pt x="2894" y="2652"/>
                    <a:pt x="2906" y="2652"/>
                    <a:pt x="2906" y="2640"/>
                  </a:cubicBezTo>
                  <a:cubicBezTo>
                    <a:pt x="2930" y="2628"/>
                    <a:pt x="2930" y="2604"/>
                    <a:pt x="2918" y="2580"/>
                  </a:cubicBezTo>
                  <a:cubicBezTo>
                    <a:pt x="2882" y="2533"/>
                    <a:pt x="2834" y="2497"/>
                    <a:pt x="2787" y="2449"/>
                  </a:cubicBezTo>
                  <a:cubicBezTo>
                    <a:pt x="2777" y="2444"/>
                    <a:pt x="2767" y="2441"/>
                    <a:pt x="2758" y="2441"/>
                  </a:cubicBezTo>
                  <a:close/>
                  <a:moveTo>
                    <a:pt x="2972" y="2707"/>
                  </a:moveTo>
                  <a:cubicBezTo>
                    <a:pt x="2966" y="2707"/>
                    <a:pt x="2960" y="2708"/>
                    <a:pt x="2953" y="2711"/>
                  </a:cubicBezTo>
                  <a:cubicBezTo>
                    <a:pt x="2930" y="2723"/>
                    <a:pt x="2918" y="2747"/>
                    <a:pt x="2930" y="2771"/>
                  </a:cubicBezTo>
                  <a:cubicBezTo>
                    <a:pt x="2953" y="2818"/>
                    <a:pt x="2977" y="2866"/>
                    <a:pt x="2977" y="2925"/>
                  </a:cubicBezTo>
                  <a:cubicBezTo>
                    <a:pt x="2989" y="2949"/>
                    <a:pt x="3001" y="2961"/>
                    <a:pt x="3025" y="2961"/>
                  </a:cubicBezTo>
                  <a:cubicBezTo>
                    <a:pt x="3049" y="2961"/>
                    <a:pt x="3061" y="2937"/>
                    <a:pt x="3061" y="2914"/>
                  </a:cubicBezTo>
                  <a:cubicBezTo>
                    <a:pt x="3049" y="2854"/>
                    <a:pt x="3037" y="2795"/>
                    <a:pt x="3013" y="2735"/>
                  </a:cubicBezTo>
                  <a:cubicBezTo>
                    <a:pt x="3004" y="2718"/>
                    <a:pt x="2989" y="2707"/>
                    <a:pt x="2972" y="2707"/>
                  </a:cubicBezTo>
                  <a:close/>
                  <a:moveTo>
                    <a:pt x="3037" y="3045"/>
                  </a:moveTo>
                  <a:cubicBezTo>
                    <a:pt x="3013" y="3045"/>
                    <a:pt x="2989" y="3056"/>
                    <a:pt x="2989" y="3080"/>
                  </a:cubicBezTo>
                  <a:cubicBezTo>
                    <a:pt x="2977" y="3140"/>
                    <a:pt x="2965" y="3187"/>
                    <a:pt x="2953" y="3247"/>
                  </a:cubicBezTo>
                  <a:cubicBezTo>
                    <a:pt x="2942" y="3259"/>
                    <a:pt x="2953" y="3295"/>
                    <a:pt x="2977" y="3295"/>
                  </a:cubicBezTo>
                  <a:lnTo>
                    <a:pt x="2989" y="3295"/>
                  </a:lnTo>
                  <a:cubicBezTo>
                    <a:pt x="3001" y="3295"/>
                    <a:pt x="3025" y="3283"/>
                    <a:pt x="3037" y="3271"/>
                  </a:cubicBezTo>
                  <a:cubicBezTo>
                    <a:pt x="3049" y="3211"/>
                    <a:pt x="3061" y="3152"/>
                    <a:pt x="3073" y="3092"/>
                  </a:cubicBezTo>
                  <a:cubicBezTo>
                    <a:pt x="3073" y="3068"/>
                    <a:pt x="3061" y="3045"/>
                    <a:pt x="3037" y="3045"/>
                  </a:cubicBezTo>
                  <a:close/>
                  <a:moveTo>
                    <a:pt x="55" y="3278"/>
                  </a:moveTo>
                  <a:cubicBezTo>
                    <a:pt x="49" y="3278"/>
                    <a:pt x="43" y="3279"/>
                    <a:pt x="36" y="3283"/>
                  </a:cubicBezTo>
                  <a:cubicBezTo>
                    <a:pt x="13" y="3283"/>
                    <a:pt x="1" y="3306"/>
                    <a:pt x="13" y="3330"/>
                  </a:cubicBezTo>
                  <a:cubicBezTo>
                    <a:pt x="13" y="3330"/>
                    <a:pt x="36" y="3402"/>
                    <a:pt x="72" y="3497"/>
                  </a:cubicBezTo>
                  <a:cubicBezTo>
                    <a:pt x="84" y="3509"/>
                    <a:pt x="96" y="3521"/>
                    <a:pt x="120" y="3521"/>
                  </a:cubicBezTo>
                  <a:lnTo>
                    <a:pt x="132" y="3521"/>
                  </a:lnTo>
                  <a:cubicBezTo>
                    <a:pt x="155" y="3509"/>
                    <a:pt x="167" y="3485"/>
                    <a:pt x="155" y="3461"/>
                  </a:cubicBezTo>
                  <a:cubicBezTo>
                    <a:pt x="120" y="3366"/>
                    <a:pt x="96" y="3306"/>
                    <a:pt x="96" y="3306"/>
                  </a:cubicBezTo>
                  <a:cubicBezTo>
                    <a:pt x="87" y="3289"/>
                    <a:pt x="72" y="3278"/>
                    <a:pt x="55" y="3278"/>
                  </a:cubicBezTo>
                  <a:close/>
                  <a:moveTo>
                    <a:pt x="2921" y="3373"/>
                  </a:moveTo>
                  <a:cubicBezTo>
                    <a:pt x="2905" y="3373"/>
                    <a:pt x="2890" y="3381"/>
                    <a:pt x="2882" y="3390"/>
                  </a:cubicBezTo>
                  <a:cubicBezTo>
                    <a:pt x="2858" y="3437"/>
                    <a:pt x="2834" y="3485"/>
                    <a:pt x="2799" y="3533"/>
                  </a:cubicBezTo>
                  <a:cubicBezTo>
                    <a:pt x="2787" y="3557"/>
                    <a:pt x="2787" y="3580"/>
                    <a:pt x="2811" y="3592"/>
                  </a:cubicBezTo>
                  <a:cubicBezTo>
                    <a:pt x="2822" y="3604"/>
                    <a:pt x="2822" y="3604"/>
                    <a:pt x="2834" y="3604"/>
                  </a:cubicBezTo>
                  <a:cubicBezTo>
                    <a:pt x="2846" y="3604"/>
                    <a:pt x="2858" y="3592"/>
                    <a:pt x="2870" y="3580"/>
                  </a:cubicBezTo>
                  <a:cubicBezTo>
                    <a:pt x="2906" y="3533"/>
                    <a:pt x="2942" y="3485"/>
                    <a:pt x="2965" y="3437"/>
                  </a:cubicBezTo>
                  <a:cubicBezTo>
                    <a:pt x="2977" y="3414"/>
                    <a:pt x="2965" y="3390"/>
                    <a:pt x="2942" y="3378"/>
                  </a:cubicBezTo>
                  <a:cubicBezTo>
                    <a:pt x="2935" y="3374"/>
                    <a:pt x="2928" y="3373"/>
                    <a:pt x="2921" y="3373"/>
                  </a:cubicBezTo>
                  <a:close/>
                  <a:moveTo>
                    <a:pt x="167" y="3592"/>
                  </a:moveTo>
                  <a:cubicBezTo>
                    <a:pt x="144" y="3604"/>
                    <a:pt x="144" y="3640"/>
                    <a:pt x="155" y="3652"/>
                  </a:cubicBezTo>
                  <a:cubicBezTo>
                    <a:pt x="179" y="3699"/>
                    <a:pt x="203" y="3759"/>
                    <a:pt x="227" y="3807"/>
                  </a:cubicBezTo>
                  <a:cubicBezTo>
                    <a:pt x="239" y="3830"/>
                    <a:pt x="251" y="3830"/>
                    <a:pt x="275" y="3830"/>
                  </a:cubicBezTo>
                  <a:cubicBezTo>
                    <a:pt x="275" y="3830"/>
                    <a:pt x="286" y="3830"/>
                    <a:pt x="286" y="3818"/>
                  </a:cubicBezTo>
                  <a:cubicBezTo>
                    <a:pt x="310" y="3818"/>
                    <a:pt x="322" y="3783"/>
                    <a:pt x="310" y="3771"/>
                  </a:cubicBezTo>
                  <a:cubicBezTo>
                    <a:pt x="275" y="3711"/>
                    <a:pt x="251" y="3664"/>
                    <a:pt x="227" y="3616"/>
                  </a:cubicBezTo>
                  <a:cubicBezTo>
                    <a:pt x="215" y="3592"/>
                    <a:pt x="191" y="3592"/>
                    <a:pt x="167" y="3592"/>
                  </a:cubicBezTo>
                  <a:close/>
                  <a:moveTo>
                    <a:pt x="2734" y="3656"/>
                  </a:moveTo>
                  <a:cubicBezTo>
                    <a:pt x="2721" y="3656"/>
                    <a:pt x="2710" y="3662"/>
                    <a:pt x="2703" y="3676"/>
                  </a:cubicBezTo>
                  <a:cubicBezTo>
                    <a:pt x="2668" y="3711"/>
                    <a:pt x="2632" y="3759"/>
                    <a:pt x="2596" y="3807"/>
                  </a:cubicBezTo>
                  <a:cubicBezTo>
                    <a:pt x="2572" y="3818"/>
                    <a:pt x="2572" y="3842"/>
                    <a:pt x="2596" y="3866"/>
                  </a:cubicBezTo>
                  <a:cubicBezTo>
                    <a:pt x="2596" y="3878"/>
                    <a:pt x="2608" y="3878"/>
                    <a:pt x="2620" y="3878"/>
                  </a:cubicBezTo>
                  <a:cubicBezTo>
                    <a:pt x="2632" y="3878"/>
                    <a:pt x="2644" y="3866"/>
                    <a:pt x="2656" y="3866"/>
                  </a:cubicBezTo>
                  <a:cubicBezTo>
                    <a:pt x="2692" y="3818"/>
                    <a:pt x="2739" y="3771"/>
                    <a:pt x="2775" y="3723"/>
                  </a:cubicBezTo>
                  <a:cubicBezTo>
                    <a:pt x="2787" y="3711"/>
                    <a:pt x="2787" y="3687"/>
                    <a:pt x="2763" y="3664"/>
                  </a:cubicBezTo>
                  <a:cubicBezTo>
                    <a:pt x="2753" y="3659"/>
                    <a:pt x="2743" y="3656"/>
                    <a:pt x="2734" y="3656"/>
                  </a:cubicBezTo>
                  <a:close/>
                  <a:moveTo>
                    <a:pt x="363" y="3894"/>
                  </a:moveTo>
                  <a:cubicBezTo>
                    <a:pt x="354" y="3894"/>
                    <a:pt x="344" y="3897"/>
                    <a:pt x="334" y="3902"/>
                  </a:cubicBezTo>
                  <a:cubicBezTo>
                    <a:pt x="322" y="3914"/>
                    <a:pt x="310" y="3938"/>
                    <a:pt x="322" y="3961"/>
                  </a:cubicBezTo>
                  <a:cubicBezTo>
                    <a:pt x="358" y="4009"/>
                    <a:pt x="394" y="4057"/>
                    <a:pt x="429" y="4104"/>
                  </a:cubicBezTo>
                  <a:cubicBezTo>
                    <a:pt x="441" y="4116"/>
                    <a:pt x="453" y="4116"/>
                    <a:pt x="465" y="4116"/>
                  </a:cubicBezTo>
                  <a:cubicBezTo>
                    <a:pt x="465" y="4116"/>
                    <a:pt x="477" y="4116"/>
                    <a:pt x="489" y="4104"/>
                  </a:cubicBezTo>
                  <a:cubicBezTo>
                    <a:pt x="501" y="4092"/>
                    <a:pt x="513" y="4068"/>
                    <a:pt x="489" y="4045"/>
                  </a:cubicBezTo>
                  <a:cubicBezTo>
                    <a:pt x="465" y="4009"/>
                    <a:pt x="429" y="3961"/>
                    <a:pt x="394" y="3914"/>
                  </a:cubicBezTo>
                  <a:cubicBezTo>
                    <a:pt x="387" y="3900"/>
                    <a:pt x="376" y="3894"/>
                    <a:pt x="363" y="3894"/>
                  </a:cubicBezTo>
                  <a:close/>
                  <a:moveTo>
                    <a:pt x="2507" y="3917"/>
                  </a:moveTo>
                  <a:cubicBezTo>
                    <a:pt x="2495" y="3917"/>
                    <a:pt x="2483" y="3920"/>
                    <a:pt x="2477" y="3926"/>
                  </a:cubicBezTo>
                  <a:cubicBezTo>
                    <a:pt x="2441" y="3961"/>
                    <a:pt x="2394" y="4009"/>
                    <a:pt x="2358" y="4045"/>
                  </a:cubicBezTo>
                  <a:cubicBezTo>
                    <a:pt x="2334" y="4057"/>
                    <a:pt x="2334" y="4092"/>
                    <a:pt x="2346" y="4104"/>
                  </a:cubicBezTo>
                  <a:cubicBezTo>
                    <a:pt x="2358" y="4116"/>
                    <a:pt x="2370" y="4116"/>
                    <a:pt x="2382" y="4116"/>
                  </a:cubicBezTo>
                  <a:cubicBezTo>
                    <a:pt x="2394" y="4116"/>
                    <a:pt x="2406" y="4116"/>
                    <a:pt x="2406" y="4104"/>
                  </a:cubicBezTo>
                  <a:cubicBezTo>
                    <a:pt x="2453" y="4068"/>
                    <a:pt x="2501" y="4021"/>
                    <a:pt x="2537" y="3985"/>
                  </a:cubicBezTo>
                  <a:cubicBezTo>
                    <a:pt x="2549" y="3973"/>
                    <a:pt x="2549" y="3949"/>
                    <a:pt x="2537" y="3926"/>
                  </a:cubicBezTo>
                  <a:cubicBezTo>
                    <a:pt x="2531" y="3920"/>
                    <a:pt x="2519" y="3917"/>
                    <a:pt x="2507" y="3917"/>
                  </a:cubicBezTo>
                  <a:close/>
                  <a:moveTo>
                    <a:pt x="2251" y="4144"/>
                  </a:moveTo>
                  <a:cubicBezTo>
                    <a:pt x="2241" y="4144"/>
                    <a:pt x="2232" y="4147"/>
                    <a:pt x="2227" y="4152"/>
                  </a:cubicBezTo>
                  <a:cubicBezTo>
                    <a:pt x="2180" y="4188"/>
                    <a:pt x="2132" y="4223"/>
                    <a:pt x="2096" y="4259"/>
                  </a:cubicBezTo>
                  <a:cubicBezTo>
                    <a:pt x="2072" y="4271"/>
                    <a:pt x="2072" y="4295"/>
                    <a:pt x="2084" y="4319"/>
                  </a:cubicBezTo>
                  <a:cubicBezTo>
                    <a:pt x="2084" y="4330"/>
                    <a:pt x="2108" y="4342"/>
                    <a:pt x="2120" y="4342"/>
                  </a:cubicBezTo>
                  <a:cubicBezTo>
                    <a:pt x="2120" y="4342"/>
                    <a:pt x="2132" y="4330"/>
                    <a:pt x="2144" y="4330"/>
                  </a:cubicBezTo>
                  <a:cubicBezTo>
                    <a:pt x="2191" y="4295"/>
                    <a:pt x="2239" y="4259"/>
                    <a:pt x="2275" y="4223"/>
                  </a:cubicBezTo>
                  <a:cubicBezTo>
                    <a:pt x="2299" y="4211"/>
                    <a:pt x="2299" y="4176"/>
                    <a:pt x="2287" y="4164"/>
                  </a:cubicBezTo>
                  <a:cubicBezTo>
                    <a:pt x="2280" y="4150"/>
                    <a:pt x="2265" y="4144"/>
                    <a:pt x="2251" y="4144"/>
                  </a:cubicBezTo>
                  <a:close/>
                  <a:moveTo>
                    <a:pt x="574" y="4158"/>
                  </a:moveTo>
                  <a:cubicBezTo>
                    <a:pt x="563" y="4158"/>
                    <a:pt x="554" y="4164"/>
                    <a:pt x="548" y="4176"/>
                  </a:cubicBezTo>
                  <a:cubicBezTo>
                    <a:pt x="525" y="4188"/>
                    <a:pt x="525" y="4211"/>
                    <a:pt x="536" y="4235"/>
                  </a:cubicBezTo>
                  <a:cubicBezTo>
                    <a:pt x="584" y="4283"/>
                    <a:pt x="632" y="4319"/>
                    <a:pt x="667" y="4354"/>
                  </a:cubicBezTo>
                  <a:cubicBezTo>
                    <a:pt x="679" y="4366"/>
                    <a:pt x="691" y="4366"/>
                    <a:pt x="703" y="4366"/>
                  </a:cubicBezTo>
                  <a:cubicBezTo>
                    <a:pt x="715" y="4366"/>
                    <a:pt x="727" y="4354"/>
                    <a:pt x="727" y="4354"/>
                  </a:cubicBezTo>
                  <a:cubicBezTo>
                    <a:pt x="751" y="4330"/>
                    <a:pt x="739" y="4307"/>
                    <a:pt x="727" y="4283"/>
                  </a:cubicBezTo>
                  <a:cubicBezTo>
                    <a:pt x="679" y="4259"/>
                    <a:pt x="644" y="4211"/>
                    <a:pt x="608" y="4176"/>
                  </a:cubicBezTo>
                  <a:cubicBezTo>
                    <a:pt x="596" y="4164"/>
                    <a:pt x="584" y="4158"/>
                    <a:pt x="574" y="4158"/>
                  </a:cubicBezTo>
                  <a:close/>
                  <a:moveTo>
                    <a:pt x="1977" y="4346"/>
                  </a:moveTo>
                  <a:cubicBezTo>
                    <a:pt x="1967" y="4346"/>
                    <a:pt x="1958" y="4349"/>
                    <a:pt x="1953" y="4354"/>
                  </a:cubicBezTo>
                  <a:cubicBezTo>
                    <a:pt x="1906" y="4378"/>
                    <a:pt x="1846" y="4402"/>
                    <a:pt x="1799" y="4426"/>
                  </a:cubicBezTo>
                  <a:cubicBezTo>
                    <a:pt x="1787" y="4438"/>
                    <a:pt x="1775" y="4461"/>
                    <a:pt x="1787" y="4485"/>
                  </a:cubicBezTo>
                  <a:cubicBezTo>
                    <a:pt x="1787" y="4497"/>
                    <a:pt x="1799" y="4509"/>
                    <a:pt x="1822" y="4509"/>
                  </a:cubicBezTo>
                  <a:lnTo>
                    <a:pt x="1834" y="4509"/>
                  </a:lnTo>
                  <a:cubicBezTo>
                    <a:pt x="1894" y="4485"/>
                    <a:pt x="1941" y="4461"/>
                    <a:pt x="1989" y="4426"/>
                  </a:cubicBezTo>
                  <a:cubicBezTo>
                    <a:pt x="2013" y="4414"/>
                    <a:pt x="2025" y="4390"/>
                    <a:pt x="2013" y="4366"/>
                  </a:cubicBezTo>
                  <a:cubicBezTo>
                    <a:pt x="2006" y="4352"/>
                    <a:pt x="1991" y="4346"/>
                    <a:pt x="1977" y="4346"/>
                  </a:cubicBezTo>
                  <a:close/>
                  <a:moveTo>
                    <a:pt x="829" y="4382"/>
                  </a:moveTo>
                  <a:cubicBezTo>
                    <a:pt x="816" y="4382"/>
                    <a:pt x="805" y="4388"/>
                    <a:pt x="798" y="4402"/>
                  </a:cubicBezTo>
                  <a:cubicBezTo>
                    <a:pt x="787" y="4426"/>
                    <a:pt x="798" y="4449"/>
                    <a:pt x="810" y="4461"/>
                  </a:cubicBezTo>
                  <a:cubicBezTo>
                    <a:pt x="870" y="4497"/>
                    <a:pt x="917" y="4521"/>
                    <a:pt x="977" y="4545"/>
                  </a:cubicBezTo>
                  <a:lnTo>
                    <a:pt x="989" y="4545"/>
                  </a:lnTo>
                  <a:cubicBezTo>
                    <a:pt x="1001" y="4545"/>
                    <a:pt x="1025" y="4545"/>
                    <a:pt x="1025" y="4521"/>
                  </a:cubicBezTo>
                  <a:cubicBezTo>
                    <a:pt x="1037" y="4497"/>
                    <a:pt x="1025" y="4473"/>
                    <a:pt x="1001" y="4461"/>
                  </a:cubicBezTo>
                  <a:cubicBezTo>
                    <a:pt x="953" y="4449"/>
                    <a:pt x="906" y="4414"/>
                    <a:pt x="858" y="4390"/>
                  </a:cubicBezTo>
                  <a:cubicBezTo>
                    <a:pt x="848" y="4385"/>
                    <a:pt x="838" y="4382"/>
                    <a:pt x="829" y="4382"/>
                  </a:cubicBezTo>
                  <a:close/>
                  <a:moveTo>
                    <a:pt x="1156" y="4509"/>
                  </a:moveTo>
                  <a:cubicBezTo>
                    <a:pt x="1144" y="4509"/>
                    <a:pt x="1108" y="4521"/>
                    <a:pt x="1108" y="4545"/>
                  </a:cubicBezTo>
                  <a:cubicBezTo>
                    <a:pt x="1108" y="4569"/>
                    <a:pt x="1120" y="4592"/>
                    <a:pt x="1144" y="4604"/>
                  </a:cubicBezTo>
                  <a:cubicBezTo>
                    <a:pt x="1203" y="4616"/>
                    <a:pt x="1263" y="4616"/>
                    <a:pt x="1322" y="4616"/>
                  </a:cubicBezTo>
                  <a:cubicBezTo>
                    <a:pt x="1346" y="4616"/>
                    <a:pt x="1358" y="4604"/>
                    <a:pt x="1358" y="4580"/>
                  </a:cubicBezTo>
                  <a:cubicBezTo>
                    <a:pt x="1358" y="4557"/>
                    <a:pt x="1346" y="4533"/>
                    <a:pt x="1322" y="4533"/>
                  </a:cubicBezTo>
                  <a:cubicBezTo>
                    <a:pt x="1263" y="4533"/>
                    <a:pt x="1215" y="4521"/>
                    <a:pt x="1156" y="4509"/>
                  </a:cubicBezTo>
                  <a:close/>
                  <a:moveTo>
                    <a:pt x="1644" y="4485"/>
                  </a:moveTo>
                  <a:cubicBezTo>
                    <a:pt x="1596" y="4509"/>
                    <a:pt x="1537" y="4521"/>
                    <a:pt x="1489" y="4521"/>
                  </a:cubicBezTo>
                  <a:cubicBezTo>
                    <a:pt x="1465" y="4533"/>
                    <a:pt x="1441" y="4557"/>
                    <a:pt x="1453" y="4580"/>
                  </a:cubicBezTo>
                  <a:cubicBezTo>
                    <a:pt x="1453" y="4592"/>
                    <a:pt x="1477" y="4616"/>
                    <a:pt x="1489" y="4616"/>
                  </a:cubicBezTo>
                  <a:lnTo>
                    <a:pt x="1501" y="4616"/>
                  </a:lnTo>
                  <a:cubicBezTo>
                    <a:pt x="1549" y="4604"/>
                    <a:pt x="1608" y="4592"/>
                    <a:pt x="1668" y="4569"/>
                  </a:cubicBezTo>
                  <a:cubicBezTo>
                    <a:pt x="1691" y="4569"/>
                    <a:pt x="1703" y="4545"/>
                    <a:pt x="1703" y="4521"/>
                  </a:cubicBezTo>
                  <a:cubicBezTo>
                    <a:pt x="1691" y="4497"/>
                    <a:pt x="1668" y="4485"/>
                    <a:pt x="1644" y="448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14"/>
            <p:cNvSpPr/>
            <p:nvPr/>
          </p:nvSpPr>
          <p:spPr>
            <a:xfrm>
              <a:off x="7108829" y="2884069"/>
              <a:ext cx="128765" cy="109789"/>
            </a:xfrm>
            <a:custGeom>
              <a:avLst/>
              <a:gdLst/>
              <a:ahLst/>
              <a:cxnLst/>
              <a:rect l="l" t="t" r="r" b="b"/>
              <a:pathLst>
                <a:path w="4180" h="3564" extrusionOk="0">
                  <a:moveTo>
                    <a:pt x="2013" y="1"/>
                  </a:moveTo>
                  <a:lnTo>
                    <a:pt x="1108" y="251"/>
                  </a:lnTo>
                  <a:lnTo>
                    <a:pt x="1382" y="1596"/>
                  </a:lnTo>
                  <a:lnTo>
                    <a:pt x="1" y="1739"/>
                  </a:lnTo>
                  <a:cubicBezTo>
                    <a:pt x="1" y="1739"/>
                    <a:pt x="1656" y="3477"/>
                    <a:pt x="2299" y="3561"/>
                  </a:cubicBezTo>
                  <a:cubicBezTo>
                    <a:pt x="2310" y="3562"/>
                    <a:pt x="2321" y="3563"/>
                    <a:pt x="2332" y="3563"/>
                  </a:cubicBezTo>
                  <a:cubicBezTo>
                    <a:pt x="2984" y="3563"/>
                    <a:pt x="4180" y="930"/>
                    <a:pt x="4180" y="929"/>
                  </a:cubicBezTo>
                  <a:lnTo>
                    <a:pt x="4180" y="929"/>
                  </a:lnTo>
                  <a:lnTo>
                    <a:pt x="2108" y="1501"/>
                  </a:lnTo>
                  <a:lnTo>
                    <a:pt x="2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14"/>
            <p:cNvSpPr/>
            <p:nvPr/>
          </p:nvSpPr>
          <p:spPr>
            <a:xfrm>
              <a:off x="6995128" y="2676721"/>
              <a:ext cx="243852" cy="225400"/>
            </a:xfrm>
            <a:custGeom>
              <a:avLst/>
              <a:gdLst/>
              <a:ahLst/>
              <a:cxnLst/>
              <a:rect l="l" t="t" r="r" b="b"/>
              <a:pathLst>
                <a:path w="7916" h="7317" extrusionOk="0">
                  <a:moveTo>
                    <a:pt x="4216" y="1"/>
                  </a:moveTo>
                  <a:cubicBezTo>
                    <a:pt x="3684" y="1"/>
                    <a:pt x="3120" y="265"/>
                    <a:pt x="2561" y="969"/>
                  </a:cubicBezTo>
                  <a:cubicBezTo>
                    <a:pt x="1" y="4184"/>
                    <a:pt x="1751" y="7125"/>
                    <a:pt x="4013" y="7303"/>
                  </a:cubicBezTo>
                  <a:cubicBezTo>
                    <a:pt x="4013" y="7303"/>
                    <a:pt x="4116" y="7316"/>
                    <a:pt x="4286" y="7316"/>
                  </a:cubicBezTo>
                  <a:cubicBezTo>
                    <a:pt x="5179" y="7316"/>
                    <a:pt x="7915" y="6955"/>
                    <a:pt x="7145" y="2422"/>
                  </a:cubicBezTo>
                  <a:cubicBezTo>
                    <a:pt x="7145" y="2422"/>
                    <a:pt x="5826" y="1"/>
                    <a:pt x="4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14"/>
            <p:cNvSpPr/>
            <p:nvPr/>
          </p:nvSpPr>
          <p:spPr>
            <a:xfrm>
              <a:off x="7090130" y="2770953"/>
              <a:ext cx="30096" cy="40909"/>
            </a:xfrm>
            <a:custGeom>
              <a:avLst/>
              <a:gdLst/>
              <a:ahLst/>
              <a:cxnLst/>
              <a:rect l="l" t="t" r="r" b="b"/>
              <a:pathLst>
                <a:path w="977" h="1328" extrusionOk="0">
                  <a:moveTo>
                    <a:pt x="744" y="1"/>
                  </a:moveTo>
                  <a:cubicBezTo>
                    <a:pt x="727" y="1"/>
                    <a:pt x="712" y="12"/>
                    <a:pt x="703" y="29"/>
                  </a:cubicBezTo>
                  <a:cubicBezTo>
                    <a:pt x="548" y="327"/>
                    <a:pt x="120" y="1125"/>
                    <a:pt x="36" y="1220"/>
                  </a:cubicBezTo>
                  <a:cubicBezTo>
                    <a:pt x="1" y="1268"/>
                    <a:pt x="12" y="1291"/>
                    <a:pt x="24" y="1303"/>
                  </a:cubicBezTo>
                  <a:cubicBezTo>
                    <a:pt x="24" y="1315"/>
                    <a:pt x="36" y="1327"/>
                    <a:pt x="108" y="1327"/>
                  </a:cubicBezTo>
                  <a:cubicBezTo>
                    <a:pt x="203" y="1327"/>
                    <a:pt x="429" y="1291"/>
                    <a:pt x="941" y="1137"/>
                  </a:cubicBezTo>
                  <a:cubicBezTo>
                    <a:pt x="965" y="1137"/>
                    <a:pt x="977" y="1113"/>
                    <a:pt x="977" y="1089"/>
                  </a:cubicBezTo>
                  <a:cubicBezTo>
                    <a:pt x="965" y="1065"/>
                    <a:pt x="941" y="1053"/>
                    <a:pt x="917" y="1053"/>
                  </a:cubicBezTo>
                  <a:cubicBezTo>
                    <a:pt x="608" y="1149"/>
                    <a:pt x="251" y="1232"/>
                    <a:pt x="132" y="1244"/>
                  </a:cubicBezTo>
                  <a:cubicBezTo>
                    <a:pt x="286" y="1018"/>
                    <a:pt x="763" y="113"/>
                    <a:pt x="786" y="65"/>
                  </a:cubicBezTo>
                  <a:cubicBezTo>
                    <a:pt x="798" y="53"/>
                    <a:pt x="786" y="17"/>
                    <a:pt x="763" y="6"/>
                  </a:cubicBezTo>
                  <a:cubicBezTo>
                    <a:pt x="756" y="2"/>
                    <a:pt x="750" y="1"/>
                    <a:pt x="74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14"/>
            <p:cNvSpPr/>
            <p:nvPr/>
          </p:nvSpPr>
          <p:spPr>
            <a:xfrm>
              <a:off x="7098571" y="2823198"/>
              <a:ext cx="20947" cy="26431"/>
            </a:xfrm>
            <a:custGeom>
              <a:avLst/>
              <a:gdLst/>
              <a:ahLst/>
              <a:cxnLst/>
              <a:rect l="l" t="t" r="r" b="b"/>
              <a:pathLst>
                <a:path w="680" h="858" extrusionOk="0">
                  <a:moveTo>
                    <a:pt x="143" y="0"/>
                  </a:moveTo>
                  <a:cubicBezTo>
                    <a:pt x="119" y="0"/>
                    <a:pt x="96" y="12"/>
                    <a:pt x="96" y="36"/>
                  </a:cubicBezTo>
                  <a:cubicBezTo>
                    <a:pt x="96" y="48"/>
                    <a:pt x="96" y="60"/>
                    <a:pt x="96" y="72"/>
                  </a:cubicBezTo>
                  <a:cubicBezTo>
                    <a:pt x="48" y="369"/>
                    <a:pt x="0" y="774"/>
                    <a:pt x="179" y="846"/>
                  </a:cubicBezTo>
                  <a:cubicBezTo>
                    <a:pt x="191" y="858"/>
                    <a:pt x="215" y="858"/>
                    <a:pt x="227" y="858"/>
                  </a:cubicBezTo>
                  <a:cubicBezTo>
                    <a:pt x="250" y="858"/>
                    <a:pt x="262" y="846"/>
                    <a:pt x="286" y="846"/>
                  </a:cubicBezTo>
                  <a:cubicBezTo>
                    <a:pt x="477" y="762"/>
                    <a:pt x="655" y="215"/>
                    <a:pt x="667" y="155"/>
                  </a:cubicBezTo>
                  <a:cubicBezTo>
                    <a:pt x="679" y="131"/>
                    <a:pt x="667" y="107"/>
                    <a:pt x="643" y="96"/>
                  </a:cubicBezTo>
                  <a:cubicBezTo>
                    <a:pt x="620" y="96"/>
                    <a:pt x="596" y="107"/>
                    <a:pt x="584" y="131"/>
                  </a:cubicBezTo>
                  <a:cubicBezTo>
                    <a:pt x="524" y="346"/>
                    <a:pt x="370" y="715"/>
                    <a:pt x="250" y="762"/>
                  </a:cubicBezTo>
                  <a:cubicBezTo>
                    <a:pt x="244" y="768"/>
                    <a:pt x="239" y="771"/>
                    <a:pt x="233" y="771"/>
                  </a:cubicBezTo>
                  <a:cubicBezTo>
                    <a:pt x="227" y="771"/>
                    <a:pt x="221" y="768"/>
                    <a:pt x="215" y="762"/>
                  </a:cubicBezTo>
                  <a:cubicBezTo>
                    <a:pt x="167" y="738"/>
                    <a:pt x="96" y="631"/>
                    <a:pt x="179" y="84"/>
                  </a:cubicBezTo>
                  <a:cubicBezTo>
                    <a:pt x="179" y="60"/>
                    <a:pt x="179" y="48"/>
                    <a:pt x="179" y="36"/>
                  </a:cubicBezTo>
                  <a:cubicBezTo>
                    <a:pt x="179" y="12"/>
                    <a:pt x="167" y="0"/>
                    <a:pt x="1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14"/>
            <p:cNvSpPr/>
            <p:nvPr/>
          </p:nvSpPr>
          <p:spPr>
            <a:xfrm>
              <a:off x="7135968" y="2774311"/>
              <a:ext cx="26800" cy="32037"/>
            </a:xfrm>
            <a:custGeom>
              <a:avLst/>
              <a:gdLst/>
              <a:ahLst/>
              <a:cxnLst/>
              <a:rect l="l" t="t" r="r" b="b"/>
              <a:pathLst>
                <a:path w="870" h="1040" extrusionOk="0">
                  <a:moveTo>
                    <a:pt x="202" y="1"/>
                  </a:moveTo>
                  <a:cubicBezTo>
                    <a:pt x="183" y="1"/>
                    <a:pt x="168" y="20"/>
                    <a:pt x="168" y="39"/>
                  </a:cubicBezTo>
                  <a:cubicBezTo>
                    <a:pt x="132" y="182"/>
                    <a:pt x="1" y="932"/>
                    <a:pt x="227" y="1028"/>
                  </a:cubicBezTo>
                  <a:cubicBezTo>
                    <a:pt x="239" y="1028"/>
                    <a:pt x="263" y="1040"/>
                    <a:pt x="275" y="1040"/>
                  </a:cubicBezTo>
                  <a:cubicBezTo>
                    <a:pt x="370" y="1040"/>
                    <a:pt x="537" y="932"/>
                    <a:pt x="858" y="444"/>
                  </a:cubicBezTo>
                  <a:cubicBezTo>
                    <a:pt x="870" y="420"/>
                    <a:pt x="870" y="397"/>
                    <a:pt x="846" y="385"/>
                  </a:cubicBezTo>
                  <a:cubicBezTo>
                    <a:pt x="836" y="380"/>
                    <a:pt x="826" y="377"/>
                    <a:pt x="817" y="377"/>
                  </a:cubicBezTo>
                  <a:cubicBezTo>
                    <a:pt x="805" y="377"/>
                    <a:pt x="794" y="383"/>
                    <a:pt x="787" y="397"/>
                  </a:cubicBezTo>
                  <a:cubicBezTo>
                    <a:pt x="465" y="885"/>
                    <a:pt x="324" y="947"/>
                    <a:pt x="277" y="947"/>
                  </a:cubicBezTo>
                  <a:cubicBezTo>
                    <a:pt x="271" y="947"/>
                    <a:pt x="266" y="946"/>
                    <a:pt x="263" y="944"/>
                  </a:cubicBezTo>
                  <a:cubicBezTo>
                    <a:pt x="156" y="897"/>
                    <a:pt x="179" y="444"/>
                    <a:pt x="251" y="51"/>
                  </a:cubicBezTo>
                  <a:cubicBezTo>
                    <a:pt x="251" y="28"/>
                    <a:pt x="239" y="4"/>
                    <a:pt x="215" y="4"/>
                  </a:cubicBezTo>
                  <a:cubicBezTo>
                    <a:pt x="211" y="2"/>
                    <a:pt x="206" y="1"/>
                    <a:pt x="20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14"/>
            <p:cNvSpPr/>
            <p:nvPr/>
          </p:nvSpPr>
          <p:spPr>
            <a:xfrm>
              <a:off x="7066287" y="2767719"/>
              <a:ext cx="26800" cy="30189"/>
            </a:xfrm>
            <a:custGeom>
              <a:avLst/>
              <a:gdLst/>
              <a:ahLst/>
              <a:cxnLst/>
              <a:rect l="l" t="t" r="r" b="b"/>
              <a:pathLst>
                <a:path w="870" h="980" extrusionOk="0">
                  <a:moveTo>
                    <a:pt x="119" y="0"/>
                  </a:moveTo>
                  <a:cubicBezTo>
                    <a:pt x="100" y="0"/>
                    <a:pt x="84" y="20"/>
                    <a:pt x="84" y="39"/>
                  </a:cubicBezTo>
                  <a:cubicBezTo>
                    <a:pt x="1" y="825"/>
                    <a:pt x="96" y="956"/>
                    <a:pt x="191" y="980"/>
                  </a:cubicBezTo>
                  <a:lnTo>
                    <a:pt x="215" y="980"/>
                  </a:lnTo>
                  <a:cubicBezTo>
                    <a:pt x="441" y="980"/>
                    <a:pt x="763" y="337"/>
                    <a:pt x="858" y="134"/>
                  </a:cubicBezTo>
                  <a:cubicBezTo>
                    <a:pt x="870" y="122"/>
                    <a:pt x="858" y="87"/>
                    <a:pt x="834" y="87"/>
                  </a:cubicBezTo>
                  <a:cubicBezTo>
                    <a:pt x="827" y="83"/>
                    <a:pt x="820" y="82"/>
                    <a:pt x="813" y="82"/>
                  </a:cubicBezTo>
                  <a:cubicBezTo>
                    <a:pt x="797" y="82"/>
                    <a:pt x="783" y="90"/>
                    <a:pt x="775" y="99"/>
                  </a:cubicBezTo>
                  <a:cubicBezTo>
                    <a:pt x="589" y="492"/>
                    <a:pt x="325" y="897"/>
                    <a:pt x="223" y="897"/>
                  </a:cubicBezTo>
                  <a:cubicBezTo>
                    <a:pt x="220" y="897"/>
                    <a:pt x="218" y="897"/>
                    <a:pt x="215" y="896"/>
                  </a:cubicBezTo>
                  <a:cubicBezTo>
                    <a:pt x="191" y="884"/>
                    <a:pt x="84" y="825"/>
                    <a:pt x="167" y="51"/>
                  </a:cubicBezTo>
                  <a:cubicBezTo>
                    <a:pt x="167" y="27"/>
                    <a:pt x="155" y="3"/>
                    <a:pt x="132" y="3"/>
                  </a:cubicBezTo>
                  <a:cubicBezTo>
                    <a:pt x="127" y="1"/>
                    <a:pt x="123" y="0"/>
                    <a:pt x="11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14"/>
            <p:cNvSpPr/>
            <p:nvPr/>
          </p:nvSpPr>
          <p:spPr>
            <a:xfrm>
              <a:off x="7203832" y="2774003"/>
              <a:ext cx="60193" cy="63150"/>
            </a:xfrm>
            <a:custGeom>
              <a:avLst/>
              <a:gdLst/>
              <a:ahLst/>
              <a:cxnLst/>
              <a:rect l="l" t="t" r="r" b="b"/>
              <a:pathLst>
                <a:path w="1954" h="2050" extrusionOk="0">
                  <a:moveTo>
                    <a:pt x="874" y="0"/>
                  </a:moveTo>
                  <a:cubicBezTo>
                    <a:pt x="439" y="0"/>
                    <a:pt x="155" y="645"/>
                    <a:pt x="155" y="645"/>
                  </a:cubicBezTo>
                  <a:cubicBezTo>
                    <a:pt x="155" y="645"/>
                    <a:pt x="1" y="2050"/>
                    <a:pt x="846" y="2050"/>
                  </a:cubicBezTo>
                  <a:cubicBezTo>
                    <a:pt x="1691" y="2038"/>
                    <a:pt x="1953" y="847"/>
                    <a:pt x="1298" y="204"/>
                  </a:cubicBezTo>
                  <a:cubicBezTo>
                    <a:pt x="1146" y="57"/>
                    <a:pt x="1003" y="0"/>
                    <a:pt x="874" y="0"/>
                  </a:cubicBezTo>
                  <a:close/>
                </a:path>
              </a:pathLst>
            </a:custGeom>
            <a:solidFill>
              <a:srgbClr val="E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14"/>
            <p:cNvSpPr/>
            <p:nvPr/>
          </p:nvSpPr>
          <p:spPr>
            <a:xfrm>
              <a:off x="7217417" y="2794765"/>
              <a:ext cx="22026" cy="28094"/>
            </a:xfrm>
            <a:custGeom>
              <a:avLst/>
              <a:gdLst/>
              <a:ahLst/>
              <a:cxnLst/>
              <a:rect l="l" t="t" r="r" b="b"/>
              <a:pathLst>
                <a:path w="715" h="912" extrusionOk="0">
                  <a:moveTo>
                    <a:pt x="244" y="0"/>
                  </a:moveTo>
                  <a:cubicBezTo>
                    <a:pt x="216" y="0"/>
                    <a:pt x="190" y="6"/>
                    <a:pt x="167" y="18"/>
                  </a:cubicBezTo>
                  <a:cubicBezTo>
                    <a:pt x="24" y="90"/>
                    <a:pt x="0" y="376"/>
                    <a:pt x="119" y="876"/>
                  </a:cubicBezTo>
                  <a:cubicBezTo>
                    <a:pt x="119" y="888"/>
                    <a:pt x="143" y="911"/>
                    <a:pt x="155" y="911"/>
                  </a:cubicBezTo>
                  <a:cubicBezTo>
                    <a:pt x="167" y="911"/>
                    <a:pt x="167" y="911"/>
                    <a:pt x="167" y="899"/>
                  </a:cubicBezTo>
                  <a:cubicBezTo>
                    <a:pt x="191" y="899"/>
                    <a:pt x="202" y="876"/>
                    <a:pt x="202" y="852"/>
                  </a:cubicBezTo>
                  <a:cubicBezTo>
                    <a:pt x="71" y="268"/>
                    <a:pt x="143" y="126"/>
                    <a:pt x="202" y="90"/>
                  </a:cubicBezTo>
                  <a:cubicBezTo>
                    <a:pt x="214" y="84"/>
                    <a:pt x="227" y="81"/>
                    <a:pt x="242" y="81"/>
                  </a:cubicBezTo>
                  <a:cubicBezTo>
                    <a:pt x="350" y="81"/>
                    <a:pt x="537" y="223"/>
                    <a:pt x="631" y="328"/>
                  </a:cubicBezTo>
                  <a:cubicBezTo>
                    <a:pt x="645" y="342"/>
                    <a:pt x="659" y="348"/>
                    <a:pt x="673" y="348"/>
                  </a:cubicBezTo>
                  <a:cubicBezTo>
                    <a:pt x="683" y="348"/>
                    <a:pt x="693" y="345"/>
                    <a:pt x="703" y="340"/>
                  </a:cubicBezTo>
                  <a:cubicBezTo>
                    <a:pt x="714" y="316"/>
                    <a:pt x="714" y="292"/>
                    <a:pt x="703" y="268"/>
                  </a:cubicBezTo>
                  <a:cubicBezTo>
                    <a:pt x="672" y="237"/>
                    <a:pt x="425" y="0"/>
                    <a:pt x="2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14"/>
            <p:cNvSpPr/>
            <p:nvPr/>
          </p:nvSpPr>
          <p:spPr>
            <a:xfrm>
              <a:off x="7013857" y="2743660"/>
              <a:ext cx="39985" cy="47286"/>
            </a:xfrm>
            <a:custGeom>
              <a:avLst/>
              <a:gdLst/>
              <a:ahLst/>
              <a:cxnLst/>
              <a:rect l="l" t="t" r="r" b="b"/>
              <a:pathLst>
                <a:path w="1298" h="1535" extrusionOk="0">
                  <a:moveTo>
                    <a:pt x="914" y="1"/>
                  </a:moveTo>
                  <a:cubicBezTo>
                    <a:pt x="831" y="1"/>
                    <a:pt x="730" y="48"/>
                    <a:pt x="607" y="165"/>
                  </a:cubicBezTo>
                  <a:cubicBezTo>
                    <a:pt x="0" y="761"/>
                    <a:pt x="0" y="1415"/>
                    <a:pt x="750" y="1535"/>
                  </a:cubicBezTo>
                  <a:cubicBezTo>
                    <a:pt x="750" y="1535"/>
                    <a:pt x="929" y="963"/>
                    <a:pt x="1298" y="737"/>
                  </a:cubicBezTo>
                  <a:cubicBezTo>
                    <a:pt x="1298" y="737"/>
                    <a:pt x="1245" y="1"/>
                    <a:pt x="9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14"/>
            <p:cNvSpPr/>
            <p:nvPr/>
          </p:nvSpPr>
          <p:spPr>
            <a:xfrm>
              <a:off x="7141852" y="2807334"/>
              <a:ext cx="38907" cy="34902"/>
            </a:xfrm>
            <a:custGeom>
              <a:avLst/>
              <a:gdLst/>
              <a:ahLst/>
              <a:cxnLst/>
              <a:rect l="l" t="t" r="r" b="b"/>
              <a:pathLst>
                <a:path w="1263" h="1133" extrusionOk="0">
                  <a:moveTo>
                    <a:pt x="627" y="0"/>
                  </a:moveTo>
                  <a:cubicBezTo>
                    <a:pt x="386" y="0"/>
                    <a:pt x="161" y="155"/>
                    <a:pt x="84" y="396"/>
                  </a:cubicBezTo>
                  <a:cubicBezTo>
                    <a:pt x="0" y="694"/>
                    <a:pt x="155" y="1015"/>
                    <a:pt x="453" y="1111"/>
                  </a:cubicBezTo>
                  <a:cubicBezTo>
                    <a:pt x="507" y="1126"/>
                    <a:pt x="562" y="1133"/>
                    <a:pt x="616" y="1133"/>
                  </a:cubicBezTo>
                  <a:cubicBezTo>
                    <a:pt x="860" y="1133"/>
                    <a:pt x="1089" y="985"/>
                    <a:pt x="1167" y="741"/>
                  </a:cubicBezTo>
                  <a:cubicBezTo>
                    <a:pt x="1262" y="444"/>
                    <a:pt x="1096" y="122"/>
                    <a:pt x="798" y="27"/>
                  </a:cubicBezTo>
                  <a:cubicBezTo>
                    <a:pt x="741" y="9"/>
                    <a:pt x="684" y="0"/>
                    <a:pt x="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14"/>
            <p:cNvSpPr/>
            <p:nvPr/>
          </p:nvSpPr>
          <p:spPr>
            <a:xfrm>
              <a:off x="7042075" y="2799109"/>
              <a:ext cx="39646" cy="34902"/>
            </a:xfrm>
            <a:custGeom>
              <a:avLst/>
              <a:gdLst/>
              <a:ahLst/>
              <a:cxnLst/>
              <a:rect l="l" t="t" r="r" b="b"/>
              <a:pathLst>
                <a:path w="1287" h="1133" extrusionOk="0">
                  <a:moveTo>
                    <a:pt x="641" y="0"/>
                  </a:moveTo>
                  <a:cubicBezTo>
                    <a:pt x="528" y="0"/>
                    <a:pt x="413" y="34"/>
                    <a:pt x="310" y="104"/>
                  </a:cubicBezTo>
                  <a:cubicBezTo>
                    <a:pt x="60" y="294"/>
                    <a:pt x="1" y="639"/>
                    <a:pt x="191" y="901"/>
                  </a:cubicBezTo>
                  <a:cubicBezTo>
                    <a:pt x="299" y="1051"/>
                    <a:pt x="470" y="1133"/>
                    <a:pt x="644" y="1133"/>
                  </a:cubicBezTo>
                  <a:cubicBezTo>
                    <a:pt x="760" y="1133"/>
                    <a:pt x="877" y="1097"/>
                    <a:pt x="977" y="1020"/>
                  </a:cubicBezTo>
                  <a:cubicBezTo>
                    <a:pt x="1227" y="842"/>
                    <a:pt x="1287" y="485"/>
                    <a:pt x="1108" y="235"/>
                  </a:cubicBezTo>
                  <a:cubicBezTo>
                    <a:pt x="992" y="82"/>
                    <a:pt x="818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14"/>
            <p:cNvSpPr/>
            <p:nvPr/>
          </p:nvSpPr>
          <p:spPr>
            <a:xfrm>
              <a:off x="7096353" y="2703891"/>
              <a:ext cx="93216" cy="29111"/>
            </a:xfrm>
            <a:custGeom>
              <a:avLst/>
              <a:gdLst/>
              <a:ahLst/>
              <a:cxnLst/>
              <a:rect l="l" t="t" r="r" b="b"/>
              <a:pathLst>
                <a:path w="3026" h="945" extrusionOk="0">
                  <a:moveTo>
                    <a:pt x="60" y="1"/>
                  </a:moveTo>
                  <a:cubicBezTo>
                    <a:pt x="44" y="1"/>
                    <a:pt x="35" y="20"/>
                    <a:pt x="25" y="39"/>
                  </a:cubicBezTo>
                  <a:cubicBezTo>
                    <a:pt x="1" y="254"/>
                    <a:pt x="37" y="409"/>
                    <a:pt x="144" y="504"/>
                  </a:cubicBezTo>
                  <a:cubicBezTo>
                    <a:pt x="233" y="588"/>
                    <a:pt x="364" y="619"/>
                    <a:pt x="523" y="619"/>
                  </a:cubicBezTo>
                  <a:cubicBezTo>
                    <a:pt x="725" y="619"/>
                    <a:pt x="973" y="569"/>
                    <a:pt x="1239" y="516"/>
                  </a:cubicBezTo>
                  <a:cubicBezTo>
                    <a:pt x="1406" y="480"/>
                    <a:pt x="1573" y="444"/>
                    <a:pt x="1739" y="420"/>
                  </a:cubicBezTo>
                  <a:cubicBezTo>
                    <a:pt x="1825" y="408"/>
                    <a:pt x="1905" y="402"/>
                    <a:pt x="1980" y="402"/>
                  </a:cubicBezTo>
                  <a:cubicBezTo>
                    <a:pt x="2675" y="402"/>
                    <a:pt x="2919" y="899"/>
                    <a:pt x="2930" y="921"/>
                  </a:cubicBezTo>
                  <a:cubicBezTo>
                    <a:pt x="2942" y="944"/>
                    <a:pt x="2954" y="944"/>
                    <a:pt x="2978" y="944"/>
                  </a:cubicBezTo>
                  <a:lnTo>
                    <a:pt x="2989" y="944"/>
                  </a:lnTo>
                  <a:cubicBezTo>
                    <a:pt x="3013" y="932"/>
                    <a:pt x="3025" y="909"/>
                    <a:pt x="3013" y="885"/>
                  </a:cubicBezTo>
                  <a:cubicBezTo>
                    <a:pt x="3002" y="885"/>
                    <a:pt x="2728" y="318"/>
                    <a:pt x="1976" y="318"/>
                  </a:cubicBezTo>
                  <a:cubicBezTo>
                    <a:pt x="1898" y="318"/>
                    <a:pt x="1816" y="324"/>
                    <a:pt x="1727" y="337"/>
                  </a:cubicBezTo>
                  <a:cubicBezTo>
                    <a:pt x="1561" y="361"/>
                    <a:pt x="1394" y="397"/>
                    <a:pt x="1227" y="432"/>
                  </a:cubicBezTo>
                  <a:cubicBezTo>
                    <a:pt x="953" y="482"/>
                    <a:pt x="703" y="531"/>
                    <a:pt x="510" y="531"/>
                  </a:cubicBezTo>
                  <a:cubicBezTo>
                    <a:pt x="377" y="531"/>
                    <a:pt x="271" y="507"/>
                    <a:pt x="203" y="444"/>
                  </a:cubicBezTo>
                  <a:cubicBezTo>
                    <a:pt x="120" y="373"/>
                    <a:pt x="96" y="242"/>
                    <a:pt x="108" y="51"/>
                  </a:cubicBezTo>
                  <a:cubicBezTo>
                    <a:pt x="120" y="28"/>
                    <a:pt x="96" y="4"/>
                    <a:pt x="72" y="4"/>
                  </a:cubicBezTo>
                  <a:cubicBezTo>
                    <a:pt x="68" y="2"/>
                    <a:pt x="64" y="1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14"/>
            <p:cNvSpPr/>
            <p:nvPr/>
          </p:nvSpPr>
          <p:spPr>
            <a:xfrm>
              <a:off x="7091239" y="2724622"/>
              <a:ext cx="62750" cy="16450"/>
            </a:xfrm>
            <a:custGeom>
              <a:avLst/>
              <a:gdLst/>
              <a:ahLst/>
              <a:cxnLst/>
              <a:rect l="l" t="t" r="r" b="b"/>
              <a:pathLst>
                <a:path w="2037" h="534" extrusionOk="0">
                  <a:moveTo>
                    <a:pt x="54" y="0"/>
                  </a:moveTo>
                  <a:cubicBezTo>
                    <a:pt x="42" y="0"/>
                    <a:pt x="30" y="3"/>
                    <a:pt x="24" y="9"/>
                  </a:cubicBezTo>
                  <a:cubicBezTo>
                    <a:pt x="0" y="33"/>
                    <a:pt x="0" y="57"/>
                    <a:pt x="24" y="69"/>
                  </a:cubicBezTo>
                  <a:cubicBezTo>
                    <a:pt x="24" y="81"/>
                    <a:pt x="238" y="307"/>
                    <a:pt x="584" y="438"/>
                  </a:cubicBezTo>
                  <a:cubicBezTo>
                    <a:pt x="727" y="486"/>
                    <a:pt x="893" y="533"/>
                    <a:pt x="1084" y="533"/>
                  </a:cubicBezTo>
                  <a:cubicBezTo>
                    <a:pt x="1358" y="533"/>
                    <a:pt x="1667" y="450"/>
                    <a:pt x="2012" y="224"/>
                  </a:cubicBezTo>
                  <a:cubicBezTo>
                    <a:pt x="2036" y="200"/>
                    <a:pt x="2036" y="176"/>
                    <a:pt x="2024" y="164"/>
                  </a:cubicBezTo>
                  <a:cubicBezTo>
                    <a:pt x="2017" y="149"/>
                    <a:pt x="2005" y="139"/>
                    <a:pt x="1991" y="139"/>
                  </a:cubicBezTo>
                  <a:cubicBezTo>
                    <a:pt x="1983" y="139"/>
                    <a:pt x="1974" y="143"/>
                    <a:pt x="1965" y="152"/>
                  </a:cubicBezTo>
                  <a:cubicBezTo>
                    <a:pt x="1645" y="371"/>
                    <a:pt x="1351" y="448"/>
                    <a:pt x="1094" y="448"/>
                  </a:cubicBezTo>
                  <a:cubicBezTo>
                    <a:pt x="499" y="448"/>
                    <a:pt x="109" y="34"/>
                    <a:pt x="84" y="9"/>
                  </a:cubicBezTo>
                  <a:cubicBezTo>
                    <a:pt x="78" y="3"/>
                    <a:pt x="66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14"/>
            <p:cNvSpPr/>
            <p:nvPr/>
          </p:nvSpPr>
          <p:spPr>
            <a:xfrm>
              <a:off x="6945717" y="3072965"/>
              <a:ext cx="328936" cy="169489"/>
            </a:xfrm>
            <a:custGeom>
              <a:avLst/>
              <a:gdLst/>
              <a:ahLst/>
              <a:cxnLst/>
              <a:rect l="l" t="t" r="r" b="b"/>
              <a:pathLst>
                <a:path w="10678" h="5502" extrusionOk="0">
                  <a:moveTo>
                    <a:pt x="1874" y="1"/>
                  </a:moveTo>
                  <a:cubicBezTo>
                    <a:pt x="897" y="1"/>
                    <a:pt x="0" y="61"/>
                    <a:pt x="33" y="286"/>
                  </a:cubicBezTo>
                  <a:cubicBezTo>
                    <a:pt x="105" y="762"/>
                    <a:pt x="1724" y="4811"/>
                    <a:pt x="1724" y="4811"/>
                  </a:cubicBezTo>
                  <a:cubicBezTo>
                    <a:pt x="1724" y="4811"/>
                    <a:pt x="1713" y="5386"/>
                    <a:pt x="1878" y="5386"/>
                  </a:cubicBezTo>
                  <a:cubicBezTo>
                    <a:pt x="1886" y="5386"/>
                    <a:pt x="1894" y="5385"/>
                    <a:pt x="1903" y="5382"/>
                  </a:cubicBezTo>
                  <a:cubicBezTo>
                    <a:pt x="2081" y="5334"/>
                    <a:pt x="2712" y="4656"/>
                    <a:pt x="2712" y="4656"/>
                  </a:cubicBezTo>
                  <a:lnTo>
                    <a:pt x="1700" y="1286"/>
                  </a:lnTo>
                  <a:lnTo>
                    <a:pt x="5343" y="1584"/>
                  </a:lnTo>
                  <a:lnTo>
                    <a:pt x="4415" y="5501"/>
                  </a:lnTo>
                  <a:cubicBezTo>
                    <a:pt x="4415" y="5501"/>
                    <a:pt x="8967" y="4220"/>
                    <a:pt x="9779" y="4220"/>
                  </a:cubicBezTo>
                  <a:cubicBezTo>
                    <a:pt x="9836" y="4220"/>
                    <a:pt x="9874" y="4226"/>
                    <a:pt x="9892" y="4239"/>
                  </a:cubicBezTo>
                  <a:cubicBezTo>
                    <a:pt x="10091" y="4376"/>
                    <a:pt x="10411" y="4660"/>
                    <a:pt x="10500" y="4660"/>
                  </a:cubicBezTo>
                  <a:cubicBezTo>
                    <a:pt x="10512" y="4660"/>
                    <a:pt x="10520" y="4655"/>
                    <a:pt x="10523" y="4644"/>
                  </a:cubicBezTo>
                  <a:cubicBezTo>
                    <a:pt x="10677" y="3882"/>
                    <a:pt x="9963" y="3287"/>
                    <a:pt x="9963" y="3287"/>
                  </a:cubicBezTo>
                  <a:lnTo>
                    <a:pt x="6379" y="3918"/>
                  </a:lnTo>
                  <a:cubicBezTo>
                    <a:pt x="6379" y="3918"/>
                    <a:pt x="8237" y="346"/>
                    <a:pt x="7975" y="239"/>
                  </a:cubicBezTo>
                  <a:cubicBezTo>
                    <a:pt x="7713" y="131"/>
                    <a:pt x="4272" y="84"/>
                    <a:pt x="4272" y="84"/>
                  </a:cubicBezTo>
                  <a:cubicBezTo>
                    <a:pt x="4272" y="84"/>
                    <a:pt x="3018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14"/>
            <p:cNvSpPr/>
            <p:nvPr/>
          </p:nvSpPr>
          <p:spPr>
            <a:xfrm>
              <a:off x="7074728" y="2906988"/>
              <a:ext cx="182674" cy="199000"/>
            </a:xfrm>
            <a:custGeom>
              <a:avLst/>
              <a:gdLst/>
              <a:ahLst/>
              <a:cxnLst/>
              <a:rect l="l" t="t" r="r" b="b"/>
              <a:pathLst>
                <a:path w="5930" h="6460" extrusionOk="0">
                  <a:moveTo>
                    <a:pt x="5405" y="0"/>
                  </a:moveTo>
                  <a:cubicBezTo>
                    <a:pt x="4822" y="0"/>
                    <a:pt x="3549" y="662"/>
                    <a:pt x="3549" y="662"/>
                  </a:cubicBezTo>
                  <a:cubicBezTo>
                    <a:pt x="3549" y="662"/>
                    <a:pt x="2870" y="2019"/>
                    <a:pt x="2668" y="2019"/>
                  </a:cubicBezTo>
                  <a:cubicBezTo>
                    <a:pt x="2453" y="2019"/>
                    <a:pt x="1906" y="816"/>
                    <a:pt x="1906" y="816"/>
                  </a:cubicBezTo>
                  <a:cubicBezTo>
                    <a:pt x="1906" y="816"/>
                    <a:pt x="655" y="888"/>
                    <a:pt x="322" y="1043"/>
                  </a:cubicBezTo>
                  <a:cubicBezTo>
                    <a:pt x="1" y="1197"/>
                    <a:pt x="1108" y="5900"/>
                    <a:pt x="1108" y="5900"/>
                  </a:cubicBezTo>
                  <a:lnTo>
                    <a:pt x="5656" y="6460"/>
                  </a:lnTo>
                  <a:cubicBezTo>
                    <a:pt x="5656" y="6460"/>
                    <a:pt x="5930" y="483"/>
                    <a:pt x="5656" y="90"/>
                  </a:cubicBezTo>
                  <a:cubicBezTo>
                    <a:pt x="5610" y="27"/>
                    <a:pt x="5521" y="0"/>
                    <a:pt x="5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14"/>
            <p:cNvSpPr/>
            <p:nvPr/>
          </p:nvSpPr>
          <p:spPr>
            <a:xfrm>
              <a:off x="7153219" y="3170894"/>
              <a:ext cx="108957" cy="54309"/>
            </a:xfrm>
            <a:custGeom>
              <a:avLst/>
              <a:gdLst/>
              <a:ahLst/>
              <a:cxnLst/>
              <a:rect l="l" t="t" r="r" b="b"/>
              <a:pathLst>
                <a:path w="3537" h="1763" extrusionOk="0">
                  <a:moveTo>
                    <a:pt x="3334" y="0"/>
                  </a:moveTo>
                  <a:lnTo>
                    <a:pt x="24" y="667"/>
                  </a:lnTo>
                  <a:lnTo>
                    <a:pt x="0" y="1762"/>
                  </a:lnTo>
                  <a:lnTo>
                    <a:pt x="3537" y="1155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14"/>
            <p:cNvSpPr/>
            <p:nvPr/>
          </p:nvSpPr>
          <p:spPr>
            <a:xfrm>
              <a:off x="7152110" y="3169416"/>
              <a:ext cx="111545" cy="57266"/>
            </a:xfrm>
            <a:custGeom>
              <a:avLst/>
              <a:gdLst/>
              <a:ahLst/>
              <a:cxnLst/>
              <a:rect l="l" t="t" r="r" b="b"/>
              <a:pathLst>
                <a:path w="3621" h="1859" extrusionOk="0">
                  <a:moveTo>
                    <a:pt x="3334" y="96"/>
                  </a:moveTo>
                  <a:lnTo>
                    <a:pt x="3525" y="1168"/>
                  </a:lnTo>
                  <a:lnTo>
                    <a:pt x="84" y="1763"/>
                  </a:lnTo>
                  <a:lnTo>
                    <a:pt x="84" y="1763"/>
                  </a:lnTo>
                  <a:lnTo>
                    <a:pt x="108" y="751"/>
                  </a:lnTo>
                  <a:lnTo>
                    <a:pt x="3334" y="96"/>
                  </a:lnTo>
                  <a:close/>
                  <a:moveTo>
                    <a:pt x="3358" y="1"/>
                  </a:moveTo>
                  <a:lnTo>
                    <a:pt x="48" y="679"/>
                  </a:lnTo>
                  <a:cubicBezTo>
                    <a:pt x="36" y="679"/>
                    <a:pt x="13" y="703"/>
                    <a:pt x="13" y="715"/>
                  </a:cubicBezTo>
                  <a:lnTo>
                    <a:pt x="1" y="1810"/>
                  </a:lnTo>
                  <a:cubicBezTo>
                    <a:pt x="1" y="1822"/>
                    <a:pt x="1" y="1834"/>
                    <a:pt x="13" y="1846"/>
                  </a:cubicBezTo>
                  <a:cubicBezTo>
                    <a:pt x="25" y="1858"/>
                    <a:pt x="25" y="1858"/>
                    <a:pt x="36" y="1858"/>
                  </a:cubicBezTo>
                  <a:lnTo>
                    <a:pt x="48" y="1858"/>
                  </a:lnTo>
                  <a:lnTo>
                    <a:pt x="3585" y="1239"/>
                  </a:lnTo>
                  <a:cubicBezTo>
                    <a:pt x="3596" y="1239"/>
                    <a:pt x="3620" y="1215"/>
                    <a:pt x="3608" y="1191"/>
                  </a:cubicBezTo>
                  <a:lnTo>
                    <a:pt x="3418" y="36"/>
                  </a:lnTo>
                  <a:cubicBezTo>
                    <a:pt x="3406" y="25"/>
                    <a:pt x="3406" y="13"/>
                    <a:pt x="3394" y="13"/>
                  </a:cubicBezTo>
                  <a:cubicBezTo>
                    <a:pt x="3382" y="1"/>
                    <a:pt x="3370" y="1"/>
                    <a:pt x="33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14"/>
            <p:cNvSpPr/>
            <p:nvPr/>
          </p:nvSpPr>
          <p:spPr>
            <a:xfrm>
              <a:off x="7250409" y="3168338"/>
              <a:ext cx="34132" cy="81079"/>
            </a:xfrm>
            <a:custGeom>
              <a:avLst/>
              <a:gdLst/>
              <a:ahLst/>
              <a:cxnLst/>
              <a:rect l="l" t="t" r="r" b="b"/>
              <a:pathLst>
                <a:path w="1108" h="2632" extrusionOk="0">
                  <a:moveTo>
                    <a:pt x="72" y="0"/>
                  </a:moveTo>
                  <a:lnTo>
                    <a:pt x="1" y="1143"/>
                  </a:lnTo>
                  <a:cubicBezTo>
                    <a:pt x="1" y="1143"/>
                    <a:pt x="766" y="2631"/>
                    <a:pt x="953" y="2631"/>
                  </a:cubicBezTo>
                  <a:cubicBezTo>
                    <a:pt x="963" y="2631"/>
                    <a:pt x="971" y="2627"/>
                    <a:pt x="977" y="2619"/>
                  </a:cubicBezTo>
                  <a:cubicBezTo>
                    <a:pt x="1108" y="2465"/>
                    <a:pt x="1108" y="71"/>
                    <a:pt x="1108" y="71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14"/>
            <p:cNvSpPr/>
            <p:nvPr/>
          </p:nvSpPr>
          <p:spPr>
            <a:xfrm>
              <a:off x="7224009" y="2909760"/>
              <a:ext cx="161418" cy="131691"/>
            </a:xfrm>
            <a:custGeom>
              <a:avLst/>
              <a:gdLst/>
              <a:ahLst/>
              <a:cxnLst/>
              <a:rect l="l" t="t" r="r" b="b"/>
              <a:pathLst>
                <a:path w="5240" h="4275" extrusionOk="0">
                  <a:moveTo>
                    <a:pt x="608" y="0"/>
                  </a:moveTo>
                  <a:lnTo>
                    <a:pt x="0" y="1500"/>
                  </a:lnTo>
                  <a:cubicBezTo>
                    <a:pt x="0" y="1500"/>
                    <a:pt x="2792" y="1848"/>
                    <a:pt x="3250" y="1848"/>
                  </a:cubicBezTo>
                  <a:cubicBezTo>
                    <a:pt x="3271" y="1848"/>
                    <a:pt x="3288" y="1847"/>
                    <a:pt x="3298" y="1846"/>
                  </a:cubicBezTo>
                  <a:cubicBezTo>
                    <a:pt x="3300" y="1845"/>
                    <a:pt x="3301" y="1845"/>
                    <a:pt x="3302" y="1845"/>
                  </a:cubicBezTo>
                  <a:cubicBezTo>
                    <a:pt x="3506" y="1845"/>
                    <a:pt x="405" y="4274"/>
                    <a:pt x="405" y="4274"/>
                  </a:cubicBezTo>
                  <a:lnTo>
                    <a:pt x="2334" y="3929"/>
                  </a:lnTo>
                  <a:cubicBezTo>
                    <a:pt x="2334" y="3929"/>
                    <a:pt x="5239" y="1560"/>
                    <a:pt x="4715" y="1441"/>
                  </a:cubicBezTo>
                  <a:cubicBezTo>
                    <a:pt x="4179" y="1322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14"/>
            <p:cNvSpPr/>
            <p:nvPr/>
          </p:nvSpPr>
          <p:spPr>
            <a:xfrm>
              <a:off x="6899786" y="2935791"/>
              <a:ext cx="164714" cy="49904"/>
            </a:xfrm>
            <a:custGeom>
              <a:avLst/>
              <a:gdLst/>
              <a:ahLst/>
              <a:cxnLst/>
              <a:rect l="l" t="t" r="r" b="b"/>
              <a:pathLst>
                <a:path w="5347" h="1620" extrusionOk="0">
                  <a:moveTo>
                    <a:pt x="5346" y="0"/>
                  </a:moveTo>
                  <a:lnTo>
                    <a:pt x="60" y="810"/>
                  </a:lnTo>
                  <a:lnTo>
                    <a:pt x="0" y="1524"/>
                  </a:lnTo>
                  <a:lnTo>
                    <a:pt x="5346" y="1620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14"/>
            <p:cNvSpPr/>
            <p:nvPr/>
          </p:nvSpPr>
          <p:spPr>
            <a:xfrm>
              <a:off x="6877915" y="2894574"/>
              <a:ext cx="54525" cy="89827"/>
            </a:xfrm>
            <a:custGeom>
              <a:avLst/>
              <a:gdLst/>
              <a:ahLst/>
              <a:cxnLst/>
              <a:rect l="l" t="t" r="r" b="b"/>
              <a:pathLst>
                <a:path w="1770" h="2916" extrusionOk="0">
                  <a:moveTo>
                    <a:pt x="775" y="1"/>
                  </a:moveTo>
                  <a:cubicBezTo>
                    <a:pt x="603" y="1"/>
                    <a:pt x="663" y="1017"/>
                    <a:pt x="663" y="1017"/>
                  </a:cubicBezTo>
                  <a:cubicBezTo>
                    <a:pt x="663" y="1017"/>
                    <a:pt x="503" y="114"/>
                    <a:pt x="358" y="114"/>
                  </a:cubicBezTo>
                  <a:cubicBezTo>
                    <a:pt x="340" y="114"/>
                    <a:pt x="323" y="128"/>
                    <a:pt x="305" y="160"/>
                  </a:cubicBezTo>
                  <a:cubicBezTo>
                    <a:pt x="249" y="244"/>
                    <a:pt x="311" y="1068"/>
                    <a:pt x="340" y="1419"/>
                  </a:cubicBezTo>
                  <a:lnTo>
                    <a:pt x="340" y="1419"/>
                  </a:lnTo>
                  <a:cubicBezTo>
                    <a:pt x="316" y="1191"/>
                    <a:pt x="260" y="790"/>
                    <a:pt x="151" y="731"/>
                  </a:cubicBezTo>
                  <a:cubicBezTo>
                    <a:pt x="147" y="729"/>
                    <a:pt x="144" y="728"/>
                    <a:pt x="140" y="728"/>
                  </a:cubicBezTo>
                  <a:cubicBezTo>
                    <a:pt x="1" y="728"/>
                    <a:pt x="103" y="2386"/>
                    <a:pt x="103" y="2386"/>
                  </a:cubicBezTo>
                  <a:cubicBezTo>
                    <a:pt x="103" y="2386"/>
                    <a:pt x="126" y="2915"/>
                    <a:pt x="689" y="2915"/>
                  </a:cubicBezTo>
                  <a:cubicBezTo>
                    <a:pt x="827" y="2915"/>
                    <a:pt x="998" y="2883"/>
                    <a:pt x="1210" y="2803"/>
                  </a:cubicBezTo>
                  <a:cubicBezTo>
                    <a:pt x="1770" y="2601"/>
                    <a:pt x="1413" y="291"/>
                    <a:pt x="1246" y="65"/>
                  </a:cubicBezTo>
                  <a:cubicBezTo>
                    <a:pt x="1232" y="45"/>
                    <a:pt x="1220" y="36"/>
                    <a:pt x="1208" y="36"/>
                  </a:cubicBezTo>
                  <a:cubicBezTo>
                    <a:pt x="1085" y="36"/>
                    <a:pt x="1056" y="1017"/>
                    <a:pt x="1056" y="1017"/>
                  </a:cubicBezTo>
                  <a:cubicBezTo>
                    <a:pt x="1056" y="1017"/>
                    <a:pt x="1067" y="255"/>
                    <a:pt x="829" y="29"/>
                  </a:cubicBezTo>
                  <a:cubicBezTo>
                    <a:pt x="809" y="10"/>
                    <a:pt x="791" y="1"/>
                    <a:pt x="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14"/>
            <p:cNvSpPr/>
            <p:nvPr/>
          </p:nvSpPr>
          <p:spPr>
            <a:xfrm>
              <a:off x="7011639" y="2931724"/>
              <a:ext cx="121803" cy="82927"/>
            </a:xfrm>
            <a:custGeom>
              <a:avLst/>
              <a:gdLst/>
              <a:ahLst/>
              <a:cxnLst/>
              <a:rect l="l" t="t" r="r" b="b"/>
              <a:pathLst>
                <a:path w="3954" h="2692" extrusionOk="0">
                  <a:moveTo>
                    <a:pt x="2734" y="0"/>
                  </a:moveTo>
                  <a:cubicBezTo>
                    <a:pt x="1732" y="0"/>
                    <a:pt x="472" y="30"/>
                    <a:pt x="429" y="180"/>
                  </a:cubicBezTo>
                  <a:cubicBezTo>
                    <a:pt x="382" y="335"/>
                    <a:pt x="1" y="2478"/>
                    <a:pt x="310" y="2549"/>
                  </a:cubicBezTo>
                  <a:cubicBezTo>
                    <a:pt x="500" y="2601"/>
                    <a:pt x="1513" y="2692"/>
                    <a:pt x="2255" y="2692"/>
                  </a:cubicBezTo>
                  <a:cubicBezTo>
                    <a:pt x="2723" y="2692"/>
                    <a:pt x="3084" y="2655"/>
                    <a:pt x="3061" y="2549"/>
                  </a:cubicBezTo>
                  <a:cubicBezTo>
                    <a:pt x="3013" y="2288"/>
                    <a:pt x="3954" y="13"/>
                    <a:pt x="3954" y="13"/>
                  </a:cubicBezTo>
                  <a:cubicBezTo>
                    <a:pt x="3954" y="13"/>
                    <a:pt x="3401" y="0"/>
                    <a:pt x="2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7182545" y="2907542"/>
              <a:ext cx="143089" cy="78522"/>
            </a:xfrm>
            <a:custGeom>
              <a:avLst/>
              <a:gdLst/>
              <a:ahLst/>
              <a:cxnLst/>
              <a:rect l="l" t="t" r="r" b="b"/>
              <a:pathLst>
                <a:path w="4645" h="2549" extrusionOk="0">
                  <a:moveTo>
                    <a:pt x="1965" y="1"/>
                  </a:moveTo>
                  <a:cubicBezTo>
                    <a:pt x="1763" y="1"/>
                    <a:pt x="858" y="1179"/>
                    <a:pt x="430" y="1679"/>
                  </a:cubicBezTo>
                  <a:cubicBezTo>
                    <a:pt x="1" y="2191"/>
                    <a:pt x="3454" y="2549"/>
                    <a:pt x="3454" y="2549"/>
                  </a:cubicBezTo>
                  <a:lnTo>
                    <a:pt x="4644" y="822"/>
                  </a:lnTo>
                  <a:cubicBezTo>
                    <a:pt x="4442" y="525"/>
                    <a:pt x="2168" y="1"/>
                    <a:pt x="1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14"/>
            <p:cNvSpPr/>
            <p:nvPr/>
          </p:nvSpPr>
          <p:spPr>
            <a:xfrm>
              <a:off x="7013118" y="3066743"/>
              <a:ext cx="182674" cy="114040"/>
            </a:xfrm>
            <a:custGeom>
              <a:avLst/>
              <a:gdLst/>
              <a:ahLst/>
              <a:cxnLst/>
              <a:rect l="l" t="t" r="r" b="b"/>
              <a:pathLst>
                <a:path w="5930" h="3702" extrusionOk="0">
                  <a:moveTo>
                    <a:pt x="250" y="0"/>
                  </a:moveTo>
                  <a:lnTo>
                    <a:pt x="0" y="1857"/>
                  </a:lnTo>
                  <a:lnTo>
                    <a:pt x="2941" y="2119"/>
                  </a:lnTo>
                  <a:lnTo>
                    <a:pt x="2620" y="3691"/>
                  </a:lnTo>
                  <a:cubicBezTo>
                    <a:pt x="2683" y="3699"/>
                    <a:pt x="2924" y="3702"/>
                    <a:pt x="3217" y="3702"/>
                  </a:cubicBezTo>
                  <a:cubicBezTo>
                    <a:pt x="3802" y="3702"/>
                    <a:pt x="4596" y="3691"/>
                    <a:pt x="4596" y="3691"/>
                  </a:cubicBezTo>
                  <a:lnTo>
                    <a:pt x="5930" y="548"/>
                  </a:lnTo>
                  <a:lnTo>
                    <a:pt x="3084" y="25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14"/>
            <p:cNvSpPr/>
            <p:nvPr/>
          </p:nvSpPr>
          <p:spPr>
            <a:xfrm>
              <a:off x="7166434" y="3185558"/>
              <a:ext cx="13585" cy="38167"/>
            </a:xfrm>
            <a:custGeom>
              <a:avLst/>
              <a:gdLst/>
              <a:ahLst/>
              <a:cxnLst/>
              <a:rect l="l" t="t" r="r" b="b"/>
              <a:pathLst>
                <a:path w="441" h="1239" extrusionOk="0">
                  <a:moveTo>
                    <a:pt x="274" y="1"/>
                  </a:moveTo>
                  <a:lnTo>
                    <a:pt x="0" y="72"/>
                  </a:lnTo>
                  <a:lnTo>
                    <a:pt x="119" y="1239"/>
                  </a:lnTo>
                  <a:lnTo>
                    <a:pt x="441" y="1191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14"/>
            <p:cNvSpPr/>
            <p:nvPr/>
          </p:nvSpPr>
          <p:spPr>
            <a:xfrm>
              <a:off x="7180728" y="3182631"/>
              <a:ext cx="15433" cy="38537"/>
            </a:xfrm>
            <a:custGeom>
              <a:avLst/>
              <a:gdLst/>
              <a:ahLst/>
              <a:cxnLst/>
              <a:rect l="l" t="t" r="r" b="b"/>
              <a:pathLst>
                <a:path w="501" h="1251" extrusionOk="0">
                  <a:moveTo>
                    <a:pt x="310" y="0"/>
                  </a:moveTo>
                  <a:lnTo>
                    <a:pt x="0" y="60"/>
                  </a:lnTo>
                  <a:lnTo>
                    <a:pt x="179" y="1251"/>
                  </a:lnTo>
                  <a:lnTo>
                    <a:pt x="500" y="1215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14"/>
            <p:cNvSpPr/>
            <p:nvPr/>
          </p:nvSpPr>
          <p:spPr>
            <a:xfrm>
              <a:off x="7100758" y="3083069"/>
              <a:ext cx="24983" cy="43096"/>
            </a:xfrm>
            <a:custGeom>
              <a:avLst/>
              <a:gdLst/>
              <a:ahLst/>
              <a:cxnLst/>
              <a:rect l="l" t="t" r="r" b="b"/>
              <a:pathLst>
                <a:path w="811" h="1399" extrusionOk="0">
                  <a:moveTo>
                    <a:pt x="450" y="1"/>
                  </a:moveTo>
                  <a:cubicBezTo>
                    <a:pt x="443" y="1"/>
                    <a:pt x="436" y="2"/>
                    <a:pt x="429" y="6"/>
                  </a:cubicBezTo>
                  <a:cubicBezTo>
                    <a:pt x="1" y="220"/>
                    <a:pt x="191" y="1315"/>
                    <a:pt x="203" y="1363"/>
                  </a:cubicBezTo>
                  <a:cubicBezTo>
                    <a:pt x="203" y="1387"/>
                    <a:pt x="227" y="1399"/>
                    <a:pt x="239" y="1399"/>
                  </a:cubicBezTo>
                  <a:lnTo>
                    <a:pt x="251" y="1399"/>
                  </a:lnTo>
                  <a:cubicBezTo>
                    <a:pt x="263" y="1399"/>
                    <a:pt x="275" y="1399"/>
                    <a:pt x="287" y="1375"/>
                  </a:cubicBezTo>
                  <a:lnTo>
                    <a:pt x="799" y="375"/>
                  </a:lnTo>
                  <a:cubicBezTo>
                    <a:pt x="810" y="351"/>
                    <a:pt x="799" y="327"/>
                    <a:pt x="787" y="315"/>
                  </a:cubicBezTo>
                  <a:cubicBezTo>
                    <a:pt x="780" y="312"/>
                    <a:pt x="774" y="311"/>
                    <a:pt x="768" y="311"/>
                  </a:cubicBezTo>
                  <a:cubicBezTo>
                    <a:pt x="751" y="311"/>
                    <a:pt x="736" y="322"/>
                    <a:pt x="727" y="339"/>
                  </a:cubicBezTo>
                  <a:lnTo>
                    <a:pt x="263" y="1220"/>
                  </a:lnTo>
                  <a:cubicBezTo>
                    <a:pt x="227" y="863"/>
                    <a:pt x="191" y="208"/>
                    <a:pt x="465" y="77"/>
                  </a:cubicBezTo>
                  <a:cubicBezTo>
                    <a:pt x="489" y="65"/>
                    <a:pt x="501" y="42"/>
                    <a:pt x="489" y="18"/>
                  </a:cubicBezTo>
                  <a:cubicBezTo>
                    <a:pt x="481" y="9"/>
                    <a:pt x="466" y="1"/>
                    <a:pt x="450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14"/>
            <p:cNvSpPr/>
            <p:nvPr/>
          </p:nvSpPr>
          <p:spPr>
            <a:xfrm>
              <a:off x="7100050" y="3161622"/>
              <a:ext cx="59793" cy="7085"/>
            </a:xfrm>
            <a:custGeom>
              <a:avLst/>
              <a:gdLst/>
              <a:ahLst/>
              <a:cxnLst/>
              <a:rect l="l" t="t" r="r" b="b"/>
              <a:pathLst>
                <a:path w="1941" h="230" extrusionOk="0">
                  <a:moveTo>
                    <a:pt x="35" y="1"/>
                  </a:moveTo>
                  <a:cubicBezTo>
                    <a:pt x="16" y="1"/>
                    <a:pt x="0" y="20"/>
                    <a:pt x="0" y="39"/>
                  </a:cubicBezTo>
                  <a:cubicBezTo>
                    <a:pt x="0" y="63"/>
                    <a:pt x="12" y="87"/>
                    <a:pt x="36" y="87"/>
                  </a:cubicBezTo>
                  <a:lnTo>
                    <a:pt x="1905" y="230"/>
                  </a:lnTo>
                  <a:cubicBezTo>
                    <a:pt x="1929" y="230"/>
                    <a:pt x="1941" y="206"/>
                    <a:pt x="1941" y="194"/>
                  </a:cubicBezTo>
                  <a:cubicBezTo>
                    <a:pt x="1941" y="170"/>
                    <a:pt x="1929" y="147"/>
                    <a:pt x="1905" y="147"/>
                  </a:cubicBezTo>
                  <a:lnTo>
                    <a:pt x="48" y="4"/>
                  </a:lnTo>
                  <a:cubicBezTo>
                    <a:pt x="43" y="2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14"/>
            <p:cNvSpPr/>
            <p:nvPr/>
          </p:nvSpPr>
          <p:spPr>
            <a:xfrm>
              <a:off x="7027411" y="3068930"/>
              <a:ext cx="7362" cy="55418"/>
            </a:xfrm>
            <a:custGeom>
              <a:avLst/>
              <a:gdLst/>
              <a:ahLst/>
              <a:cxnLst/>
              <a:rect l="l" t="t" r="r" b="b"/>
              <a:pathLst>
                <a:path w="239" h="1799" extrusionOk="0">
                  <a:moveTo>
                    <a:pt x="191" y="0"/>
                  </a:moveTo>
                  <a:cubicBezTo>
                    <a:pt x="179" y="0"/>
                    <a:pt x="155" y="12"/>
                    <a:pt x="143" y="36"/>
                  </a:cubicBezTo>
                  <a:lnTo>
                    <a:pt x="1" y="1763"/>
                  </a:lnTo>
                  <a:cubicBezTo>
                    <a:pt x="1" y="1786"/>
                    <a:pt x="24" y="1798"/>
                    <a:pt x="48" y="1798"/>
                  </a:cubicBezTo>
                  <a:cubicBezTo>
                    <a:pt x="72" y="1798"/>
                    <a:pt x="84" y="1786"/>
                    <a:pt x="96" y="1763"/>
                  </a:cubicBezTo>
                  <a:lnTo>
                    <a:pt x="239" y="48"/>
                  </a:lnTo>
                  <a:cubicBezTo>
                    <a:pt x="239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14"/>
            <p:cNvSpPr/>
            <p:nvPr/>
          </p:nvSpPr>
          <p:spPr>
            <a:xfrm>
              <a:off x="6967989" y="3131279"/>
              <a:ext cx="60932" cy="94294"/>
            </a:xfrm>
            <a:custGeom>
              <a:avLst/>
              <a:gdLst/>
              <a:ahLst/>
              <a:cxnLst/>
              <a:rect l="l" t="t" r="r" b="b"/>
              <a:pathLst>
                <a:path w="1978" h="3061" extrusionOk="0">
                  <a:moveTo>
                    <a:pt x="1144" y="0"/>
                  </a:moveTo>
                  <a:lnTo>
                    <a:pt x="1" y="167"/>
                  </a:lnTo>
                  <a:lnTo>
                    <a:pt x="858" y="3060"/>
                  </a:lnTo>
                  <a:lnTo>
                    <a:pt x="1977" y="2787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14"/>
            <p:cNvSpPr/>
            <p:nvPr/>
          </p:nvSpPr>
          <p:spPr>
            <a:xfrm>
              <a:off x="6966541" y="3129677"/>
              <a:ext cx="63828" cy="97375"/>
            </a:xfrm>
            <a:custGeom>
              <a:avLst/>
              <a:gdLst/>
              <a:ahLst/>
              <a:cxnLst/>
              <a:rect l="l" t="t" r="r" b="b"/>
              <a:pathLst>
                <a:path w="2072" h="3161" extrusionOk="0">
                  <a:moveTo>
                    <a:pt x="1167" y="88"/>
                  </a:moveTo>
                  <a:lnTo>
                    <a:pt x="1977" y="2803"/>
                  </a:lnTo>
                  <a:lnTo>
                    <a:pt x="941" y="3065"/>
                  </a:lnTo>
                  <a:lnTo>
                    <a:pt x="107" y="255"/>
                  </a:lnTo>
                  <a:lnTo>
                    <a:pt x="1167" y="88"/>
                  </a:lnTo>
                  <a:close/>
                  <a:moveTo>
                    <a:pt x="1198" y="0"/>
                  </a:moveTo>
                  <a:cubicBezTo>
                    <a:pt x="1192" y="0"/>
                    <a:pt x="1185" y="2"/>
                    <a:pt x="1179" y="5"/>
                  </a:cubicBezTo>
                  <a:lnTo>
                    <a:pt x="36" y="172"/>
                  </a:lnTo>
                  <a:cubicBezTo>
                    <a:pt x="24" y="172"/>
                    <a:pt x="12" y="183"/>
                    <a:pt x="12" y="195"/>
                  </a:cubicBezTo>
                  <a:cubicBezTo>
                    <a:pt x="0" y="207"/>
                    <a:pt x="0" y="219"/>
                    <a:pt x="0" y="231"/>
                  </a:cubicBezTo>
                  <a:lnTo>
                    <a:pt x="869" y="3124"/>
                  </a:lnTo>
                  <a:cubicBezTo>
                    <a:pt x="869" y="3148"/>
                    <a:pt x="893" y="3160"/>
                    <a:pt x="905" y="3160"/>
                  </a:cubicBezTo>
                  <a:cubicBezTo>
                    <a:pt x="905" y="3160"/>
                    <a:pt x="917" y="3160"/>
                    <a:pt x="917" y="3148"/>
                  </a:cubicBezTo>
                  <a:lnTo>
                    <a:pt x="2036" y="2874"/>
                  </a:lnTo>
                  <a:cubicBezTo>
                    <a:pt x="2048" y="2874"/>
                    <a:pt x="2060" y="2862"/>
                    <a:pt x="2060" y="2862"/>
                  </a:cubicBezTo>
                  <a:cubicBezTo>
                    <a:pt x="2072" y="2850"/>
                    <a:pt x="2072" y="2839"/>
                    <a:pt x="2072" y="2827"/>
                  </a:cubicBezTo>
                  <a:lnTo>
                    <a:pt x="1227" y="29"/>
                  </a:lnTo>
                  <a:cubicBezTo>
                    <a:pt x="1227" y="11"/>
                    <a:pt x="1214" y="0"/>
                    <a:pt x="11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6944885" y="3216363"/>
              <a:ext cx="88441" cy="33146"/>
            </a:xfrm>
            <a:custGeom>
              <a:avLst/>
              <a:gdLst/>
              <a:ahLst/>
              <a:cxnLst/>
              <a:rect l="l" t="t" r="r" b="b"/>
              <a:pathLst>
                <a:path w="2871" h="1076" extrusionOk="0">
                  <a:moveTo>
                    <a:pt x="2775" y="1"/>
                  </a:moveTo>
                  <a:lnTo>
                    <a:pt x="1549" y="72"/>
                  </a:lnTo>
                  <a:cubicBezTo>
                    <a:pt x="1549" y="72"/>
                    <a:pt x="1" y="918"/>
                    <a:pt x="179" y="1013"/>
                  </a:cubicBezTo>
                  <a:cubicBezTo>
                    <a:pt x="301" y="1066"/>
                    <a:pt x="1357" y="1075"/>
                    <a:pt x="2110" y="1075"/>
                  </a:cubicBezTo>
                  <a:cubicBezTo>
                    <a:pt x="2539" y="1075"/>
                    <a:pt x="2870" y="1072"/>
                    <a:pt x="2870" y="1072"/>
                  </a:cubicBezTo>
                  <a:lnTo>
                    <a:pt x="2775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6970576" y="3140459"/>
              <a:ext cx="41094" cy="18360"/>
            </a:xfrm>
            <a:custGeom>
              <a:avLst/>
              <a:gdLst/>
              <a:ahLst/>
              <a:cxnLst/>
              <a:rect l="l" t="t" r="r" b="b"/>
              <a:pathLst>
                <a:path w="1334" h="596" extrusionOk="0">
                  <a:moveTo>
                    <a:pt x="1203" y="0"/>
                  </a:moveTo>
                  <a:lnTo>
                    <a:pt x="0" y="274"/>
                  </a:lnTo>
                  <a:lnTo>
                    <a:pt x="60" y="595"/>
                  </a:lnTo>
                  <a:lnTo>
                    <a:pt x="1334" y="345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6973872" y="3156231"/>
              <a:ext cx="40724" cy="17620"/>
            </a:xfrm>
            <a:custGeom>
              <a:avLst/>
              <a:gdLst/>
              <a:ahLst/>
              <a:cxnLst/>
              <a:rect l="l" t="t" r="r" b="b"/>
              <a:pathLst>
                <a:path w="1322" h="572" extrusionOk="0">
                  <a:moveTo>
                    <a:pt x="1250" y="0"/>
                  </a:moveTo>
                  <a:lnTo>
                    <a:pt x="0" y="238"/>
                  </a:lnTo>
                  <a:lnTo>
                    <a:pt x="60" y="572"/>
                  </a:lnTo>
                  <a:lnTo>
                    <a:pt x="1322" y="310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7035852" y="2653709"/>
              <a:ext cx="251646" cy="219763"/>
            </a:xfrm>
            <a:custGeom>
              <a:avLst/>
              <a:gdLst/>
              <a:ahLst/>
              <a:cxnLst/>
              <a:rect l="l" t="t" r="r" b="b"/>
              <a:pathLst>
                <a:path w="8169" h="7134" extrusionOk="0">
                  <a:moveTo>
                    <a:pt x="3922" y="1"/>
                  </a:moveTo>
                  <a:cubicBezTo>
                    <a:pt x="876" y="1"/>
                    <a:pt x="0" y="2942"/>
                    <a:pt x="0" y="2942"/>
                  </a:cubicBezTo>
                  <a:lnTo>
                    <a:pt x="5013" y="3978"/>
                  </a:lnTo>
                  <a:cubicBezTo>
                    <a:pt x="5013" y="3978"/>
                    <a:pt x="4620" y="5467"/>
                    <a:pt x="4703" y="5550"/>
                  </a:cubicBezTo>
                  <a:cubicBezTo>
                    <a:pt x="4787" y="5645"/>
                    <a:pt x="5418" y="5895"/>
                    <a:pt x="5418" y="5895"/>
                  </a:cubicBezTo>
                  <a:lnTo>
                    <a:pt x="5049" y="7133"/>
                  </a:lnTo>
                  <a:cubicBezTo>
                    <a:pt x="5049" y="7133"/>
                    <a:pt x="8037" y="6431"/>
                    <a:pt x="8085" y="4526"/>
                  </a:cubicBezTo>
                  <a:cubicBezTo>
                    <a:pt x="8168" y="478"/>
                    <a:pt x="4870" y="14"/>
                    <a:pt x="4013" y="2"/>
                  </a:cubicBezTo>
                  <a:cubicBezTo>
                    <a:pt x="3982" y="1"/>
                    <a:pt x="3952" y="1"/>
                    <a:pt x="3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7018601" y="2729890"/>
              <a:ext cx="165823" cy="170352"/>
            </a:xfrm>
            <a:custGeom>
              <a:avLst/>
              <a:gdLst/>
              <a:ahLst/>
              <a:cxnLst/>
              <a:rect l="l" t="t" r="r" b="b"/>
              <a:pathLst>
                <a:path w="5383" h="5530" extrusionOk="0">
                  <a:moveTo>
                    <a:pt x="1143" y="0"/>
                  </a:moveTo>
                  <a:cubicBezTo>
                    <a:pt x="1130" y="0"/>
                    <a:pt x="1113" y="9"/>
                    <a:pt x="1096" y="17"/>
                  </a:cubicBezTo>
                  <a:cubicBezTo>
                    <a:pt x="680" y="636"/>
                    <a:pt x="346" y="1458"/>
                    <a:pt x="203" y="2267"/>
                  </a:cubicBezTo>
                  <a:cubicBezTo>
                    <a:pt x="37" y="3172"/>
                    <a:pt x="120" y="3970"/>
                    <a:pt x="418" y="4541"/>
                  </a:cubicBezTo>
                  <a:cubicBezTo>
                    <a:pt x="763" y="5184"/>
                    <a:pt x="1394" y="5530"/>
                    <a:pt x="2251" y="5530"/>
                  </a:cubicBezTo>
                  <a:lnTo>
                    <a:pt x="2287" y="5530"/>
                  </a:lnTo>
                  <a:cubicBezTo>
                    <a:pt x="5156" y="5506"/>
                    <a:pt x="5382" y="934"/>
                    <a:pt x="5382" y="886"/>
                  </a:cubicBezTo>
                  <a:cubicBezTo>
                    <a:pt x="5382" y="862"/>
                    <a:pt x="5371" y="850"/>
                    <a:pt x="5347" y="850"/>
                  </a:cubicBezTo>
                  <a:cubicBezTo>
                    <a:pt x="5342" y="848"/>
                    <a:pt x="5338" y="847"/>
                    <a:pt x="5334" y="847"/>
                  </a:cubicBezTo>
                  <a:cubicBezTo>
                    <a:pt x="5315" y="847"/>
                    <a:pt x="5299" y="867"/>
                    <a:pt x="5299" y="886"/>
                  </a:cubicBezTo>
                  <a:cubicBezTo>
                    <a:pt x="5299" y="934"/>
                    <a:pt x="5073" y="5411"/>
                    <a:pt x="2287" y="5446"/>
                  </a:cubicBezTo>
                  <a:cubicBezTo>
                    <a:pt x="2272" y="5446"/>
                    <a:pt x="2256" y="5447"/>
                    <a:pt x="2241" y="5447"/>
                  </a:cubicBezTo>
                  <a:cubicBezTo>
                    <a:pt x="1408" y="5447"/>
                    <a:pt x="828" y="5125"/>
                    <a:pt x="501" y="4506"/>
                  </a:cubicBezTo>
                  <a:cubicBezTo>
                    <a:pt x="1" y="3553"/>
                    <a:pt x="108" y="1589"/>
                    <a:pt x="1168" y="65"/>
                  </a:cubicBezTo>
                  <a:cubicBezTo>
                    <a:pt x="1180" y="53"/>
                    <a:pt x="1180" y="17"/>
                    <a:pt x="1156" y="5"/>
                  </a:cubicBezTo>
                  <a:cubicBezTo>
                    <a:pt x="1152" y="2"/>
                    <a:pt x="1148" y="0"/>
                    <a:pt x="11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7023006" y="2815620"/>
              <a:ext cx="176821" cy="47224"/>
            </a:xfrm>
            <a:custGeom>
              <a:avLst/>
              <a:gdLst/>
              <a:ahLst/>
              <a:cxnLst/>
              <a:rect l="l" t="t" r="r" b="b"/>
              <a:pathLst>
                <a:path w="5740" h="1533" extrusionOk="0">
                  <a:moveTo>
                    <a:pt x="5687" y="0"/>
                  </a:moveTo>
                  <a:cubicBezTo>
                    <a:pt x="5674" y="0"/>
                    <a:pt x="5663" y="6"/>
                    <a:pt x="5656" y="20"/>
                  </a:cubicBezTo>
                  <a:cubicBezTo>
                    <a:pt x="5192" y="770"/>
                    <a:pt x="4573" y="1234"/>
                    <a:pt x="3811" y="1389"/>
                  </a:cubicBezTo>
                  <a:cubicBezTo>
                    <a:pt x="3602" y="1433"/>
                    <a:pt x="3390" y="1452"/>
                    <a:pt x="3179" y="1452"/>
                  </a:cubicBezTo>
                  <a:cubicBezTo>
                    <a:pt x="1612" y="1452"/>
                    <a:pt x="93" y="388"/>
                    <a:pt x="72" y="377"/>
                  </a:cubicBezTo>
                  <a:cubicBezTo>
                    <a:pt x="62" y="372"/>
                    <a:pt x="52" y="369"/>
                    <a:pt x="43" y="369"/>
                  </a:cubicBezTo>
                  <a:cubicBezTo>
                    <a:pt x="31" y="369"/>
                    <a:pt x="20" y="375"/>
                    <a:pt x="13" y="389"/>
                  </a:cubicBezTo>
                  <a:cubicBezTo>
                    <a:pt x="1" y="413"/>
                    <a:pt x="1" y="437"/>
                    <a:pt x="25" y="449"/>
                  </a:cubicBezTo>
                  <a:cubicBezTo>
                    <a:pt x="36" y="461"/>
                    <a:pt x="1584" y="1532"/>
                    <a:pt x="3180" y="1532"/>
                  </a:cubicBezTo>
                  <a:cubicBezTo>
                    <a:pt x="3394" y="1532"/>
                    <a:pt x="3608" y="1520"/>
                    <a:pt x="3823" y="1473"/>
                  </a:cubicBezTo>
                  <a:cubicBezTo>
                    <a:pt x="4620" y="1306"/>
                    <a:pt x="5251" y="842"/>
                    <a:pt x="5728" y="68"/>
                  </a:cubicBezTo>
                  <a:cubicBezTo>
                    <a:pt x="5740" y="44"/>
                    <a:pt x="5740" y="20"/>
                    <a:pt x="5716" y="8"/>
                  </a:cubicBezTo>
                  <a:cubicBezTo>
                    <a:pt x="5706" y="3"/>
                    <a:pt x="5696" y="0"/>
                    <a:pt x="56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7025594" y="2817222"/>
              <a:ext cx="179378" cy="65430"/>
            </a:xfrm>
            <a:custGeom>
              <a:avLst/>
              <a:gdLst/>
              <a:ahLst/>
              <a:cxnLst/>
              <a:rect l="l" t="t" r="r" b="b"/>
              <a:pathLst>
                <a:path w="5823" h="2124" extrusionOk="0">
                  <a:moveTo>
                    <a:pt x="5773" y="1"/>
                  </a:moveTo>
                  <a:cubicBezTo>
                    <a:pt x="5754" y="1"/>
                    <a:pt x="5739" y="18"/>
                    <a:pt x="5739" y="28"/>
                  </a:cubicBezTo>
                  <a:cubicBezTo>
                    <a:pt x="5489" y="956"/>
                    <a:pt x="5001" y="1563"/>
                    <a:pt x="4286" y="1849"/>
                  </a:cubicBezTo>
                  <a:cubicBezTo>
                    <a:pt x="3958" y="1982"/>
                    <a:pt x="3601" y="2035"/>
                    <a:pt x="3239" y="2035"/>
                  </a:cubicBezTo>
                  <a:cubicBezTo>
                    <a:pt x="1712" y="2035"/>
                    <a:pt x="91" y="1083"/>
                    <a:pt x="72" y="1063"/>
                  </a:cubicBezTo>
                  <a:cubicBezTo>
                    <a:pt x="65" y="1060"/>
                    <a:pt x="59" y="1059"/>
                    <a:pt x="53" y="1059"/>
                  </a:cubicBezTo>
                  <a:cubicBezTo>
                    <a:pt x="36" y="1059"/>
                    <a:pt x="21" y="1070"/>
                    <a:pt x="12" y="1087"/>
                  </a:cubicBezTo>
                  <a:cubicBezTo>
                    <a:pt x="0" y="1099"/>
                    <a:pt x="12" y="1135"/>
                    <a:pt x="24" y="1147"/>
                  </a:cubicBezTo>
                  <a:cubicBezTo>
                    <a:pt x="48" y="1159"/>
                    <a:pt x="1691" y="2123"/>
                    <a:pt x="3250" y="2123"/>
                  </a:cubicBezTo>
                  <a:cubicBezTo>
                    <a:pt x="3620" y="2123"/>
                    <a:pt x="3989" y="2064"/>
                    <a:pt x="4322" y="1933"/>
                  </a:cubicBezTo>
                  <a:cubicBezTo>
                    <a:pt x="5060" y="1635"/>
                    <a:pt x="5560" y="1004"/>
                    <a:pt x="5822" y="51"/>
                  </a:cubicBezTo>
                  <a:cubicBezTo>
                    <a:pt x="5822" y="28"/>
                    <a:pt x="5810" y="4"/>
                    <a:pt x="5787" y="4"/>
                  </a:cubicBezTo>
                  <a:cubicBezTo>
                    <a:pt x="5782" y="1"/>
                    <a:pt x="5777" y="1"/>
                    <a:pt x="577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7131933" y="2660702"/>
              <a:ext cx="75226" cy="104583"/>
            </a:xfrm>
            <a:custGeom>
              <a:avLst/>
              <a:gdLst/>
              <a:ahLst/>
              <a:cxnLst/>
              <a:rect l="l" t="t" r="r" b="b"/>
              <a:pathLst>
                <a:path w="2442" h="3395" extrusionOk="0">
                  <a:moveTo>
                    <a:pt x="2394" y="1"/>
                  </a:moveTo>
                  <a:cubicBezTo>
                    <a:pt x="2299" y="1"/>
                    <a:pt x="858" y="48"/>
                    <a:pt x="13" y="3335"/>
                  </a:cubicBezTo>
                  <a:cubicBezTo>
                    <a:pt x="1" y="3358"/>
                    <a:pt x="13" y="3382"/>
                    <a:pt x="37" y="3394"/>
                  </a:cubicBezTo>
                  <a:lnTo>
                    <a:pt x="49" y="3394"/>
                  </a:lnTo>
                  <a:cubicBezTo>
                    <a:pt x="72" y="3394"/>
                    <a:pt x="84" y="3382"/>
                    <a:pt x="96" y="3358"/>
                  </a:cubicBezTo>
                  <a:cubicBezTo>
                    <a:pt x="930" y="120"/>
                    <a:pt x="2370" y="84"/>
                    <a:pt x="2394" y="84"/>
                  </a:cubicBezTo>
                  <a:cubicBezTo>
                    <a:pt x="2418" y="84"/>
                    <a:pt x="2442" y="60"/>
                    <a:pt x="2442" y="37"/>
                  </a:cubicBezTo>
                  <a:cubicBezTo>
                    <a:pt x="2442" y="13"/>
                    <a:pt x="2418" y="1"/>
                    <a:pt x="2394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7089761" y="2652261"/>
              <a:ext cx="71190" cy="104953"/>
            </a:xfrm>
            <a:custGeom>
              <a:avLst/>
              <a:gdLst/>
              <a:ahLst/>
              <a:cxnLst/>
              <a:rect l="l" t="t" r="r" b="b"/>
              <a:pathLst>
                <a:path w="2311" h="3407" extrusionOk="0">
                  <a:moveTo>
                    <a:pt x="2251" y="1"/>
                  </a:moveTo>
                  <a:cubicBezTo>
                    <a:pt x="2239" y="1"/>
                    <a:pt x="1763" y="120"/>
                    <a:pt x="1251" y="596"/>
                  </a:cubicBezTo>
                  <a:cubicBezTo>
                    <a:pt x="775" y="1037"/>
                    <a:pt x="167" y="1870"/>
                    <a:pt x="1" y="3359"/>
                  </a:cubicBezTo>
                  <a:cubicBezTo>
                    <a:pt x="1" y="3382"/>
                    <a:pt x="13" y="3406"/>
                    <a:pt x="36" y="3406"/>
                  </a:cubicBezTo>
                  <a:lnTo>
                    <a:pt x="48" y="3406"/>
                  </a:lnTo>
                  <a:cubicBezTo>
                    <a:pt x="60" y="3406"/>
                    <a:pt x="84" y="3394"/>
                    <a:pt x="84" y="3370"/>
                  </a:cubicBezTo>
                  <a:cubicBezTo>
                    <a:pt x="405" y="584"/>
                    <a:pt x="2251" y="84"/>
                    <a:pt x="2275" y="84"/>
                  </a:cubicBezTo>
                  <a:cubicBezTo>
                    <a:pt x="2299" y="84"/>
                    <a:pt x="2310" y="61"/>
                    <a:pt x="2310" y="37"/>
                  </a:cubicBezTo>
                  <a:cubicBezTo>
                    <a:pt x="2299" y="13"/>
                    <a:pt x="2275" y="1"/>
                    <a:pt x="2251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7039148" y="2730044"/>
              <a:ext cx="179378" cy="54679"/>
            </a:xfrm>
            <a:custGeom>
              <a:avLst/>
              <a:gdLst/>
              <a:ahLst/>
              <a:cxnLst/>
              <a:rect l="l" t="t" r="r" b="b"/>
              <a:pathLst>
                <a:path w="5823" h="1775" extrusionOk="0">
                  <a:moveTo>
                    <a:pt x="36" y="0"/>
                  </a:moveTo>
                  <a:cubicBezTo>
                    <a:pt x="13" y="0"/>
                    <a:pt x="1" y="12"/>
                    <a:pt x="1" y="36"/>
                  </a:cubicBezTo>
                  <a:cubicBezTo>
                    <a:pt x="1" y="60"/>
                    <a:pt x="13" y="83"/>
                    <a:pt x="36" y="83"/>
                  </a:cubicBezTo>
                  <a:cubicBezTo>
                    <a:pt x="96" y="83"/>
                    <a:pt x="5454" y="357"/>
                    <a:pt x="5728" y="1738"/>
                  </a:cubicBezTo>
                  <a:cubicBezTo>
                    <a:pt x="5728" y="1762"/>
                    <a:pt x="5751" y="1774"/>
                    <a:pt x="5775" y="1774"/>
                  </a:cubicBezTo>
                  <a:cubicBezTo>
                    <a:pt x="5799" y="1774"/>
                    <a:pt x="5823" y="1750"/>
                    <a:pt x="5811" y="1726"/>
                  </a:cubicBezTo>
                  <a:cubicBezTo>
                    <a:pt x="5525" y="274"/>
                    <a:pt x="263" y="12"/>
                    <a:pt x="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7190247" y="2776067"/>
              <a:ext cx="54679" cy="49904"/>
            </a:xfrm>
            <a:custGeom>
              <a:avLst/>
              <a:gdLst/>
              <a:ahLst/>
              <a:cxnLst/>
              <a:rect l="l" t="t" r="r" b="b"/>
              <a:pathLst>
                <a:path w="1775" h="1620" extrusionOk="0">
                  <a:moveTo>
                    <a:pt x="887" y="0"/>
                  </a:moveTo>
                  <a:cubicBezTo>
                    <a:pt x="680" y="0"/>
                    <a:pt x="471" y="78"/>
                    <a:pt x="311" y="232"/>
                  </a:cubicBezTo>
                  <a:cubicBezTo>
                    <a:pt x="1" y="554"/>
                    <a:pt x="1" y="1066"/>
                    <a:pt x="311" y="1387"/>
                  </a:cubicBezTo>
                  <a:cubicBezTo>
                    <a:pt x="471" y="1542"/>
                    <a:pt x="680" y="1620"/>
                    <a:pt x="887" y="1620"/>
                  </a:cubicBezTo>
                  <a:cubicBezTo>
                    <a:pt x="1093" y="1620"/>
                    <a:pt x="1299" y="1542"/>
                    <a:pt x="1454" y="1387"/>
                  </a:cubicBezTo>
                  <a:cubicBezTo>
                    <a:pt x="1775" y="1066"/>
                    <a:pt x="1775" y="554"/>
                    <a:pt x="1454" y="232"/>
                  </a:cubicBezTo>
                  <a:cubicBezTo>
                    <a:pt x="1299" y="78"/>
                    <a:pt x="1093" y="0"/>
                    <a:pt x="8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7199057" y="2781735"/>
              <a:ext cx="37089" cy="37089"/>
            </a:xfrm>
            <a:custGeom>
              <a:avLst/>
              <a:gdLst/>
              <a:ahLst/>
              <a:cxnLst/>
              <a:rect l="l" t="t" r="r" b="b"/>
              <a:pathLst>
                <a:path w="1204" h="1204" extrusionOk="0">
                  <a:moveTo>
                    <a:pt x="596" y="84"/>
                  </a:moveTo>
                  <a:cubicBezTo>
                    <a:pt x="882" y="84"/>
                    <a:pt x="1108" y="322"/>
                    <a:pt x="1108" y="596"/>
                  </a:cubicBezTo>
                  <a:cubicBezTo>
                    <a:pt x="1108" y="882"/>
                    <a:pt x="882" y="1108"/>
                    <a:pt x="596" y="1108"/>
                  </a:cubicBezTo>
                  <a:cubicBezTo>
                    <a:pt x="322" y="1108"/>
                    <a:pt x="84" y="882"/>
                    <a:pt x="84" y="596"/>
                  </a:cubicBezTo>
                  <a:cubicBezTo>
                    <a:pt x="84" y="322"/>
                    <a:pt x="322" y="84"/>
                    <a:pt x="596" y="84"/>
                  </a:cubicBezTo>
                  <a:close/>
                  <a:moveTo>
                    <a:pt x="596" y="1"/>
                  </a:moveTo>
                  <a:cubicBezTo>
                    <a:pt x="275" y="1"/>
                    <a:pt x="1" y="275"/>
                    <a:pt x="1" y="596"/>
                  </a:cubicBezTo>
                  <a:cubicBezTo>
                    <a:pt x="1" y="930"/>
                    <a:pt x="275" y="1203"/>
                    <a:pt x="596" y="1203"/>
                  </a:cubicBezTo>
                  <a:cubicBezTo>
                    <a:pt x="929" y="1203"/>
                    <a:pt x="1203" y="930"/>
                    <a:pt x="1203" y="596"/>
                  </a:cubicBezTo>
                  <a:cubicBezTo>
                    <a:pt x="1203" y="275"/>
                    <a:pt x="929" y="1"/>
                    <a:pt x="596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7129376" y="2927720"/>
              <a:ext cx="60193" cy="50274"/>
            </a:xfrm>
            <a:custGeom>
              <a:avLst/>
              <a:gdLst/>
              <a:ahLst/>
              <a:cxnLst/>
              <a:rect l="l" t="t" r="r" b="b"/>
              <a:pathLst>
                <a:path w="1954" h="1632" extrusionOk="0">
                  <a:moveTo>
                    <a:pt x="1917" y="1"/>
                  </a:moveTo>
                  <a:cubicBezTo>
                    <a:pt x="1894" y="1"/>
                    <a:pt x="1870" y="12"/>
                    <a:pt x="1870" y="36"/>
                  </a:cubicBezTo>
                  <a:cubicBezTo>
                    <a:pt x="1858" y="48"/>
                    <a:pt x="1525" y="1548"/>
                    <a:pt x="822" y="1548"/>
                  </a:cubicBezTo>
                  <a:lnTo>
                    <a:pt x="798" y="1548"/>
                  </a:lnTo>
                  <a:cubicBezTo>
                    <a:pt x="84" y="1513"/>
                    <a:pt x="108" y="405"/>
                    <a:pt x="108" y="393"/>
                  </a:cubicBezTo>
                  <a:cubicBezTo>
                    <a:pt x="108" y="370"/>
                    <a:pt x="84" y="346"/>
                    <a:pt x="60" y="346"/>
                  </a:cubicBezTo>
                  <a:cubicBezTo>
                    <a:pt x="48" y="346"/>
                    <a:pt x="24" y="370"/>
                    <a:pt x="24" y="393"/>
                  </a:cubicBezTo>
                  <a:cubicBezTo>
                    <a:pt x="24" y="405"/>
                    <a:pt x="1" y="1596"/>
                    <a:pt x="798" y="1632"/>
                  </a:cubicBezTo>
                  <a:lnTo>
                    <a:pt x="822" y="1632"/>
                  </a:lnTo>
                  <a:cubicBezTo>
                    <a:pt x="1596" y="1632"/>
                    <a:pt x="1929" y="120"/>
                    <a:pt x="1953" y="48"/>
                  </a:cubicBezTo>
                  <a:cubicBezTo>
                    <a:pt x="1953" y="36"/>
                    <a:pt x="1941" y="1"/>
                    <a:pt x="1917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7025594" y="2944354"/>
              <a:ext cx="105291" cy="5761"/>
            </a:xfrm>
            <a:custGeom>
              <a:avLst/>
              <a:gdLst/>
              <a:ahLst/>
              <a:cxnLst/>
              <a:rect l="l" t="t" r="r" b="b"/>
              <a:pathLst>
                <a:path w="3418" h="187" extrusionOk="0">
                  <a:moveTo>
                    <a:pt x="2558" y="0"/>
                  </a:moveTo>
                  <a:cubicBezTo>
                    <a:pt x="1578" y="0"/>
                    <a:pt x="133" y="92"/>
                    <a:pt x="48" y="92"/>
                  </a:cubicBezTo>
                  <a:cubicBezTo>
                    <a:pt x="24" y="92"/>
                    <a:pt x="0" y="115"/>
                    <a:pt x="0" y="139"/>
                  </a:cubicBezTo>
                  <a:cubicBezTo>
                    <a:pt x="12" y="163"/>
                    <a:pt x="24" y="187"/>
                    <a:pt x="48" y="187"/>
                  </a:cubicBezTo>
                  <a:cubicBezTo>
                    <a:pt x="48" y="187"/>
                    <a:pt x="48" y="187"/>
                    <a:pt x="48" y="175"/>
                  </a:cubicBezTo>
                  <a:cubicBezTo>
                    <a:pt x="73" y="175"/>
                    <a:pt x="1538" y="84"/>
                    <a:pt x="2525" y="84"/>
                  </a:cubicBezTo>
                  <a:cubicBezTo>
                    <a:pt x="2920" y="84"/>
                    <a:pt x="3239" y="98"/>
                    <a:pt x="3358" y="139"/>
                  </a:cubicBezTo>
                  <a:cubicBezTo>
                    <a:pt x="3381" y="139"/>
                    <a:pt x="3405" y="127"/>
                    <a:pt x="3417" y="103"/>
                  </a:cubicBezTo>
                  <a:cubicBezTo>
                    <a:pt x="3417" y="80"/>
                    <a:pt x="3405" y="56"/>
                    <a:pt x="3393" y="56"/>
                  </a:cubicBezTo>
                  <a:cubicBezTo>
                    <a:pt x="3267" y="15"/>
                    <a:pt x="2950" y="0"/>
                    <a:pt x="2558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7184024" y="2916846"/>
              <a:ext cx="134279" cy="25938"/>
            </a:xfrm>
            <a:custGeom>
              <a:avLst/>
              <a:gdLst/>
              <a:ahLst/>
              <a:cxnLst/>
              <a:rect l="l" t="t" r="r" b="b"/>
              <a:pathLst>
                <a:path w="4359" h="842" extrusionOk="0">
                  <a:moveTo>
                    <a:pt x="1745" y="0"/>
                  </a:moveTo>
                  <a:cubicBezTo>
                    <a:pt x="1714" y="0"/>
                    <a:pt x="1688" y="3"/>
                    <a:pt x="1667" y="8"/>
                  </a:cubicBezTo>
                  <a:cubicBezTo>
                    <a:pt x="1322" y="115"/>
                    <a:pt x="84" y="687"/>
                    <a:pt x="24" y="711"/>
                  </a:cubicBezTo>
                  <a:cubicBezTo>
                    <a:pt x="12" y="711"/>
                    <a:pt x="1" y="735"/>
                    <a:pt x="12" y="758"/>
                  </a:cubicBezTo>
                  <a:cubicBezTo>
                    <a:pt x="12" y="776"/>
                    <a:pt x="32" y="787"/>
                    <a:pt x="47" y="787"/>
                  </a:cubicBezTo>
                  <a:cubicBezTo>
                    <a:pt x="52" y="787"/>
                    <a:pt x="57" y="785"/>
                    <a:pt x="60" y="782"/>
                  </a:cubicBezTo>
                  <a:cubicBezTo>
                    <a:pt x="72" y="782"/>
                    <a:pt x="1346" y="187"/>
                    <a:pt x="1691" y="92"/>
                  </a:cubicBezTo>
                  <a:cubicBezTo>
                    <a:pt x="1706" y="88"/>
                    <a:pt x="1726" y="86"/>
                    <a:pt x="1750" y="86"/>
                  </a:cubicBezTo>
                  <a:cubicBezTo>
                    <a:pt x="2144" y="86"/>
                    <a:pt x="3692" y="617"/>
                    <a:pt x="4299" y="842"/>
                  </a:cubicBezTo>
                  <a:lnTo>
                    <a:pt x="4311" y="842"/>
                  </a:lnTo>
                  <a:cubicBezTo>
                    <a:pt x="4323" y="842"/>
                    <a:pt x="4346" y="830"/>
                    <a:pt x="4346" y="818"/>
                  </a:cubicBezTo>
                  <a:cubicBezTo>
                    <a:pt x="4358" y="794"/>
                    <a:pt x="4346" y="770"/>
                    <a:pt x="4323" y="758"/>
                  </a:cubicBezTo>
                  <a:cubicBezTo>
                    <a:pt x="4098" y="680"/>
                    <a:pt x="2249" y="0"/>
                    <a:pt x="1745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7243447" y="2944077"/>
              <a:ext cx="11768" cy="40539"/>
            </a:xfrm>
            <a:custGeom>
              <a:avLst/>
              <a:gdLst/>
              <a:ahLst/>
              <a:cxnLst/>
              <a:rect l="l" t="t" r="r" b="b"/>
              <a:pathLst>
                <a:path w="382" h="1316" extrusionOk="0">
                  <a:moveTo>
                    <a:pt x="55" y="1"/>
                  </a:moveTo>
                  <a:cubicBezTo>
                    <a:pt x="49" y="1"/>
                    <a:pt x="42" y="2"/>
                    <a:pt x="36" y="5"/>
                  </a:cubicBezTo>
                  <a:cubicBezTo>
                    <a:pt x="12" y="17"/>
                    <a:pt x="0" y="41"/>
                    <a:pt x="0" y="65"/>
                  </a:cubicBezTo>
                  <a:cubicBezTo>
                    <a:pt x="12" y="65"/>
                    <a:pt x="286" y="934"/>
                    <a:pt x="239" y="1267"/>
                  </a:cubicBezTo>
                  <a:cubicBezTo>
                    <a:pt x="227" y="1291"/>
                    <a:pt x="250" y="1315"/>
                    <a:pt x="274" y="1315"/>
                  </a:cubicBezTo>
                  <a:cubicBezTo>
                    <a:pt x="298" y="1315"/>
                    <a:pt x="310" y="1303"/>
                    <a:pt x="322" y="1279"/>
                  </a:cubicBezTo>
                  <a:cubicBezTo>
                    <a:pt x="381" y="922"/>
                    <a:pt x="96" y="65"/>
                    <a:pt x="84" y="29"/>
                  </a:cubicBezTo>
                  <a:cubicBezTo>
                    <a:pt x="84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7085356" y="2965487"/>
              <a:ext cx="11028" cy="59084"/>
            </a:xfrm>
            <a:custGeom>
              <a:avLst/>
              <a:gdLst/>
              <a:ahLst/>
              <a:cxnLst/>
              <a:rect l="l" t="t" r="r" b="b"/>
              <a:pathLst>
                <a:path w="358" h="1918" extrusionOk="0">
                  <a:moveTo>
                    <a:pt x="275" y="1"/>
                  </a:moveTo>
                  <a:cubicBezTo>
                    <a:pt x="251" y="1"/>
                    <a:pt x="227" y="13"/>
                    <a:pt x="227" y="37"/>
                  </a:cubicBezTo>
                  <a:cubicBezTo>
                    <a:pt x="215" y="72"/>
                    <a:pt x="1" y="1072"/>
                    <a:pt x="275" y="1882"/>
                  </a:cubicBezTo>
                  <a:cubicBezTo>
                    <a:pt x="275" y="1906"/>
                    <a:pt x="298" y="1918"/>
                    <a:pt x="310" y="1918"/>
                  </a:cubicBezTo>
                  <a:lnTo>
                    <a:pt x="322" y="1918"/>
                  </a:lnTo>
                  <a:cubicBezTo>
                    <a:pt x="346" y="1906"/>
                    <a:pt x="358" y="1882"/>
                    <a:pt x="346" y="1858"/>
                  </a:cubicBezTo>
                  <a:cubicBezTo>
                    <a:pt x="84" y="1072"/>
                    <a:pt x="310" y="60"/>
                    <a:pt x="310" y="49"/>
                  </a:cubicBezTo>
                  <a:cubicBezTo>
                    <a:pt x="310" y="25"/>
                    <a:pt x="298" y="1"/>
                    <a:pt x="27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6892824" y="2924085"/>
              <a:ext cx="19099" cy="5144"/>
            </a:xfrm>
            <a:custGeom>
              <a:avLst/>
              <a:gdLst/>
              <a:ahLst/>
              <a:cxnLst/>
              <a:rect l="l" t="t" r="r" b="b"/>
              <a:pathLst>
                <a:path w="620" h="167" extrusionOk="0">
                  <a:moveTo>
                    <a:pt x="454" y="0"/>
                  </a:moveTo>
                  <a:cubicBezTo>
                    <a:pt x="254" y="0"/>
                    <a:pt x="46" y="83"/>
                    <a:pt x="36" y="83"/>
                  </a:cubicBezTo>
                  <a:cubicBezTo>
                    <a:pt x="12" y="83"/>
                    <a:pt x="0" y="119"/>
                    <a:pt x="12" y="142"/>
                  </a:cubicBezTo>
                  <a:cubicBezTo>
                    <a:pt x="24" y="154"/>
                    <a:pt x="36" y="166"/>
                    <a:pt x="48" y="166"/>
                  </a:cubicBezTo>
                  <a:lnTo>
                    <a:pt x="71" y="166"/>
                  </a:lnTo>
                  <a:cubicBezTo>
                    <a:pt x="71" y="166"/>
                    <a:pt x="270" y="83"/>
                    <a:pt x="453" y="83"/>
                  </a:cubicBezTo>
                  <a:cubicBezTo>
                    <a:pt x="490" y="83"/>
                    <a:pt x="526" y="87"/>
                    <a:pt x="560" y="95"/>
                  </a:cubicBezTo>
                  <a:cubicBezTo>
                    <a:pt x="566" y="98"/>
                    <a:pt x="572" y="99"/>
                    <a:pt x="578" y="99"/>
                  </a:cubicBezTo>
                  <a:cubicBezTo>
                    <a:pt x="594" y="99"/>
                    <a:pt x="607" y="88"/>
                    <a:pt x="607" y="71"/>
                  </a:cubicBezTo>
                  <a:cubicBezTo>
                    <a:pt x="619" y="47"/>
                    <a:pt x="595" y="23"/>
                    <a:pt x="572" y="11"/>
                  </a:cubicBezTo>
                  <a:cubicBezTo>
                    <a:pt x="534" y="3"/>
                    <a:pt x="494" y="0"/>
                    <a:pt x="4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6897199" y="2936776"/>
              <a:ext cx="18391" cy="23258"/>
            </a:xfrm>
            <a:custGeom>
              <a:avLst/>
              <a:gdLst/>
              <a:ahLst/>
              <a:cxnLst/>
              <a:rect l="l" t="t" r="r" b="b"/>
              <a:pathLst>
                <a:path w="597" h="755" extrusionOk="0">
                  <a:moveTo>
                    <a:pt x="439" y="0"/>
                  </a:moveTo>
                  <a:cubicBezTo>
                    <a:pt x="349" y="0"/>
                    <a:pt x="274" y="29"/>
                    <a:pt x="215" y="88"/>
                  </a:cubicBezTo>
                  <a:cubicBezTo>
                    <a:pt x="1" y="266"/>
                    <a:pt x="60" y="707"/>
                    <a:pt x="60" y="719"/>
                  </a:cubicBezTo>
                  <a:cubicBezTo>
                    <a:pt x="60" y="742"/>
                    <a:pt x="84" y="754"/>
                    <a:pt x="96" y="754"/>
                  </a:cubicBezTo>
                  <a:lnTo>
                    <a:pt x="108" y="754"/>
                  </a:lnTo>
                  <a:cubicBezTo>
                    <a:pt x="132" y="754"/>
                    <a:pt x="144" y="730"/>
                    <a:pt x="144" y="707"/>
                  </a:cubicBezTo>
                  <a:cubicBezTo>
                    <a:pt x="144" y="707"/>
                    <a:pt x="96" y="302"/>
                    <a:pt x="275" y="147"/>
                  </a:cubicBezTo>
                  <a:cubicBezTo>
                    <a:pt x="315" y="106"/>
                    <a:pt x="373" y="88"/>
                    <a:pt x="439" y="88"/>
                  </a:cubicBezTo>
                  <a:cubicBezTo>
                    <a:pt x="470" y="88"/>
                    <a:pt x="503" y="92"/>
                    <a:pt x="537" y="99"/>
                  </a:cubicBezTo>
                  <a:cubicBezTo>
                    <a:pt x="541" y="102"/>
                    <a:pt x="545" y="103"/>
                    <a:pt x="550" y="103"/>
                  </a:cubicBezTo>
                  <a:cubicBezTo>
                    <a:pt x="569" y="103"/>
                    <a:pt x="586" y="83"/>
                    <a:pt x="596" y="64"/>
                  </a:cubicBezTo>
                  <a:cubicBezTo>
                    <a:pt x="596" y="40"/>
                    <a:pt x="584" y="28"/>
                    <a:pt x="560" y="16"/>
                  </a:cubicBezTo>
                  <a:cubicBezTo>
                    <a:pt x="518" y="5"/>
                    <a:pt x="477" y="0"/>
                    <a:pt x="43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7115822" y="2973927"/>
              <a:ext cx="209813" cy="146355"/>
            </a:xfrm>
            <a:custGeom>
              <a:avLst/>
              <a:gdLst/>
              <a:ahLst/>
              <a:cxnLst/>
              <a:rect l="l" t="t" r="r" b="b"/>
              <a:pathLst>
                <a:path w="6811" h="4751" extrusionOk="0">
                  <a:moveTo>
                    <a:pt x="2234" y="0"/>
                  </a:moveTo>
                  <a:cubicBezTo>
                    <a:pt x="2215" y="0"/>
                    <a:pt x="2197" y="1"/>
                    <a:pt x="2179" y="1"/>
                  </a:cubicBezTo>
                  <a:cubicBezTo>
                    <a:pt x="2060" y="1"/>
                    <a:pt x="1845" y="322"/>
                    <a:pt x="1738" y="322"/>
                  </a:cubicBezTo>
                  <a:cubicBezTo>
                    <a:pt x="1736" y="322"/>
                    <a:pt x="1734" y="323"/>
                    <a:pt x="1732" y="323"/>
                  </a:cubicBezTo>
                  <a:cubicBezTo>
                    <a:pt x="1631" y="323"/>
                    <a:pt x="1629" y="36"/>
                    <a:pt x="1536" y="36"/>
                  </a:cubicBezTo>
                  <a:cubicBezTo>
                    <a:pt x="643" y="144"/>
                    <a:pt x="0" y="406"/>
                    <a:pt x="0" y="406"/>
                  </a:cubicBezTo>
                  <a:cubicBezTo>
                    <a:pt x="60" y="1072"/>
                    <a:pt x="167" y="1632"/>
                    <a:pt x="310" y="2120"/>
                  </a:cubicBezTo>
                  <a:cubicBezTo>
                    <a:pt x="327" y="2162"/>
                    <a:pt x="390" y="2162"/>
                    <a:pt x="452" y="2162"/>
                  </a:cubicBezTo>
                  <a:cubicBezTo>
                    <a:pt x="515" y="2162"/>
                    <a:pt x="577" y="2162"/>
                    <a:pt x="595" y="2203"/>
                  </a:cubicBezTo>
                  <a:cubicBezTo>
                    <a:pt x="631" y="2311"/>
                    <a:pt x="488" y="2596"/>
                    <a:pt x="536" y="2692"/>
                  </a:cubicBezTo>
                  <a:cubicBezTo>
                    <a:pt x="1245" y="4292"/>
                    <a:pt x="2533" y="4751"/>
                    <a:pt x="3760" y="4751"/>
                  </a:cubicBezTo>
                  <a:cubicBezTo>
                    <a:pt x="4057" y="4751"/>
                    <a:pt x="4351" y="4724"/>
                    <a:pt x="4632" y="4680"/>
                  </a:cubicBezTo>
                  <a:cubicBezTo>
                    <a:pt x="4727" y="4668"/>
                    <a:pt x="4917" y="4442"/>
                    <a:pt x="5001" y="4418"/>
                  </a:cubicBezTo>
                  <a:cubicBezTo>
                    <a:pt x="5004" y="4418"/>
                    <a:pt x="5007" y="4417"/>
                    <a:pt x="5010" y="4417"/>
                  </a:cubicBezTo>
                  <a:cubicBezTo>
                    <a:pt x="5101" y="4417"/>
                    <a:pt x="5099" y="4575"/>
                    <a:pt x="5175" y="4575"/>
                  </a:cubicBezTo>
                  <a:cubicBezTo>
                    <a:pt x="5180" y="4575"/>
                    <a:pt x="5186" y="4574"/>
                    <a:pt x="5191" y="4573"/>
                  </a:cubicBezTo>
                  <a:cubicBezTo>
                    <a:pt x="6132" y="4358"/>
                    <a:pt x="6810" y="4013"/>
                    <a:pt x="6810" y="4013"/>
                  </a:cubicBezTo>
                  <a:cubicBezTo>
                    <a:pt x="6668" y="3442"/>
                    <a:pt x="6489" y="2953"/>
                    <a:pt x="6275" y="2525"/>
                  </a:cubicBezTo>
                  <a:cubicBezTo>
                    <a:pt x="6268" y="2512"/>
                    <a:pt x="6258" y="2508"/>
                    <a:pt x="6245" y="2508"/>
                  </a:cubicBezTo>
                  <a:cubicBezTo>
                    <a:pt x="6199" y="2508"/>
                    <a:pt x="6118" y="2571"/>
                    <a:pt x="6065" y="2571"/>
                  </a:cubicBezTo>
                  <a:cubicBezTo>
                    <a:pt x="6048" y="2571"/>
                    <a:pt x="6034" y="2565"/>
                    <a:pt x="6025" y="2549"/>
                  </a:cubicBezTo>
                  <a:cubicBezTo>
                    <a:pt x="5977" y="2465"/>
                    <a:pt x="6060" y="2120"/>
                    <a:pt x="6013" y="2049"/>
                  </a:cubicBezTo>
                  <a:cubicBezTo>
                    <a:pt x="4992" y="406"/>
                    <a:pt x="3485" y="0"/>
                    <a:pt x="22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7122784" y="2988498"/>
              <a:ext cx="204299" cy="110159"/>
            </a:xfrm>
            <a:custGeom>
              <a:avLst/>
              <a:gdLst/>
              <a:ahLst/>
              <a:cxnLst/>
              <a:rect l="l" t="t" r="r" b="b"/>
              <a:pathLst>
                <a:path w="6632" h="3576" extrusionOk="0">
                  <a:moveTo>
                    <a:pt x="40" y="1"/>
                  </a:moveTo>
                  <a:cubicBezTo>
                    <a:pt x="28" y="1"/>
                    <a:pt x="10" y="20"/>
                    <a:pt x="0" y="40"/>
                  </a:cubicBezTo>
                  <a:cubicBezTo>
                    <a:pt x="0" y="64"/>
                    <a:pt x="12" y="87"/>
                    <a:pt x="36" y="87"/>
                  </a:cubicBezTo>
                  <a:cubicBezTo>
                    <a:pt x="84" y="99"/>
                    <a:pt x="5084" y="1135"/>
                    <a:pt x="6549" y="3564"/>
                  </a:cubicBezTo>
                  <a:cubicBezTo>
                    <a:pt x="6561" y="3576"/>
                    <a:pt x="6572" y="3576"/>
                    <a:pt x="6584" y="3576"/>
                  </a:cubicBezTo>
                  <a:lnTo>
                    <a:pt x="6608" y="3576"/>
                  </a:lnTo>
                  <a:cubicBezTo>
                    <a:pt x="6620" y="3564"/>
                    <a:pt x="6632" y="3540"/>
                    <a:pt x="6620" y="3516"/>
                  </a:cubicBezTo>
                  <a:cubicBezTo>
                    <a:pt x="5144" y="1064"/>
                    <a:pt x="107" y="16"/>
                    <a:pt x="48" y="4"/>
                  </a:cubicBezTo>
                  <a:cubicBezTo>
                    <a:pt x="46" y="2"/>
                    <a:pt x="43" y="1"/>
                    <a:pt x="4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7119118" y="2997370"/>
              <a:ext cx="191854" cy="103874"/>
            </a:xfrm>
            <a:custGeom>
              <a:avLst/>
              <a:gdLst/>
              <a:ahLst/>
              <a:cxnLst/>
              <a:rect l="l" t="t" r="r" b="b"/>
              <a:pathLst>
                <a:path w="6228" h="3372" extrusionOk="0">
                  <a:moveTo>
                    <a:pt x="51" y="1"/>
                  </a:moveTo>
                  <a:cubicBezTo>
                    <a:pt x="42" y="1"/>
                    <a:pt x="33" y="5"/>
                    <a:pt x="24" y="14"/>
                  </a:cubicBezTo>
                  <a:cubicBezTo>
                    <a:pt x="12" y="26"/>
                    <a:pt x="0" y="49"/>
                    <a:pt x="12" y="73"/>
                  </a:cubicBezTo>
                  <a:cubicBezTo>
                    <a:pt x="36" y="97"/>
                    <a:pt x="2239" y="3371"/>
                    <a:pt x="5751" y="3371"/>
                  </a:cubicBezTo>
                  <a:cubicBezTo>
                    <a:pt x="5894" y="3371"/>
                    <a:pt x="6037" y="3359"/>
                    <a:pt x="6180" y="3359"/>
                  </a:cubicBezTo>
                  <a:cubicBezTo>
                    <a:pt x="6203" y="3347"/>
                    <a:pt x="6227" y="3335"/>
                    <a:pt x="6227" y="3312"/>
                  </a:cubicBezTo>
                  <a:cubicBezTo>
                    <a:pt x="6227" y="3288"/>
                    <a:pt x="6203" y="3264"/>
                    <a:pt x="6180" y="3264"/>
                  </a:cubicBezTo>
                  <a:cubicBezTo>
                    <a:pt x="6033" y="3275"/>
                    <a:pt x="5889" y="3281"/>
                    <a:pt x="5747" y="3281"/>
                  </a:cubicBezTo>
                  <a:cubicBezTo>
                    <a:pt x="2283" y="3281"/>
                    <a:pt x="106" y="60"/>
                    <a:pt x="84" y="26"/>
                  </a:cubicBezTo>
                  <a:cubicBezTo>
                    <a:pt x="76" y="11"/>
                    <a:pt x="64" y="1"/>
                    <a:pt x="5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7124601" y="2973927"/>
              <a:ext cx="58345" cy="82927"/>
            </a:xfrm>
            <a:custGeom>
              <a:avLst/>
              <a:gdLst/>
              <a:ahLst/>
              <a:cxnLst/>
              <a:rect l="l" t="t" r="r" b="b"/>
              <a:pathLst>
                <a:path w="1894" h="2692" extrusionOk="0">
                  <a:moveTo>
                    <a:pt x="1894" y="1"/>
                  </a:moveTo>
                  <a:cubicBezTo>
                    <a:pt x="1894" y="1"/>
                    <a:pt x="1322" y="13"/>
                    <a:pt x="1251" y="48"/>
                  </a:cubicBezTo>
                  <a:cubicBezTo>
                    <a:pt x="1179" y="84"/>
                    <a:pt x="1" y="2001"/>
                    <a:pt x="25" y="2120"/>
                  </a:cubicBezTo>
                  <a:cubicBezTo>
                    <a:pt x="48" y="2215"/>
                    <a:pt x="144" y="2501"/>
                    <a:pt x="251" y="2692"/>
                  </a:cubicBezTo>
                  <a:lnTo>
                    <a:pt x="1894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7258480" y="3037016"/>
              <a:ext cx="51752" cy="81079"/>
            </a:xfrm>
            <a:custGeom>
              <a:avLst/>
              <a:gdLst/>
              <a:ahLst/>
              <a:cxnLst/>
              <a:rect l="l" t="t" r="r" b="b"/>
              <a:pathLst>
                <a:path w="1680" h="2632" extrusionOk="0">
                  <a:moveTo>
                    <a:pt x="1382" y="1"/>
                  </a:moveTo>
                  <a:cubicBezTo>
                    <a:pt x="1382" y="1"/>
                    <a:pt x="203" y="2489"/>
                    <a:pt x="1" y="2632"/>
                  </a:cubicBezTo>
                  <a:cubicBezTo>
                    <a:pt x="1" y="2632"/>
                    <a:pt x="501" y="2560"/>
                    <a:pt x="560" y="2525"/>
                  </a:cubicBezTo>
                  <a:cubicBezTo>
                    <a:pt x="679" y="2465"/>
                    <a:pt x="1679" y="596"/>
                    <a:pt x="1644" y="477"/>
                  </a:cubicBezTo>
                  <a:cubicBezTo>
                    <a:pt x="1584" y="298"/>
                    <a:pt x="1382" y="1"/>
                    <a:pt x="138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7170470" y="3022476"/>
              <a:ext cx="81079" cy="45745"/>
            </a:xfrm>
            <a:custGeom>
              <a:avLst/>
              <a:gdLst/>
              <a:ahLst/>
              <a:cxnLst/>
              <a:rect l="l" t="t" r="r" b="b"/>
              <a:pathLst>
                <a:path w="2632" h="1485" extrusionOk="0">
                  <a:moveTo>
                    <a:pt x="40" y="0"/>
                  </a:moveTo>
                  <a:cubicBezTo>
                    <a:pt x="30" y="0"/>
                    <a:pt x="19" y="6"/>
                    <a:pt x="12" y="20"/>
                  </a:cubicBezTo>
                  <a:cubicBezTo>
                    <a:pt x="0" y="44"/>
                    <a:pt x="0" y="68"/>
                    <a:pt x="24" y="80"/>
                  </a:cubicBezTo>
                  <a:cubicBezTo>
                    <a:pt x="48" y="92"/>
                    <a:pt x="2262" y="1306"/>
                    <a:pt x="2560" y="1473"/>
                  </a:cubicBezTo>
                  <a:cubicBezTo>
                    <a:pt x="2560" y="1485"/>
                    <a:pt x="2572" y="1485"/>
                    <a:pt x="2572" y="1485"/>
                  </a:cubicBezTo>
                  <a:cubicBezTo>
                    <a:pt x="2596" y="1485"/>
                    <a:pt x="2608" y="1473"/>
                    <a:pt x="2619" y="1461"/>
                  </a:cubicBezTo>
                  <a:cubicBezTo>
                    <a:pt x="2631" y="1437"/>
                    <a:pt x="2619" y="1413"/>
                    <a:pt x="2596" y="1401"/>
                  </a:cubicBezTo>
                  <a:cubicBezTo>
                    <a:pt x="2298" y="1235"/>
                    <a:pt x="83" y="20"/>
                    <a:pt x="60" y="8"/>
                  </a:cubicBezTo>
                  <a:cubicBezTo>
                    <a:pt x="55" y="3"/>
                    <a:pt x="48" y="0"/>
                    <a:pt x="40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7174844" y="3021244"/>
              <a:ext cx="14725" cy="18360"/>
            </a:xfrm>
            <a:custGeom>
              <a:avLst/>
              <a:gdLst/>
              <a:ahLst/>
              <a:cxnLst/>
              <a:rect l="l" t="t" r="r" b="b"/>
              <a:pathLst>
                <a:path w="478" h="596" extrusionOk="0">
                  <a:moveTo>
                    <a:pt x="406" y="1"/>
                  </a:moveTo>
                  <a:cubicBezTo>
                    <a:pt x="168" y="108"/>
                    <a:pt x="13" y="513"/>
                    <a:pt x="13" y="536"/>
                  </a:cubicBezTo>
                  <a:cubicBezTo>
                    <a:pt x="1" y="560"/>
                    <a:pt x="13" y="584"/>
                    <a:pt x="37" y="584"/>
                  </a:cubicBezTo>
                  <a:cubicBezTo>
                    <a:pt x="37" y="584"/>
                    <a:pt x="49" y="596"/>
                    <a:pt x="49" y="596"/>
                  </a:cubicBezTo>
                  <a:cubicBezTo>
                    <a:pt x="72" y="596"/>
                    <a:pt x="84" y="584"/>
                    <a:pt x="96" y="560"/>
                  </a:cubicBezTo>
                  <a:cubicBezTo>
                    <a:pt x="96" y="560"/>
                    <a:pt x="239" y="167"/>
                    <a:pt x="441" y="84"/>
                  </a:cubicBezTo>
                  <a:cubicBezTo>
                    <a:pt x="465" y="72"/>
                    <a:pt x="477" y="48"/>
                    <a:pt x="465" y="24"/>
                  </a:cubicBezTo>
                  <a:cubicBezTo>
                    <a:pt x="453" y="1"/>
                    <a:pt x="430" y="1"/>
                    <a:pt x="406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7188799" y="3027713"/>
              <a:ext cx="14324" cy="18144"/>
            </a:xfrm>
            <a:custGeom>
              <a:avLst/>
              <a:gdLst/>
              <a:ahLst/>
              <a:cxnLst/>
              <a:rect l="l" t="t" r="r" b="b"/>
              <a:pathLst>
                <a:path w="465" h="589" extrusionOk="0">
                  <a:moveTo>
                    <a:pt x="419" y="0"/>
                  </a:moveTo>
                  <a:cubicBezTo>
                    <a:pt x="413" y="0"/>
                    <a:pt x="408" y="2"/>
                    <a:pt x="405" y="5"/>
                  </a:cubicBezTo>
                  <a:cubicBezTo>
                    <a:pt x="167" y="100"/>
                    <a:pt x="12" y="505"/>
                    <a:pt x="0" y="529"/>
                  </a:cubicBezTo>
                  <a:cubicBezTo>
                    <a:pt x="0" y="553"/>
                    <a:pt x="12" y="576"/>
                    <a:pt x="24" y="588"/>
                  </a:cubicBezTo>
                  <a:lnTo>
                    <a:pt x="48" y="588"/>
                  </a:lnTo>
                  <a:cubicBezTo>
                    <a:pt x="60" y="588"/>
                    <a:pt x="84" y="576"/>
                    <a:pt x="84" y="553"/>
                  </a:cubicBezTo>
                  <a:cubicBezTo>
                    <a:pt x="84" y="553"/>
                    <a:pt x="227" y="160"/>
                    <a:pt x="429" y="76"/>
                  </a:cubicBezTo>
                  <a:cubicBezTo>
                    <a:pt x="453" y="76"/>
                    <a:pt x="465" y="41"/>
                    <a:pt x="453" y="29"/>
                  </a:cubicBezTo>
                  <a:cubicBezTo>
                    <a:pt x="453" y="11"/>
                    <a:pt x="434" y="0"/>
                    <a:pt x="419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7201983" y="3037231"/>
              <a:ext cx="14355" cy="18144"/>
            </a:xfrm>
            <a:custGeom>
              <a:avLst/>
              <a:gdLst/>
              <a:ahLst/>
              <a:cxnLst/>
              <a:rect l="l" t="t" r="r" b="b"/>
              <a:pathLst>
                <a:path w="466" h="589" extrusionOk="0">
                  <a:moveTo>
                    <a:pt x="419" y="1"/>
                  </a:moveTo>
                  <a:cubicBezTo>
                    <a:pt x="414" y="1"/>
                    <a:pt x="409" y="2"/>
                    <a:pt x="406" y="6"/>
                  </a:cubicBezTo>
                  <a:cubicBezTo>
                    <a:pt x="168" y="101"/>
                    <a:pt x="13" y="517"/>
                    <a:pt x="1" y="529"/>
                  </a:cubicBezTo>
                  <a:cubicBezTo>
                    <a:pt x="1" y="553"/>
                    <a:pt x="13" y="577"/>
                    <a:pt x="25" y="589"/>
                  </a:cubicBezTo>
                  <a:lnTo>
                    <a:pt x="49" y="589"/>
                  </a:lnTo>
                  <a:cubicBezTo>
                    <a:pt x="61" y="589"/>
                    <a:pt x="84" y="577"/>
                    <a:pt x="84" y="565"/>
                  </a:cubicBezTo>
                  <a:cubicBezTo>
                    <a:pt x="84" y="565"/>
                    <a:pt x="227" y="172"/>
                    <a:pt x="430" y="89"/>
                  </a:cubicBezTo>
                  <a:cubicBezTo>
                    <a:pt x="453" y="77"/>
                    <a:pt x="465" y="53"/>
                    <a:pt x="453" y="29"/>
                  </a:cubicBezTo>
                  <a:cubicBezTo>
                    <a:pt x="453" y="12"/>
                    <a:pt x="434" y="1"/>
                    <a:pt x="419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7216308" y="3044717"/>
              <a:ext cx="14324" cy="18360"/>
            </a:xfrm>
            <a:custGeom>
              <a:avLst/>
              <a:gdLst/>
              <a:ahLst/>
              <a:cxnLst/>
              <a:rect l="l" t="t" r="r" b="b"/>
              <a:pathLst>
                <a:path w="465" h="596" extrusionOk="0">
                  <a:moveTo>
                    <a:pt x="405" y="1"/>
                  </a:moveTo>
                  <a:cubicBezTo>
                    <a:pt x="167" y="108"/>
                    <a:pt x="12" y="513"/>
                    <a:pt x="0" y="536"/>
                  </a:cubicBezTo>
                  <a:cubicBezTo>
                    <a:pt x="0" y="560"/>
                    <a:pt x="12" y="584"/>
                    <a:pt x="36" y="584"/>
                  </a:cubicBezTo>
                  <a:cubicBezTo>
                    <a:pt x="36" y="596"/>
                    <a:pt x="36" y="596"/>
                    <a:pt x="48" y="596"/>
                  </a:cubicBezTo>
                  <a:cubicBezTo>
                    <a:pt x="60" y="596"/>
                    <a:pt x="84" y="584"/>
                    <a:pt x="84" y="560"/>
                  </a:cubicBezTo>
                  <a:cubicBezTo>
                    <a:pt x="84" y="560"/>
                    <a:pt x="227" y="167"/>
                    <a:pt x="429" y="84"/>
                  </a:cubicBezTo>
                  <a:cubicBezTo>
                    <a:pt x="453" y="72"/>
                    <a:pt x="465" y="48"/>
                    <a:pt x="453" y="24"/>
                  </a:cubicBezTo>
                  <a:cubicBezTo>
                    <a:pt x="453" y="13"/>
                    <a:pt x="429" y="1"/>
                    <a:pt x="405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7229153" y="3053004"/>
              <a:ext cx="14324" cy="18144"/>
            </a:xfrm>
            <a:custGeom>
              <a:avLst/>
              <a:gdLst/>
              <a:ahLst/>
              <a:cxnLst/>
              <a:rect l="l" t="t" r="r" b="b"/>
              <a:pathLst>
                <a:path w="465" h="589" extrusionOk="0">
                  <a:moveTo>
                    <a:pt x="424" y="1"/>
                  </a:moveTo>
                  <a:cubicBezTo>
                    <a:pt x="418" y="1"/>
                    <a:pt x="411" y="2"/>
                    <a:pt x="405" y="5"/>
                  </a:cubicBezTo>
                  <a:cubicBezTo>
                    <a:pt x="167" y="101"/>
                    <a:pt x="12" y="517"/>
                    <a:pt x="12" y="529"/>
                  </a:cubicBezTo>
                  <a:cubicBezTo>
                    <a:pt x="0" y="553"/>
                    <a:pt x="12" y="577"/>
                    <a:pt x="36" y="589"/>
                  </a:cubicBezTo>
                  <a:lnTo>
                    <a:pt x="48" y="589"/>
                  </a:lnTo>
                  <a:cubicBezTo>
                    <a:pt x="60" y="589"/>
                    <a:pt x="83" y="577"/>
                    <a:pt x="83" y="565"/>
                  </a:cubicBezTo>
                  <a:cubicBezTo>
                    <a:pt x="83" y="553"/>
                    <a:pt x="226" y="172"/>
                    <a:pt x="441" y="77"/>
                  </a:cubicBezTo>
                  <a:cubicBezTo>
                    <a:pt x="452" y="77"/>
                    <a:pt x="464" y="53"/>
                    <a:pt x="464" y="29"/>
                  </a:cubicBezTo>
                  <a:cubicBezTo>
                    <a:pt x="456" y="12"/>
                    <a:pt x="441" y="1"/>
                    <a:pt x="424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7220343" y="3007967"/>
              <a:ext cx="82958" cy="63612"/>
            </a:xfrm>
            <a:custGeom>
              <a:avLst/>
              <a:gdLst/>
              <a:ahLst/>
              <a:cxnLst/>
              <a:rect l="l" t="t" r="r" b="b"/>
              <a:pathLst>
                <a:path w="2693" h="2065" extrusionOk="0">
                  <a:moveTo>
                    <a:pt x="1779" y="1"/>
                  </a:moveTo>
                  <a:cubicBezTo>
                    <a:pt x="1636" y="1"/>
                    <a:pt x="1475" y="34"/>
                    <a:pt x="1298" y="110"/>
                  </a:cubicBezTo>
                  <a:cubicBezTo>
                    <a:pt x="1298" y="110"/>
                    <a:pt x="0" y="420"/>
                    <a:pt x="0" y="575"/>
                  </a:cubicBezTo>
                  <a:cubicBezTo>
                    <a:pt x="3" y="611"/>
                    <a:pt x="56" y="625"/>
                    <a:pt x="138" y="625"/>
                  </a:cubicBezTo>
                  <a:cubicBezTo>
                    <a:pt x="430" y="625"/>
                    <a:pt x="1084" y="444"/>
                    <a:pt x="1084" y="444"/>
                  </a:cubicBezTo>
                  <a:lnTo>
                    <a:pt x="1084" y="444"/>
                  </a:lnTo>
                  <a:cubicBezTo>
                    <a:pt x="1084" y="444"/>
                    <a:pt x="477" y="1039"/>
                    <a:pt x="298" y="1348"/>
                  </a:cubicBezTo>
                  <a:cubicBezTo>
                    <a:pt x="261" y="1411"/>
                    <a:pt x="274" y="1436"/>
                    <a:pt x="320" y="1436"/>
                  </a:cubicBezTo>
                  <a:cubicBezTo>
                    <a:pt x="406" y="1436"/>
                    <a:pt x="610" y="1345"/>
                    <a:pt x="805" y="1246"/>
                  </a:cubicBezTo>
                  <a:lnTo>
                    <a:pt x="805" y="1246"/>
                  </a:lnTo>
                  <a:cubicBezTo>
                    <a:pt x="594" y="1383"/>
                    <a:pt x="411" y="1550"/>
                    <a:pt x="524" y="1670"/>
                  </a:cubicBezTo>
                  <a:cubicBezTo>
                    <a:pt x="554" y="1703"/>
                    <a:pt x="598" y="1718"/>
                    <a:pt x="652" y="1718"/>
                  </a:cubicBezTo>
                  <a:cubicBezTo>
                    <a:pt x="978" y="1718"/>
                    <a:pt x="1655" y="1182"/>
                    <a:pt x="1655" y="1182"/>
                  </a:cubicBezTo>
                  <a:lnTo>
                    <a:pt x="1655" y="1182"/>
                  </a:lnTo>
                  <a:cubicBezTo>
                    <a:pt x="1655" y="1182"/>
                    <a:pt x="603" y="2065"/>
                    <a:pt x="826" y="2065"/>
                  </a:cubicBezTo>
                  <a:cubicBezTo>
                    <a:pt x="832" y="2065"/>
                    <a:pt x="838" y="2064"/>
                    <a:pt x="846" y="2063"/>
                  </a:cubicBezTo>
                  <a:cubicBezTo>
                    <a:pt x="1131" y="2027"/>
                    <a:pt x="2012" y="1610"/>
                    <a:pt x="2382" y="1086"/>
                  </a:cubicBezTo>
                  <a:cubicBezTo>
                    <a:pt x="2693" y="659"/>
                    <a:pt x="2416" y="1"/>
                    <a:pt x="17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7239412" y="3027990"/>
              <a:ext cx="24983" cy="24090"/>
            </a:xfrm>
            <a:custGeom>
              <a:avLst/>
              <a:gdLst/>
              <a:ahLst/>
              <a:cxnLst/>
              <a:rect l="l" t="t" r="r" b="b"/>
              <a:pathLst>
                <a:path w="811" h="782" extrusionOk="0">
                  <a:moveTo>
                    <a:pt x="767" y="0"/>
                  </a:moveTo>
                  <a:cubicBezTo>
                    <a:pt x="758" y="0"/>
                    <a:pt x="748" y="3"/>
                    <a:pt x="739" y="8"/>
                  </a:cubicBezTo>
                  <a:cubicBezTo>
                    <a:pt x="667" y="67"/>
                    <a:pt x="84" y="579"/>
                    <a:pt x="12" y="710"/>
                  </a:cubicBezTo>
                  <a:cubicBezTo>
                    <a:pt x="0" y="734"/>
                    <a:pt x="0" y="758"/>
                    <a:pt x="24" y="770"/>
                  </a:cubicBezTo>
                  <a:cubicBezTo>
                    <a:pt x="36" y="782"/>
                    <a:pt x="36" y="782"/>
                    <a:pt x="48" y="782"/>
                  </a:cubicBezTo>
                  <a:cubicBezTo>
                    <a:pt x="60" y="782"/>
                    <a:pt x="72" y="770"/>
                    <a:pt x="84" y="758"/>
                  </a:cubicBezTo>
                  <a:cubicBezTo>
                    <a:pt x="131" y="663"/>
                    <a:pt x="536" y="306"/>
                    <a:pt x="798" y="79"/>
                  </a:cubicBezTo>
                  <a:cubicBezTo>
                    <a:pt x="810" y="67"/>
                    <a:pt x="810" y="32"/>
                    <a:pt x="798" y="20"/>
                  </a:cubicBezTo>
                  <a:cubicBezTo>
                    <a:pt x="791" y="6"/>
                    <a:pt x="780" y="0"/>
                    <a:pt x="76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7251518" y="3038248"/>
              <a:ext cx="22395" cy="18606"/>
            </a:xfrm>
            <a:custGeom>
              <a:avLst/>
              <a:gdLst/>
              <a:ahLst/>
              <a:cxnLst/>
              <a:rect l="l" t="t" r="r" b="b"/>
              <a:pathLst>
                <a:path w="727" h="604" extrusionOk="0">
                  <a:moveTo>
                    <a:pt x="684" y="0"/>
                  </a:moveTo>
                  <a:cubicBezTo>
                    <a:pt x="675" y="0"/>
                    <a:pt x="665" y="3"/>
                    <a:pt x="655" y="8"/>
                  </a:cubicBezTo>
                  <a:cubicBezTo>
                    <a:pt x="631" y="20"/>
                    <a:pt x="143" y="330"/>
                    <a:pt x="12" y="532"/>
                  </a:cubicBezTo>
                  <a:cubicBezTo>
                    <a:pt x="0" y="556"/>
                    <a:pt x="0" y="580"/>
                    <a:pt x="24" y="592"/>
                  </a:cubicBezTo>
                  <a:cubicBezTo>
                    <a:pt x="24" y="604"/>
                    <a:pt x="36" y="604"/>
                    <a:pt x="48" y="604"/>
                  </a:cubicBezTo>
                  <a:cubicBezTo>
                    <a:pt x="60" y="604"/>
                    <a:pt x="72" y="592"/>
                    <a:pt x="84" y="580"/>
                  </a:cubicBezTo>
                  <a:cubicBezTo>
                    <a:pt x="203" y="389"/>
                    <a:pt x="691" y="80"/>
                    <a:pt x="703" y="80"/>
                  </a:cubicBezTo>
                  <a:cubicBezTo>
                    <a:pt x="715" y="68"/>
                    <a:pt x="727" y="44"/>
                    <a:pt x="715" y="20"/>
                  </a:cubicBezTo>
                  <a:cubicBezTo>
                    <a:pt x="708" y="6"/>
                    <a:pt x="697" y="0"/>
                    <a:pt x="6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7261406" y="2731338"/>
              <a:ext cx="6993" cy="13400"/>
            </a:xfrm>
            <a:custGeom>
              <a:avLst/>
              <a:gdLst/>
              <a:ahLst/>
              <a:cxnLst/>
              <a:rect l="l" t="t" r="r" b="b"/>
              <a:pathLst>
                <a:path w="227" h="435" extrusionOk="0">
                  <a:moveTo>
                    <a:pt x="52" y="1"/>
                  </a:moveTo>
                  <a:cubicBezTo>
                    <a:pt x="35" y="1"/>
                    <a:pt x="21" y="9"/>
                    <a:pt x="13" y="18"/>
                  </a:cubicBezTo>
                  <a:cubicBezTo>
                    <a:pt x="1" y="41"/>
                    <a:pt x="13" y="65"/>
                    <a:pt x="37" y="77"/>
                  </a:cubicBezTo>
                  <a:cubicBezTo>
                    <a:pt x="72" y="101"/>
                    <a:pt x="120" y="268"/>
                    <a:pt x="144" y="399"/>
                  </a:cubicBezTo>
                  <a:cubicBezTo>
                    <a:pt x="144" y="422"/>
                    <a:pt x="167" y="434"/>
                    <a:pt x="179" y="434"/>
                  </a:cubicBezTo>
                  <a:lnTo>
                    <a:pt x="191" y="434"/>
                  </a:lnTo>
                  <a:cubicBezTo>
                    <a:pt x="215" y="434"/>
                    <a:pt x="227" y="411"/>
                    <a:pt x="227" y="387"/>
                  </a:cubicBezTo>
                  <a:cubicBezTo>
                    <a:pt x="215" y="315"/>
                    <a:pt x="167" y="53"/>
                    <a:pt x="72" y="6"/>
                  </a:cubicBezTo>
                  <a:cubicBezTo>
                    <a:pt x="65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7245634" y="2725762"/>
              <a:ext cx="6654" cy="13462"/>
            </a:xfrm>
            <a:custGeom>
              <a:avLst/>
              <a:gdLst/>
              <a:ahLst/>
              <a:cxnLst/>
              <a:rect l="l" t="t" r="r" b="b"/>
              <a:pathLst>
                <a:path w="216" h="437" extrusionOk="0">
                  <a:moveTo>
                    <a:pt x="41" y="0"/>
                  </a:moveTo>
                  <a:cubicBezTo>
                    <a:pt x="31" y="0"/>
                    <a:pt x="20" y="6"/>
                    <a:pt x="13" y="20"/>
                  </a:cubicBezTo>
                  <a:cubicBezTo>
                    <a:pt x="1" y="44"/>
                    <a:pt x="1" y="68"/>
                    <a:pt x="25" y="80"/>
                  </a:cubicBezTo>
                  <a:cubicBezTo>
                    <a:pt x="60" y="103"/>
                    <a:pt x="108" y="258"/>
                    <a:pt x="132" y="401"/>
                  </a:cubicBezTo>
                  <a:cubicBezTo>
                    <a:pt x="132" y="425"/>
                    <a:pt x="156" y="437"/>
                    <a:pt x="179" y="437"/>
                  </a:cubicBezTo>
                  <a:cubicBezTo>
                    <a:pt x="203" y="425"/>
                    <a:pt x="215" y="413"/>
                    <a:pt x="215" y="389"/>
                  </a:cubicBezTo>
                  <a:cubicBezTo>
                    <a:pt x="203" y="306"/>
                    <a:pt x="168" y="56"/>
                    <a:pt x="60" y="8"/>
                  </a:cubicBezTo>
                  <a:cubicBezTo>
                    <a:pt x="55" y="3"/>
                    <a:pt x="48" y="0"/>
                    <a:pt x="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7252627" y="2711530"/>
              <a:ext cx="6623" cy="13400"/>
            </a:xfrm>
            <a:custGeom>
              <a:avLst/>
              <a:gdLst/>
              <a:ahLst/>
              <a:cxnLst/>
              <a:rect l="l" t="t" r="r" b="b"/>
              <a:pathLst>
                <a:path w="215" h="435" extrusionOk="0">
                  <a:moveTo>
                    <a:pt x="44" y="1"/>
                  </a:moveTo>
                  <a:cubicBezTo>
                    <a:pt x="29" y="1"/>
                    <a:pt x="8" y="9"/>
                    <a:pt x="0" y="18"/>
                  </a:cubicBezTo>
                  <a:cubicBezTo>
                    <a:pt x="0" y="41"/>
                    <a:pt x="0" y="65"/>
                    <a:pt x="24" y="77"/>
                  </a:cubicBezTo>
                  <a:cubicBezTo>
                    <a:pt x="60" y="101"/>
                    <a:pt x="107" y="268"/>
                    <a:pt x="131" y="399"/>
                  </a:cubicBezTo>
                  <a:cubicBezTo>
                    <a:pt x="131" y="422"/>
                    <a:pt x="155" y="434"/>
                    <a:pt x="179" y="434"/>
                  </a:cubicBezTo>
                  <a:cubicBezTo>
                    <a:pt x="202" y="434"/>
                    <a:pt x="214" y="411"/>
                    <a:pt x="214" y="387"/>
                  </a:cubicBezTo>
                  <a:cubicBezTo>
                    <a:pt x="202" y="315"/>
                    <a:pt x="155" y="53"/>
                    <a:pt x="60" y="6"/>
                  </a:cubicBezTo>
                  <a:cubicBezTo>
                    <a:pt x="56" y="2"/>
                    <a:pt x="51" y="1"/>
                    <a:pt x="4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7235746" y="2704568"/>
              <a:ext cx="6623" cy="13400"/>
            </a:xfrm>
            <a:custGeom>
              <a:avLst/>
              <a:gdLst/>
              <a:ahLst/>
              <a:cxnLst/>
              <a:rect l="l" t="t" r="r" b="b"/>
              <a:pathLst>
                <a:path w="215" h="435" extrusionOk="0">
                  <a:moveTo>
                    <a:pt x="47" y="1"/>
                  </a:moveTo>
                  <a:cubicBezTo>
                    <a:pt x="35" y="1"/>
                    <a:pt x="21" y="9"/>
                    <a:pt x="12" y="17"/>
                  </a:cubicBezTo>
                  <a:cubicBezTo>
                    <a:pt x="0" y="41"/>
                    <a:pt x="0" y="65"/>
                    <a:pt x="24" y="77"/>
                  </a:cubicBezTo>
                  <a:cubicBezTo>
                    <a:pt x="60" y="101"/>
                    <a:pt x="108" y="267"/>
                    <a:pt x="131" y="398"/>
                  </a:cubicBezTo>
                  <a:cubicBezTo>
                    <a:pt x="131" y="422"/>
                    <a:pt x="155" y="434"/>
                    <a:pt x="179" y="434"/>
                  </a:cubicBezTo>
                  <a:cubicBezTo>
                    <a:pt x="203" y="434"/>
                    <a:pt x="215" y="410"/>
                    <a:pt x="215" y="387"/>
                  </a:cubicBezTo>
                  <a:cubicBezTo>
                    <a:pt x="203" y="315"/>
                    <a:pt x="167" y="53"/>
                    <a:pt x="60" y="6"/>
                  </a:cubicBezTo>
                  <a:cubicBezTo>
                    <a:pt x="56" y="2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7237933" y="2690798"/>
              <a:ext cx="9580" cy="12137"/>
            </a:xfrm>
            <a:custGeom>
              <a:avLst/>
              <a:gdLst/>
              <a:ahLst/>
              <a:cxnLst/>
              <a:rect l="l" t="t" r="r" b="b"/>
              <a:pathLst>
                <a:path w="311" h="394" extrusionOk="0">
                  <a:moveTo>
                    <a:pt x="60" y="0"/>
                  </a:moveTo>
                  <a:cubicBezTo>
                    <a:pt x="37" y="0"/>
                    <a:pt x="13" y="12"/>
                    <a:pt x="13" y="36"/>
                  </a:cubicBezTo>
                  <a:cubicBezTo>
                    <a:pt x="1" y="60"/>
                    <a:pt x="13" y="83"/>
                    <a:pt x="37" y="83"/>
                  </a:cubicBezTo>
                  <a:cubicBezTo>
                    <a:pt x="84" y="95"/>
                    <a:pt x="167" y="238"/>
                    <a:pt x="227" y="369"/>
                  </a:cubicBezTo>
                  <a:cubicBezTo>
                    <a:pt x="227" y="393"/>
                    <a:pt x="251" y="393"/>
                    <a:pt x="263" y="393"/>
                  </a:cubicBezTo>
                  <a:lnTo>
                    <a:pt x="275" y="393"/>
                  </a:lnTo>
                  <a:cubicBezTo>
                    <a:pt x="298" y="381"/>
                    <a:pt x="310" y="357"/>
                    <a:pt x="298" y="333"/>
                  </a:cubicBezTo>
                  <a:cubicBezTo>
                    <a:pt x="275" y="262"/>
                    <a:pt x="167" y="36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7267290" y="2752224"/>
              <a:ext cx="4806" cy="14139"/>
            </a:xfrm>
            <a:custGeom>
              <a:avLst/>
              <a:gdLst/>
              <a:ahLst/>
              <a:cxnLst/>
              <a:rect l="l" t="t" r="r" b="b"/>
              <a:pathLst>
                <a:path w="156" h="459" extrusionOk="0">
                  <a:moveTo>
                    <a:pt x="48" y="0"/>
                  </a:moveTo>
                  <a:cubicBezTo>
                    <a:pt x="36" y="0"/>
                    <a:pt x="24" y="6"/>
                    <a:pt x="12" y="18"/>
                  </a:cubicBezTo>
                  <a:cubicBezTo>
                    <a:pt x="0" y="30"/>
                    <a:pt x="0" y="66"/>
                    <a:pt x="24" y="78"/>
                  </a:cubicBezTo>
                  <a:cubicBezTo>
                    <a:pt x="48" y="114"/>
                    <a:pt x="60" y="280"/>
                    <a:pt x="48" y="411"/>
                  </a:cubicBezTo>
                  <a:cubicBezTo>
                    <a:pt x="48" y="435"/>
                    <a:pt x="60" y="459"/>
                    <a:pt x="84" y="459"/>
                  </a:cubicBezTo>
                  <a:lnTo>
                    <a:pt x="96" y="459"/>
                  </a:lnTo>
                  <a:cubicBezTo>
                    <a:pt x="107" y="459"/>
                    <a:pt x="131" y="447"/>
                    <a:pt x="131" y="423"/>
                  </a:cubicBezTo>
                  <a:cubicBezTo>
                    <a:pt x="143" y="340"/>
                    <a:pt x="155" y="90"/>
                    <a:pt x="84" y="18"/>
                  </a:cubicBezTo>
                  <a:cubicBezTo>
                    <a:pt x="72" y="6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7255184" y="2744184"/>
              <a:ext cx="6993" cy="13739"/>
            </a:xfrm>
            <a:custGeom>
              <a:avLst/>
              <a:gdLst/>
              <a:ahLst/>
              <a:cxnLst/>
              <a:rect l="l" t="t" r="r" b="b"/>
              <a:pathLst>
                <a:path w="227" h="446" extrusionOk="0">
                  <a:moveTo>
                    <a:pt x="53" y="1"/>
                  </a:moveTo>
                  <a:cubicBezTo>
                    <a:pt x="36" y="1"/>
                    <a:pt x="21" y="12"/>
                    <a:pt x="12" y="29"/>
                  </a:cubicBezTo>
                  <a:cubicBezTo>
                    <a:pt x="0" y="53"/>
                    <a:pt x="0" y="77"/>
                    <a:pt x="24" y="89"/>
                  </a:cubicBezTo>
                  <a:cubicBezTo>
                    <a:pt x="72" y="101"/>
                    <a:pt x="108" y="267"/>
                    <a:pt x="131" y="398"/>
                  </a:cubicBezTo>
                  <a:cubicBezTo>
                    <a:pt x="143" y="422"/>
                    <a:pt x="155" y="446"/>
                    <a:pt x="179" y="446"/>
                  </a:cubicBezTo>
                  <a:cubicBezTo>
                    <a:pt x="203" y="434"/>
                    <a:pt x="227" y="410"/>
                    <a:pt x="215" y="386"/>
                  </a:cubicBezTo>
                  <a:cubicBezTo>
                    <a:pt x="203" y="315"/>
                    <a:pt x="167" y="65"/>
                    <a:pt x="72" y="5"/>
                  </a:cubicBezTo>
                  <a:cubicBezTo>
                    <a:pt x="65" y="2"/>
                    <a:pt x="59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6857245" y="3020135"/>
              <a:ext cx="88780" cy="108618"/>
            </a:xfrm>
            <a:custGeom>
              <a:avLst/>
              <a:gdLst/>
              <a:ahLst/>
              <a:cxnLst/>
              <a:rect l="l" t="t" r="r" b="b"/>
              <a:pathLst>
                <a:path w="2882" h="3526" extrusionOk="0">
                  <a:moveTo>
                    <a:pt x="2822" y="1"/>
                  </a:moveTo>
                  <a:lnTo>
                    <a:pt x="2786" y="13"/>
                  </a:lnTo>
                  <a:cubicBezTo>
                    <a:pt x="2762" y="13"/>
                    <a:pt x="2750" y="37"/>
                    <a:pt x="2750" y="60"/>
                  </a:cubicBezTo>
                  <a:cubicBezTo>
                    <a:pt x="2762" y="84"/>
                    <a:pt x="2774" y="96"/>
                    <a:pt x="2798" y="96"/>
                  </a:cubicBezTo>
                  <a:lnTo>
                    <a:pt x="2810" y="96"/>
                  </a:lnTo>
                  <a:lnTo>
                    <a:pt x="2834" y="84"/>
                  </a:lnTo>
                  <a:cubicBezTo>
                    <a:pt x="2858" y="84"/>
                    <a:pt x="2881" y="60"/>
                    <a:pt x="2870" y="37"/>
                  </a:cubicBezTo>
                  <a:cubicBezTo>
                    <a:pt x="2870" y="13"/>
                    <a:pt x="2846" y="1"/>
                    <a:pt x="2822" y="1"/>
                  </a:cubicBezTo>
                  <a:close/>
                  <a:moveTo>
                    <a:pt x="2619" y="49"/>
                  </a:moveTo>
                  <a:cubicBezTo>
                    <a:pt x="2560" y="72"/>
                    <a:pt x="2500" y="84"/>
                    <a:pt x="2453" y="96"/>
                  </a:cubicBezTo>
                  <a:cubicBezTo>
                    <a:pt x="2429" y="108"/>
                    <a:pt x="2417" y="132"/>
                    <a:pt x="2417" y="156"/>
                  </a:cubicBezTo>
                  <a:cubicBezTo>
                    <a:pt x="2429" y="168"/>
                    <a:pt x="2441" y="180"/>
                    <a:pt x="2465" y="180"/>
                  </a:cubicBezTo>
                  <a:lnTo>
                    <a:pt x="2477" y="180"/>
                  </a:lnTo>
                  <a:cubicBezTo>
                    <a:pt x="2536" y="168"/>
                    <a:pt x="2584" y="144"/>
                    <a:pt x="2643" y="132"/>
                  </a:cubicBezTo>
                  <a:cubicBezTo>
                    <a:pt x="2667" y="132"/>
                    <a:pt x="2679" y="108"/>
                    <a:pt x="2667" y="84"/>
                  </a:cubicBezTo>
                  <a:cubicBezTo>
                    <a:pt x="2667" y="60"/>
                    <a:pt x="2643" y="49"/>
                    <a:pt x="2619" y="49"/>
                  </a:cubicBezTo>
                  <a:close/>
                  <a:moveTo>
                    <a:pt x="2286" y="156"/>
                  </a:moveTo>
                  <a:cubicBezTo>
                    <a:pt x="2227" y="180"/>
                    <a:pt x="2179" y="203"/>
                    <a:pt x="2119" y="227"/>
                  </a:cubicBezTo>
                  <a:cubicBezTo>
                    <a:pt x="2108" y="227"/>
                    <a:pt x="2096" y="251"/>
                    <a:pt x="2096" y="275"/>
                  </a:cubicBezTo>
                  <a:cubicBezTo>
                    <a:pt x="2108" y="299"/>
                    <a:pt x="2119" y="299"/>
                    <a:pt x="2143" y="299"/>
                  </a:cubicBezTo>
                  <a:lnTo>
                    <a:pt x="2155" y="299"/>
                  </a:lnTo>
                  <a:cubicBezTo>
                    <a:pt x="2203" y="275"/>
                    <a:pt x="2262" y="263"/>
                    <a:pt x="2310" y="239"/>
                  </a:cubicBezTo>
                  <a:cubicBezTo>
                    <a:pt x="2334" y="227"/>
                    <a:pt x="2346" y="203"/>
                    <a:pt x="2346" y="180"/>
                  </a:cubicBezTo>
                  <a:cubicBezTo>
                    <a:pt x="2334" y="156"/>
                    <a:pt x="2310" y="156"/>
                    <a:pt x="2286" y="156"/>
                  </a:cubicBezTo>
                  <a:close/>
                  <a:moveTo>
                    <a:pt x="1993" y="291"/>
                  </a:moveTo>
                  <a:cubicBezTo>
                    <a:pt x="1984" y="291"/>
                    <a:pt x="1974" y="294"/>
                    <a:pt x="1965" y="299"/>
                  </a:cubicBezTo>
                  <a:cubicBezTo>
                    <a:pt x="1917" y="322"/>
                    <a:pt x="1857" y="346"/>
                    <a:pt x="1810" y="382"/>
                  </a:cubicBezTo>
                  <a:cubicBezTo>
                    <a:pt x="1798" y="394"/>
                    <a:pt x="1786" y="418"/>
                    <a:pt x="1798" y="441"/>
                  </a:cubicBezTo>
                  <a:cubicBezTo>
                    <a:pt x="1810" y="453"/>
                    <a:pt x="1822" y="453"/>
                    <a:pt x="1834" y="453"/>
                  </a:cubicBezTo>
                  <a:lnTo>
                    <a:pt x="1857" y="453"/>
                  </a:lnTo>
                  <a:cubicBezTo>
                    <a:pt x="1905" y="430"/>
                    <a:pt x="1953" y="394"/>
                    <a:pt x="2000" y="370"/>
                  </a:cubicBezTo>
                  <a:cubicBezTo>
                    <a:pt x="2024" y="358"/>
                    <a:pt x="2036" y="334"/>
                    <a:pt x="2024" y="310"/>
                  </a:cubicBezTo>
                  <a:cubicBezTo>
                    <a:pt x="2017" y="297"/>
                    <a:pt x="2006" y="291"/>
                    <a:pt x="1993" y="291"/>
                  </a:cubicBezTo>
                  <a:close/>
                  <a:moveTo>
                    <a:pt x="1696" y="469"/>
                  </a:moveTo>
                  <a:cubicBezTo>
                    <a:pt x="1687" y="469"/>
                    <a:pt x="1677" y="472"/>
                    <a:pt x="1667" y="477"/>
                  </a:cubicBezTo>
                  <a:cubicBezTo>
                    <a:pt x="1619" y="513"/>
                    <a:pt x="1572" y="549"/>
                    <a:pt x="1524" y="584"/>
                  </a:cubicBezTo>
                  <a:cubicBezTo>
                    <a:pt x="1512" y="596"/>
                    <a:pt x="1512" y="632"/>
                    <a:pt x="1524" y="644"/>
                  </a:cubicBezTo>
                  <a:cubicBezTo>
                    <a:pt x="1536" y="656"/>
                    <a:pt x="1548" y="656"/>
                    <a:pt x="1560" y="656"/>
                  </a:cubicBezTo>
                  <a:cubicBezTo>
                    <a:pt x="1572" y="656"/>
                    <a:pt x="1584" y="656"/>
                    <a:pt x="1584" y="644"/>
                  </a:cubicBezTo>
                  <a:cubicBezTo>
                    <a:pt x="1631" y="608"/>
                    <a:pt x="1667" y="572"/>
                    <a:pt x="1715" y="537"/>
                  </a:cubicBezTo>
                  <a:cubicBezTo>
                    <a:pt x="1738" y="525"/>
                    <a:pt x="1738" y="501"/>
                    <a:pt x="1727" y="489"/>
                  </a:cubicBezTo>
                  <a:cubicBezTo>
                    <a:pt x="1720" y="475"/>
                    <a:pt x="1708" y="469"/>
                    <a:pt x="1696" y="469"/>
                  </a:cubicBezTo>
                  <a:close/>
                  <a:moveTo>
                    <a:pt x="1441" y="696"/>
                  </a:moveTo>
                  <a:cubicBezTo>
                    <a:pt x="1427" y="696"/>
                    <a:pt x="1412" y="701"/>
                    <a:pt x="1405" y="715"/>
                  </a:cubicBezTo>
                  <a:cubicBezTo>
                    <a:pt x="1369" y="751"/>
                    <a:pt x="1334" y="799"/>
                    <a:pt x="1298" y="858"/>
                  </a:cubicBezTo>
                  <a:cubicBezTo>
                    <a:pt x="1286" y="870"/>
                    <a:pt x="1286" y="894"/>
                    <a:pt x="1310" y="918"/>
                  </a:cubicBezTo>
                  <a:lnTo>
                    <a:pt x="1334" y="918"/>
                  </a:lnTo>
                  <a:cubicBezTo>
                    <a:pt x="1346" y="918"/>
                    <a:pt x="1357" y="918"/>
                    <a:pt x="1369" y="906"/>
                  </a:cubicBezTo>
                  <a:cubicBezTo>
                    <a:pt x="1393" y="858"/>
                    <a:pt x="1429" y="811"/>
                    <a:pt x="1465" y="763"/>
                  </a:cubicBezTo>
                  <a:cubicBezTo>
                    <a:pt x="1488" y="751"/>
                    <a:pt x="1488" y="727"/>
                    <a:pt x="1465" y="703"/>
                  </a:cubicBezTo>
                  <a:cubicBezTo>
                    <a:pt x="1460" y="698"/>
                    <a:pt x="1451" y="696"/>
                    <a:pt x="1441" y="696"/>
                  </a:cubicBezTo>
                  <a:close/>
                  <a:moveTo>
                    <a:pt x="1255" y="984"/>
                  </a:moveTo>
                  <a:cubicBezTo>
                    <a:pt x="1238" y="984"/>
                    <a:pt x="1223" y="996"/>
                    <a:pt x="1215" y="1013"/>
                  </a:cubicBezTo>
                  <a:cubicBezTo>
                    <a:pt x="1191" y="1061"/>
                    <a:pt x="1167" y="1120"/>
                    <a:pt x="1155" y="1180"/>
                  </a:cubicBezTo>
                  <a:cubicBezTo>
                    <a:pt x="1143" y="1203"/>
                    <a:pt x="1167" y="1227"/>
                    <a:pt x="1191" y="1227"/>
                  </a:cubicBezTo>
                  <a:cubicBezTo>
                    <a:pt x="1215" y="1227"/>
                    <a:pt x="1238" y="1215"/>
                    <a:pt x="1238" y="1192"/>
                  </a:cubicBezTo>
                  <a:cubicBezTo>
                    <a:pt x="1250" y="1144"/>
                    <a:pt x="1274" y="1096"/>
                    <a:pt x="1286" y="1049"/>
                  </a:cubicBezTo>
                  <a:cubicBezTo>
                    <a:pt x="1298" y="1025"/>
                    <a:pt x="1286" y="989"/>
                    <a:pt x="1274" y="989"/>
                  </a:cubicBezTo>
                  <a:cubicBezTo>
                    <a:pt x="1268" y="986"/>
                    <a:pt x="1261" y="984"/>
                    <a:pt x="1255" y="984"/>
                  </a:cubicBezTo>
                  <a:close/>
                  <a:moveTo>
                    <a:pt x="1167" y="1311"/>
                  </a:moveTo>
                  <a:cubicBezTo>
                    <a:pt x="1155" y="1311"/>
                    <a:pt x="1131" y="1334"/>
                    <a:pt x="1131" y="1358"/>
                  </a:cubicBezTo>
                  <a:cubicBezTo>
                    <a:pt x="1119" y="1382"/>
                    <a:pt x="1119" y="1406"/>
                    <a:pt x="1119" y="1430"/>
                  </a:cubicBezTo>
                  <a:cubicBezTo>
                    <a:pt x="1119" y="1465"/>
                    <a:pt x="1119" y="1501"/>
                    <a:pt x="1131" y="1537"/>
                  </a:cubicBezTo>
                  <a:cubicBezTo>
                    <a:pt x="1131" y="1561"/>
                    <a:pt x="1155" y="1573"/>
                    <a:pt x="1167" y="1573"/>
                  </a:cubicBezTo>
                  <a:lnTo>
                    <a:pt x="1179" y="1573"/>
                  </a:lnTo>
                  <a:cubicBezTo>
                    <a:pt x="1203" y="1573"/>
                    <a:pt x="1215" y="1549"/>
                    <a:pt x="1215" y="1525"/>
                  </a:cubicBezTo>
                  <a:cubicBezTo>
                    <a:pt x="1215" y="1489"/>
                    <a:pt x="1215" y="1453"/>
                    <a:pt x="1215" y="1430"/>
                  </a:cubicBezTo>
                  <a:cubicBezTo>
                    <a:pt x="1215" y="1406"/>
                    <a:pt x="1215" y="1382"/>
                    <a:pt x="1215" y="1358"/>
                  </a:cubicBezTo>
                  <a:cubicBezTo>
                    <a:pt x="1215" y="1334"/>
                    <a:pt x="1191" y="1323"/>
                    <a:pt x="1167" y="1311"/>
                  </a:cubicBezTo>
                  <a:close/>
                  <a:moveTo>
                    <a:pt x="1334" y="1644"/>
                  </a:moveTo>
                  <a:cubicBezTo>
                    <a:pt x="1322" y="1644"/>
                    <a:pt x="1298" y="1668"/>
                    <a:pt x="1298" y="1692"/>
                  </a:cubicBezTo>
                  <a:cubicBezTo>
                    <a:pt x="1298" y="1715"/>
                    <a:pt x="1322" y="1727"/>
                    <a:pt x="1346" y="1727"/>
                  </a:cubicBezTo>
                  <a:lnTo>
                    <a:pt x="1381" y="1727"/>
                  </a:lnTo>
                  <a:cubicBezTo>
                    <a:pt x="1417" y="1727"/>
                    <a:pt x="1465" y="1727"/>
                    <a:pt x="1500" y="1739"/>
                  </a:cubicBezTo>
                  <a:lnTo>
                    <a:pt x="1512" y="1739"/>
                  </a:lnTo>
                  <a:cubicBezTo>
                    <a:pt x="1536" y="1739"/>
                    <a:pt x="1548" y="1727"/>
                    <a:pt x="1560" y="1704"/>
                  </a:cubicBezTo>
                  <a:cubicBezTo>
                    <a:pt x="1560" y="1680"/>
                    <a:pt x="1548" y="1656"/>
                    <a:pt x="1524" y="1656"/>
                  </a:cubicBezTo>
                  <a:cubicBezTo>
                    <a:pt x="1476" y="1644"/>
                    <a:pt x="1429" y="1644"/>
                    <a:pt x="1381" y="1644"/>
                  </a:cubicBezTo>
                  <a:close/>
                  <a:moveTo>
                    <a:pt x="1204" y="1653"/>
                  </a:moveTo>
                  <a:cubicBezTo>
                    <a:pt x="1200" y="1653"/>
                    <a:pt x="1195" y="1654"/>
                    <a:pt x="1191" y="1656"/>
                  </a:cubicBezTo>
                  <a:cubicBezTo>
                    <a:pt x="1191" y="1656"/>
                    <a:pt x="1179" y="1656"/>
                    <a:pt x="1179" y="1668"/>
                  </a:cubicBezTo>
                  <a:lnTo>
                    <a:pt x="1167" y="1668"/>
                  </a:lnTo>
                  <a:cubicBezTo>
                    <a:pt x="1107" y="1680"/>
                    <a:pt x="1048" y="1692"/>
                    <a:pt x="988" y="1715"/>
                  </a:cubicBezTo>
                  <a:cubicBezTo>
                    <a:pt x="965" y="1727"/>
                    <a:pt x="965" y="1751"/>
                    <a:pt x="965" y="1775"/>
                  </a:cubicBezTo>
                  <a:cubicBezTo>
                    <a:pt x="973" y="1792"/>
                    <a:pt x="988" y="1803"/>
                    <a:pt x="1005" y="1803"/>
                  </a:cubicBezTo>
                  <a:cubicBezTo>
                    <a:pt x="1011" y="1803"/>
                    <a:pt x="1018" y="1802"/>
                    <a:pt x="1024" y="1799"/>
                  </a:cubicBezTo>
                  <a:cubicBezTo>
                    <a:pt x="1072" y="1775"/>
                    <a:pt x="1131" y="1763"/>
                    <a:pt x="1179" y="1751"/>
                  </a:cubicBezTo>
                  <a:cubicBezTo>
                    <a:pt x="1191" y="1799"/>
                    <a:pt x="1203" y="1834"/>
                    <a:pt x="1226" y="1882"/>
                  </a:cubicBezTo>
                  <a:cubicBezTo>
                    <a:pt x="1226" y="1894"/>
                    <a:pt x="1250" y="1906"/>
                    <a:pt x="1262" y="1906"/>
                  </a:cubicBezTo>
                  <a:cubicBezTo>
                    <a:pt x="1274" y="1906"/>
                    <a:pt x="1274" y="1906"/>
                    <a:pt x="1286" y="1894"/>
                  </a:cubicBezTo>
                  <a:cubicBezTo>
                    <a:pt x="1298" y="1882"/>
                    <a:pt x="1310" y="1858"/>
                    <a:pt x="1298" y="1834"/>
                  </a:cubicBezTo>
                  <a:cubicBezTo>
                    <a:pt x="1274" y="1787"/>
                    <a:pt x="1262" y="1739"/>
                    <a:pt x="1250" y="1680"/>
                  </a:cubicBezTo>
                  <a:cubicBezTo>
                    <a:pt x="1241" y="1670"/>
                    <a:pt x="1223" y="1653"/>
                    <a:pt x="1204" y="1653"/>
                  </a:cubicBezTo>
                  <a:close/>
                  <a:moveTo>
                    <a:pt x="1672" y="1711"/>
                  </a:moveTo>
                  <a:cubicBezTo>
                    <a:pt x="1655" y="1711"/>
                    <a:pt x="1640" y="1722"/>
                    <a:pt x="1631" y="1739"/>
                  </a:cubicBezTo>
                  <a:cubicBezTo>
                    <a:pt x="1619" y="1751"/>
                    <a:pt x="1631" y="1775"/>
                    <a:pt x="1655" y="1787"/>
                  </a:cubicBezTo>
                  <a:cubicBezTo>
                    <a:pt x="1703" y="1823"/>
                    <a:pt x="1738" y="1846"/>
                    <a:pt x="1774" y="1894"/>
                  </a:cubicBezTo>
                  <a:cubicBezTo>
                    <a:pt x="1786" y="1894"/>
                    <a:pt x="1798" y="1906"/>
                    <a:pt x="1810" y="1906"/>
                  </a:cubicBezTo>
                  <a:cubicBezTo>
                    <a:pt x="1822" y="1906"/>
                    <a:pt x="1834" y="1894"/>
                    <a:pt x="1834" y="1894"/>
                  </a:cubicBezTo>
                  <a:cubicBezTo>
                    <a:pt x="1846" y="1870"/>
                    <a:pt x="1857" y="1846"/>
                    <a:pt x="1834" y="1834"/>
                  </a:cubicBezTo>
                  <a:cubicBezTo>
                    <a:pt x="1798" y="1787"/>
                    <a:pt x="1750" y="1751"/>
                    <a:pt x="1691" y="1715"/>
                  </a:cubicBezTo>
                  <a:cubicBezTo>
                    <a:pt x="1684" y="1712"/>
                    <a:pt x="1678" y="1711"/>
                    <a:pt x="1672" y="1711"/>
                  </a:cubicBezTo>
                  <a:close/>
                  <a:moveTo>
                    <a:pt x="854" y="1794"/>
                  </a:moveTo>
                  <a:cubicBezTo>
                    <a:pt x="847" y="1794"/>
                    <a:pt x="841" y="1795"/>
                    <a:pt x="834" y="1799"/>
                  </a:cubicBezTo>
                  <a:cubicBezTo>
                    <a:pt x="786" y="1823"/>
                    <a:pt x="726" y="1858"/>
                    <a:pt x="679" y="1894"/>
                  </a:cubicBezTo>
                  <a:cubicBezTo>
                    <a:pt x="667" y="1906"/>
                    <a:pt x="655" y="1930"/>
                    <a:pt x="667" y="1954"/>
                  </a:cubicBezTo>
                  <a:cubicBezTo>
                    <a:pt x="679" y="1965"/>
                    <a:pt x="691" y="1965"/>
                    <a:pt x="703" y="1965"/>
                  </a:cubicBezTo>
                  <a:lnTo>
                    <a:pt x="726" y="1965"/>
                  </a:lnTo>
                  <a:cubicBezTo>
                    <a:pt x="774" y="1930"/>
                    <a:pt x="822" y="1894"/>
                    <a:pt x="869" y="1870"/>
                  </a:cubicBezTo>
                  <a:cubicBezTo>
                    <a:pt x="893" y="1858"/>
                    <a:pt x="905" y="1834"/>
                    <a:pt x="893" y="1811"/>
                  </a:cubicBezTo>
                  <a:cubicBezTo>
                    <a:pt x="885" y="1802"/>
                    <a:pt x="870" y="1794"/>
                    <a:pt x="854" y="1794"/>
                  </a:cubicBezTo>
                  <a:close/>
                  <a:moveTo>
                    <a:pt x="565" y="1981"/>
                  </a:moveTo>
                  <a:cubicBezTo>
                    <a:pt x="556" y="1981"/>
                    <a:pt x="546" y="1984"/>
                    <a:pt x="536" y="1989"/>
                  </a:cubicBezTo>
                  <a:lnTo>
                    <a:pt x="512" y="2013"/>
                  </a:lnTo>
                  <a:cubicBezTo>
                    <a:pt x="476" y="2049"/>
                    <a:pt x="441" y="2073"/>
                    <a:pt x="405" y="2108"/>
                  </a:cubicBezTo>
                  <a:cubicBezTo>
                    <a:pt x="393" y="2120"/>
                    <a:pt x="381" y="2144"/>
                    <a:pt x="405" y="2168"/>
                  </a:cubicBezTo>
                  <a:cubicBezTo>
                    <a:pt x="417" y="2180"/>
                    <a:pt x="429" y="2180"/>
                    <a:pt x="441" y="2180"/>
                  </a:cubicBezTo>
                  <a:cubicBezTo>
                    <a:pt x="441" y="2180"/>
                    <a:pt x="453" y="2180"/>
                    <a:pt x="464" y="2168"/>
                  </a:cubicBezTo>
                  <a:cubicBezTo>
                    <a:pt x="488" y="2144"/>
                    <a:pt x="524" y="2108"/>
                    <a:pt x="560" y="2085"/>
                  </a:cubicBezTo>
                  <a:lnTo>
                    <a:pt x="595" y="2061"/>
                  </a:lnTo>
                  <a:cubicBezTo>
                    <a:pt x="607" y="2049"/>
                    <a:pt x="619" y="2013"/>
                    <a:pt x="595" y="2001"/>
                  </a:cubicBezTo>
                  <a:cubicBezTo>
                    <a:pt x="588" y="1987"/>
                    <a:pt x="577" y="1981"/>
                    <a:pt x="565" y="1981"/>
                  </a:cubicBezTo>
                  <a:close/>
                  <a:moveTo>
                    <a:pt x="1350" y="1970"/>
                  </a:moveTo>
                  <a:cubicBezTo>
                    <a:pt x="1341" y="1970"/>
                    <a:pt x="1332" y="1972"/>
                    <a:pt x="1322" y="1977"/>
                  </a:cubicBezTo>
                  <a:cubicBezTo>
                    <a:pt x="1310" y="1989"/>
                    <a:pt x="1298" y="2013"/>
                    <a:pt x="1310" y="2037"/>
                  </a:cubicBezTo>
                  <a:cubicBezTo>
                    <a:pt x="1346" y="2085"/>
                    <a:pt x="1381" y="2132"/>
                    <a:pt x="1429" y="2180"/>
                  </a:cubicBezTo>
                  <a:cubicBezTo>
                    <a:pt x="1429" y="2180"/>
                    <a:pt x="1441" y="2192"/>
                    <a:pt x="1453" y="2192"/>
                  </a:cubicBezTo>
                  <a:cubicBezTo>
                    <a:pt x="1465" y="2192"/>
                    <a:pt x="1476" y="2180"/>
                    <a:pt x="1488" y="2180"/>
                  </a:cubicBezTo>
                  <a:cubicBezTo>
                    <a:pt x="1500" y="2156"/>
                    <a:pt x="1500" y="2132"/>
                    <a:pt x="1488" y="2120"/>
                  </a:cubicBezTo>
                  <a:cubicBezTo>
                    <a:pt x="1453" y="2073"/>
                    <a:pt x="1417" y="2037"/>
                    <a:pt x="1381" y="1989"/>
                  </a:cubicBezTo>
                  <a:cubicBezTo>
                    <a:pt x="1374" y="1975"/>
                    <a:pt x="1363" y="1970"/>
                    <a:pt x="1350" y="1970"/>
                  </a:cubicBezTo>
                  <a:close/>
                  <a:moveTo>
                    <a:pt x="1881" y="1965"/>
                  </a:moveTo>
                  <a:cubicBezTo>
                    <a:pt x="1857" y="1977"/>
                    <a:pt x="1846" y="2001"/>
                    <a:pt x="1846" y="2025"/>
                  </a:cubicBezTo>
                  <a:cubicBezTo>
                    <a:pt x="1857" y="2049"/>
                    <a:pt x="1857" y="2073"/>
                    <a:pt x="1857" y="2096"/>
                  </a:cubicBezTo>
                  <a:cubicBezTo>
                    <a:pt x="1857" y="2120"/>
                    <a:pt x="1857" y="2144"/>
                    <a:pt x="1846" y="2156"/>
                  </a:cubicBezTo>
                  <a:cubicBezTo>
                    <a:pt x="1846" y="2180"/>
                    <a:pt x="1846" y="2204"/>
                    <a:pt x="1869" y="2215"/>
                  </a:cubicBezTo>
                  <a:lnTo>
                    <a:pt x="1893" y="2215"/>
                  </a:lnTo>
                  <a:cubicBezTo>
                    <a:pt x="1905" y="2215"/>
                    <a:pt x="1929" y="2215"/>
                    <a:pt x="1929" y="2192"/>
                  </a:cubicBezTo>
                  <a:cubicBezTo>
                    <a:pt x="1941" y="2168"/>
                    <a:pt x="1953" y="2132"/>
                    <a:pt x="1953" y="2096"/>
                  </a:cubicBezTo>
                  <a:cubicBezTo>
                    <a:pt x="1941" y="2061"/>
                    <a:pt x="1941" y="2025"/>
                    <a:pt x="1929" y="1989"/>
                  </a:cubicBezTo>
                  <a:cubicBezTo>
                    <a:pt x="1929" y="1977"/>
                    <a:pt x="1905" y="1965"/>
                    <a:pt x="1881" y="1965"/>
                  </a:cubicBezTo>
                  <a:close/>
                  <a:moveTo>
                    <a:pt x="1594" y="2199"/>
                  </a:moveTo>
                  <a:cubicBezTo>
                    <a:pt x="1579" y="2199"/>
                    <a:pt x="1560" y="2210"/>
                    <a:pt x="1560" y="2227"/>
                  </a:cubicBezTo>
                  <a:cubicBezTo>
                    <a:pt x="1548" y="2251"/>
                    <a:pt x="1548" y="2275"/>
                    <a:pt x="1572" y="2287"/>
                  </a:cubicBezTo>
                  <a:cubicBezTo>
                    <a:pt x="1619" y="2311"/>
                    <a:pt x="1667" y="2323"/>
                    <a:pt x="1715" y="2323"/>
                  </a:cubicBezTo>
                  <a:lnTo>
                    <a:pt x="1762" y="2323"/>
                  </a:lnTo>
                  <a:cubicBezTo>
                    <a:pt x="1786" y="2311"/>
                    <a:pt x="1798" y="2287"/>
                    <a:pt x="1798" y="2263"/>
                  </a:cubicBezTo>
                  <a:cubicBezTo>
                    <a:pt x="1798" y="2239"/>
                    <a:pt x="1774" y="2227"/>
                    <a:pt x="1750" y="2227"/>
                  </a:cubicBezTo>
                  <a:cubicBezTo>
                    <a:pt x="1750" y="2239"/>
                    <a:pt x="1738" y="2239"/>
                    <a:pt x="1738" y="2239"/>
                  </a:cubicBezTo>
                  <a:cubicBezTo>
                    <a:pt x="1703" y="2239"/>
                    <a:pt x="1655" y="2227"/>
                    <a:pt x="1607" y="2204"/>
                  </a:cubicBezTo>
                  <a:cubicBezTo>
                    <a:pt x="1604" y="2200"/>
                    <a:pt x="1599" y="2199"/>
                    <a:pt x="1594" y="2199"/>
                  </a:cubicBezTo>
                  <a:close/>
                  <a:moveTo>
                    <a:pt x="311" y="2210"/>
                  </a:moveTo>
                  <a:cubicBezTo>
                    <a:pt x="301" y="2210"/>
                    <a:pt x="292" y="2215"/>
                    <a:pt x="286" y="2227"/>
                  </a:cubicBezTo>
                  <a:cubicBezTo>
                    <a:pt x="238" y="2275"/>
                    <a:pt x="203" y="2323"/>
                    <a:pt x="167" y="2358"/>
                  </a:cubicBezTo>
                  <a:cubicBezTo>
                    <a:pt x="155" y="2382"/>
                    <a:pt x="155" y="2406"/>
                    <a:pt x="179" y="2418"/>
                  </a:cubicBezTo>
                  <a:cubicBezTo>
                    <a:pt x="179" y="2430"/>
                    <a:pt x="191" y="2430"/>
                    <a:pt x="203" y="2430"/>
                  </a:cubicBezTo>
                  <a:cubicBezTo>
                    <a:pt x="214" y="2430"/>
                    <a:pt x="226" y="2430"/>
                    <a:pt x="238" y="2418"/>
                  </a:cubicBezTo>
                  <a:cubicBezTo>
                    <a:pt x="262" y="2370"/>
                    <a:pt x="298" y="2335"/>
                    <a:pt x="345" y="2287"/>
                  </a:cubicBezTo>
                  <a:cubicBezTo>
                    <a:pt x="357" y="2263"/>
                    <a:pt x="357" y="2239"/>
                    <a:pt x="345" y="2227"/>
                  </a:cubicBezTo>
                  <a:cubicBezTo>
                    <a:pt x="333" y="2215"/>
                    <a:pt x="322" y="2210"/>
                    <a:pt x="311" y="2210"/>
                  </a:cubicBezTo>
                  <a:close/>
                  <a:moveTo>
                    <a:pt x="131" y="2489"/>
                  </a:moveTo>
                  <a:cubicBezTo>
                    <a:pt x="107" y="2489"/>
                    <a:pt x="83" y="2489"/>
                    <a:pt x="72" y="2513"/>
                  </a:cubicBezTo>
                  <a:cubicBezTo>
                    <a:pt x="48" y="2573"/>
                    <a:pt x="24" y="2632"/>
                    <a:pt x="12" y="2680"/>
                  </a:cubicBezTo>
                  <a:cubicBezTo>
                    <a:pt x="12" y="2704"/>
                    <a:pt x="24" y="2727"/>
                    <a:pt x="48" y="2739"/>
                  </a:cubicBezTo>
                  <a:lnTo>
                    <a:pt x="60" y="2739"/>
                  </a:lnTo>
                  <a:cubicBezTo>
                    <a:pt x="72" y="2739"/>
                    <a:pt x="95" y="2727"/>
                    <a:pt x="95" y="2704"/>
                  </a:cubicBezTo>
                  <a:cubicBezTo>
                    <a:pt x="107" y="2656"/>
                    <a:pt x="131" y="2608"/>
                    <a:pt x="155" y="2549"/>
                  </a:cubicBezTo>
                  <a:cubicBezTo>
                    <a:pt x="167" y="2537"/>
                    <a:pt x="155" y="2501"/>
                    <a:pt x="131" y="2489"/>
                  </a:cubicBezTo>
                  <a:close/>
                  <a:moveTo>
                    <a:pt x="36" y="2823"/>
                  </a:moveTo>
                  <a:cubicBezTo>
                    <a:pt x="12" y="2823"/>
                    <a:pt x="0" y="2847"/>
                    <a:pt x="0" y="2870"/>
                  </a:cubicBezTo>
                  <a:cubicBezTo>
                    <a:pt x="12" y="2930"/>
                    <a:pt x="24" y="2989"/>
                    <a:pt x="48" y="3049"/>
                  </a:cubicBezTo>
                  <a:cubicBezTo>
                    <a:pt x="60" y="3061"/>
                    <a:pt x="72" y="3073"/>
                    <a:pt x="95" y="3073"/>
                  </a:cubicBezTo>
                  <a:lnTo>
                    <a:pt x="107" y="3073"/>
                  </a:lnTo>
                  <a:cubicBezTo>
                    <a:pt x="131" y="3061"/>
                    <a:pt x="143" y="3037"/>
                    <a:pt x="131" y="3013"/>
                  </a:cubicBezTo>
                  <a:cubicBezTo>
                    <a:pt x="107" y="2966"/>
                    <a:pt x="95" y="2906"/>
                    <a:pt x="83" y="2858"/>
                  </a:cubicBezTo>
                  <a:cubicBezTo>
                    <a:pt x="83" y="2835"/>
                    <a:pt x="60" y="2823"/>
                    <a:pt x="36" y="2823"/>
                  </a:cubicBezTo>
                  <a:close/>
                  <a:moveTo>
                    <a:pt x="184" y="3130"/>
                  </a:moveTo>
                  <a:cubicBezTo>
                    <a:pt x="175" y="3130"/>
                    <a:pt x="165" y="3134"/>
                    <a:pt x="155" y="3144"/>
                  </a:cubicBezTo>
                  <a:cubicBezTo>
                    <a:pt x="143" y="3156"/>
                    <a:pt x="131" y="3180"/>
                    <a:pt x="155" y="3204"/>
                  </a:cubicBezTo>
                  <a:cubicBezTo>
                    <a:pt x="191" y="3251"/>
                    <a:pt x="226" y="3287"/>
                    <a:pt x="274" y="3335"/>
                  </a:cubicBezTo>
                  <a:lnTo>
                    <a:pt x="310" y="3335"/>
                  </a:lnTo>
                  <a:cubicBezTo>
                    <a:pt x="322" y="3335"/>
                    <a:pt x="333" y="3335"/>
                    <a:pt x="333" y="3323"/>
                  </a:cubicBezTo>
                  <a:cubicBezTo>
                    <a:pt x="357" y="3299"/>
                    <a:pt x="345" y="3275"/>
                    <a:pt x="333" y="3263"/>
                  </a:cubicBezTo>
                  <a:cubicBezTo>
                    <a:pt x="286" y="3227"/>
                    <a:pt x="250" y="3180"/>
                    <a:pt x="214" y="3144"/>
                  </a:cubicBezTo>
                  <a:cubicBezTo>
                    <a:pt x="208" y="3137"/>
                    <a:pt x="197" y="3130"/>
                    <a:pt x="184" y="3130"/>
                  </a:cubicBezTo>
                  <a:close/>
                  <a:moveTo>
                    <a:pt x="449" y="3354"/>
                  </a:moveTo>
                  <a:cubicBezTo>
                    <a:pt x="434" y="3354"/>
                    <a:pt x="413" y="3362"/>
                    <a:pt x="405" y="3370"/>
                  </a:cubicBezTo>
                  <a:cubicBezTo>
                    <a:pt x="393" y="3394"/>
                    <a:pt x="405" y="3418"/>
                    <a:pt x="417" y="3430"/>
                  </a:cubicBezTo>
                  <a:cubicBezTo>
                    <a:pt x="512" y="3489"/>
                    <a:pt x="572" y="3525"/>
                    <a:pt x="584" y="3525"/>
                  </a:cubicBezTo>
                  <a:lnTo>
                    <a:pt x="595" y="3525"/>
                  </a:lnTo>
                  <a:cubicBezTo>
                    <a:pt x="607" y="3525"/>
                    <a:pt x="631" y="3513"/>
                    <a:pt x="631" y="3501"/>
                  </a:cubicBezTo>
                  <a:cubicBezTo>
                    <a:pt x="643" y="3478"/>
                    <a:pt x="631" y="3454"/>
                    <a:pt x="607" y="3442"/>
                  </a:cubicBezTo>
                  <a:cubicBezTo>
                    <a:pt x="607" y="3442"/>
                    <a:pt x="548" y="3418"/>
                    <a:pt x="464" y="3358"/>
                  </a:cubicBezTo>
                  <a:cubicBezTo>
                    <a:pt x="461" y="3355"/>
                    <a:pt x="455" y="3354"/>
                    <a:pt x="449" y="335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32" name="Google Shape;1232;p14"/>
          <p:cNvGrpSpPr/>
          <p:nvPr/>
        </p:nvGrpSpPr>
        <p:grpSpPr>
          <a:xfrm>
            <a:off x="530841" y="3677715"/>
            <a:ext cx="893880" cy="1106044"/>
            <a:chOff x="4841828" y="3544990"/>
            <a:chExt cx="482683" cy="597248"/>
          </a:xfrm>
        </p:grpSpPr>
        <p:sp>
          <p:nvSpPr>
            <p:cNvPr id="1233" name="Google Shape;1233;p14"/>
            <p:cNvSpPr/>
            <p:nvPr/>
          </p:nvSpPr>
          <p:spPr>
            <a:xfrm>
              <a:off x="4893241" y="3979464"/>
              <a:ext cx="88842" cy="50459"/>
            </a:xfrm>
            <a:custGeom>
              <a:avLst/>
              <a:gdLst/>
              <a:ahLst/>
              <a:cxnLst/>
              <a:rect l="l" t="t" r="r" b="b"/>
              <a:pathLst>
                <a:path w="2884" h="1638" extrusionOk="0">
                  <a:moveTo>
                    <a:pt x="1763" y="1"/>
                  </a:moveTo>
                  <a:cubicBezTo>
                    <a:pt x="1631" y="1"/>
                    <a:pt x="1512" y="75"/>
                    <a:pt x="1430" y="172"/>
                  </a:cubicBezTo>
                  <a:lnTo>
                    <a:pt x="1430" y="172"/>
                  </a:lnTo>
                  <a:cubicBezTo>
                    <a:pt x="1376" y="126"/>
                    <a:pt x="1304" y="85"/>
                    <a:pt x="1213" y="53"/>
                  </a:cubicBezTo>
                  <a:cubicBezTo>
                    <a:pt x="1137" y="29"/>
                    <a:pt x="1073" y="19"/>
                    <a:pt x="1019" y="19"/>
                  </a:cubicBezTo>
                  <a:cubicBezTo>
                    <a:pt x="674" y="19"/>
                    <a:pt x="736" y="446"/>
                    <a:pt x="736" y="446"/>
                  </a:cubicBezTo>
                  <a:cubicBezTo>
                    <a:pt x="702" y="425"/>
                    <a:pt x="664" y="416"/>
                    <a:pt x="626" y="416"/>
                  </a:cubicBezTo>
                  <a:cubicBezTo>
                    <a:pt x="337" y="416"/>
                    <a:pt x="1" y="959"/>
                    <a:pt x="379" y="1232"/>
                  </a:cubicBezTo>
                  <a:cubicBezTo>
                    <a:pt x="495" y="1321"/>
                    <a:pt x="606" y="1362"/>
                    <a:pt x="700" y="1368"/>
                  </a:cubicBezTo>
                  <a:lnTo>
                    <a:pt x="700" y="1368"/>
                  </a:lnTo>
                  <a:cubicBezTo>
                    <a:pt x="734" y="1510"/>
                    <a:pt x="838" y="1632"/>
                    <a:pt x="1058" y="1637"/>
                  </a:cubicBezTo>
                  <a:cubicBezTo>
                    <a:pt x="1071" y="1637"/>
                    <a:pt x="1084" y="1637"/>
                    <a:pt x="1096" y="1637"/>
                  </a:cubicBezTo>
                  <a:cubicBezTo>
                    <a:pt x="1386" y="1637"/>
                    <a:pt x="1581" y="1570"/>
                    <a:pt x="1691" y="1470"/>
                  </a:cubicBezTo>
                  <a:lnTo>
                    <a:pt x="1691" y="1470"/>
                  </a:lnTo>
                  <a:cubicBezTo>
                    <a:pt x="1715" y="1503"/>
                    <a:pt x="1746" y="1535"/>
                    <a:pt x="1784" y="1565"/>
                  </a:cubicBezTo>
                  <a:cubicBezTo>
                    <a:pt x="1834" y="1606"/>
                    <a:pt x="1895" y="1625"/>
                    <a:pt x="1962" y="1625"/>
                  </a:cubicBezTo>
                  <a:cubicBezTo>
                    <a:pt x="2338" y="1625"/>
                    <a:pt x="2883" y="1040"/>
                    <a:pt x="2570" y="696"/>
                  </a:cubicBezTo>
                  <a:cubicBezTo>
                    <a:pt x="2479" y="600"/>
                    <a:pt x="2383" y="564"/>
                    <a:pt x="2292" y="564"/>
                  </a:cubicBezTo>
                  <a:cubicBezTo>
                    <a:pt x="2283" y="564"/>
                    <a:pt x="2274" y="564"/>
                    <a:pt x="2265" y="565"/>
                  </a:cubicBezTo>
                  <a:lnTo>
                    <a:pt x="2265" y="565"/>
                  </a:lnTo>
                  <a:cubicBezTo>
                    <a:pt x="2268" y="395"/>
                    <a:pt x="2184" y="199"/>
                    <a:pt x="1975" y="65"/>
                  </a:cubicBezTo>
                  <a:cubicBezTo>
                    <a:pt x="1902" y="20"/>
                    <a:pt x="1831" y="1"/>
                    <a:pt x="1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4897215" y="3978509"/>
              <a:ext cx="80339" cy="52861"/>
            </a:xfrm>
            <a:custGeom>
              <a:avLst/>
              <a:gdLst/>
              <a:ahLst/>
              <a:cxnLst/>
              <a:rect l="l" t="t" r="r" b="b"/>
              <a:pathLst>
                <a:path w="2608" h="1716" extrusionOk="0">
                  <a:moveTo>
                    <a:pt x="1298" y="263"/>
                  </a:moveTo>
                  <a:cubicBezTo>
                    <a:pt x="1405" y="358"/>
                    <a:pt x="1429" y="477"/>
                    <a:pt x="1393" y="560"/>
                  </a:cubicBezTo>
                  <a:cubicBezTo>
                    <a:pt x="1378" y="598"/>
                    <a:pt x="1353" y="622"/>
                    <a:pt x="1322" y="622"/>
                  </a:cubicBezTo>
                  <a:cubicBezTo>
                    <a:pt x="1304" y="622"/>
                    <a:pt x="1284" y="614"/>
                    <a:pt x="1262" y="596"/>
                  </a:cubicBezTo>
                  <a:cubicBezTo>
                    <a:pt x="1191" y="525"/>
                    <a:pt x="1215" y="382"/>
                    <a:pt x="1298" y="263"/>
                  </a:cubicBezTo>
                  <a:close/>
                  <a:moveTo>
                    <a:pt x="2096" y="644"/>
                  </a:moveTo>
                  <a:lnTo>
                    <a:pt x="2096" y="644"/>
                  </a:lnTo>
                  <a:cubicBezTo>
                    <a:pt x="2072" y="787"/>
                    <a:pt x="1988" y="882"/>
                    <a:pt x="1869" y="906"/>
                  </a:cubicBezTo>
                  <a:lnTo>
                    <a:pt x="1857" y="906"/>
                  </a:lnTo>
                  <a:cubicBezTo>
                    <a:pt x="1822" y="906"/>
                    <a:pt x="1822" y="894"/>
                    <a:pt x="1822" y="882"/>
                  </a:cubicBezTo>
                  <a:cubicBezTo>
                    <a:pt x="1822" y="822"/>
                    <a:pt x="1929" y="680"/>
                    <a:pt x="2096" y="644"/>
                  </a:cubicBezTo>
                  <a:close/>
                  <a:moveTo>
                    <a:pt x="726" y="1001"/>
                  </a:moveTo>
                  <a:cubicBezTo>
                    <a:pt x="738" y="1001"/>
                    <a:pt x="762" y="1013"/>
                    <a:pt x="774" y="1037"/>
                  </a:cubicBezTo>
                  <a:cubicBezTo>
                    <a:pt x="834" y="1108"/>
                    <a:pt x="845" y="1180"/>
                    <a:pt x="810" y="1251"/>
                  </a:cubicBezTo>
                  <a:cubicBezTo>
                    <a:pt x="786" y="1322"/>
                    <a:pt x="703" y="1358"/>
                    <a:pt x="607" y="1358"/>
                  </a:cubicBezTo>
                  <a:cubicBezTo>
                    <a:pt x="584" y="1239"/>
                    <a:pt x="619" y="1096"/>
                    <a:pt x="667" y="1037"/>
                  </a:cubicBezTo>
                  <a:cubicBezTo>
                    <a:pt x="691" y="1013"/>
                    <a:pt x="714" y="1001"/>
                    <a:pt x="726" y="1001"/>
                  </a:cubicBezTo>
                  <a:close/>
                  <a:moveTo>
                    <a:pt x="1584" y="1108"/>
                  </a:moveTo>
                  <a:cubicBezTo>
                    <a:pt x="1596" y="1108"/>
                    <a:pt x="1607" y="1132"/>
                    <a:pt x="1619" y="1168"/>
                  </a:cubicBezTo>
                  <a:cubicBezTo>
                    <a:pt x="1655" y="1275"/>
                    <a:pt x="1631" y="1370"/>
                    <a:pt x="1572" y="1442"/>
                  </a:cubicBezTo>
                  <a:cubicBezTo>
                    <a:pt x="1512" y="1334"/>
                    <a:pt x="1512" y="1227"/>
                    <a:pt x="1548" y="1156"/>
                  </a:cubicBezTo>
                  <a:cubicBezTo>
                    <a:pt x="1560" y="1120"/>
                    <a:pt x="1584" y="1108"/>
                    <a:pt x="1584" y="1108"/>
                  </a:cubicBezTo>
                  <a:close/>
                  <a:moveTo>
                    <a:pt x="1632" y="75"/>
                  </a:moveTo>
                  <a:cubicBezTo>
                    <a:pt x="1698" y="75"/>
                    <a:pt x="1767" y="94"/>
                    <a:pt x="1834" y="132"/>
                  </a:cubicBezTo>
                  <a:cubicBezTo>
                    <a:pt x="1988" y="239"/>
                    <a:pt x="2096" y="394"/>
                    <a:pt x="2096" y="560"/>
                  </a:cubicBezTo>
                  <a:cubicBezTo>
                    <a:pt x="1893" y="596"/>
                    <a:pt x="1738" y="775"/>
                    <a:pt x="1750" y="894"/>
                  </a:cubicBezTo>
                  <a:cubicBezTo>
                    <a:pt x="1750" y="936"/>
                    <a:pt x="1779" y="979"/>
                    <a:pt x="1853" y="979"/>
                  </a:cubicBezTo>
                  <a:cubicBezTo>
                    <a:pt x="1862" y="979"/>
                    <a:pt x="1871" y="978"/>
                    <a:pt x="1881" y="977"/>
                  </a:cubicBezTo>
                  <a:cubicBezTo>
                    <a:pt x="2036" y="953"/>
                    <a:pt x="2155" y="822"/>
                    <a:pt x="2167" y="632"/>
                  </a:cubicBezTo>
                  <a:cubicBezTo>
                    <a:pt x="2262" y="632"/>
                    <a:pt x="2334" y="680"/>
                    <a:pt x="2405" y="751"/>
                  </a:cubicBezTo>
                  <a:cubicBezTo>
                    <a:pt x="2536" y="882"/>
                    <a:pt x="2500" y="1037"/>
                    <a:pt x="2453" y="1144"/>
                  </a:cubicBezTo>
                  <a:cubicBezTo>
                    <a:pt x="2346" y="1394"/>
                    <a:pt x="2048" y="1620"/>
                    <a:pt x="1834" y="1620"/>
                  </a:cubicBezTo>
                  <a:cubicBezTo>
                    <a:pt x="1774" y="1620"/>
                    <a:pt x="1715" y="1596"/>
                    <a:pt x="1679" y="1573"/>
                  </a:cubicBezTo>
                  <a:cubicBezTo>
                    <a:pt x="1655" y="1549"/>
                    <a:pt x="1631" y="1525"/>
                    <a:pt x="1619" y="1513"/>
                  </a:cubicBezTo>
                  <a:cubicBezTo>
                    <a:pt x="1703" y="1406"/>
                    <a:pt x="1738" y="1275"/>
                    <a:pt x="1691" y="1144"/>
                  </a:cubicBezTo>
                  <a:cubicBezTo>
                    <a:pt x="1667" y="1049"/>
                    <a:pt x="1619" y="1037"/>
                    <a:pt x="1584" y="1037"/>
                  </a:cubicBezTo>
                  <a:cubicBezTo>
                    <a:pt x="1548" y="1037"/>
                    <a:pt x="1512" y="1061"/>
                    <a:pt x="1476" y="1120"/>
                  </a:cubicBezTo>
                  <a:cubicBezTo>
                    <a:pt x="1429" y="1215"/>
                    <a:pt x="1429" y="1358"/>
                    <a:pt x="1512" y="1501"/>
                  </a:cubicBezTo>
                  <a:cubicBezTo>
                    <a:pt x="1429" y="1561"/>
                    <a:pt x="1262" y="1632"/>
                    <a:pt x="953" y="1632"/>
                  </a:cubicBezTo>
                  <a:lnTo>
                    <a:pt x="929" y="1632"/>
                  </a:lnTo>
                  <a:cubicBezTo>
                    <a:pt x="738" y="1632"/>
                    <a:pt x="655" y="1537"/>
                    <a:pt x="619" y="1442"/>
                  </a:cubicBezTo>
                  <a:cubicBezTo>
                    <a:pt x="738" y="1430"/>
                    <a:pt x="834" y="1370"/>
                    <a:pt x="881" y="1275"/>
                  </a:cubicBezTo>
                  <a:cubicBezTo>
                    <a:pt x="929" y="1192"/>
                    <a:pt x="917" y="1084"/>
                    <a:pt x="845" y="989"/>
                  </a:cubicBezTo>
                  <a:cubicBezTo>
                    <a:pt x="798" y="930"/>
                    <a:pt x="762" y="918"/>
                    <a:pt x="726" y="918"/>
                  </a:cubicBezTo>
                  <a:cubicBezTo>
                    <a:pt x="691" y="918"/>
                    <a:pt x="655" y="941"/>
                    <a:pt x="619" y="989"/>
                  </a:cubicBezTo>
                  <a:cubicBezTo>
                    <a:pt x="560" y="1061"/>
                    <a:pt x="512" y="1203"/>
                    <a:pt x="524" y="1358"/>
                  </a:cubicBezTo>
                  <a:cubicBezTo>
                    <a:pt x="441" y="1334"/>
                    <a:pt x="357" y="1299"/>
                    <a:pt x="274" y="1239"/>
                  </a:cubicBezTo>
                  <a:cubicBezTo>
                    <a:pt x="72" y="1084"/>
                    <a:pt x="119" y="882"/>
                    <a:pt x="143" y="799"/>
                  </a:cubicBezTo>
                  <a:cubicBezTo>
                    <a:pt x="203" y="632"/>
                    <a:pt x="357" y="489"/>
                    <a:pt x="488" y="489"/>
                  </a:cubicBezTo>
                  <a:cubicBezTo>
                    <a:pt x="524" y="489"/>
                    <a:pt x="560" y="489"/>
                    <a:pt x="584" y="513"/>
                  </a:cubicBezTo>
                  <a:lnTo>
                    <a:pt x="619" y="513"/>
                  </a:lnTo>
                  <a:cubicBezTo>
                    <a:pt x="631" y="501"/>
                    <a:pt x="643" y="489"/>
                    <a:pt x="643" y="477"/>
                  </a:cubicBezTo>
                  <a:cubicBezTo>
                    <a:pt x="643" y="465"/>
                    <a:pt x="619" y="263"/>
                    <a:pt x="714" y="156"/>
                  </a:cubicBezTo>
                  <a:cubicBezTo>
                    <a:pt x="750" y="113"/>
                    <a:pt x="812" y="91"/>
                    <a:pt x="891" y="91"/>
                  </a:cubicBezTo>
                  <a:cubicBezTo>
                    <a:pt x="944" y="91"/>
                    <a:pt x="1005" y="101"/>
                    <a:pt x="1072" y="120"/>
                  </a:cubicBezTo>
                  <a:cubicBezTo>
                    <a:pt x="1131" y="144"/>
                    <a:pt x="1191" y="179"/>
                    <a:pt x="1238" y="215"/>
                  </a:cubicBezTo>
                  <a:cubicBezTo>
                    <a:pt x="1143" y="358"/>
                    <a:pt x="1095" y="549"/>
                    <a:pt x="1215" y="656"/>
                  </a:cubicBezTo>
                  <a:cubicBezTo>
                    <a:pt x="1250" y="680"/>
                    <a:pt x="1286" y="691"/>
                    <a:pt x="1334" y="691"/>
                  </a:cubicBezTo>
                  <a:cubicBezTo>
                    <a:pt x="1393" y="691"/>
                    <a:pt x="1441" y="656"/>
                    <a:pt x="1465" y="584"/>
                  </a:cubicBezTo>
                  <a:cubicBezTo>
                    <a:pt x="1512" y="477"/>
                    <a:pt x="1488" y="322"/>
                    <a:pt x="1357" y="203"/>
                  </a:cubicBezTo>
                  <a:cubicBezTo>
                    <a:pt x="1436" y="118"/>
                    <a:pt x="1532" y="75"/>
                    <a:pt x="1632" y="75"/>
                  </a:cubicBezTo>
                  <a:close/>
                  <a:moveTo>
                    <a:pt x="1631" y="1"/>
                  </a:moveTo>
                  <a:cubicBezTo>
                    <a:pt x="1512" y="1"/>
                    <a:pt x="1393" y="60"/>
                    <a:pt x="1298" y="156"/>
                  </a:cubicBezTo>
                  <a:cubicBezTo>
                    <a:pt x="1238" y="120"/>
                    <a:pt x="1167" y="84"/>
                    <a:pt x="1095" y="60"/>
                  </a:cubicBezTo>
                  <a:cubicBezTo>
                    <a:pt x="1016" y="32"/>
                    <a:pt x="943" y="19"/>
                    <a:pt x="880" y="19"/>
                  </a:cubicBezTo>
                  <a:cubicBezTo>
                    <a:pt x="782" y="19"/>
                    <a:pt x="705" y="50"/>
                    <a:pt x="655" y="108"/>
                  </a:cubicBezTo>
                  <a:cubicBezTo>
                    <a:pt x="572" y="203"/>
                    <a:pt x="560" y="334"/>
                    <a:pt x="560" y="418"/>
                  </a:cubicBezTo>
                  <a:cubicBezTo>
                    <a:pt x="536" y="418"/>
                    <a:pt x="512" y="406"/>
                    <a:pt x="488" y="406"/>
                  </a:cubicBezTo>
                  <a:cubicBezTo>
                    <a:pt x="322" y="406"/>
                    <a:pt x="143" y="572"/>
                    <a:pt x="72" y="787"/>
                  </a:cubicBezTo>
                  <a:cubicBezTo>
                    <a:pt x="0" y="989"/>
                    <a:pt x="60" y="1168"/>
                    <a:pt x="226" y="1299"/>
                  </a:cubicBezTo>
                  <a:cubicBezTo>
                    <a:pt x="333" y="1370"/>
                    <a:pt x="441" y="1418"/>
                    <a:pt x="536" y="1430"/>
                  </a:cubicBezTo>
                  <a:cubicBezTo>
                    <a:pt x="584" y="1608"/>
                    <a:pt x="726" y="1703"/>
                    <a:pt x="929" y="1715"/>
                  </a:cubicBezTo>
                  <a:lnTo>
                    <a:pt x="953" y="1715"/>
                  </a:lnTo>
                  <a:cubicBezTo>
                    <a:pt x="1215" y="1715"/>
                    <a:pt x="1429" y="1656"/>
                    <a:pt x="1560" y="1561"/>
                  </a:cubicBezTo>
                  <a:cubicBezTo>
                    <a:pt x="1572" y="1584"/>
                    <a:pt x="1596" y="1608"/>
                    <a:pt x="1631" y="1632"/>
                  </a:cubicBezTo>
                  <a:cubicBezTo>
                    <a:pt x="1679" y="1680"/>
                    <a:pt x="1750" y="1692"/>
                    <a:pt x="1834" y="1692"/>
                  </a:cubicBezTo>
                  <a:cubicBezTo>
                    <a:pt x="2084" y="1692"/>
                    <a:pt x="2405" y="1453"/>
                    <a:pt x="2524" y="1180"/>
                  </a:cubicBezTo>
                  <a:cubicBezTo>
                    <a:pt x="2608" y="1001"/>
                    <a:pt x="2584" y="834"/>
                    <a:pt x="2465" y="703"/>
                  </a:cubicBezTo>
                  <a:cubicBezTo>
                    <a:pt x="2381" y="608"/>
                    <a:pt x="2286" y="560"/>
                    <a:pt x="2179" y="560"/>
                  </a:cubicBezTo>
                  <a:cubicBezTo>
                    <a:pt x="2167" y="370"/>
                    <a:pt x="2048" y="191"/>
                    <a:pt x="1869" y="72"/>
                  </a:cubicBezTo>
                  <a:cubicBezTo>
                    <a:pt x="1798" y="25"/>
                    <a:pt x="1715" y="1"/>
                    <a:pt x="16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5222238" y="3631398"/>
              <a:ext cx="89150" cy="50459"/>
            </a:xfrm>
            <a:custGeom>
              <a:avLst/>
              <a:gdLst/>
              <a:ahLst/>
              <a:cxnLst/>
              <a:rect l="l" t="t" r="r" b="b"/>
              <a:pathLst>
                <a:path w="2894" h="1638" extrusionOk="0">
                  <a:moveTo>
                    <a:pt x="1770" y="0"/>
                  </a:moveTo>
                  <a:cubicBezTo>
                    <a:pt x="1634" y="0"/>
                    <a:pt x="1514" y="75"/>
                    <a:pt x="1432" y="174"/>
                  </a:cubicBezTo>
                  <a:lnTo>
                    <a:pt x="1432" y="174"/>
                  </a:lnTo>
                  <a:cubicBezTo>
                    <a:pt x="1377" y="127"/>
                    <a:pt x="1305" y="85"/>
                    <a:pt x="1212" y="53"/>
                  </a:cubicBezTo>
                  <a:cubicBezTo>
                    <a:pt x="1137" y="29"/>
                    <a:pt x="1073" y="19"/>
                    <a:pt x="1019" y="19"/>
                  </a:cubicBezTo>
                  <a:cubicBezTo>
                    <a:pt x="674" y="19"/>
                    <a:pt x="736" y="446"/>
                    <a:pt x="736" y="446"/>
                  </a:cubicBezTo>
                  <a:cubicBezTo>
                    <a:pt x="701" y="425"/>
                    <a:pt x="664" y="416"/>
                    <a:pt x="626" y="416"/>
                  </a:cubicBezTo>
                  <a:cubicBezTo>
                    <a:pt x="337" y="416"/>
                    <a:pt x="0" y="959"/>
                    <a:pt x="379" y="1232"/>
                  </a:cubicBezTo>
                  <a:cubicBezTo>
                    <a:pt x="496" y="1319"/>
                    <a:pt x="608" y="1358"/>
                    <a:pt x="704" y="1363"/>
                  </a:cubicBezTo>
                  <a:lnTo>
                    <a:pt x="704" y="1363"/>
                  </a:lnTo>
                  <a:cubicBezTo>
                    <a:pt x="737" y="1507"/>
                    <a:pt x="840" y="1632"/>
                    <a:pt x="1058" y="1637"/>
                  </a:cubicBezTo>
                  <a:cubicBezTo>
                    <a:pt x="1071" y="1637"/>
                    <a:pt x="1084" y="1637"/>
                    <a:pt x="1096" y="1637"/>
                  </a:cubicBezTo>
                  <a:cubicBezTo>
                    <a:pt x="1387" y="1637"/>
                    <a:pt x="1582" y="1569"/>
                    <a:pt x="1694" y="1469"/>
                  </a:cubicBezTo>
                  <a:lnTo>
                    <a:pt x="1694" y="1469"/>
                  </a:lnTo>
                  <a:cubicBezTo>
                    <a:pt x="1717" y="1502"/>
                    <a:pt x="1747" y="1535"/>
                    <a:pt x="1784" y="1565"/>
                  </a:cubicBezTo>
                  <a:cubicBezTo>
                    <a:pt x="1834" y="1606"/>
                    <a:pt x="1895" y="1625"/>
                    <a:pt x="1962" y="1625"/>
                  </a:cubicBezTo>
                  <a:cubicBezTo>
                    <a:pt x="2340" y="1625"/>
                    <a:pt x="2894" y="1040"/>
                    <a:pt x="2570" y="696"/>
                  </a:cubicBezTo>
                  <a:cubicBezTo>
                    <a:pt x="2479" y="600"/>
                    <a:pt x="2383" y="564"/>
                    <a:pt x="2294" y="564"/>
                  </a:cubicBezTo>
                  <a:cubicBezTo>
                    <a:pt x="2285" y="564"/>
                    <a:pt x="2276" y="564"/>
                    <a:pt x="2267" y="565"/>
                  </a:cubicBezTo>
                  <a:lnTo>
                    <a:pt x="2267" y="565"/>
                  </a:lnTo>
                  <a:cubicBezTo>
                    <a:pt x="2273" y="395"/>
                    <a:pt x="2192" y="200"/>
                    <a:pt x="1986" y="65"/>
                  </a:cubicBezTo>
                  <a:cubicBezTo>
                    <a:pt x="1912" y="20"/>
                    <a:pt x="1839" y="0"/>
                    <a:pt x="1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5226212" y="3630074"/>
              <a:ext cx="80339" cy="53231"/>
            </a:xfrm>
            <a:custGeom>
              <a:avLst/>
              <a:gdLst/>
              <a:ahLst/>
              <a:cxnLst/>
              <a:rect l="l" t="t" r="r" b="b"/>
              <a:pathLst>
                <a:path w="2608" h="1728" extrusionOk="0">
                  <a:moveTo>
                    <a:pt x="1298" y="275"/>
                  </a:moveTo>
                  <a:cubicBezTo>
                    <a:pt x="1405" y="370"/>
                    <a:pt x="1429" y="489"/>
                    <a:pt x="1405" y="561"/>
                  </a:cubicBezTo>
                  <a:cubicBezTo>
                    <a:pt x="1382" y="606"/>
                    <a:pt x="1354" y="628"/>
                    <a:pt x="1322" y="628"/>
                  </a:cubicBezTo>
                  <a:cubicBezTo>
                    <a:pt x="1303" y="628"/>
                    <a:pt x="1283" y="621"/>
                    <a:pt x="1262" y="608"/>
                  </a:cubicBezTo>
                  <a:cubicBezTo>
                    <a:pt x="1191" y="537"/>
                    <a:pt x="1214" y="394"/>
                    <a:pt x="1298" y="275"/>
                  </a:cubicBezTo>
                  <a:close/>
                  <a:moveTo>
                    <a:pt x="2096" y="656"/>
                  </a:moveTo>
                  <a:lnTo>
                    <a:pt x="2096" y="656"/>
                  </a:lnTo>
                  <a:cubicBezTo>
                    <a:pt x="2072" y="799"/>
                    <a:pt x="1988" y="894"/>
                    <a:pt x="1881" y="918"/>
                  </a:cubicBezTo>
                  <a:lnTo>
                    <a:pt x="1857" y="918"/>
                  </a:lnTo>
                  <a:cubicBezTo>
                    <a:pt x="1822" y="918"/>
                    <a:pt x="1822" y="906"/>
                    <a:pt x="1822" y="894"/>
                  </a:cubicBezTo>
                  <a:cubicBezTo>
                    <a:pt x="1822" y="834"/>
                    <a:pt x="1941" y="692"/>
                    <a:pt x="2096" y="656"/>
                  </a:cubicBezTo>
                  <a:close/>
                  <a:moveTo>
                    <a:pt x="726" y="1013"/>
                  </a:moveTo>
                  <a:cubicBezTo>
                    <a:pt x="750" y="1013"/>
                    <a:pt x="762" y="1025"/>
                    <a:pt x="774" y="1049"/>
                  </a:cubicBezTo>
                  <a:cubicBezTo>
                    <a:pt x="833" y="1120"/>
                    <a:pt x="845" y="1192"/>
                    <a:pt x="822" y="1263"/>
                  </a:cubicBezTo>
                  <a:cubicBezTo>
                    <a:pt x="786" y="1323"/>
                    <a:pt x="702" y="1370"/>
                    <a:pt x="607" y="1370"/>
                  </a:cubicBezTo>
                  <a:cubicBezTo>
                    <a:pt x="583" y="1239"/>
                    <a:pt x="619" y="1108"/>
                    <a:pt x="679" y="1049"/>
                  </a:cubicBezTo>
                  <a:cubicBezTo>
                    <a:pt x="691" y="1025"/>
                    <a:pt x="714" y="1013"/>
                    <a:pt x="726" y="1013"/>
                  </a:cubicBezTo>
                  <a:close/>
                  <a:moveTo>
                    <a:pt x="1595" y="1120"/>
                  </a:moveTo>
                  <a:cubicBezTo>
                    <a:pt x="1595" y="1120"/>
                    <a:pt x="1619" y="1144"/>
                    <a:pt x="1619" y="1180"/>
                  </a:cubicBezTo>
                  <a:cubicBezTo>
                    <a:pt x="1655" y="1275"/>
                    <a:pt x="1631" y="1382"/>
                    <a:pt x="1572" y="1454"/>
                  </a:cubicBezTo>
                  <a:cubicBezTo>
                    <a:pt x="1512" y="1346"/>
                    <a:pt x="1512" y="1227"/>
                    <a:pt x="1548" y="1168"/>
                  </a:cubicBezTo>
                  <a:cubicBezTo>
                    <a:pt x="1572" y="1132"/>
                    <a:pt x="1584" y="1120"/>
                    <a:pt x="1595" y="1120"/>
                  </a:cubicBezTo>
                  <a:close/>
                  <a:moveTo>
                    <a:pt x="1637" y="87"/>
                  </a:moveTo>
                  <a:cubicBezTo>
                    <a:pt x="1704" y="87"/>
                    <a:pt x="1772" y="106"/>
                    <a:pt x="1834" y="144"/>
                  </a:cubicBezTo>
                  <a:cubicBezTo>
                    <a:pt x="2000" y="251"/>
                    <a:pt x="2096" y="406"/>
                    <a:pt x="2096" y="572"/>
                  </a:cubicBezTo>
                  <a:cubicBezTo>
                    <a:pt x="1905" y="608"/>
                    <a:pt x="1750" y="787"/>
                    <a:pt x="1750" y="906"/>
                  </a:cubicBezTo>
                  <a:cubicBezTo>
                    <a:pt x="1750" y="948"/>
                    <a:pt x="1779" y="991"/>
                    <a:pt x="1853" y="991"/>
                  </a:cubicBezTo>
                  <a:cubicBezTo>
                    <a:pt x="1862" y="991"/>
                    <a:pt x="1871" y="990"/>
                    <a:pt x="1881" y="989"/>
                  </a:cubicBezTo>
                  <a:cubicBezTo>
                    <a:pt x="2048" y="965"/>
                    <a:pt x="2155" y="834"/>
                    <a:pt x="2179" y="644"/>
                  </a:cubicBezTo>
                  <a:cubicBezTo>
                    <a:pt x="2262" y="644"/>
                    <a:pt x="2346" y="692"/>
                    <a:pt x="2417" y="763"/>
                  </a:cubicBezTo>
                  <a:cubicBezTo>
                    <a:pt x="2536" y="894"/>
                    <a:pt x="2500" y="1049"/>
                    <a:pt x="2465" y="1156"/>
                  </a:cubicBezTo>
                  <a:cubicBezTo>
                    <a:pt x="2357" y="1406"/>
                    <a:pt x="2060" y="1632"/>
                    <a:pt x="1834" y="1632"/>
                  </a:cubicBezTo>
                  <a:cubicBezTo>
                    <a:pt x="1774" y="1632"/>
                    <a:pt x="1726" y="1608"/>
                    <a:pt x="1679" y="1584"/>
                  </a:cubicBezTo>
                  <a:cubicBezTo>
                    <a:pt x="1655" y="1561"/>
                    <a:pt x="1631" y="1537"/>
                    <a:pt x="1619" y="1525"/>
                  </a:cubicBezTo>
                  <a:cubicBezTo>
                    <a:pt x="1703" y="1418"/>
                    <a:pt x="1738" y="1287"/>
                    <a:pt x="1703" y="1156"/>
                  </a:cubicBezTo>
                  <a:cubicBezTo>
                    <a:pt x="1667" y="1061"/>
                    <a:pt x="1619" y="1049"/>
                    <a:pt x="1595" y="1049"/>
                  </a:cubicBezTo>
                  <a:cubicBezTo>
                    <a:pt x="1548" y="1049"/>
                    <a:pt x="1512" y="1073"/>
                    <a:pt x="1488" y="1132"/>
                  </a:cubicBezTo>
                  <a:cubicBezTo>
                    <a:pt x="1441" y="1227"/>
                    <a:pt x="1429" y="1370"/>
                    <a:pt x="1512" y="1513"/>
                  </a:cubicBezTo>
                  <a:cubicBezTo>
                    <a:pt x="1429" y="1573"/>
                    <a:pt x="1262" y="1644"/>
                    <a:pt x="964" y="1644"/>
                  </a:cubicBezTo>
                  <a:lnTo>
                    <a:pt x="929" y="1644"/>
                  </a:lnTo>
                  <a:cubicBezTo>
                    <a:pt x="738" y="1644"/>
                    <a:pt x="655" y="1549"/>
                    <a:pt x="619" y="1454"/>
                  </a:cubicBezTo>
                  <a:cubicBezTo>
                    <a:pt x="738" y="1442"/>
                    <a:pt x="845" y="1382"/>
                    <a:pt x="893" y="1287"/>
                  </a:cubicBezTo>
                  <a:cubicBezTo>
                    <a:pt x="929" y="1203"/>
                    <a:pt x="917" y="1096"/>
                    <a:pt x="845" y="1001"/>
                  </a:cubicBezTo>
                  <a:cubicBezTo>
                    <a:pt x="798" y="942"/>
                    <a:pt x="762" y="930"/>
                    <a:pt x="726" y="930"/>
                  </a:cubicBezTo>
                  <a:cubicBezTo>
                    <a:pt x="691" y="930"/>
                    <a:pt x="655" y="953"/>
                    <a:pt x="619" y="1001"/>
                  </a:cubicBezTo>
                  <a:cubicBezTo>
                    <a:pt x="560" y="1073"/>
                    <a:pt x="512" y="1215"/>
                    <a:pt x="524" y="1370"/>
                  </a:cubicBezTo>
                  <a:cubicBezTo>
                    <a:pt x="441" y="1346"/>
                    <a:pt x="357" y="1311"/>
                    <a:pt x="274" y="1251"/>
                  </a:cubicBezTo>
                  <a:cubicBezTo>
                    <a:pt x="71" y="1096"/>
                    <a:pt x="119" y="894"/>
                    <a:pt x="143" y="811"/>
                  </a:cubicBezTo>
                  <a:cubicBezTo>
                    <a:pt x="202" y="644"/>
                    <a:pt x="357" y="501"/>
                    <a:pt x="488" y="501"/>
                  </a:cubicBezTo>
                  <a:cubicBezTo>
                    <a:pt x="524" y="501"/>
                    <a:pt x="560" y="501"/>
                    <a:pt x="583" y="525"/>
                  </a:cubicBezTo>
                  <a:lnTo>
                    <a:pt x="631" y="525"/>
                  </a:lnTo>
                  <a:cubicBezTo>
                    <a:pt x="643" y="513"/>
                    <a:pt x="643" y="501"/>
                    <a:pt x="643" y="489"/>
                  </a:cubicBezTo>
                  <a:cubicBezTo>
                    <a:pt x="643" y="477"/>
                    <a:pt x="619" y="275"/>
                    <a:pt x="714" y="168"/>
                  </a:cubicBezTo>
                  <a:cubicBezTo>
                    <a:pt x="757" y="125"/>
                    <a:pt x="817" y="103"/>
                    <a:pt x="894" y="103"/>
                  </a:cubicBezTo>
                  <a:cubicBezTo>
                    <a:pt x="946" y="103"/>
                    <a:pt x="1005" y="113"/>
                    <a:pt x="1072" y="132"/>
                  </a:cubicBezTo>
                  <a:cubicBezTo>
                    <a:pt x="1143" y="156"/>
                    <a:pt x="1203" y="191"/>
                    <a:pt x="1250" y="227"/>
                  </a:cubicBezTo>
                  <a:cubicBezTo>
                    <a:pt x="1143" y="370"/>
                    <a:pt x="1107" y="561"/>
                    <a:pt x="1214" y="668"/>
                  </a:cubicBezTo>
                  <a:cubicBezTo>
                    <a:pt x="1250" y="692"/>
                    <a:pt x="1298" y="703"/>
                    <a:pt x="1334" y="703"/>
                  </a:cubicBezTo>
                  <a:cubicBezTo>
                    <a:pt x="1393" y="703"/>
                    <a:pt x="1453" y="668"/>
                    <a:pt x="1476" y="596"/>
                  </a:cubicBezTo>
                  <a:cubicBezTo>
                    <a:pt x="1512" y="489"/>
                    <a:pt x="1488" y="334"/>
                    <a:pt x="1357" y="215"/>
                  </a:cubicBezTo>
                  <a:cubicBezTo>
                    <a:pt x="1436" y="130"/>
                    <a:pt x="1536" y="87"/>
                    <a:pt x="1637" y="87"/>
                  </a:cubicBezTo>
                  <a:close/>
                  <a:moveTo>
                    <a:pt x="1631" y="1"/>
                  </a:moveTo>
                  <a:cubicBezTo>
                    <a:pt x="1512" y="1"/>
                    <a:pt x="1393" y="60"/>
                    <a:pt x="1298" y="168"/>
                  </a:cubicBezTo>
                  <a:cubicBezTo>
                    <a:pt x="1238" y="120"/>
                    <a:pt x="1167" y="84"/>
                    <a:pt x="1095" y="60"/>
                  </a:cubicBezTo>
                  <a:cubicBezTo>
                    <a:pt x="1016" y="37"/>
                    <a:pt x="946" y="25"/>
                    <a:pt x="884" y="25"/>
                  </a:cubicBezTo>
                  <a:cubicBezTo>
                    <a:pt x="788" y="25"/>
                    <a:pt x="713" y="55"/>
                    <a:pt x="655" y="120"/>
                  </a:cubicBezTo>
                  <a:cubicBezTo>
                    <a:pt x="572" y="215"/>
                    <a:pt x="560" y="346"/>
                    <a:pt x="560" y="430"/>
                  </a:cubicBezTo>
                  <a:cubicBezTo>
                    <a:pt x="536" y="418"/>
                    <a:pt x="512" y="418"/>
                    <a:pt x="488" y="418"/>
                  </a:cubicBezTo>
                  <a:cubicBezTo>
                    <a:pt x="333" y="418"/>
                    <a:pt x="143" y="584"/>
                    <a:pt x="71" y="787"/>
                  </a:cubicBezTo>
                  <a:cubicBezTo>
                    <a:pt x="0" y="1001"/>
                    <a:pt x="60" y="1180"/>
                    <a:pt x="226" y="1311"/>
                  </a:cubicBezTo>
                  <a:cubicBezTo>
                    <a:pt x="333" y="1382"/>
                    <a:pt x="441" y="1430"/>
                    <a:pt x="548" y="1442"/>
                  </a:cubicBezTo>
                  <a:cubicBezTo>
                    <a:pt x="595" y="1620"/>
                    <a:pt x="726" y="1715"/>
                    <a:pt x="929" y="1727"/>
                  </a:cubicBezTo>
                  <a:lnTo>
                    <a:pt x="964" y="1727"/>
                  </a:lnTo>
                  <a:cubicBezTo>
                    <a:pt x="1226" y="1727"/>
                    <a:pt x="1429" y="1668"/>
                    <a:pt x="1560" y="1573"/>
                  </a:cubicBezTo>
                  <a:cubicBezTo>
                    <a:pt x="1584" y="1596"/>
                    <a:pt x="1607" y="1620"/>
                    <a:pt x="1631" y="1644"/>
                  </a:cubicBezTo>
                  <a:cubicBezTo>
                    <a:pt x="1691" y="1680"/>
                    <a:pt x="1750" y="1704"/>
                    <a:pt x="1834" y="1704"/>
                  </a:cubicBezTo>
                  <a:cubicBezTo>
                    <a:pt x="2084" y="1704"/>
                    <a:pt x="2405" y="1465"/>
                    <a:pt x="2524" y="1192"/>
                  </a:cubicBezTo>
                  <a:cubicBezTo>
                    <a:pt x="2607" y="1013"/>
                    <a:pt x="2584" y="834"/>
                    <a:pt x="2465" y="715"/>
                  </a:cubicBezTo>
                  <a:cubicBezTo>
                    <a:pt x="2381" y="620"/>
                    <a:pt x="2286" y="572"/>
                    <a:pt x="2179" y="572"/>
                  </a:cubicBezTo>
                  <a:cubicBezTo>
                    <a:pt x="2167" y="382"/>
                    <a:pt x="2060" y="191"/>
                    <a:pt x="1869" y="84"/>
                  </a:cubicBezTo>
                  <a:cubicBezTo>
                    <a:pt x="1798" y="25"/>
                    <a:pt x="1715" y="1"/>
                    <a:pt x="16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4901589" y="3601487"/>
              <a:ext cx="22796" cy="22765"/>
            </a:xfrm>
            <a:custGeom>
              <a:avLst/>
              <a:gdLst/>
              <a:ahLst/>
              <a:cxnLst/>
              <a:rect l="l" t="t" r="r" b="b"/>
              <a:pathLst>
                <a:path w="740" h="739" extrusionOk="0">
                  <a:moveTo>
                    <a:pt x="394" y="119"/>
                  </a:moveTo>
                  <a:cubicBezTo>
                    <a:pt x="406" y="143"/>
                    <a:pt x="406" y="179"/>
                    <a:pt x="418" y="203"/>
                  </a:cubicBezTo>
                  <a:cubicBezTo>
                    <a:pt x="430" y="274"/>
                    <a:pt x="442" y="286"/>
                    <a:pt x="442" y="298"/>
                  </a:cubicBezTo>
                  <a:cubicBezTo>
                    <a:pt x="453" y="310"/>
                    <a:pt x="477" y="322"/>
                    <a:pt x="537" y="346"/>
                  </a:cubicBezTo>
                  <a:cubicBezTo>
                    <a:pt x="561" y="357"/>
                    <a:pt x="596" y="369"/>
                    <a:pt x="620" y="369"/>
                  </a:cubicBezTo>
                  <a:cubicBezTo>
                    <a:pt x="584" y="393"/>
                    <a:pt x="525" y="417"/>
                    <a:pt x="465" y="429"/>
                  </a:cubicBezTo>
                  <a:cubicBezTo>
                    <a:pt x="453" y="429"/>
                    <a:pt x="453" y="441"/>
                    <a:pt x="453" y="453"/>
                  </a:cubicBezTo>
                  <a:cubicBezTo>
                    <a:pt x="418" y="512"/>
                    <a:pt x="394" y="584"/>
                    <a:pt x="370" y="619"/>
                  </a:cubicBezTo>
                  <a:cubicBezTo>
                    <a:pt x="358" y="572"/>
                    <a:pt x="334" y="500"/>
                    <a:pt x="322" y="441"/>
                  </a:cubicBezTo>
                  <a:cubicBezTo>
                    <a:pt x="311" y="429"/>
                    <a:pt x="299" y="417"/>
                    <a:pt x="287" y="417"/>
                  </a:cubicBezTo>
                  <a:cubicBezTo>
                    <a:pt x="227" y="405"/>
                    <a:pt x="156" y="393"/>
                    <a:pt x="120" y="381"/>
                  </a:cubicBezTo>
                  <a:cubicBezTo>
                    <a:pt x="156" y="357"/>
                    <a:pt x="239" y="322"/>
                    <a:pt x="299" y="286"/>
                  </a:cubicBezTo>
                  <a:cubicBezTo>
                    <a:pt x="311" y="286"/>
                    <a:pt x="322" y="274"/>
                    <a:pt x="322" y="274"/>
                  </a:cubicBezTo>
                  <a:cubicBezTo>
                    <a:pt x="346" y="215"/>
                    <a:pt x="370" y="155"/>
                    <a:pt x="394" y="119"/>
                  </a:cubicBezTo>
                  <a:close/>
                  <a:moveTo>
                    <a:pt x="406" y="0"/>
                  </a:moveTo>
                  <a:cubicBezTo>
                    <a:pt x="382" y="0"/>
                    <a:pt x="346" y="0"/>
                    <a:pt x="263" y="227"/>
                  </a:cubicBezTo>
                  <a:cubicBezTo>
                    <a:pt x="13" y="322"/>
                    <a:pt x="13" y="357"/>
                    <a:pt x="1" y="369"/>
                  </a:cubicBezTo>
                  <a:cubicBezTo>
                    <a:pt x="1" y="381"/>
                    <a:pt x="1" y="405"/>
                    <a:pt x="13" y="405"/>
                  </a:cubicBezTo>
                  <a:cubicBezTo>
                    <a:pt x="13" y="417"/>
                    <a:pt x="37" y="441"/>
                    <a:pt x="251" y="488"/>
                  </a:cubicBezTo>
                  <a:cubicBezTo>
                    <a:pt x="311" y="738"/>
                    <a:pt x="334" y="738"/>
                    <a:pt x="358" y="738"/>
                  </a:cubicBezTo>
                  <a:lnTo>
                    <a:pt x="370" y="738"/>
                  </a:lnTo>
                  <a:cubicBezTo>
                    <a:pt x="382" y="738"/>
                    <a:pt x="406" y="727"/>
                    <a:pt x="513" y="500"/>
                  </a:cubicBezTo>
                  <a:cubicBezTo>
                    <a:pt x="584" y="465"/>
                    <a:pt x="692" y="429"/>
                    <a:pt x="715" y="405"/>
                  </a:cubicBezTo>
                  <a:cubicBezTo>
                    <a:pt x="727" y="393"/>
                    <a:pt x="739" y="381"/>
                    <a:pt x="739" y="369"/>
                  </a:cubicBezTo>
                  <a:cubicBezTo>
                    <a:pt x="727" y="334"/>
                    <a:pt x="692" y="322"/>
                    <a:pt x="572" y="274"/>
                  </a:cubicBezTo>
                  <a:cubicBezTo>
                    <a:pt x="549" y="262"/>
                    <a:pt x="525" y="262"/>
                    <a:pt x="501" y="250"/>
                  </a:cubicBezTo>
                  <a:cubicBezTo>
                    <a:pt x="501" y="238"/>
                    <a:pt x="489" y="203"/>
                    <a:pt x="489" y="179"/>
                  </a:cubicBezTo>
                  <a:cubicBezTo>
                    <a:pt x="465" y="84"/>
                    <a:pt x="453" y="36"/>
                    <a:pt x="442" y="12"/>
                  </a:cubicBezTo>
                  <a:cubicBezTo>
                    <a:pt x="430" y="0"/>
                    <a:pt x="418" y="0"/>
                    <a:pt x="40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4873372" y="3765061"/>
              <a:ext cx="22395" cy="22765"/>
            </a:xfrm>
            <a:custGeom>
              <a:avLst/>
              <a:gdLst/>
              <a:ahLst/>
              <a:cxnLst/>
              <a:rect l="l" t="t" r="r" b="b"/>
              <a:pathLst>
                <a:path w="727" h="739" extrusionOk="0">
                  <a:moveTo>
                    <a:pt x="381" y="120"/>
                  </a:moveTo>
                  <a:cubicBezTo>
                    <a:pt x="393" y="143"/>
                    <a:pt x="405" y="179"/>
                    <a:pt x="405" y="203"/>
                  </a:cubicBezTo>
                  <a:cubicBezTo>
                    <a:pt x="429" y="274"/>
                    <a:pt x="429" y="298"/>
                    <a:pt x="441" y="310"/>
                  </a:cubicBezTo>
                  <a:cubicBezTo>
                    <a:pt x="453" y="322"/>
                    <a:pt x="465" y="322"/>
                    <a:pt x="536" y="358"/>
                  </a:cubicBezTo>
                  <a:cubicBezTo>
                    <a:pt x="560" y="358"/>
                    <a:pt x="584" y="370"/>
                    <a:pt x="607" y="381"/>
                  </a:cubicBezTo>
                  <a:cubicBezTo>
                    <a:pt x="572" y="393"/>
                    <a:pt x="512" y="417"/>
                    <a:pt x="465" y="441"/>
                  </a:cubicBezTo>
                  <a:cubicBezTo>
                    <a:pt x="453" y="441"/>
                    <a:pt x="441" y="453"/>
                    <a:pt x="441" y="465"/>
                  </a:cubicBezTo>
                  <a:cubicBezTo>
                    <a:pt x="417" y="524"/>
                    <a:pt x="381" y="584"/>
                    <a:pt x="357" y="631"/>
                  </a:cubicBezTo>
                  <a:cubicBezTo>
                    <a:pt x="345" y="584"/>
                    <a:pt x="322" y="512"/>
                    <a:pt x="310" y="453"/>
                  </a:cubicBezTo>
                  <a:cubicBezTo>
                    <a:pt x="310" y="429"/>
                    <a:pt x="298" y="429"/>
                    <a:pt x="286" y="417"/>
                  </a:cubicBezTo>
                  <a:cubicBezTo>
                    <a:pt x="226" y="405"/>
                    <a:pt x="155" y="393"/>
                    <a:pt x="107" y="381"/>
                  </a:cubicBezTo>
                  <a:cubicBezTo>
                    <a:pt x="155" y="358"/>
                    <a:pt x="238" y="322"/>
                    <a:pt x="298" y="298"/>
                  </a:cubicBezTo>
                  <a:cubicBezTo>
                    <a:pt x="310" y="298"/>
                    <a:pt x="310" y="286"/>
                    <a:pt x="322" y="274"/>
                  </a:cubicBezTo>
                  <a:cubicBezTo>
                    <a:pt x="345" y="227"/>
                    <a:pt x="369" y="155"/>
                    <a:pt x="381" y="120"/>
                  </a:cubicBezTo>
                  <a:close/>
                  <a:moveTo>
                    <a:pt x="393" y="0"/>
                  </a:moveTo>
                  <a:cubicBezTo>
                    <a:pt x="369" y="0"/>
                    <a:pt x="345" y="0"/>
                    <a:pt x="250" y="239"/>
                  </a:cubicBezTo>
                  <a:cubicBezTo>
                    <a:pt x="12" y="334"/>
                    <a:pt x="0" y="358"/>
                    <a:pt x="0" y="381"/>
                  </a:cubicBezTo>
                  <a:cubicBezTo>
                    <a:pt x="0" y="393"/>
                    <a:pt x="0" y="405"/>
                    <a:pt x="12" y="417"/>
                  </a:cubicBezTo>
                  <a:cubicBezTo>
                    <a:pt x="12" y="429"/>
                    <a:pt x="36" y="453"/>
                    <a:pt x="238" y="489"/>
                  </a:cubicBezTo>
                  <a:cubicBezTo>
                    <a:pt x="310" y="739"/>
                    <a:pt x="334" y="739"/>
                    <a:pt x="357" y="739"/>
                  </a:cubicBezTo>
                  <a:cubicBezTo>
                    <a:pt x="381" y="739"/>
                    <a:pt x="405" y="739"/>
                    <a:pt x="512" y="501"/>
                  </a:cubicBezTo>
                  <a:cubicBezTo>
                    <a:pt x="584" y="477"/>
                    <a:pt x="691" y="441"/>
                    <a:pt x="715" y="417"/>
                  </a:cubicBezTo>
                  <a:cubicBezTo>
                    <a:pt x="726" y="405"/>
                    <a:pt x="726" y="393"/>
                    <a:pt x="726" y="370"/>
                  </a:cubicBezTo>
                  <a:cubicBezTo>
                    <a:pt x="726" y="346"/>
                    <a:pt x="691" y="322"/>
                    <a:pt x="560" y="286"/>
                  </a:cubicBezTo>
                  <a:cubicBezTo>
                    <a:pt x="536" y="274"/>
                    <a:pt x="512" y="262"/>
                    <a:pt x="500" y="262"/>
                  </a:cubicBezTo>
                  <a:cubicBezTo>
                    <a:pt x="500" y="239"/>
                    <a:pt x="488" y="215"/>
                    <a:pt x="488" y="191"/>
                  </a:cubicBezTo>
                  <a:cubicBezTo>
                    <a:pt x="465" y="84"/>
                    <a:pt x="441" y="48"/>
                    <a:pt x="429" y="24"/>
                  </a:cubicBezTo>
                  <a:cubicBezTo>
                    <a:pt x="429" y="12"/>
                    <a:pt x="405" y="0"/>
                    <a:pt x="39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4998071" y="3879502"/>
              <a:ext cx="22765" cy="22765"/>
            </a:xfrm>
            <a:custGeom>
              <a:avLst/>
              <a:gdLst/>
              <a:ahLst/>
              <a:cxnLst/>
              <a:rect l="l" t="t" r="r" b="b"/>
              <a:pathLst>
                <a:path w="739" h="739" extrusionOk="0">
                  <a:moveTo>
                    <a:pt x="393" y="119"/>
                  </a:moveTo>
                  <a:cubicBezTo>
                    <a:pt x="405" y="143"/>
                    <a:pt x="417" y="179"/>
                    <a:pt x="417" y="203"/>
                  </a:cubicBezTo>
                  <a:cubicBezTo>
                    <a:pt x="441" y="274"/>
                    <a:pt x="441" y="298"/>
                    <a:pt x="453" y="310"/>
                  </a:cubicBezTo>
                  <a:cubicBezTo>
                    <a:pt x="465" y="322"/>
                    <a:pt x="477" y="322"/>
                    <a:pt x="548" y="345"/>
                  </a:cubicBezTo>
                  <a:cubicBezTo>
                    <a:pt x="572" y="357"/>
                    <a:pt x="596" y="369"/>
                    <a:pt x="619" y="381"/>
                  </a:cubicBezTo>
                  <a:cubicBezTo>
                    <a:pt x="584" y="393"/>
                    <a:pt x="524" y="417"/>
                    <a:pt x="477" y="441"/>
                  </a:cubicBezTo>
                  <a:cubicBezTo>
                    <a:pt x="465" y="441"/>
                    <a:pt x="453" y="441"/>
                    <a:pt x="453" y="453"/>
                  </a:cubicBezTo>
                  <a:cubicBezTo>
                    <a:pt x="429" y="512"/>
                    <a:pt x="393" y="584"/>
                    <a:pt x="369" y="631"/>
                  </a:cubicBezTo>
                  <a:cubicBezTo>
                    <a:pt x="358" y="584"/>
                    <a:pt x="334" y="512"/>
                    <a:pt x="322" y="441"/>
                  </a:cubicBezTo>
                  <a:cubicBezTo>
                    <a:pt x="322" y="429"/>
                    <a:pt x="310" y="417"/>
                    <a:pt x="286" y="417"/>
                  </a:cubicBezTo>
                  <a:cubicBezTo>
                    <a:pt x="227" y="405"/>
                    <a:pt x="167" y="393"/>
                    <a:pt x="119" y="381"/>
                  </a:cubicBezTo>
                  <a:cubicBezTo>
                    <a:pt x="167" y="357"/>
                    <a:pt x="238" y="322"/>
                    <a:pt x="310" y="298"/>
                  </a:cubicBezTo>
                  <a:cubicBezTo>
                    <a:pt x="322" y="286"/>
                    <a:pt x="322" y="286"/>
                    <a:pt x="334" y="274"/>
                  </a:cubicBezTo>
                  <a:cubicBezTo>
                    <a:pt x="346" y="215"/>
                    <a:pt x="369" y="155"/>
                    <a:pt x="393" y="119"/>
                  </a:cubicBezTo>
                  <a:close/>
                  <a:moveTo>
                    <a:pt x="405" y="0"/>
                  </a:moveTo>
                  <a:cubicBezTo>
                    <a:pt x="381" y="0"/>
                    <a:pt x="358" y="0"/>
                    <a:pt x="262" y="226"/>
                  </a:cubicBezTo>
                  <a:cubicBezTo>
                    <a:pt x="24" y="322"/>
                    <a:pt x="12" y="357"/>
                    <a:pt x="12" y="369"/>
                  </a:cubicBezTo>
                  <a:cubicBezTo>
                    <a:pt x="0" y="381"/>
                    <a:pt x="12" y="405"/>
                    <a:pt x="12" y="405"/>
                  </a:cubicBezTo>
                  <a:cubicBezTo>
                    <a:pt x="24" y="417"/>
                    <a:pt x="36" y="441"/>
                    <a:pt x="250" y="488"/>
                  </a:cubicBezTo>
                  <a:cubicBezTo>
                    <a:pt x="322" y="738"/>
                    <a:pt x="334" y="738"/>
                    <a:pt x="369" y="738"/>
                  </a:cubicBezTo>
                  <a:cubicBezTo>
                    <a:pt x="393" y="738"/>
                    <a:pt x="417" y="738"/>
                    <a:pt x="512" y="500"/>
                  </a:cubicBezTo>
                  <a:cubicBezTo>
                    <a:pt x="596" y="476"/>
                    <a:pt x="703" y="429"/>
                    <a:pt x="727" y="405"/>
                  </a:cubicBezTo>
                  <a:cubicBezTo>
                    <a:pt x="739" y="405"/>
                    <a:pt x="739" y="381"/>
                    <a:pt x="739" y="369"/>
                  </a:cubicBezTo>
                  <a:cubicBezTo>
                    <a:pt x="727" y="334"/>
                    <a:pt x="703" y="322"/>
                    <a:pt x="572" y="274"/>
                  </a:cubicBezTo>
                  <a:cubicBezTo>
                    <a:pt x="548" y="262"/>
                    <a:pt x="524" y="262"/>
                    <a:pt x="512" y="250"/>
                  </a:cubicBezTo>
                  <a:cubicBezTo>
                    <a:pt x="512" y="238"/>
                    <a:pt x="500" y="203"/>
                    <a:pt x="488" y="179"/>
                  </a:cubicBezTo>
                  <a:cubicBezTo>
                    <a:pt x="465" y="84"/>
                    <a:pt x="453" y="36"/>
                    <a:pt x="441" y="12"/>
                  </a:cubicBezTo>
                  <a:cubicBezTo>
                    <a:pt x="429" y="12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5156870" y="4033527"/>
              <a:ext cx="22395" cy="22765"/>
            </a:xfrm>
            <a:custGeom>
              <a:avLst/>
              <a:gdLst/>
              <a:ahLst/>
              <a:cxnLst/>
              <a:rect l="l" t="t" r="r" b="b"/>
              <a:pathLst>
                <a:path w="727" h="739" extrusionOk="0">
                  <a:moveTo>
                    <a:pt x="382" y="120"/>
                  </a:moveTo>
                  <a:cubicBezTo>
                    <a:pt x="394" y="156"/>
                    <a:pt x="406" y="179"/>
                    <a:pt x="406" y="203"/>
                  </a:cubicBezTo>
                  <a:cubicBezTo>
                    <a:pt x="429" y="275"/>
                    <a:pt x="429" y="298"/>
                    <a:pt x="441" y="310"/>
                  </a:cubicBezTo>
                  <a:cubicBezTo>
                    <a:pt x="453" y="322"/>
                    <a:pt x="465" y="322"/>
                    <a:pt x="537" y="358"/>
                  </a:cubicBezTo>
                  <a:cubicBezTo>
                    <a:pt x="560" y="358"/>
                    <a:pt x="584" y="370"/>
                    <a:pt x="608" y="382"/>
                  </a:cubicBezTo>
                  <a:cubicBezTo>
                    <a:pt x="572" y="394"/>
                    <a:pt x="513" y="418"/>
                    <a:pt x="465" y="441"/>
                  </a:cubicBezTo>
                  <a:cubicBezTo>
                    <a:pt x="453" y="441"/>
                    <a:pt x="441" y="453"/>
                    <a:pt x="441" y="465"/>
                  </a:cubicBezTo>
                  <a:cubicBezTo>
                    <a:pt x="417" y="525"/>
                    <a:pt x="382" y="584"/>
                    <a:pt x="358" y="632"/>
                  </a:cubicBezTo>
                  <a:cubicBezTo>
                    <a:pt x="346" y="584"/>
                    <a:pt x="322" y="513"/>
                    <a:pt x="310" y="453"/>
                  </a:cubicBezTo>
                  <a:cubicBezTo>
                    <a:pt x="310" y="429"/>
                    <a:pt x="298" y="418"/>
                    <a:pt x="275" y="418"/>
                  </a:cubicBezTo>
                  <a:cubicBezTo>
                    <a:pt x="215" y="406"/>
                    <a:pt x="156" y="394"/>
                    <a:pt x="108" y="382"/>
                  </a:cubicBezTo>
                  <a:cubicBezTo>
                    <a:pt x="156" y="358"/>
                    <a:pt x="227" y="322"/>
                    <a:pt x="298" y="298"/>
                  </a:cubicBezTo>
                  <a:cubicBezTo>
                    <a:pt x="310" y="298"/>
                    <a:pt x="310" y="287"/>
                    <a:pt x="322" y="275"/>
                  </a:cubicBezTo>
                  <a:cubicBezTo>
                    <a:pt x="334" y="227"/>
                    <a:pt x="358" y="156"/>
                    <a:pt x="382" y="120"/>
                  </a:cubicBezTo>
                  <a:close/>
                  <a:moveTo>
                    <a:pt x="394" y="1"/>
                  </a:moveTo>
                  <a:cubicBezTo>
                    <a:pt x="370" y="1"/>
                    <a:pt x="346" y="1"/>
                    <a:pt x="251" y="227"/>
                  </a:cubicBezTo>
                  <a:cubicBezTo>
                    <a:pt x="13" y="334"/>
                    <a:pt x="1" y="358"/>
                    <a:pt x="1" y="382"/>
                  </a:cubicBezTo>
                  <a:cubicBezTo>
                    <a:pt x="1" y="394"/>
                    <a:pt x="1" y="406"/>
                    <a:pt x="1" y="418"/>
                  </a:cubicBezTo>
                  <a:cubicBezTo>
                    <a:pt x="13" y="429"/>
                    <a:pt x="36" y="453"/>
                    <a:pt x="239" y="489"/>
                  </a:cubicBezTo>
                  <a:cubicBezTo>
                    <a:pt x="310" y="739"/>
                    <a:pt x="334" y="739"/>
                    <a:pt x="358" y="739"/>
                  </a:cubicBezTo>
                  <a:cubicBezTo>
                    <a:pt x="382" y="739"/>
                    <a:pt x="406" y="739"/>
                    <a:pt x="501" y="501"/>
                  </a:cubicBezTo>
                  <a:cubicBezTo>
                    <a:pt x="584" y="477"/>
                    <a:pt x="691" y="441"/>
                    <a:pt x="715" y="418"/>
                  </a:cubicBezTo>
                  <a:cubicBezTo>
                    <a:pt x="727" y="406"/>
                    <a:pt x="727" y="382"/>
                    <a:pt x="727" y="370"/>
                  </a:cubicBezTo>
                  <a:cubicBezTo>
                    <a:pt x="715" y="346"/>
                    <a:pt x="691" y="322"/>
                    <a:pt x="560" y="275"/>
                  </a:cubicBezTo>
                  <a:cubicBezTo>
                    <a:pt x="537" y="275"/>
                    <a:pt x="513" y="263"/>
                    <a:pt x="501" y="263"/>
                  </a:cubicBezTo>
                  <a:cubicBezTo>
                    <a:pt x="501" y="239"/>
                    <a:pt x="489" y="215"/>
                    <a:pt x="477" y="191"/>
                  </a:cubicBezTo>
                  <a:cubicBezTo>
                    <a:pt x="453" y="84"/>
                    <a:pt x="441" y="48"/>
                    <a:pt x="429" y="25"/>
                  </a:cubicBezTo>
                  <a:cubicBezTo>
                    <a:pt x="417" y="13"/>
                    <a:pt x="406" y="1"/>
                    <a:pt x="39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4955159" y="4051517"/>
              <a:ext cx="16542" cy="16881"/>
            </a:xfrm>
            <a:custGeom>
              <a:avLst/>
              <a:gdLst/>
              <a:ahLst/>
              <a:cxnLst/>
              <a:rect l="l" t="t" r="r" b="b"/>
              <a:pathLst>
                <a:path w="537" h="548" extrusionOk="0">
                  <a:moveTo>
                    <a:pt x="274" y="72"/>
                  </a:moveTo>
                  <a:cubicBezTo>
                    <a:pt x="381" y="72"/>
                    <a:pt x="465" y="167"/>
                    <a:pt x="465" y="274"/>
                  </a:cubicBezTo>
                  <a:cubicBezTo>
                    <a:pt x="465" y="381"/>
                    <a:pt x="369" y="465"/>
                    <a:pt x="262" y="465"/>
                  </a:cubicBezTo>
                  <a:cubicBezTo>
                    <a:pt x="155" y="465"/>
                    <a:pt x="72" y="381"/>
                    <a:pt x="72" y="274"/>
                  </a:cubicBezTo>
                  <a:cubicBezTo>
                    <a:pt x="72" y="167"/>
                    <a:pt x="155" y="72"/>
                    <a:pt x="274" y="72"/>
                  </a:cubicBezTo>
                  <a:close/>
                  <a:moveTo>
                    <a:pt x="262" y="0"/>
                  </a:moveTo>
                  <a:cubicBezTo>
                    <a:pt x="119" y="0"/>
                    <a:pt x="0" y="119"/>
                    <a:pt x="0" y="274"/>
                  </a:cubicBezTo>
                  <a:cubicBezTo>
                    <a:pt x="0" y="417"/>
                    <a:pt x="119" y="548"/>
                    <a:pt x="262" y="548"/>
                  </a:cubicBezTo>
                  <a:cubicBezTo>
                    <a:pt x="417" y="548"/>
                    <a:pt x="536" y="417"/>
                    <a:pt x="536" y="274"/>
                  </a:cubicBezTo>
                  <a:cubicBezTo>
                    <a:pt x="536" y="119"/>
                    <a:pt x="417" y="0"/>
                    <a:pt x="26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5308000" y="3862251"/>
              <a:ext cx="16511" cy="16912"/>
            </a:xfrm>
            <a:custGeom>
              <a:avLst/>
              <a:gdLst/>
              <a:ahLst/>
              <a:cxnLst/>
              <a:rect l="l" t="t" r="r" b="b"/>
              <a:pathLst>
                <a:path w="536" h="549" extrusionOk="0">
                  <a:moveTo>
                    <a:pt x="262" y="84"/>
                  </a:moveTo>
                  <a:cubicBezTo>
                    <a:pt x="369" y="84"/>
                    <a:pt x="464" y="167"/>
                    <a:pt x="464" y="286"/>
                  </a:cubicBezTo>
                  <a:cubicBezTo>
                    <a:pt x="464" y="394"/>
                    <a:pt x="369" y="477"/>
                    <a:pt x="262" y="477"/>
                  </a:cubicBezTo>
                  <a:cubicBezTo>
                    <a:pt x="155" y="477"/>
                    <a:pt x="72" y="382"/>
                    <a:pt x="72" y="274"/>
                  </a:cubicBezTo>
                  <a:cubicBezTo>
                    <a:pt x="72" y="167"/>
                    <a:pt x="155" y="84"/>
                    <a:pt x="262" y="84"/>
                  </a:cubicBezTo>
                  <a:close/>
                  <a:moveTo>
                    <a:pt x="262" y="1"/>
                  </a:moveTo>
                  <a:cubicBezTo>
                    <a:pt x="119" y="1"/>
                    <a:pt x="0" y="132"/>
                    <a:pt x="0" y="274"/>
                  </a:cubicBezTo>
                  <a:cubicBezTo>
                    <a:pt x="0" y="429"/>
                    <a:pt x="119" y="548"/>
                    <a:pt x="262" y="548"/>
                  </a:cubicBezTo>
                  <a:cubicBezTo>
                    <a:pt x="417" y="548"/>
                    <a:pt x="536" y="429"/>
                    <a:pt x="536" y="274"/>
                  </a:cubicBezTo>
                  <a:cubicBezTo>
                    <a:pt x="536" y="132"/>
                    <a:pt x="417" y="1"/>
                    <a:pt x="26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14"/>
            <p:cNvSpPr/>
            <p:nvPr/>
          </p:nvSpPr>
          <p:spPr>
            <a:xfrm>
              <a:off x="5271311" y="4057000"/>
              <a:ext cx="16912" cy="16912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274" y="72"/>
                  </a:moveTo>
                  <a:cubicBezTo>
                    <a:pt x="381" y="72"/>
                    <a:pt x="477" y="168"/>
                    <a:pt x="477" y="275"/>
                  </a:cubicBezTo>
                  <a:cubicBezTo>
                    <a:pt x="477" y="382"/>
                    <a:pt x="381" y="465"/>
                    <a:pt x="274" y="465"/>
                  </a:cubicBezTo>
                  <a:cubicBezTo>
                    <a:pt x="167" y="465"/>
                    <a:pt x="84" y="382"/>
                    <a:pt x="84" y="275"/>
                  </a:cubicBezTo>
                  <a:cubicBezTo>
                    <a:pt x="84" y="168"/>
                    <a:pt x="167" y="72"/>
                    <a:pt x="274" y="72"/>
                  </a:cubicBezTo>
                  <a:close/>
                  <a:moveTo>
                    <a:pt x="274" y="1"/>
                  </a:moveTo>
                  <a:cubicBezTo>
                    <a:pt x="131" y="1"/>
                    <a:pt x="0" y="120"/>
                    <a:pt x="0" y="275"/>
                  </a:cubicBezTo>
                  <a:cubicBezTo>
                    <a:pt x="0" y="418"/>
                    <a:pt x="131" y="548"/>
                    <a:pt x="274" y="548"/>
                  </a:cubicBezTo>
                  <a:cubicBezTo>
                    <a:pt x="429" y="548"/>
                    <a:pt x="548" y="418"/>
                    <a:pt x="548" y="275"/>
                  </a:cubicBezTo>
                  <a:cubicBezTo>
                    <a:pt x="548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14"/>
            <p:cNvSpPr/>
            <p:nvPr/>
          </p:nvSpPr>
          <p:spPr>
            <a:xfrm>
              <a:off x="5111772" y="3555279"/>
              <a:ext cx="16542" cy="16881"/>
            </a:xfrm>
            <a:custGeom>
              <a:avLst/>
              <a:gdLst/>
              <a:ahLst/>
              <a:cxnLst/>
              <a:rect l="l" t="t" r="r" b="b"/>
              <a:pathLst>
                <a:path w="537" h="548" extrusionOk="0">
                  <a:moveTo>
                    <a:pt x="274" y="83"/>
                  </a:moveTo>
                  <a:cubicBezTo>
                    <a:pt x="381" y="83"/>
                    <a:pt x="465" y="167"/>
                    <a:pt x="465" y="274"/>
                  </a:cubicBezTo>
                  <a:cubicBezTo>
                    <a:pt x="465" y="381"/>
                    <a:pt x="369" y="464"/>
                    <a:pt x="262" y="464"/>
                  </a:cubicBezTo>
                  <a:cubicBezTo>
                    <a:pt x="215" y="464"/>
                    <a:pt x="167" y="453"/>
                    <a:pt x="131" y="405"/>
                  </a:cubicBezTo>
                  <a:cubicBezTo>
                    <a:pt x="96" y="369"/>
                    <a:pt x="72" y="322"/>
                    <a:pt x="72" y="274"/>
                  </a:cubicBezTo>
                  <a:cubicBezTo>
                    <a:pt x="72" y="167"/>
                    <a:pt x="155" y="83"/>
                    <a:pt x="274" y="83"/>
                  </a:cubicBezTo>
                  <a:close/>
                  <a:moveTo>
                    <a:pt x="262" y="0"/>
                  </a:moveTo>
                  <a:cubicBezTo>
                    <a:pt x="119" y="0"/>
                    <a:pt x="0" y="119"/>
                    <a:pt x="0" y="274"/>
                  </a:cubicBezTo>
                  <a:cubicBezTo>
                    <a:pt x="0" y="345"/>
                    <a:pt x="24" y="417"/>
                    <a:pt x="72" y="464"/>
                  </a:cubicBezTo>
                  <a:cubicBezTo>
                    <a:pt x="131" y="512"/>
                    <a:pt x="191" y="548"/>
                    <a:pt x="262" y="548"/>
                  </a:cubicBezTo>
                  <a:cubicBezTo>
                    <a:pt x="417" y="548"/>
                    <a:pt x="536" y="429"/>
                    <a:pt x="536" y="274"/>
                  </a:cubicBezTo>
                  <a:cubicBezTo>
                    <a:pt x="536" y="119"/>
                    <a:pt x="417" y="0"/>
                    <a:pt x="26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14"/>
            <p:cNvSpPr/>
            <p:nvPr/>
          </p:nvSpPr>
          <p:spPr>
            <a:xfrm>
              <a:off x="5017878" y="3782651"/>
              <a:ext cx="84005" cy="54094"/>
            </a:xfrm>
            <a:custGeom>
              <a:avLst/>
              <a:gdLst/>
              <a:ahLst/>
              <a:cxnLst/>
              <a:rect l="l" t="t" r="r" b="b"/>
              <a:pathLst>
                <a:path w="2727" h="1756" extrusionOk="0">
                  <a:moveTo>
                    <a:pt x="655" y="1"/>
                  </a:moveTo>
                  <a:lnTo>
                    <a:pt x="1072" y="715"/>
                  </a:lnTo>
                  <a:lnTo>
                    <a:pt x="0" y="918"/>
                  </a:lnTo>
                  <a:cubicBezTo>
                    <a:pt x="0" y="918"/>
                    <a:pt x="920" y="1756"/>
                    <a:pt x="1624" y="1756"/>
                  </a:cubicBezTo>
                  <a:cubicBezTo>
                    <a:pt x="1679" y="1756"/>
                    <a:pt x="1734" y="1751"/>
                    <a:pt x="1786" y="1739"/>
                  </a:cubicBezTo>
                  <a:cubicBezTo>
                    <a:pt x="2501" y="1584"/>
                    <a:pt x="2727" y="192"/>
                    <a:pt x="2727" y="191"/>
                  </a:cubicBezTo>
                  <a:lnTo>
                    <a:pt x="2727" y="191"/>
                  </a:lnTo>
                  <a:lnTo>
                    <a:pt x="1679" y="668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E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14"/>
            <p:cNvSpPr/>
            <p:nvPr/>
          </p:nvSpPr>
          <p:spPr>
            <a:xfrm>
              <a:off x="5057863" y="3801011"/>
              <a:ext cx="46608" cy="47070"/>
            </a:xfrm>
            <a:custGeom>
              <a:avLst/>
              <a:gdLst/>
              <a:ahLst/>
              <a:cxnLst/>
              <a:rect l="l" t="t" r="r" b="b"/>
              <a:pathLst>
                <a:path w="1513" h="1528" extrusionOk="0">
                  <a:moveTo>
                    <a:pt x="1119" y="0"/>
                  </a:moveTo>
                  <a:cubicBezTo>
                    <a:pt x="976" y="310"/>
                    <a:pt x="0" y="703"/>
                    <a:pt x="0" y="703"/>
                  </a:cubicBezTo>
                  <a:cubicBezTo>
                    <a:pt x="0" y="703"/>
                    <a:pt x="982" y="1527"/>
                    <a:pt x="1287" y="1527"/>
                  </a:cubicBezTo>
                  <a:cubicBezTo>
                    <a:pt x="1318" y="1527"/>
                    <a:pt x="1342" y="1519"/>
                    <a:pt x="1357" y="1500"/>
                  </a:cubicBezTo>
                  <a:cubicBezTo>
                    <a:pt x="1512" y="1310"/>
                    <a:pt x="1119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14"/>
            <p:cNvSpPr/>
            <p:nvPr/>
          </p:nvSpPr>
          <p:spPr>
            <a:xfrm>
              <a:off x="5230710" y="3992094"/>
              <a:ext cx="87579" cy="49935"/>
            </a:xfrm>
            <a:custGeom>
              <a:avLst/>
              <a:gdLst/>
              <a:ahLst/>
              <a:cxnLst/>
              <a:rect l="l" t="t" r="r" b="b"/>
              <a:pathLst>
                <a:path w="2843" h="1621" extrusionOk="0">
                  <a:moveTo>
                    <a:pt x="461" y="0"/>
                  </a:moveTo>
                  <a:cubicBezTo>
                    <a:pt x="461" y="0"/>
                    <a:pt x="1" y="1382"/>
                    <a:pt x="32" y="1382"/>
                  </a:cubicBezTo>
                  <a:cubicBezTo>
                    <a:pt x="32" y="1382"/>
                    <a:pt x="32" y="1382"/>
                    <a:pt x="33" y="1382"/>
                  </a:cubicBezTo>
                  <a:cubicBezTo>
                    <a:pt x="44" y="1378"/>
                    <a:pt x="62" y="1376"/>
                    <a:pt x="87" y="1376"/>
                  </a:cubicBezTo>
                  <a:cubicBezTo>
                    <a:pt x="375" y="1376"/>
                    <a:pt x="1503" y="1620"/>
                    <a:pt x="2079" y="1620"/>
                  </a:cubicBezTo>
                  <a:cubicBezTo>
                    <a:pt x="2217" y="1620"/>
                    <a:pt x="2322" y="1606"/>
                    <a:pt x="2378" y="1572"/>
                  </a:cubicBezTo>
                  <a:cubicBezTo>
                    <a:pt x="2842" y="1286"/>
                    <a:pt x="1033" y="965"/>
                    <a:pt x="1033" y="965"/>
                  </a:cubicBezTo>
                  <a:lnTo>
                    <a:pt x="1199" y="38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8" name="Google Shape;1248;p14"/>
            <p:cNvSpPr/>
            <p:nvPr/>
          </p:nvSpPr>
          <p:spPr>
            <a:xfrm>
              <a:off x="4993450" y="4092580"/>
              <a:ext cx="87548" cy="49658"/>
            </a:xfrm>
            <a:custGeom>
              <a:avLst/>
              <a:gdLst/>
              <a:ahLst/>
              <a:cxnLst/>
              <a:rect l="l" t="t" r="r" b="b"/>
              <a:pathLst>
                <a:path w="2842" h="1612" extrusionOk="0">
                  <a:moveTo>
                    <a:pt x="579" y="1"/>
                  </a:moveTo>
                  <a:cubicBezTo>
                    <a:pt x="579" y="1"/>
                    <a:pt x="1" y="1384"/>
                    <a:pt x="139" y="1384"/>
                  </a:cubicBezTo>
                  <a:cubicBezTo>
                    <a:pt x="142" y="1384"/>
                    <a:pt x="146" y="1384"/>
                    <a:pt x="150" y="1382"/>
                  </a:cubicBezTo>
                  <a:cubicBezTo>
                    <a:pt x="162" y="1378"/>
                    <a:pt x="183" y="1376"/>
                    <a:pt x="210" y="1376"/>
                  </a:cubicBezTo>
                  <a:cubicBezTo>
                    <a:pt x="515" y="1376"/>
                    <a:pt x="1706" y="1611"/>
                    <a:pt x="2263" y="1611"/>
                  </a:cubicBezTo>
                  <a:cubicBezTo>
                    <a:pt x="2365" y="1611"/>
                    <a:pt x="2446" y="1603"/>
                    <a:pt x="2496" y="1584"/>
                  </a:cubicBezTo>
                  <a:cubicBezTo>
                    <a:pt x="2841" y="1453"/>
                    <a:pt x="1150" y="977"/>
                    <a:pt x="1150" y="977"/>
                  </a:cubicBezTo>
                  <a:lnTo>
                    <a:pt x="1317" y="382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9" name="Google Shape;1249;p14"/>
            <p:cNvSpPr/>
            <p:nvPr/>
          </p:nvSpPr>
          <p:spPr>
            <a:xfrm>
              <a:off x="4984486" y="3883168"/>
              <a:ext cx="316922" cy="236952"/>
            </a:xfrm>
            <a:custGeom>
              <a:avLst/>
              <a:gdLst/>
              <a:ahLst/>
              <a:cxnLst/>
              <a:rect l="l" t="t" r="r" b="b"/>
              <a:pathLst>
                <a:path w="10288" h="7692" extrusionOk="0">
                  <a:moveTo>
                    <a:pt x="8907" y="0"/>
                  </a:moveTo>
                  <a:lnTo>
                    <a:pt x="4442" y="1108"/>
                  </a:lnTo>
                  <a:lnTo>
                    <a:pt x="3227" y="1155"/>
                  </a:lnTo>
                  <a:lnTo>
                    <a:pt x="1" y="6942"/>
                  </a:lnTo>
                  <a:lnTo>
                    <a:pt x="2573" y="7692"/>
                  </a:lnTo>
                  <a:lnTo>
                    <a:pt x="4275" y="2191"/>
                  </a:lnTo>
                  <a:lnTo>
                    <a:pt x="7490" y="1369"/>
                  </a:lnTo>
                  <a:lnTo>
                    <a:pt x="7490" y="1369"/>
                  </a:lnTo>
                  <a:lnTo>
                    <a:pt x="7145" y="4382"/>
                  </a:lnTo>
                  <a:lnTo>
                    <a:pt x="7145" y="4382"/>
                  </a:lnTo>
                  <a:lnTo>
                    <a:pt x="10288" y="4156"/>
                  </a:lnTo>
                  <a:lnTo>
                    <a:pt x="89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0" name="Google Shape;1250;p14"/>
            <p:cNvSpPr/>
            <p:nvPr/>
          </p:nvSpPr>
          <p:spPr>
            <a:xfrm>
              <a:off x="4983407" y="3881905"/>
              <a:ext cx="319109" cy="239324"/>
            </a:xfrm>
            <a:custGeom>
              <a:avLst/>
              <a:gdLst/>
              <a:ahLst/>
              <a:cxnLst/>
              <a:rect l="l" t="t" r="r" b="b"/>
              <a:pathLst>
                <a:path w="10359" h="7769" extrusionOk="0">
                  <a:moveTo>
                    <a:pt x="8918" y="89"/>
                  </a:moveTo>
                  <a:lnTo>
                    <a:pt x="10263" y="4161"/>
                  </a:lnTo>
                  <a:lnTo>
                    <a:pt x="7227" y="4375"/>
                  </a:lnTo>
                  <a:lnTo>
                    <a:pt x="7572" y="1410"/>
                  </a:lnTo>
                  <a:cubicBezTo>
                    <a:pt x="7572" y="1399"/>
                    <a:pt x="7561" y="1387"/>
                    <a:pt x="7561" y="1387"/>
                  </a:cubicBezTo>
                  <a:cubicBezTo>
                    <a:pt x="7549" y="1375"/>
                    <a:pt x="7537" y="1375"/>
                    <a:pt x="7525" y="1375"/>
                  </a:cubicBezTo>
                  <a:lnTo>
                    <a:pt x="4298" y="2196"/>
                  </a:lnTo>
                  <a:cubicBezTo>
                    <a:pt x="4286" y="2208"/>
                    <a:pt x="4274" y="2208"/>
                    <a:pt x="4274" y="2220"/>
                  </a:cubicBezTo>
                  <a:lnTo>
                    <a:pt x="2584" y="7685"/>
                  </a:lnTo>
                  <a:lnTo>
                    <a:pt x="95" y="6959"/>
                  </a:lnTo>
                  <a:lnTo>
                    <a:pt x="3286" y="1232"/>
                  </a:lnTo>
                  <a:lnTo>
                    <a:pt x="4477" y="1184"/>
                  </a:lnTo>
                  <a:lnTo>
                    <a:pt x="4489" y="1184"/>
                  </a:lnTo>
                  <a:lnTo>
                    <a:pt x="8918" y="89"/>
                  </a:lnTo>
                  <a:close/>
                  <a:moveTo>
                    <a:pt x="8947" y="1"/>
                  </a:moveTo>
                  <a:cubicBezTo>
                    <a:pt x="8942" y="1"/>
                    <a:pt x="8936" y="2"/>
                    <a:pt x="8930" y="6"/>
                  </a:cubicBezTo>
                  <a:lnTo>
                    <a:pt x="4477" y="1113"/>
                  </a:lnTo>
                  <a:lnTo>
                    <a:pt x="3262" y="1149"/>
                  </a:lnTo>
                  <a:cubicBezTo>
                    <a:pt x="3250" y="1149"/>
                    <a:pt x="3227" y="1160"/>
                    <a:pt x="3227" y="1172"/>
                  </a:cubicBezTo>
                  <a:lnTo>
                    <a:pt x="0" y="6971"/>
                  </a:lnTo>
                  <a:cubicBezTo>
                    <a:pt x="0" y="6983"/>
                    <a:pt x="0" y="6994"/>
                    <a:pt x="0" y="7006"/>
                  </a:cubicBezTo>
                  <a:cubicBezTo>
                    <a:pt x="0" y="7018"/>
                    <a:pt x="12" y="7018"/>
                    <a:pt x="24" y="7030"/>
                  </a:cubicBezTo>
                  <a:lnTo>
                    <a:pt x="2596" y="7768"/>
                  </a:lnTo>
                  <a:lnTo>
                    <a:pt x="2608" y="7768"/>
                  </a:lnTo>
                  <a:cubicBezTo>
                    <a:pt x="2619" y="7768"/>
                    <a:pt x="2631" y="7756"/>
                    <a:pt x="2643" y="7745"/>
                  </a:cubicBezTo>
                  <a:lnTo>
                    <a:pt x="4334" y="2268"/>
                  </a:lnTo>
                  <a:lnTo>
                    <a:pt x="7489" y="1458"/>
                  </a:lnTo>
                  <a:lnTo>
                    <a:pt x="7144" y="4411"/>
                  </a:lnTo>
                  <a:cubicBezTo>
                    <a:pt x="7144" y="4423"/>
                    <a:pt x="7144" y="4435"/>
                    <a:pt x="7156" y="4447"/>
                  </a:cubicBezTo>
                  <a:cubicBezTo>
                    <a:pt x="7168" y="4447"/>
                    <a:pt x="7180" y="4458"/>
                    <a:pt x="7191" y="4458"/>
                  </a:cubicBezTo>
                  <a:lnTo>
                    <a:pt x="10323" y="4232"/>
                  </a:lnTo>
                  <a:cubicBezTo>
                    <a:pt x="10335" y="4232"/>
                    <a:pt x="10347" y="4232"/>
                    <a:pt x="10359" y="4220"/>
                  </a:cubicBezTo>
                  <a:cubicBezTo>
                    <a:pt x="10359" y="4208"/>
                    <a:pt x="10359" y="4197"/>
                    <a:pt x="10359" y="4185"/>
                  </a:cubicBezTo>
                  <a:lnTo>
                    <a:pt x="8977" y="29"/>
                  </a:lnTo>
                  <a:cubicBezTo>
                    <a:pt x="8969" y="12"/>
                    <a:pt x="8960" y="1"/>
                    <a:pt x="89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1" name="Google Shape;1251;p14"/>
            <p:cNvSpPr/>
            <p:nvPr/>
          </p:nvSpPr>
          <p:spPr>
            <a:xfrm>
              <a:off x="4876914" y="3593724"/>
              <a:ext cx="248596" cy="172908"/>
            </a:xfrm>
            <a:custGeom>
              <a:avLst/>
              <a:gdLst/>
              <a:ahLst/>
              <a:cxnLst/>
              <a:rect l="l" t="t" r="r" b="b"/>
              <a:pathLst>
                <a:path w="8070" h="5613" extrusionOk="0">
                  <a:moveTo>
                    <a:pt x="4663" y="0"/>
                  </a:moveTo>
                  <a:cubicBezTo>
                    <a:pt x="1602" y="0"/>
                    <a:pt x="1" y="3783"/>
                    <a:pt x="2338" y="5134"/>
                  </a:cubicBezTo>
                  <a:cubicBezTo>
                    <a:pt x="2921" y="5471"/>
                    <a:pt x="3572" y="5612"/>
                    <a:pt x="4215" y="5612"/>
                  </a:cubicBezTo>
                  <a:cubicBezTo>
                    <a:pt x="6184" y="5612"/>
                    <a:pt x="8070" y="4282"/>
                    <a:pt x="7648" y="3169"/>
                  </a:cubicBezTo>
                  <a:cubicBezTo>
                    <a:pt x="7648" y="3169"/>
                    <a:pt x="7934" y="109"/>
                    <a:pt x="4791" y="2"/>
                  </a:cubicBezTo>
                  <a:cubicBezTo>
                    <a:pt x="4748" y="1"/>
                    <a:pt x="4705" y="0"/>
                    <a:pt x="46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2" name="Google Shape;1252;p14"/>
            <p:cNvSpPr/>
            <p:nvPr/>
          </p:nvSpPr>
          <p:spPr>
            <a:xfrm>
              <a:off x="5096000" y="3654872"/>
              <a:ext cx="33762" cy="41279"/>
            </a:xfrm>
            <a:custGeom>
              <a:avLst/>
              <a:gdLst/>
              <a:ahLst/>
              <a:cxnLst/>
              <a:rect l="l" t="t" r="r" b="b"/>
              <a:pathLst>
                <a:path w="1096" h="1340" extrusionOk="0">
                  <a:moveTo>
                    <a:pt x="302" y="1"/>
                  </a:moveTo>
                  <a:cubicBezTo>
                    <a:pt x="8" y="1"/>
                    <a:pt x="0" y="649"/>
                    <a:pt x="0" y="649"/>
                  </a:cubicBezTo>
                  <a:cubicBezTo>
                    <a:pt x="322" y="815"/>
                    <a:pt x="393" y="1339"/>
                    <a:pt x="393" y="1339"/>
                  </a:cubicBezTo>
                  <a:cubicBezTo>
                    <a:pt x="1024" y="1196"/>
                    <a:pt x="1096" y="589"/>
                    <a:pt x="560" y="125"/>
                  </a:cubicBezTo>
                  <a:cubicBezTo>
                    <a:pt x="456" y="36"/>
                    <a:pt x="371" y="1"/>
                    <a:pt x="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3" name="Google Shape;1253;p14"/>
            <p:cNvSpPr/>
            <p:nvPr/>
          </p:nvSpPr>
          <p:spPr>
            <a:xfrm>
              <a:off x="4952572" y="3630413"/>
              <a:ext cx="194441" cy="164868"/>
            </a:xfrm>
            <a:custGeom>
              <a:avLst/>
              <a:gdLst/>
              <a:ahLst/>
              <a:cxnLst/>
              <a:rect l="l" t="t" r="r" b="b"/>
              <a:pathLst>
                <a:path w="6312" h="5352" extrusionOk="0">
                  <a:moveTo>
                    <a:pt x="2075" y="1"/>
                  </a:moveTo>
                  <a:cubicBezTo>
                    <a:pt x="38" y="1"/>
                    <a:pt x="1" y="2752"/>
                    <a:pt x="1" y="2752"/>
                  </a:cubicBezTo>
                  <a:cubicBezTo>
                    <a:pt x="730" y="4848"/>
                    <a:pt x="1867" y="5351"/>
                    <a:pt x="2792" y="5351"/>
                  </a:cubicBezTo>
                  <a:cubicBezTo>
                    <a:pt x="3648" y="5351"/>
                    <a:pt x="4323" y="4919"/>
                    <a:pt x="4323" y="4919"/>
                  </a:cubicBezTo>
                  <a:cubicBezTo>
                    <a:pt x="6121" y="3824"/>
                    <a:pt x="6311" y="1204"/>
                    <a:pt x="2989" y="157"/>
                  </a:cubicBezTo>
                  <a:cubicBezTo>
                    <a:pt x="2647" y="49"/>
                    <a:pt x="2344" y="1"/>
                    <a:pt x="20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4" name="Google Shape;1254;p14"/>
            <p:cNvSpPr/>
            <p:nvPr/>
          </p:nvSpPr>
          <p:spPr>
            <a:xfrm>
              <a:off x="5039134" y="3690452"/>
              <a:ext cx="35241" cy="28063"/>
            </a:xfrm>
            <a:custGeom>
              <a:avLst/>
              <a:gdLst/>
              <a:ahLst/>
              <a:cxnLst/>
              <a:rect l="l" t="t" r="r" b="b"/>
              <a:pathLst>
                <a:path w="1144" h="911" extrusionOk="0">
                  <a:moveTo>
                    <a:pt x="47" y="1"/>
                  </a:moveTo>
                  <a:cubicBezTo>
                    <a:pt x="36" y="1"/>
                    <a:pt x="21" y="9"/>
                    <a:pt x="13" y="17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60" y="89"/>
                    <a:pt x="810" y="506"/>
                    <a:pt x="1037" y="589"/>
                  </a:cubicBezTo>
                  <a:cubicBezTo>
                    <a:pt x="941" y="648"/>
                    <a:pt x="656" y="756"/>
                    <a:pt x="394" y="839"/>
                  </a:cubicBezTo>
                  <a:cubicBezTo>
                    <a:pt x="370" y="839"/>
                    <a:pt x="370" y="863"/>
                    <a:pt x="370" y="887"/>
                  </a:cubicBezTo>
                  <a:cubicBezTo>
                    <a:pt x="382" y="898"/>
                    <a:pt x="394" y="910"/>
                    <a:pt x="406" y="910"/>
                  </a:cubicBezTo>
                  <a:lnTo>
                    <a:pt x="418" y="910"/>
                  </a:lnTo>
                  <a:cubicBezTo>
                    <a:pt x="1144" y="672"/>
                    <a:pt x="1144" y="613"/>
                    <a:pt x="1144" y="589"/>
                  </a:cubicBezTo>
                  <a:cubicBezTo>
                    <a:pt x="1144" y="577"/>
                    <a:pt x="1144" y="541"/>
                    <a:pt x="1108" y="529"/>
                  </a:cubicBezTo>
                  <a:cubicBezTo>
                    <a:pt x="989" y="506"/>
                    <a:pt x="310" y="148"/>
                    <a:pt x="60" y="5"/>
                  </a:cubicBezTo>
                  <a:cubicBezTo>
                    <a:pt x="57" y="2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5" name="Google Shape;1255;p14"/>
            <p:cNvSpPr/>
            <p:nvPr/>
          </p:nvSpPr>
          <p:spPr>
            <a:xfrm>
              <a:off x="5061898" y="3722273"/>
              <a:ext cx="24213" cy="20824"/>
            </a:xfrm>
            <a:custGeom>
              <a:avLst/>
              <a:gdLst/>
              <a:ahLst/>
              <a:cxnLst/>
              <a:rect l="l" t="t" r="r" b="b"/>
              <a:pathLst>
                <a:path w="786" h="676" extrusionOk="0">
                  <a:moveTo>
                    <a:pt x="341" y="1"/>
                  </a:moveTo>
                  <a:cubicBezTo>
                    <a:pt x="333" y="1"/>
                    <a:pt x="326" y="3"/>
                    <a:pt x="321" y="8"/>
                  </a:cubicBezTo>
                  <a:cubicBezTo>
                    <a:pt x="298" y="20"/>
                    <a:pt x="298" y="44"/>
                    <a:pt x="310" y="56"/>
                  </a:cubicBezTo>
                  <a:cubicBezTo>
                    <a:pt x="310" y="68"/>
                    <a:pt x="321" y="80"/>
                    <a:pt x="333" y="92"/>
                  </a:cubicBezTo>
                  <a:cubicBezTo>
                    <a:pt x="655" y="449"/>
                    <a:pt x="643" y="556"/>
                    <a:pt x="631" y="592"/>
                  </a:cubicBezTo>
                  <a:cubicBezTo>
                    <a:pt x="619" y="592"/>
                    <a:pt x="619" y="592"/>
                    <a:pt x="607" y="604"/>
                  </a:cubicBezTo>
                  <a:cubicBezTo>
                    <a:pt x="604" y="604"/>
                    <a:pt x="600" y="604"/>
                    <a:pt x="596" y="604"/>
                  </a:cubicBezTo>
                  <a:cubicBezTo>
                    <a:pt x="482" y="604"/>
                    <a:pt x="209" y="433"/>
                    <a:pt x="60" y="306"/>
                  </a:cubicBezTo>
                  <a:cubicBezTo>
                    <a:pt x="56" y="303"/>
                    <a:pt x="52" y="301"/>
                    <a:pt x="47" y="301"/>
                  </a:cubicBezTo>
                  <a:cubicBezTo>
                    <a:pt x="35" y="301"/>
                    <a:pt x="20" y="309"/>
                    <a:pt x="12" y="318"/>
                  </a:cubicBezTo>
                  <a:cubicBezTo>
                    <a:pt x="0" y="330"/>
                    <a:pt x="0" y="354"/>
                    <a:pt x="12" y="366"/>
                  </a:cubicBezTo>
                  <a:cubicBezTo>
                    <a:pt x="60" y="401"/>
                    <a:pt x="405" y="675"/>
                    <a:pt x="595" y="675"/>
                  </a:cubicBezTo>
                  <a:lnTo>
                    <a:pt x="619" y="675"/>
                  </a:lnTo>
                  <a:cubicBezTo>
                    <a:pt x="655" y="675"/>
                    <a:pt x="679" y="651"/>
                    <a:pt x="691" y="627"/>
                  </a:cubicBezTo>
                  <a:cubicBezTo>
                    <a:pt x="786" y="485"/>
                    <a:pt x="560" y="223"/>
                    <a:pt x="393" y="44"/>
                  </a:cubicBezTo>
                  <a:cubicBezTo>
                    <a:pt x="381" y="32"/>
                    <a:pt x="369" y="20"/>
                    <a:pt x="369" y="20"/>
                  </a:cubicBezTo>
                  <a:cubicBezTo>
                    <a:pt x="362" y="6"/>
                    <a:pt x="351" y="1"/>
                    <a:pt x="3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6" name="Google Shape;1256;p14"/>
            <p:cNvSpPr/>
            <p:nvPr/>
          </p:nvSpPr>
          <p:spPr>
            <a:xfrm>
              <a:off x="5011994" y="3706563"/>
              <a:ext cx="26800" cy="24798"/>
            </a:xfrm>
            <a:custGeom>
              <a:avLst/>
              <a:gdLst/>
              <a:ahLst/>
              <a:cxnLst/>
              <a:rect l="l" t="t" r="r" b="b"/>
              <a:pathLst>
                <a:path w="870" h="805" extrusionOk="0">
                  <a:moveTo>
                    <a:pt x="298" y="0"/>
                  </a:moveTo>
                  <a:cubicBezTo>
                    <a:pt x="289" y="0"/>
                    <a:pt x="281" y="6"/>
                    <a:pt x="275" y="18"/>
                  </a:cubicBezTo>
                  <a:cubicBezTo>
                    <a:pt x="263" y="30"/>
                    <a:pt x="263" y="54"/>
                    <a:pt x="275" y="66"/>
                  </a:cubicBezTo>
                  <a:cubicBezTo>
                    <a:pt x="513" y="304"/>
                    <a:pt x="739" y="625"/>
                    <a:pt x="691" y="697"/>
                  </a:cubicBezTo>
                  <a:cubicBezTo>
                    <a:pt x="681" y="707"/>
                    <a:pt x="661" y="723"/>
                    <a:pt x="603" y="723"/>
                  </a:cubicBezTo>
                  <a:cubicBezTo>
                    <a:pt x="522" y="723"/>
                    <a:pt x="366" y="691"/>
                    <a:pt x="60" y="566"/>
                  </a:cubicBezTo>
                  <a:cubicBezTo>
                    <a:pt x="53" y="562"/>
                    <a:pt x="46" y="561"/>
                    <a:pt x="40" y="561"/>
                  </a:cubicBezTo>
                  <a:cubicBezTo>
                    <a:pt x="25" y="561"/>
                    <a:pt x="13" y="569"/>
                    <a:pt x="13" y="578"/>
                  </a:cubicBezTo>
                  <a:cubicBezTo>
                    <a:pt x="1" y="602"/>
                    <a:pt x="13" y="625"/>
                    <a:pt x="25" y="637"/>
                  </a:cubicBezTo>
                  <a:cubicBezTo>
                    <a:pt x="298" y="745"/>
                    <a:pt x="489" y="804"/>
                    <a:pt x="608" y="804"/>
                  </a:cubicBezTo>
                  <a:cubicBezTo>
                    <a:pt x="679" y="804"/>
                    <a:pt x="727" y="780"/>
                    <a:pt x="751" y="745"/>
                  </a:cubicBezTo>
                  <a:cubicBezTo>
                    <a:pt x="870" y="566"/>
                    <a:pt x="417" y="102"/>
                    <a:pt x="322" y="18"/>
                  </a:cubicBezTo>
                  <a:cubicBezTo>
                    <a:pt x="316" y="6"/>
                    <a:pt x="307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7" name="Google Shape;1257;p14"/>
            <p:cNvSpPr/>
            <p:nvPr/>
          </p:nvSpPr>
          <p:spPr>
            <a:xfrm>
              <a:off x="5053828" y="3667625"/>
              <a:ext cx="29357" cy="23751"/>
            </a:xfrm>
            <a:custGeom>
              <a:avLst/>
              <a:gdLst/>
              <a:ahLst/>
              <a:cxnLst/>
              <a:rect l="l" t="t" r="r" b="b"/>
              <a:pathLst>
                <a:path w="953" h="771" extrusionOk="0">
                  <a:moveTo>
                    <a:pt x="496" y="0"/>
                  </a:moveTo>
                  <a:cubicBezTo>
                    <a:pt x="488" y="0"/>
                    <a:pt x="481" y="3"/>
                    <a:pt x="476" y="8"/>
                  </a:cubicBezTo>
                  <a:cubicBezTo>
                    <a:pt x="453" y="32"/>
                    <a:pt x="453" y="56"/>
                    <a:pt x="464" y="68"/>
                  </a:cubicBezTo>
                  <a:cubicBezTo>
                    <a:pt x="893" y="568"/>
                    <a:pt x="845" y="675"/>
                    <a:pt x="834" y="687"/>
                  </a:cubicBezTo>
                  <a:cubicBezTo>
                    <a:pt x="826" y="696"/>
                    <a:pt x="812" y="700"/>
                    <a:pt x="791" y="700"/>
                  </a:cubicBezTo>
                  <a:cubicBezTo>
                    <a:pt x="671" y="700"/>
                    <a:pt x="344" y="562"/>
                    <a:pt x="60" y="389"/>
                  </a:cubicBezTo>
                  <a:cubicBezTo>
                    <a:pt x="48" y="389"/>
                    <a:pt x="24" y="389"/>
                    <a:pt x="12" y="413"/>
                  </a:cubicBezTo>
                  <a:cubicBezTo>
                    <a:pt x="0" y="425"/>
                    <a:pt x="0" y="449"/>
                    <a:pt x="24" y="461"/>
                  </a:cubicBezTo>
                  <a:cubicBezTo>
                    <a:pt x="167" y="544"/>
                    <a:pt x="572" y="770"/>
                    <a:pt x="786" y="770"/>
                  </a:cubicBezTo>
                  <a:cubicBezTo>
                    <a:pt x="834" y="770"/>
                    <a:pt x="869" y="758"/>
                    <a:pt x="893" y="735"/>
                  </a:cubicBezTo>
                  <a:cubicBezTo>
                    <a:pt x="953" y="675"/>
                    <a:pt x="953" y="532"/>
                    <a:pt x="524" y="20"/>
                  </a:cubicBezTo>
                  <a:cubicBezTo>
                    <a:pt x="517" y="6"/>
                    <a:pt x="506" y="0"/>
                    <a:pt x="49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8" name="Google Shape;1258;p14"/>
            <p:cNvSpPr/>
            <p:nvPr/>
          </p:nvSpPr>
          <p:spPr>
            <a:xfrm>
              <a:off x="5014582" y="3736690"/>
              <a:ext cx="33762" cy="29604"/>
            </a:xfrm>
            <a:custGeom>
              <a:avLst/>
              <a:gdLst/>
              <a:ahLst/>
              <a:cxnLst/>
              <a:rect l="l" t="t" r="r" b="b"/>
              <a:pathLst>
                <a:path w="1096" h="961" extrusionOk="0">
                  <a:moveTo>
                    <a:pt x="539" y="1"/>
                  </a:moveTo>
                  <a:cubicBezTo>
                    <a:pt x="466" y="1"/>
                    <a:pt x="392" y="17"/>
                    <a:pt x="322" y="52"/>
                  </a:cubicBezTo>
                  <a:cubicBezTo>
                    <a:pt x="95" y="171"/>
                    <a:pt x="0" y="457"/>
                    <a:pt x="119" y="695"/>
                  </a:cubicBezTo>
                  <a:cubicBezTo>
                    <a:pt x="203" y="864"/>
                    <a:pt x="371" y="961"/>
                    <a:pt x="547" y="961"/>
                  </a:cubicBezTo>
                  <a:cubicBezTo>
                    <a:pt x="619" y="961"/>
                    <a:pt x="693" y="944"/>
                    <a:pt x="762" y="910"/>
                  </a:cubicBezTo>
                  <a:cubicBezTo>
                    <a:pt x="1000" y="779"/>
                    <a:pt x="1095" y="493"/>
                    <a:pt x="976" y="255"/>
                  </a:cubicBezTo>
                  <a:cubicBezTo>
                    <a:pt x="884" y="95"/>
                    <a:pt x="715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9" name="Google Shape;1259;p14"/>
            <p:cNvSpPr/>
            <p:nvPr/>
          </p:nvSpPr>
          <p:spPr>
            <a:xfrm>
              <a:off x="5077301" y="3688603"/>
              <a:ext cx="33762" cy="29511"/>
            </a:xfrm>
            <a:custGeom>
              <a:avLst/>
              <a:gdLst/>
              <a:ahLst/>
              <a:cxnLst/>
              <a:rect l="l" t="t" r="r" b="b"/>
              <a:pathLst>
                <a:path w="1096" h="958" extrusionOk="0">
                  <a:moveTo>
                    <a:pt x="550" y="0"/>
                  </a:moveTo>
                  <a:cubicBezTo>
                    <a:pt x="485" y="0"/>
                    <a:pt x="420" y="14"/>
                    <a:pt x="357" y="42"/>
                  </a:cubicBezTo>
                  <a:cubicBezTo>
                    <a:pt x="119" y="149"/>
                    <a:pt x="0" y="423"/>
                    <a:pt x="107" y="673"/>
                  </a:cubicBezTo>
                  <a:cubicBezTo>
                    <a:pt x="188" y="852"/>
                    <a:pt x="370" y="957"/>
                    <a:pt x="557" y="957"/>
                  </a:cubicBezTo>
                  <a:cubicBezTo>
                    <a:pt x="618" y="957"/>
                    <a:pt x="680" y="946"/>
                    <a:pt x="738" y="923"/>
                  </a:cubicBezTo>
                  <a:cubicBezTo>
                    <a:pt x="988" y="816"/>
                    <a:pt x="1095" y="530"/>
                    <a:pt x="988" y="292"/>
                  </a:cubicBezTo>
                  <a:cubicBezTo>
                    <a:pt x="909" y="107"/>
                    <a:pt x="733" y="0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0" name="Google Shape;1260;p14"/>
            <p:cNvSpPr/>
            <p:nvPr/>
          </p:nvSpPr>
          <p:spPr>
            <a:xfrm>
              <a:off x="4905625" y="3632815"/>
              <a:ext cx="132461" cy="125684"/>
            </a:xfrm>
            <a:custGeom>
              <a:avLst/>
              <a:gdLst/>
              <a:ahLst/>
              <a:cxnLst/>
              <a:rect l="l" t="t" r="r" b="b"/>
              <a:pathLst>
                <a:path w="4300" h="4080" extrusionOk="0">
                  <a:moveTo>
                    <a:pt x="2349" y="0"/>
                  </a:moveTo>
                  <a:cubicBezTo>
                    <a:pt x="2150" y="0"/>
                    <a:pt x="1977" y="126"/>
                    <a:pt x="1977" y="126"/>
                  </a:cubicBezTo>
                  <a:cubicBezTo>
                    <a:pt x="1" y="3341"/>
                    <a:pt x="2751" y="4079"/>
                    <a:pt x="2751" y="4079"/>
                  </a:cubicBezTo>
                  <a:cubicBezTo>
                    <a:pt x="4299" y="1531"/>
                    <a:pt x="2751" y="257"/>
                    <a:pt x="2751" y="257"/>
                  </a:cubicBezTo>
                  <a:cubicBezTo>
                    <a:pt x="2635" y="59"/>
                    <a:pt x="2486" y="0"/>
                    <a:pt x="2349" y="0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1" name="Google Shape;1261;p14"/>
            <p:cNvSpPr/>
            <p:nvPr/>
          </p:nvSpPr>
          <p:spPr>
            <a:xfrm>
              <a:off x="4954358" y="3743282"/>
              <a:ext cx="59146" cy="49627"/>
            </a:xfrm>
            <a:custGeom>
              <a:avLst/>
              <a:gdLst/>
              <a:ahLst/>
              <a:cxnLst/>
              <a:rect l="l" t="t" r="r" b="b"/>
              <a:pathLst>
                <a:path w="1920" h="1611" extrusionOk="0">
                  <a:moveTo>
                    <a:pt x="578" y="1"/>
                  </a:moveTo>
                  <a:cubicBezTo>
                    <a:pt x="383" y="1"/>
                    <a:pt x="198" y="93"/>
                    <a:pt x="133" y="410"/>
                  </a:cubicBezTo>
                  <a:cubicBezTo>
                    <a:pt x="0" y="1029"/>
                    <a:pt x="454" y="1610"/>
                    <a:pt x="945" y="1610"/>
                  </a:cubicBezTo>
                  <a:cubicBezTo>
                    <a:pt x="1068" y="1610"/>
                    <a:pt x="1193" y="1574"/>
                    <a:pt x="1312" y="1493"/>
                  </a:cubicBezTo>
                  <a:cubicBezTo>
                    <a:pt x="1919" y="1100"/>
                    <a:pt x="1145" y="184"/>
                    <a:pt x="1145" y="184"/>
                  </a:cubicBezTo>
                  <a:cubicBezTo>
                    <a:pt x="1145" y="184"/>
                    <a:pt x="853" y="1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2" name="Google Shape;1262;p14"/>
            <p:cNvSpPr/>
            <p:nvPr/>
          </p:nvSpPr>
          <p:spPr>
            <a:xfrm>
              <a:off x="4972379" y="3756621"/>
              <a:ext cx="22056" cy="19469"/>
            </a:xfrm>
            <a:custGeom>
              <a:avLst/>
              <a:gdLst/>
              <a:ahLst/>
              <a:cxnLst/>
              <a:rect l="l" t="t" r="r" b="b"/>
              <a:pathLst>
                <a:path w="716" h="632" extrusionOk="0">
                  <a:moveTo>
                    <a:pt x="276" y="0"/>
                  </a:moveTo>
                  <a:cubicBezTo>
                    <a:pt x="272" y="0"/>
                    <a:pt x="267" y="0"/>
                    <a:pt x="263" y="1"/>
                  </a:cubicBezTo>
                  <a:cubicBezTo>
                    <a:pt x="84" y="13"/>
                    <a:pt x="13" y="394"/>
                    <a:pt x="1" y="429"/>
                  </a:cubicBezTo>
                  <a:cubicBezTo>
                    <a:pt x="1" y="453"/>
                    <a:pt x="13" y="477"/>
                    <a:pt x="37" y="477"/>
                  </a:cubicBezTo>
                  <a:cubicBezTo>
                    <a:pt x="60" y="477"/>
                    <a:pt x="72" y="465"/>
                    <a:pt x="84" y="441"/>
                  </a:cubicBezTo>
                  <a:cubicBezTo>
                    <a:pt x="96" y="334"/>
                    <a:pt x="168" y="84"/>
                    <a:pt x="275" y="72"/>
                  </a:cubicBezTo>
                  <a:cubicBezTo>
                    <a:pt x="310" y="72"/>
                    <a:pt x="441" y="108"/>
                    <a:pt x="632" y="608"/>
                  </a:cubicBezTo>
                  <a:cubicBezTo>
                    <a:pt x="632" y="620"/>
                    <a:pt x="656" y="632"/>
                    <a:pt x="668" y="632"/>
                  </a:cubicBezTo>
                  <a:lnTo>
                    <a:pt x="680" y="632"/>
                  </a:lnTo>
                  <a:cubicBezTo>
                    <a:pt x="703" y="620"/>
                    <a:pt x="715" y="596"/>
                    <a:pt x="703" y="584"/>
                  </a:cubicBezTo>
                  <a:cubicBezTo>
                    <a:pt x="542" y="180"/>
                    <a:pt x="414" y="0"/>
                    <a:pt x="27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3" name="Google Shape;1263;p14"/>
            <p:cNvSpPr/>
            <p:nvPr/>
          </p:nvSpPr>
          <p:spPr>
            <a:xfrm>
              <a:off x="4937908" y="3613039"/>
              <a:ext cx="142720" cy="44944"/>
            </a:xfrm>
            <a:custGeom>
              <a:avLst/>
              <a:gdLst/>
              <a:ahLst/>
              <a:cxnLst/>
              <a:rect l="l" t="t" r="r" b="b"/>
              <a:pathLst>
                <a:path w="4633" h="1459" extrusionOk="0">
                  <a:moveTo>
                    <a:pt x="2902" y="0"/>
                  </a:moveTo>
                  <a:cubicBezTo>
                    <a:pt x="2648" y="0"/>
                    <a:pt x="2361" y="44"/>
                    <a:pt x="2037" y="149"/>
                  </a:cubicBezTo>
                  <a:cubicBezTo>
                    <a:pt x="1" y="792"/>
                    <a:pt x="1084" y="1459"/>
                    <a:pt x="1084" y="1459"/>
                  </a:cubicBezTo>
                  <a:cubicBezTo>
                    <a:pt x="1084" y="1459"/>
                    <a:pt x="1859" y="909"/>
                    <a:pt x="3073" y="909"/>
                  </a:cubicBezTo>
                  <a:cubicBezTo>
                    <a:pt x="3535" y="909"/>
                    <a:pt x="4061" y="989"/>
                    <a:pt x="4632" y="1209"/>
                  </a:cubicBezTo>
                  <a:cubicBezTo>
                    <a:pt x="4632" y="1209"/>
                    <a:pt x="4229" y="0"/>
                    <a:pt x="2902" y="0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4977154" y="3613193"/>
              <a:ext cx="85114" cy="20239"/>
            </a:xfrm>
            <a:custGeom>
              <a:avLst/>
              <a:gdLst/>
              <a:ahLst/>
              <a:cxnLst/>
              <a:rect l="l" t="t" r="r" b="b"/>
              <a:pathLst>
                <a:path w="2763" h="657" extrusionOk="0">
                  <a:moveTo>
                    <a:pt x="1246" y="0"/>
                  </a:moveTo>
                  <a:cubicBezTo>
                    <a:pt x="511" y="0"/>
                    <a:pt x="20" y="410"/>
                    <a:pt x="13" y="418"/>
                  </a:cubicBezTo>
                  <a:cubicBezTo>
                    <a:pt x="1" y="430"/>
                    <a:pt x="1" y="454"/>
                    <a:pt x="13" y="466"/>
                  </a:cubicBezTo>
                  <a:cubicBezTo>
                    <a:pt x="20" y="480"/>
                    <a:pt x="31" y="485"/>
                    <a:pt x="41" y="485"/>
                  </a:cubicBezTo>
                  <a:cubicBezTo>
                    <a:pt x="48" y="485"/>
                    <a:pt x="55" y="482"/>
                    <a:pt x="60" y="478"/>
                  </a:cubicBezTo>
                  <a:cubicBezTo>
                    <a:pt x="60" y="478"/>
                    <a:pt x="358" y="228"/>
                    <a:pt x="834" y="120"/>
                  </a:cubicBezTo>
                  <a:cubicBezTo>
                    <a:pt x="951" y="94"/>
                    <a:pt x="1088" y="76"/>
                    <a:pt x="1239" y="76"/>
                  </a:cubicBezTo>
                  <a:cubicBezTo>
                    <a:pt x="1640" y="76"/>
                    <a:pt x="2147" y="203"/>
                    <a:pt x="2691" y="644"/>
                  </a:cubicBezTo>
                  <a:cubicBezTo>
                    <a:pt x="2703" y="656"/>
                    <a:pt x="2703" y="656"/>
                    <a:pt x="2715" y="656"/>
                  </a:cubicBezTo>
                  <a:cubicBezTo>
                    <a:pt x="2727" y="656"/>
                    <a:pt x="2739" y="644"/>
                    <a:pt x="2751" y="644"/>
                  </a:cubicBezTo>
                  <a:cubicBezTo>
                    <a:pt x="2763" y="620"/>
                    <a:pt x="2751" y="597"/>
                    <a:pt x="2739" y="585"/>
                  </a:cubicBezTo>
                  <a:cubicBezTo>
                    <a:pt x="2190" y="141"/>
                    <a:pt x="1676" y="0"/>
                    <a:pt x="12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5" name="Google Shape;1265;p14"/>
            <p:cNvSpPr/>
            <p:nvPr/>
          </p:nvSpPr>
          <p:spPr>
            <a:xfrm>
              <a:off x="4959564" y="3637066"/>
              <a:ext cx="23874" cy="91337"/>
            </a:xfrm>
            <a:custGeom>
              <a:avLst/>
              <a:gdLst/>
              <a:ahLst/>
              <a:cxnLst/>
              <a:rect l="l" t="t" r="r" b="b"/>
              <a:pathLst>
                <a:path w="775" h="2965" extrusionOk="0">
                  <a:moveTo>
                    <a:pt x="334" y="0"/>
                  </a:moveTo>
                  <a:cubicBezTo>
                    <a:pt x="310" y="12"/>
                    <a:pt x="298" y="24"/>
                    <a:pt x="310" y="48"/>
                  </a:cubicBezTo>
                  <a:cubicBezTo>
                    <a:pt x="310" y="60"/>
                    <a:pt x="691" y="1357"/>
                    <a:pt x="0" y="2917"/>
                  </a:cubicBezTo>
                  <a:cubicBezTo>
                    <a:pt x="0" y="2929"/>
                    <a:pt x="0" y="2953"/>
                    <a:pt x="24" y="2965"/>
                  </a:cubicBezTo>
                  <a:lnTo>
                    <a:pt x="36" y="2965"/>
                  </a:lnTo>
                  <a:cubicBezTo>
                    <a:pt x="48" y="2965"/>
                    <a:pt x="72" y="2953"/>
                    <a:pt x="72" y="2941"/>
                  </a:cubicBezTo>
                  <a:cubicBezTo>
                    <a:pt x="774" y="1369"/>
                    <a:pt x="381" y="36"/>
                    <a:pt x="381" y="24"/>
                  </a:cubicBezTo>
                  <a:cubicBezTo>
                    <a:pt x="369" y="0"/>
                    <a:pt x="357" y="0"/>
                    <a:pt x="33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6" name="Google Shape;1266;p14"/>
            <p:cNvSpPr/>
            <p:nvPr/>
          </p:nvSpPr>
          <p:spPr>
            <a:xfrm>
              <a:off x="4908582" y="3639377"/>
              <a:ext cx="48056" cy="104059"/>
            </a:xfrm>
            <a:custGeom>
              <a:avLst/>
              <a:gdLst/>
              <a:ahLst/>
              <a:cxnLst/>
              <a:rect l="l" t="t" r="r" b="b"/>
              <a:pathLst>
                <a:path w="1560" h="3378" extrusionOk="0">
                  <a:moveTo>
                    <a:pt x="1507" y="1"/>
                  </a:moveTo>
                  <a:cubicBezTo>
                    <a:pt x="1495" y="1"/>
                    <a:pt x="1484" y="6"/>
                    <a:pt x="1477" y="20"/>
                  </a:cubicBezTo>
                  <a:cubicBezTo>
                    <a:pt x="1465" y="44"/>
                    <a:pt x="0" y="2414"/>
                    <a:pt x="1453" y="3366"/>
                  </a:cubicBezTo>
                  <a:cubicBezTo>
                    <a:pt x="1465" y="3378"/>
                    <a:pt x="1477" y="3378"/>
                    <a:pt x="1477" y="3378"/>
                  </a:cubicBezTo>
                  <a:cubicBezTo>
                    <a:pt x="1488" y="3378"/>
                    <a:pt x="1500" y="3366"/>
                    <a:pt x="1512" y="3354"/>
                  </a:cubicBezTo>
                  <a:cubicBezTo>
                    <a:pt x="1524" y="3342"/>
                    <a:pt x="1512" y="3318"/>
                    <a:pt x="1500" y="3307"/>
                  </a:cubicBezTo>
                  <a:cubicBezTo>
                    <a:pt x="107" y="2390"/>
                    <a:pt x="1524" y="80"/>
                    <a:pt x="1548" y="56"/>
                  </a:cubicBezTo>
                  <a:cubicBezTo>
                    <a:pt x="1560" y="32"/>
                    <a:pt x="1548" y="20"/>
                    <a:pt x="1536" y="9"/>
                  </a:cubicBezTo>
                  <a:cubicBezTo>
                    <a:pt x="1526" y="4"/>
                    <a:pt x="1516" y="1"/>
                    <a:pt x="150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5101853" y="3646955"/>
              <a:ext cx="128395" cy="177190"/>
            </a:xfrm>
            <a:custGeom>
              <a:avLst/>
              <a:gdLst/>
              <a:ahLst/>
              <a:cxnLst/>
              <a:rect l="l" t="t" r="r" b="b"/>
              <a:pathLst>
                <a:path w="4168" h="5752" extrusionOk="0">
                  <a:moveTo>
                    <a:pt x="2787" y="1"/>
                  </a:moveTo>
                  <a:lnTo>
                    <a:pt x="1775" y="203"/>
                  </a:lnTo>
                  <a:lnTo>
                    <a:pt x="2894" y="3846"/>
                  </a:lnTo>
                  <a:lnTo>
                    <a:pt x="1" y="4596"/>
                  </a:lnTo>
                  <a:lnTo>
                    <a:pt x="310" y="5751"/>
                  </a:lnTo>
                  <a:lnTo>
                    <a:pt x="4168" y="4501"/>
                  </a:lnTo>
                  <a:lnTo>
                    <a:pt x="27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4893179" y="3810899"/>
              <a:ext cx="155904" cy="129135"/>
            </a:xfrm>
            <a:custGeom>
              <a:avLst/>
              <a:gdLst/>
              <a:ahLst/>
              <a:cxnLst/>
              <a:rect l="l" t="t" r="r" b="b"/>
              <a:pathLst>
                <a:path w="5061" h="4192" extrusionOk="0">
                  <a:moveTo>
                    <a:pt x="4048" y="1"/>
                  </a:moveTo>
                  <a:lnTo>
                    <a:pt x="0" y="1334"/>
                  </a:lnTo>
                  <a:lnTo>
                    <a:pt x="2012" y="4192"/>
                  </a:lnTo>
                  <a:lnTo>
                    <a:pt x="2548" y="3775"/>
                  </a:lnTo>
                  <a:lnTo>
                    <a:pt x="1584" y="1787"/>
                  </a:lnTo>
                  <a:lnTo>
                    <a:pt x="5060" y="787"/>
                  </a:lnTo>
                  <a:lnTo>
                    <a:pt x="40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4841828" y="3645907"/>
              <a:ext cx="86593" cy="105107"/>
            </a:xfrm>
            <a:custGeom>
              <a:avLst/>
              <a:gdLst/>
              <a:ahLst/>
              <a:cxnLst/>
              <a:rect l="l" t="t" r="r" b="b"/>
              <a:pathLst>
                <a:path w="2811" h="3412" extrusionOk="0">
                  <a:moveTo>
                    <a:pt x="1646" y="0"/>
                  </a:moveTo>
                  <a:cubicBezTo>
                    <a:pt x="1508" y="0"/>
                    <a:pt x="1369" y="34"/>
                    <a:pt x="1239" y="118"/>
                  </a:cubicBezTo>
                  <a:cubicBezTo>
                    <a:pt x="560" y="547"/>
                    <a:pt x="357" y="2285"/>
                    <a:pt x="0" y="2392"/>
                  </a:cubicBezTo>
                  <a:cubicBezTo>
                    <a:pt x="0" y="2392"/>
                    <a:pt x="263" y="2537"/>
                    <a:pt x="557" y="2537"/>
                  </a:cubicBezTo>
                  <a:cubicBezTo>
                    <a:pt x="809" y="2537"/>
                    <a:pt x="1085" y="2431"/>
                    <a:pt x="1239" y="2035"/>
                  </a:cubicBezTo>
                  <a:lnTo>
                    <a:pt x="1239" y="2035"/>
                  </a:lnTo>
                  <a:cubicBezTo>
                    <a:pt x="1238" y="2035"/>
                    <a:pt x="941" y="3083"/>
                    <a:pt x="453" y="3130"/>
                  </a:cubicBezTo>
                  <a:cubicBezTo>
                    <a:pt x="453" y="3130"/>
                    <a:pt x="497" y="3412"/>
                    <a:pt x="831" y="3412"/>
                  </a:cubicBezTo>
                  <a:cubicBezTo>
                    <a:pt x="1015" y="3412"/>
                    <a:pt x="1288" y="3326"/>
                    <a:pt x="1691" y="3059"/>
                  </a:cubicBezTo>
                  <a:cubicBezTo>
                    <a:pt x="2810" y="2309"/>
                    <a:pt x="2036" y="725"/>
                    <a:pt x="2786" y="570"/>
                  </a:cubicBezTo>
                  <a:cubicBezTo>
                    <a:pt x="2786" y="570"/>
                    <a:pt x="2216" y="0"/>
                    <a:pt x="16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4965048" y="3544990"/>
              <a:ext cx="133170" cy="63859"/>
            </a:xfrm>
            <a:custGeom>
              <a:avLst/>
              <a:gdLst/>
              <a:ahLst/>
              <a:cxnLst/>
              <a:rect l="l" t="t" r="r" b="b"/>
              <a:pathLst>
                <a:path w="4323" h="2073" extrusionOk="0">
                  <a:moveTo>
                    <a:pt x="3204" y="1"/>
                  </a:moveTo>
                  <a:lnTo>
                    <a:pt x="3204" y="1"/>
                  </a:lnTo>
                  <a:cubicBezTo>
                    <a:pt x="3134" y="88"/>
                    <a:pt x="2926" y="109"/>
                    <a:pt x="2653" y="109"/>
                  </a:cubicBezTo>
                  <a:cubicBezTo>
                    <a:pt x="2413" y="109"/>
                    <a:pt x="2122" y="93"/>
                    <a:pt x="1830" y="93"/>
                  </a:cubicBezTo>
                  <a:cubicBezTo>
                    <a:pt x="1372" y="93"/>
                    <a:pt x="911" y="132"/>
                    <a:pt x="644" y="334"/>
                  </a:cubicBezTo>
                  <a:cubicBezTo>
                    <a:pt x="1" y="810"/>
                    <a:pt x="513" y="1941"/>
                    <a:pt x="513" y="1941"/>
                  </a:cubicBezTo>
                  <a:cubicBezTo>
                    <a:pt x="601" y="1805"/>
                    <a:pt x="725" y="1756"/>
                    <a:pt x="875" y="1756"/>
                  </a:cubicBezTo>
                  <a:cubicBezTo>
                    <a:pt x="1256" y="1756"/>
                    <a:pt x="1810" y="2072"/>
                    <a:pt x="2401" y="2072"/>
                  </a:cubicBezTo>
                  <a:cubicBezTo>
                    <a:pt x="2673" y="2072"/>
                    <a:pt x="2953" y="2005"/>
                    <a:pt x="3227" y="1810"/>
                  </a:cubicBezTo>
                  <a:cubicBezTo>
                    <a:pt x="4323" y="1025"/>
                    <a:pt x="3739" y="691"/>
                    <a:pt x="3739" y="691"/>
                  </a:cubicBezTo>
                  <a:lnTo>
                    <a:pt x="3739" y="691"/>
                  </a:lnTo>
                  <a:cubicBezTo>
                    <a:pt x="3583" y="988"/>
                    <a:pt x="3021" y="1034"/>
                    <a:pt x="2690" y="1034"/>
                  </a:cubicBezTo>
                  <a:cubicBezTo>
                    <a:pt x="2543" y="1034"/>
                    <a:pt x="2442" y="1025"/>
                    <a:pt x="2442" y="1025"/>
                  </a:cubicBezTo>
                  <a:cubicBezTo>
                    <a:pt x="3346" y="1025"/>
                    <a:pt x="3204" y="1"/>
                    <a:pt x="3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5004663" y="3781203"/>
              <a:ext cx="168750" cy="130582"/>
            </a:xfrm>
            <a:custGeom>
              <a:avLst/>
              <a:gdLst/>
              <a:ahLst/>
              <a:cxnLst/>
              <a:rect l="l" t="t" r="r" b="b"/>
              <a:pathLst>
                <a:path w="5478" h="4239" extrusionOk="0">
                  <a:moveTo>
                    <a:pt x="2977" y="0"/>
                  </a:moveTo>
                  <a:lnTo>
                    <a:pt x="2370" y="512"/>
                  </a:lnTo>
                  <a:lnTo>
                    <a:pt x="2977" y="1953"/>
                  </a:lnTo>
                  <a:lnTo>
                    <a:pt x="1191" y="715"/>
                  </a:lnTo>
                  <a:lnTo>
                    <a:pt x="1" y="1048"/>
                  </a:lnTo>
                  <a:cubicBezTo>
                    <a:pt x="1382" y="2060"/>
                    <a:pt x="2120" y="4239"/>
                    <a:pt x="2120" y="4239"/>
                  </a:cubicBezTo>
                  <a:lnTo>
                    <a:pt x="4311" y="4013"/>
                  </a:lnTo>
                  <a:cubicBezTo>
                    <a:pt x="5478" y="2167"/>
                    <a:pt x="2977" y="0"/>
                    <a:pt x="2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5003554" y="3779817"/>
              <a:ext cx="170968" cy="133447"/>
            </a:xfrm>
            <a:custGeom>
              <a:avLst/>
              <a:gdLst/>
              <a:ahLst/>
              <a:cxnLst/>
              <a:rect l="l" t="t" r="r" b="b"/>
              <a:pathLst>
                <a:path w="5550" h="4332" extrusionOk="0">
                  <a:moveTo>
                    <a:pt x="3013" y="93"/>
                  </a:moveTo>
                  <a:cubicBezTo>
                    <a:pt x="3263" y="319"/>
                    <a:pt x="5383" y="2331"/>
                    <a:pt x="4323" y="4010"/>
                  </a:cubicBezTo>
                  <a:lnTo>
                    <a:pt x="2180" y="4248"/>
                  </a:lnTo>
                  <a:cubicBezTo>
                    <a:pt x="2085" y="3986"/>
                    <a:pt x="1370" y="2069"/>
                    <a:pt x="132" y="1117"/>
                  </a:cubicBezTo>
                  <a:lnTo>
                    <a:pt x="1215" y="807"/>
                  </a:lnTo>
                  <a:lnTo>
                    <a:pt x="2989" y="2034"/>
                  </a:lnTo>
                  <a:cubicBezTo>
                    <a:pt x="2995" y="2040"/>
                    <a:pt x="3004" y="2043"/>
                    <a:pt x="3013" y="2043"/>
                  </a:cubicBezTo>
                  <a:cubicBezTo>
                    <a:pt x="3022" y="2043"/>
                    <a:pt x="3031" y="2040"/>
                    <a:pt x="3037" y="2034"/>
                  </a:cubicBezTo>
                  <a:cubicBezTo>
                    <a:pt x="3049" y="2022"/>
                    <a:pt x="3061" y="1998"/>
                    <a:pt x="3049" y="1986"/>
                  </a:cubicBezTo>
                  <a:lnTo>
                    <a:pt x="2442" y="557"/>
                  </a:lnTo>
                  <a:lnTo>
                    <a:pt x="3013" y="93"/>
                  </a:lnTo>
                  <a:close/>
                  <a:moveTo>
                    <a:pt x="3013" y="1"/>
                  </a:moveTo>
                  <a:cubicBezTo>
                    <a:pt x="3004" y="1"/>
                    <a:pt x="2995" y="4"/>
                    <a:pt x="2989" y="10"/>
                  </a:cubicBezTo>
                  <a:lnTo>
                    <a:pt x="2370" y="522"/>
                  </a:lnTo>
                  <a:cubicBezTo>
                    <a:pt x="2358" y="533"/>
                    <a:pt x="2358" y="545"/>
                    <a:pt x="2370" y="569"/>
                  </a:cubicBezTo>
                  <a:lnTo>
                    <a:pt x="2930" y="1891"/>
                  </a:lnTo>
                  <a:lnTo>
                    <a:pt x="1251" y="736"/>
                  </a:lnTo>
                  <a:cubicBezTo>
                    <a:pt x="1239" y="724"/>
                    <a:pt x="1227" y="724"/>
                    <a:pt x="1215" y="724"/>
                  </a:cubicBezTo>
                  <a:lnTo>
                    <a:pt x="37" y="1057"/>
                  </a:lnTo>
                  <a:cubicBezTo>
                    <a:pt x="13" y="1069"/>
                    <a:pt x="13" y="1081"/>
                    <a:pt x="1" y="1093"/>
                  </a:cubicBezTo>
                  <a:cubicBezTo>
                    <a:pt x="1" y="1105"/>
                    <a:pt x="13" y="1117"/>
                    <a:pt x="25" y="1129"/>
                  </a:cubicBezTo>
                  <a:cubicBezTo>
                    <a:pt x="1370" y="2117"/>
                    <a:pt x="2108" y="4272"/>
                    <a:pt x="2120" y="4296"/>
                  </a:cubicBezTo>
                  <a:cubicBezTo>
                    <a:pt x="2120" y="4320"/>
                    <a:pt x="2132" y="4332"/>
                    <a:pt x="2156" y="4332"/>
                  </a:cubicBezTo>
                  <a:lnTo>
                    <a:pt x="2156" y="4320"/>
                  </a:lnTo>
                  <a:lnTo>
                    <a:pt x="4347" y="4093"/>
                  </a:lnTo>
                  <a:cubicBezTo>
                    <a:pt x="4359" y="4093"/>
                    <a:pt x="4371" y="4082"/>
                    <a:pt x="4371" y="4070"/>
                  </a:cubicBezTo>
                  <a:cubicBezTo>
                    <a:pt x="5549" y="2224"/>
                    <a:pt x="3061" y="33"/>
                    <a:pt x="3037" y="10"/>
                  </a:cubicBezTo>
                  <a:cubicBezTo>
                    <a:pt x="3031" y="4"/>
                    <a:pt x="3022" y="1"/>
                    <a:pt x="301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3" name="Google Shape;1273;p14"/>
            <p:cNvSpPr/>
            <p:nvPr/>
          </p:nvSpPr>
          <p:spPr>
            <a:xfrm>
              <a:off x="5062607" y="3893056"/>
              <a:ext cx="87702" cy="44790"/>
            </a:xfrm>
            <a:custGeom>
              <a:avLst/>
              <a:gdLst/>
              <a:ahLst/>
              <a:cxnLst/>
              <a:rect l="l" t="t" r="r" b="b"/>
              <a:pathLst>
                <a:path w="2847" h="1454" extrusionOk="0">
                  <a:moveTo>
                    <a:pt x="2763" y="1"/>
                  </a:moveTo>
                  <a:lnTo>
                    <a:pt x="1" y="322"/>
                  </a:lnTo>
                  <a:lnTo>
                    <a:pt x="1" y="1453"/>
                  </a:lnTo>
                  <a:lnTo>
                    <a:pt x="2846" y="608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4" name="Google Shape;1274;p14"/>
            <p:cNvSpPr/>
            <p:nvPr/>
          </p:nvSpPr>
          <p:spPr>
            <a:xfrm>
              <a:off x="5092334" y="3911046"/>
              <a:ext cx="102365" cy="105291"/>
            </a:xfrm>
            <a:custGeom>
              <a:avLst/>
              <a:gdLst/>
              <a:ahLst/>
              <a:cxnLst/>
              <a:rect l="l" t="t" r="r" b="b"/>
              <a:pathLst>
                <a:path w="3323" h="3418" extrusionOk="0">
                  <a:moveTo>
                    <a:pt x="1286" y="0"/>
                  </a:moveTo>
                  <a:lnTo>
                    <a:pt x="417" y="250"/>
                  </a:lnTo>
                  <a:lnTo>
                    <a:pt x="0" y="3215"/>
                  </a:lnTo>
                  <a:lnTo>
                    <a:pt x="1381" y="3417"/>
                  </a:lnTo>
                  <a:lnTo>
                    <a:pt x="929" y="357"/>
                  </a:lnTo>
                  <a:lnTo>
                    <a:pt x="2251" y="2917"/>
                  </a:lnTo>
                  <a:lnTo>
                    <a:pt x="3322" y="219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14"/>
            <p:cNvSpPr/>
            <p:nvPr/>
          </p:nvSpPr>
          <p:spPr>
            <a:xfrm>
              <a:off x="5122769" y="3584020"/>
              <a:ext cx="70821" cy="81233"/>
            </a:xfrm>
            <a:custGeom>
              <a:avLst/>
              <a:gdLst/>
              <a:ahLst/>
              <a:cxnLst/>
              <a:rect l="l" t="t" r="r" b="b"/>
              <a:pathLst>
                <a:path w="2299" h="2637" extrusionOk="0">
                  <a:moveTo>
                    <a:pt x="1078" y="1"/>
                  </a:moveTo>
                  <a:cubicBezTo>
                    <a:pt x="889" y="1"/>
                    <a:pt x="1405" y="1127"/>
                    <a:pt x="1405" y="1127"/>
                  </a:cubicBezTo>
                  <a:cubicBezTo>
                    <a:pt x="1405" y="1127"/>
                    <a:pt x="751" y="186"/>
                    <a:pt x="512" y="186"/>
                  </a:cubicBezTo>
                  <a:cubicBezTo>
                    <a:pt x="412" y="186"/>
                    <a:pt x="505" y="422"/>
                    <a:pt x="644" y="683"/>
                  </a:cubicBezTo>
                  <a:lnTo>
                    <a:pt x="644" y="683"/>
                  </a:lnTo>
                  <a:cubicBezTo>
                    <a:pt x="512" y="523"/>
                    <a:pt x="386" y="394"/>
                    <a:pt x="322" y="377"/>
                  </a:cubicBezTo>
                  <a:cubicBezTo>
                    <a:pt x="320" y="376"/>
                    <a:pt x="318" y="376"/>
                    <a:pt x="316" y="376"/>
                  </a:cubicBezTo>
                  <a:cubicBezTo>
                    <a:pt x="172" y="376"/>
                    <a:pt x="786" y="1651"/>
                    <a:pt x="786" y="1651"/>
                  </a:cubicBezTo>
                  <a:cubicBezTo>
                    <a:pt x="786" y="1651"/>
                    <a:pt x="420" y="1026"/>
                    <a:pt x="221" y="1026"/>
                  </a:cubicBezTo>
                  <a:cubicBezTo>
                    <a:pt x="210" y="1026"/>
                    <a:pt x="200" y="1028"/>
                    <a:pt x="191" y="1032"/>
                  </a:cubicBezTo>
                  <a:cubicBezTo>
                    <a:pt x="0" y="1115"/>
                    <a:pt x="953" y="2401"/>
                    <a:pt x="953" y="2401"/>
                  </a:cubicBezTo>
                  <a:cubicBezTo>
                    <a:pt x="1056" y="2572"/>
                    <a:pt x="1207" y="2637"/>
                    <a:pt x="1366" y="2637"/>
                  </a:cubicBezTo>
                  <a:cubicBezTo>
                    <a:pt x="1684" y="2637"/>
                    <a:pt x="2041" y="2381"/>
                    <a:pt x="2144" y="2198"/>
                  </a:cubicBezTo>
                  <a:cubicBezTo>
                    <a:pt x="2298" y="1936"/>
                    <a:pt x="1453" y="210"/>
                    <a:pt x="1132" y="20"/>
                  </a:cubicBezTo>
                  <a:cubicBezTo>
                    <a:pt x="1110" y="7"/>
                    <a:pt x="1092" y="1"/>
                    <a:pt x="1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14"/>
            <p:cNvSpPr/>
            <p:nvPr/>
          </p:nvSpPr>
          <p:spPr>
            <a:xfrm>
              <a:off x="5147352" y="3634356"/>
              <a:ext cx="26431" cy="18883"/>
            </a:xfrm>
            <a:custGeom>
              <a:avLst/>
              <a:gdLst/>
              <a:ahLst/>
              <a:cxnLst/>
              <a:rect l="l" t="t" r="r" b="b"/>
              <a:pathLst>
                <a:path w="858" h="613" extrusionOk="0">
                  <a:moveTo>
                    <a:pt x="277" y="1"/>
                  </a:moveTo>
                  <a:cubicBezTo>
                    <a:pt x="195" y="1"/>
                    <a:pt x="112" y="25"/>
                    <a:pt x="24" y="76"/>
                  </a:cubicBezTo>
                  <a:cubicBezTo>
                    <a:pt x="12" y="88"/>
                    <a:pt x="0" y="112"/>
                    <a:pt x="12" y="124"/>
                  </a:cubicBezTo>
                  <a:cubicBezTo>
                    <a:pt x="24" y="148"/>
                    <a:pt x="48" y="148"/>
                    <a:pt x="60" y="148"/>
                  </a:cubicBezTo>
                  <a:cubicBezTo>
                    <a:pt x="136" y="102"/>
                    <a:pt x="207" y="81"/>
                    <a:pt x="277" y="81"/>
                  </a:cubicBezTo>
                  <a:cubicBezTo>
                    <a:pt x="316" y="81"/>
                    <a:pt x="355" y="87"/>
                    <a:pt x="393" y="100"/>
                  </a:cubicBezTo>
                  <a:cubicBezTo>
                    <a:pt x="643" y="195"/>
                    <a:pt x="774" y="576"/>
                    <a:pt x="774" y="576"/>
                  </a:cubicBezTo>
                  <a:cubicBezTo>
                    <a:pt x="774" y="600"/>
                    <a:pt x="798" y="612"/>
                    <a:pt x="810" y="612"/>
                  </a:cubicBezTo>
                  <a:lnTo>
                    <a:pt x="822" y="612"/>
                  </a:lnTo>
                  <a:cubicBezTo>
                    <a:pt x="846" y="600"/>
                    <a:pt x="857" y="576"/>
                    <a:pt x="846" y="553"/>
                  </a:cubicBezTo>
                  <a:cubicBezTo>
                    <a:pt x="846" y="541"/>
                    <a:pt x="703" y="148"/>
                    <a:pt x="429" y="29"/>
                  </a:cubicBezTo>
                  <a:cubicBezTo>
                    <a:pt x="378" y="10"/>
                    <a:pt x="328" y="1"/>
                    <a:pt x="27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5052719" y="3781696"/>
              <a:ext cx="32314" cy="12384"/>
            </a:xfrm>
            <a:custGeom>
              <a:avLst/>
              <a:gdLst/>
              <a:ahLst/>
              <a:cxnLst/>
              <a:rect l="l" t="t" r="r" b="b"/>
              <a:pathLst>
                <a:path w="1049" h="402" extrusionOk="0">
                  <a:moveTo>
                    <a:pt x="1005" y="0"/>
                  </a:moveTo>
                  <a:cubicBezTo>
                    <a:pt x="996" y="0"/>
                    <a:pt x="987" y="3"/>
                    <a:pt x="977" y="8"/>
                  </a:cubicBezTo>
                  <a:cubicBezTo>
                    <a:pt x="572" y="306"/>
                    <a:pt x="48" y="318"/>
                    <a:pt x="36" y="318"/>
                  </a:cubicBezTo>
                  <a:cubicBezTo>
                    <a:pt x="12" y="330"/>
                    <a:pt x="0" y="342"/>
                    <a:pt x="0" y="365"/>
                  </a:cubicBezTo>
                  <a:cubicBezTo>
                    <a:pt x="0" y="389"/>
                    <a:pt x="12" y="401"/>
                    <a:pt x="36" y="401"/>
                  </a:cubicBezTo>
                  <a:cubicBezTo>
                    <a:pt x="60" y="401"/>
                    <a:pt x="596" y="377"/>
                    <a:pt x="1024" y="68"/>
                  </a:cubicBezTo>
                  <a:cubicBezTo>
                    <a:pt x="1048" y="56"/>
                    <a:pt x="1048" y="32"/>
                    <a:pt x="1036" y="20"/>
                  </a:cubicBezTo>
                  <a:cubicBezTo>
                    <a:pt x="1029" y="6"/>
                    <a:pt x="1018" y="0"/>
                    <a:pt x="10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14"/>
            <p:cNvSpPr/>
            <p:nvPr/>
          </p:nvSpPr>
          <p:spPr>
            <a:xfrm>
              <a:off x="4990000" y="3567386"/>
              <a:ext cx="20578" cy="30836"/>
            </a:xfrm>
            <a:custGeom>
              <a:avLst/>
              <a:gdLst/>
              <a:ahLst/>
              <a:cxnLst/>
              <a:rect l="l" t="t" r="r" b="b"/>
              <a:pathLst>
                <a:path w="668" h="1001" extrusionOk="0">
                  <a:moveTo>
                    <a:pt x="620" y="0"/>
                  </a:moveTo>
                  <a:cubicBezTo>
                    <a:pt x="453" y="12"/>
                    <a:pt x="322" y="71"/>
                    <a:pt x="227" y="191"/>
                  </a:cubicBezTo>
                  <a:cubicBezTo>
                    <a:pt x="0" y="464"/>
                    <a:pt x="60" y="953"/>
                    <a:pt x="72" y="976"/>
                  </a:cubicBezTo>
                  <a:cubicBezTo>
                    <a:pt x="72" y="988"/>
                    <a:pt x="84" y="1000"/>
                    <a:pt x="108" y="1000"/>
                  </a:cubicBezTo>
                  <a:cubicBezTo>
                    <a:pt x="131" y="1000"/>
                    <a:pt x="143" y="976"/>
                    <a:pt x="143" y="964"/>
                  </a:cubicBezTo>
                  <a:cubicBezTo>
                    <a:pt x="143" y="953"/>
                    <a:pt x="84" y="488"/>
                    <a:pt x="286" y="238"/>
                  </a:cubicBezTo>
                  <a:cubicBezTo>
                    <a:pt x="369" y="131"/>
                    <a:pt x="489" y="83"/>
                    <a:pt x="631" y="71"/>
                  </a:cubicBezTo>
                  <a:cubicBezTo>
                    <a:pt x="643" y="71"/>
                    <a:pt x="667" y="48"/>
                    <a:pt x="667" y="36"/>
                  </a:cubicBezTo>
                  <a:cubicBezTo>
                    <a:pt x="667" y="12"/>
                    <a:pt x="643" y="0"/>
                    <a:pt x="6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5002476" y="3585468"/>
              <a:ext cx="34502" cy="14571"/>
            </a:xfrm>
            <a:custGeom>
              <a:avLst/>
              <a:gdLst/>
              <a:ahLst/>
              <a:cxnLst/>
              <a:rect l="l" t="t" r="r" b="b"/>
              <a:pathLst>
                <a:path w="1120" h="473" extrusionOk="0">
                  <a:moveTo>
                    <a:pt x="530" y="0"/>
                  </a:moveTo>
                  <a:cubicBezTo>
                    <a:pt x="481" y="0"/>
                    <a:pt x="431" y="6"/>
                    <a:pt x="381" y="20"/>
                  </a:cubicBezTo>
                  <a:cubicBezTo>
                    <a:pt x="215" y="68"/>
                    <a:pt x="84" y="199"/>
                    <a:pt x="0" y="413"/>
                  </a:cubicBezTo>
                  <a:cubicBezTo>
                    <a:pt x="0" y="437"/>
                    <a:pt x="12" y="461"/>
                    <a:pt x="24" y="473"/>
                  </a:cubicBezTo>
                  <a:lnTo>
                    <a:pt x="36" y="473"/>
                  </a:lnTo>
                  <a:cubicBezTo>
                    <a:pt x="60" y="473"/>
                    <a:pt x="72" y="461"/>
                    <a:pt x="72" y="449"/>
                  </a:cubicBezTo>
                  <a:cubicBezTo>
                    <a:pt x="143" y="258"/>
                    <a:pt x="262" y="139"/>
                    <a:pt x="405" y="92"/>
                  </a:cubicBezTo>
                  <a:cubicBezTo>
                    <a:pt x="447" y="80"/>
                    <a:pt x="491" y="75"/>
                    <a:pt x="534" y="75"/>
                  </a:cubicBezTo>
                  <a:cubicBezTo>
                    <a:pt x="794" y="75"/>
                    <a:pt x="1050" y="260"/>
                    <a:pt x="1060" y="270"/>
                  </a:cubicBezTo>
                  <a:cubicBezTo>
                    <a:pt x="1063" y="274"/>
                    <a:pt x="1068" y="275"/>
                    <a:pt x="1073" y="275"/>
                  </a:cubicBezTo>
                  <a:cubicBezTo>
                    <a:pt x="1085" y="275"/>
                    <a:pt x="1099" y="267"/>
                    <a:pt x="1107" y="258"/>
                  </a:cubicBezTo>
                  <a:cubicBezTo>
                    <a:pt x="1119" y="235"/>
                    <a:pt x="1119" y="211"/>
                    <a:pt x="1096" y="199"/>
                  </a:cubicBezTo>
                  <a:cubicBezTo>
                    <a:pt x="1085" y="199"/>
                    <a:pt x="816" y="0"/>
                    <a:pt x="53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4894997" y="3672030"/>
              <a:ext cx="22395" cy="29234"/>
            </a:xfrm>
            <a:custGeom>
              <a:avLst/>
              <a:gdLst/>
              <a:ahLst/>
              <a:cxnLst/>
              <a:rect l="l" t="t" r="r" b="b"/>
              <a:pathLst>
                <a:path w="727" h="949" extrusionOk="0">
                  <a:moveTo>
                    <a:pt x="450" y="1"/>
                  </a:moveTo>
                  <a:cubicBezTo>
                    <a:pt x="377" y="1"/>
                    <a:pt x="298" y="17"/>
                    <a:pt x="227" y="68"/>
                  </a:cubicBezTo>
                  <a:cubicBezTo>
                    <a:pt x="60" y="187"/>
                    <a:pt x="1" y="473"/>
                    <a:pt x="60" y="925"/>
                  </a:cubicBezTo>
                  <a:cubicBezTo>
                    <a:pt x="60" y="937"/>
                    <a:pt x="72" y="949"/>
                    <a:pt x="96" y="949"/>
                  </a:cubicBezTo>
                  <a:cubicBezTo>
                    <a:pt x="120" y="949"/>
                    <a:pt x="132" y="937"/>
                    <a:pt x="132" y="913"/>
                  </a:cubicBezTo>
                  <a:cubicBezTo>
                    <a:pt x="72" y="496"/>
                    <a:pt x="132" y="234"/>
                    <a:pt x="275" y="127"/>
                  </a:cubicBezTo>
                  <a:cubicBezTo>
                    <a:pt x="326" y="88"/>
                    <a:pt x="387" y="74"/>
                    <a:pt x="445" y="74"/>
                  </a:cubicBezTo>
                  <a:cubicBezTo>
                    <a:pt x="562" y="74"/>
                    <a:pt x="667" y="127"/>
                    <a:pt x="667" y="127"/>
                  </a:cubicBezTo>
                  <a:cubicBezTo>
                    <a:pt x="674" y="130"/>
                    <a:pt x="680" y="132"/>
                    <a:pt x="686" y="132"/>
                  </a:cubicBezTo>
                  <a:cubicBezTo>
                    <a:pt x="702" y="132"/>
                    <a:pt x="715" y="121"/>
                    <a:pt x="715" y="103"/>
                  </a:cubicBezTo>
                  <a:cubicBezTo>
                    <a:pt x="727" y="92"/>
                    <a:pt x="727" y="68"/>
                    <a:pt x="703" y="56"/>
                  </a:cubicBezTo>
                  <a:cubicBezTo>
                    <a:pt x="695" y="56"/>
                    <a:pt x="583" y="1"/>
                    <a:pt x="45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4881073" y="3660848"/>
              <a:ext cx="37058" cy="16203"/>
            </a:xfrm>
            <a:custGeom>
              <a:avLst/>
              <a:gdLst/>
              <a:ahLst/>
              <a:cxnLst/>
              <a:rect l="l" t="t" r="r" b="b"/>
              <a:pathLst>
                <a:path w="1203" h="526" extrusionOk="0">
                  <a:moveTo>
                    <a:pt x="661" y="1"/>
                  </a:moveTo>
                  <a:cubicBezTo>
                    <a:pt x="647" y="1"/>
                    <a:pt x="633" y="1"/>
                    <a:pt x="619" y="2"/>
                  </a:cubicBezTo>
                  <a:cubicBezTo>
                    <a:pt x="405" y="14"/>
                    <a:pt x="191" y="181"/>
                    <a:pt x="12" y="466"/>
                  </a:cubicBezTo>
                  <a:cubicBezTo>
                    <a:pt x="0" y="490"/>
                    <a:pt x="12" y="514"/>
                    <a:pt x="24" y="526"/>
                  </a:cubicBezTo>
                  <a:lnTo>
                    <a:pt x="48" y="526"/>
                  </a:lnTo>
                  <a:cubicBezTo>
                    <a:pt x="60" y="526"/>
                    <a:pt x="72" y="526"/>
                    <a:pt x="84" y="514"/>
                  </a:cubicBezTo>
                  <a:cubicBezTo>
                    <a:pt x="250" y="240"/>
                    <a:pt x="429" y="97"/>
                    <a:pt x="631" y="74"/>
                  </a:cubicBezTo>
                  <a:cubicBezTo>
                    <a:pt x="644" y="72"/>
                    <a:pt x="656" y="72"/>
                    <a:pt x="668" y="72"/>
                  </a:cubicBezTo>
                  <a:cubicBezTo>
                    <a:pt x="925" y="72"/>
                    <a:pt x="1131" y="300"/>
                    <a:pt x="1131" y="300"/>
                  </a:cubicBezTo>
                  <a:cubicBezTo>
                    <a:pt x="1138" y="314"/>
                    <a:pt x="1149" y="319"/>
                    <a:pt x="1160" y="319"/>
                  </a:cubicBezTo>
                  <a:cubicBezTo>
                    <a:pt x="1167" y="319"/>
                    <a:pt x="1174" y="317"/>
                    <a:pt x="1179" y="312"/>
                  </a:cubicBezTo>
                  <a:cubicBezTo>
                    <a:pt x="1191" y="288"/>
                    <a:pt x="1203" y="264"/>
                    <a:pt x="1191" y="252"/>
                  </a:cubicBezTo>
                  <a:cubicBezTo>
                    <a:pt x="1179" y="241"/>
                    <a:pt x="961" y="1"/>
                    <a:pt x="6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4974597" y="3633894"/>
              <a:ext cx="47347" cy="109543"/>
            </a:xfrm>
            <a:custGeom>
              <a:avLst/>
              <a:gdLst/>
              <a:ahLst/>
              <a:cxnLst/>
              <a:rect l="l" t="t" r="r" b="b"/>
              <a:pathLst>
                <a:path w="1537" h="3556" extrusionOk="0">
                  <a:moveTo>
                    <a:pt x="53" y="0"/>
                  </a:moveTo>
                  <a:cubicBezTo>
                    <a:pt x="42" y="0"/>
                    <a:pt x="31" y="6"/>
                    <a:pt x="24" y="20"/>
                  </a:cubicBezTo>
                  <a:cubicBezTo>
                    <a:pt x="0" y="32"/>
                    <a:pt x="12" y="56"/>
                    <a:pt x="24" y="67"/>
                  </a:cubicBezTo>
                  <a:cubicBezTo>
                    <a:pt x="36" y="79"/>
                    <a:pt x="381" y="317"/>
                    <a:pt x="608" y="865"/>
                  </a:cubicBezTo>
                  <a:cubicBezTo>
                    <a:pt x="822" y="1365"/>
                    <a:pt x="953" y="2234"/>
                    <a:pt x="429" y="3496"/>
                  </a:cubicBezTo>
                  <a:cubicBezTo>
                    <a:pt x="417" y="3520"/>
                    <a:pt x="429" y="3544"/>
                    <a:pt x="453" y="3544"/>
                  </a:cubicBezTo>
                  <a:cubicBezTo>
                    <a:pt x="453" y="3556"/>
                    <a:pt x="465" y="3556"/>
                    <a:pt x="465" y="3556"/>
                  </a:cubicBezTo>
                  <a:cubicBezTo>
                    <a:pt x="477" y="3556"/>
                    <a:pt x="488" y="3544"/>
                    <a:pt x="500" y="3532"/>
                  </a:cubicBezTo>
                  <a:cubicBezTo>
                    <a:pt x="1536" y="1056"/>
                    <a:pt x="84" y="20"/>
                    <a:pt x="72" y="8"/>
                  </a:cubicBezTo>
                  <a:cubicBezTo>
                    <a:pt x="67" y="3"/>
                    <a:pt x="60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5290379" y="4035375"/>
              <a:ext cx="15803" cy="5175"/>
            </a:xfrm>
            <a:custGeom>
              <a:avLst/>
              <a:gdLst/>
              <a:ahLst/>
              <a:cxnLst/>
              <a:rect l="l" t="t" r="r" b="b"/>
              <a:pathLst>
                <a:path w="513" h="168" extrusionOk="0">
                  <a:moveTo>
                    <a:pt x="48" y="0"/>
                  </a:moveTo>
                  <a:cubicBezTo>
                    <a:pt x="24" y="0"/>
                    <a:pt x="13" y="12"/>
                    <a:pt x="1" y="24"/>
                  </a:cubicBezTo>
                  <a:cubicBezTo>
                    <a:pt x="1" y="48"/>
                    <a:pt x="13" y="72"/>
                    <a:pt x="36" y="72"/>
                  </a:cubicBezTo>
                  <a:cubicBezTo>
                    <a:pt x="179" y="96"/>
                    <a:pt x="405" y="143"/>
                    <a:pt x="453" y="155"/>
                  </a:cubicBezTo>
                  <a:cubicBezTo>
                    <a:pt x="453" y="167"/>
                    <a:pt x="465" y="167"/>
                    <a:pt x="465" y="167"/>
                  </a:cubicBezTo>
                  <a:cubicBezTo>
                    <a:pt x="477" y="167"/>
                    <a:pt x="489" y="155"/>
                    <a:pt x="501" y="143"/>
                  </a:cubicBezTo>
                  <a:cubicBezTo>
                    <a:pt x="513" y="119"/>
                    <a:pt x="501" y="96"/>
                    <a:pt x="489" y="96"/>
                  </a:cubicBezTo>
                  <a:cubicBezTo>
                    <a:pt x="429" y="60"/>
                    <a:pt x="108" y="12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5290009" y="4031956"/>
              <a:ext cx="16173" cy="4559"/>
            </a:xfrm>
            <a:custGeom>
              <a:avLst/>
              <a:gdLst/>
              <a:ahLst/>
              <a:cxnLst/>
              <a:rect l="l" t="t" r="r" b="b"/>
              <a:pathLst>
                <a:path w="525" h="148" extrusionOk="0">
                  <a:moveTo>
                    <a:pt x="35" y="1"/>
                  </a:moveTo>
                  <a:cubicBezTo>
                    <a:pt x="16" y="1"/>
                    <a:pt x="1" y="18"/>
                    <a:pt x="1" y="28"/>
                  </a:cubicBezTo>
                  <a:cubicBezTo>
                    <a:pt x="1" y="52"/>
                    <a:pt x="13" y="76"/>
                    <a:pt x="36" y="76"/>
                  </a:cubicBezTo>
                  <a:cubicBezTo>
                    <a:pt x="215" y="88"/>
                    <a:pt x="429" y="123"/>
                    <a:pt x="453" y="147"/>
                  </a:cubicBezTo>
                  <a:lnTo>
                    <a:pt x="477" y="147"/>
                  </a:lnTo>
                  <a:cubicBezTo>
                    <a:pt x="489" y="147"/>
                    <a:pt x="501" y="147"/>
                    <a:pt x="501" y="135"/>
                  </a:cubicBezTo>
                  <a:cubicBezTo>
                    <a:pt x="525" y="123"/>
                    <a:pt x="513" y="99"/>
                    <a:pt x="501" y="88"/>
                  </a:cubicBezTo>
                  <a:cubicBezTo>
                    <a:pt x="453" y="52"/>
                    <a:pt x="191" y="16"/>
                    <a:pt x="48" y="4"/>
                  </a:cubicBezTo>
                  <a:cubicBezTo>
                    <a:pt x="44" y="2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14"/>
            <p:cNvSpPr/>
            <p:nvPr/>
          </p:nvSpPr>
          <p:spPr>
            <a:xfrm>
              <a:off x="5050501" y="4134998"/>
              <a:ext cx="19469" cy="7147"/>
            </a:xfrm>
            <a:custGeom>
              <a:avLst/>
              <a:gdLst/>
              <a:ahLst/>
              <a:cxnLst/>
              <a:rect l="l" t="t" r="r" b="b"/>
              <a:pathLst>
                <a:path w="632" h="232" extrusionOk="0">
                  <a:moveTo>
                    <a:pt x="37" y="0"/>
                  </a:moveTo>
                  <a:cubicBezTo>
                    <a:pt x="26" y="0"/>
                    <a:pt x="13" y="11"/>
                    <a:pt x="13" y="29"/>
                  </a:cubicBezTo>
                  <a:cubicBezTo>
                    <a:pt x="1" y="52"/>
                    <a:pt x="13" y="76"/>
                    <a:pt x="37" y="76"/>
                  </a:cubicBezTo>
                  <a:cubicBezTo>
                    <a:pt x="37" y="76"/>
                    <a:pt x="453" y="172"/>
                    <a:pt x="561" y="231"/>
                  </a:cubicBezTo>
                  <a:lnTo>
                    <a:pt x="584" y="231"/>
                  </a:lnTo>
                  <a:cubicBezTo>
                    <a:pt x="596" y="231"/>
                    <a:pt x="608" y="219"/>
                    <a:pt x="620" y="207"/>
                  </a:cubicBezTo>
                  <a:cubicBezTo>
                    <a:pt x="632" y="195"/>
                    <a:pt x="620" y="172"/>
                    <a:pt x="596" y="160"/>
                  </a:cubicBezTo>
                  <a:cubicBezTo>
                    <a:pt x="477" y="100"/>
                    <a:pt x="72" y="5"/>
                    <a:pt x="49" y="5"/>
                  </a:cubicBezTo>
                  <a:cubicBezTo>
                    <a:pt x="45" y="2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5055275" y="4130008"/>
              <a:ext cx="16173" cy="9180"/>
            </a:xfrm>
            <a:custGeom>
              <a:avLst/>
              <a:gdLst/>
              <a:ahLst/>
              <a:cxnLst/>
              <a:rect l="l" t="t" r="r" b="b"/>
              <a:pathLst>
                <a:path w="525" h="298" extrusionOk="0">
                  <a:moveTo>
                    <a:pt x="60" y="0"/>
                  </a:moveTo>
                  <a:cubicBezTo>
                    <a:pt x="36" y="0"/>
                    <a:pt x="13" y="12"/>
                    <a:pt x="13" y="24"/>
                  </a:cubicBezTo>
                  <a:cubicBezTo>
                    <a:pt x="1" y="48"/>
                    <a:pt x="13" y="72"/>
                    <a:pt x="36" y="72"/>
                  </a:cubicBezTo>
                  <a:cubicBezTo>
                    <a:pt x="167" y="119"/>
                    <a:pt x="406" y="214"/>
                    <a:pt x="453" y="286"/>
                  </a:cubicBezTo>
                  <a:cubicBezTo>
                    <a:pt x="465" y="286"/>
                    <a:pt x="477" y="298"/>
                    <a:pt x="489" y="298"/>
                  </a:cubicBezTo>
                  <a:cubicBezTo>
                    <a:pt x="501" y="298"/>
                    <a:pt x="501" y="298"/>
                    <a:pt x="513" y="286"/>
                  </a:cubicBezTo>
                  <a:cubicBezTo>
                    <a:pt x="525" y="274"/>
                    <a:pt x="525" y="250"/>
                    <a:pt x="513" y="238"/>
                  </a:cubicBezTo>
                  <a:cubicBezTo>
                    <a:pt x="441" y="131"/>
                    <a:pt x="96" y="12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14"/>
            <p:cNvSpPr/>
            <p:nvPr/>
          </p:nvSpPr>
          <p:spPr>
            <a:xfrm>
              <a:off x="4951124" y="3925309"/>
              <a:ext cx="56496" cy="45068"/>
            </a:xfrm>
            <a:custGeom>
              <a:avLst/>
              <a:gdLst/>
              <a:ahLst/>
              <a:cxnLst/>
              <a:rect l="l" t="t" r="r" b="b"/>
              <a:pathLst>
                <a:path w="1834" h="1463" extrusionOk="0">
                  <a:moveTo>
                    <a:pt x="629" y="0"/>
                  </a:moveTo>
                  <a:cubicBezTo>
                    <a:pt x="593" y="0"/>
                    <a:pt x="572" y="1"/>
                    <a:pt x="572" y="1"/>
                  </a:cubicBezTo>
                  <a:cubicBezTo>
                    <a:pt x="572" y="1"/>
                    <a:pt x="0" y="287"/>
                    <a:pt x="84" y="466"/>
                  </a:cubicBezTo>
                  <a:cubicBezTo>
                    <a:pt x="151" y="623"/>
                    <a:pt x="996" y="1463"/>
                    <a:pt x="1198" y="1463"/>
                  </a:cubicBezTo>
                  <a:cubicBezTo>
                    <a:pt x="1210" y="1463"/>
                    <a:pt x="1220" y="1460"/>
                    <a:pt x="1227" y="1454"/>
                  </a:cubicBezTo>
                  <a:cubicBezTo>
                    <a:pt x="1369" y="1359"/>
                    <a:pt x="799" y="907"/>
                    <a:pt x="798" y="906"/>
                  </a:cubicBezTo>
                  <a:lnTo>
                    <a:pt x="798" y="906"/>
                  </a:lnTo>
                  <a:cubicBezTo>
                    <a:pt x="799" y="907"/>
                    <a:pt x="1252" y="1257"/>
                    <a:pt x="1461" y="1257"/>
                  </a:cubicBezTo>
                  <a:cubicBezTo>
                    <a:pt x="1486" y="1257"/>
                    <a:pt x="1508" y="1251"/>
                    <a:pt x="1524" y="1240"/>
                  </a:cubicBezTo>
                  <a:cubicBezTo>
                    <a:pt x="1605" y="1193"/>
                    <a:pt x="1503" y="1062"/>
                    <a:pt x="1377" y="940"/>
                  </a:cubicBezTo>
                  <a:lnTo>
                    <a:pt x="1377" y="940"/>
                  </a:lnTo>
                  <a:cubicBezTo>
                    <a:pt x="1499" y="1036"/>
                    <a:pt x="1624" y="1123"/>
                    <a:pt x="1677" y="1123"/>
                  </a:cubicBezTo>
                  <a:cubicBezTo>
                    <a:pt x="1696" y="1123"/>
                    <a:pt x="1706" y="1112"/>
                    <a:pt x="1703" y="1085"/>
                  </a:cubicBezTo>
                  <a:cubicBezTo>
                    <a:pt x="1679" y="894"/>
                    <a:pt x="1060" y="359"/>
                    <a:pt x="1060" y="359"/>
                  </a:cubicBezTo>
                  <a:lnTo>
                    <a:pt x="1060" y="359"/>
                  </a:lnTo>
                  <a:cubicBezTo>
                    <a:pt x="1060" y="359"/>
                    <a:pt x="1444" y="576"/>
                    <a:pt x="1630" y="576"/>
                  </a:cubicBezTo>
                  <a:cubicBezTo>
                    <a:pt x="1644" y="576"/>
                    <a:pt x="1656" y="575"/>
                    <a:pt x="1667" y="573"/>
                  </a:cubicBezTo>
                  <a:cubicBezTo>
                    <a:pt x="1834" y="549"/>
                    <a:pt x="1179" y="97"/>
                    <a:pt x="977" y="37"/>
                  </a:cubicBezTo>
                  <a:cubicBezTo>
                    <a:pt x="834" y="5"/>
                    <a:pt x="701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14"/>
            <p:cNvSpPr/>
            <p:nvPr/>
          </p:nvSpPr>
          <p:spPr>
            <a:xfrm>
              <a:off x="4977524" y="3941697"/>
              <a:ext cx="15064" cy="11922"/>
            </a:xfrm>
            <a:custGeom>
              <a:avLst/>
              <a:gdLst/>
              <a:ahLst/>
              <a:cxnLst/>
              <a:rect l="l" t="t" r="r" b="b"/>
              <a:pathLst>
                <a:path w="489" h="387" extrusionOk="0">
                  <a:moveTo>
                    <a:pt x="42" y="0"/>
                  </a:moveTo>
                  <a:cubicBezTo>
                    <a:pt x="29" y="0"/>
                    <a:pt x="21" y="9"/>
                    <a:pt x="12" y="17"/>
                  </a:cubicBezTo>
                  <a:cubicBezTo>
                    <a:pt x="1" y="41"/>
                    <a:pt x="12" y="65"/>
                    <a:pt x="36" y="65"/>
                  </a:cubicBezTo>
                  <a:cubicBezTo>
                    <a:pt x="155" y="136"/>
                    <a:pt x="382" y="267"/>
                    <a:pt x="405" y="351"/>
                  </a:cubicBezTo>
                  <a:cubicBezTo>
                    <a:pt x="417" y="374"/>
                    <a:pt x="429" y="386"/>
                    <a:pt x="441" y="386"/>
                  </a:cubicBezTo>
                  <a:cubicBezTo>
                    <a:pt x="453" y="386"/>
                    <a:pt x="453" y="386"/>
                    <a:pt x="453" y="374"/>
                  </a:cubicBezTo>
                  <a:cubicBezTo>
                    <a:pt x="477" y="374"/>
                    <a:pt x="489" y="351"/>
                    <a:pt x="477" y="327"/>
                  </a:cubicBezTo>
                  <a:cubicBezTo>
                    <a:pt x="429" y="172"/>
                    <a:pt x="96" y="17"/>
                    <a:pt x="60" y="5"/>
                  </a:cubicBezTo>
                  <a:cubicBezTo>
                    <a:pt x="53" y="2"/>
                    <a:pt x="47" y="0"/>
                    <a:pt x="4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4971301" y="3948289"/>
              <a:ext cx="15064" cy="10813"/>
            </a:xfrm>
            <a:custGeom>
              <a:avLst/>
              <a:gdLst/>
              <a:ahLst/>
              <a:cxnLst/>
              <a:rect l="l" t="t" r="r" b="b"/>
              <a:pathLst>
                <a:path w="489" h="351" extrusionOk="0">
                  <a:moveTo>
                    <a:pt x="51" y="1"/>
                  </a:moveTo>
                  <a:cubicBezTo>
                    <a:pt x="35" y="1"/>
                    <a:pt x="20" y="9"/>
                    <a:pt x="12" y="17"/>
                  </a:cubicBezTo>
                  <a:cubicBezTo>
                    <a:pt x="0" y="41"/>
                    <a:pt x="12" y="65"/>
                    <a:pt x="36" y="77"/>
                  </a:cubicBezTo>
                  <a:cubicBezTo>
                    <a:pt x="167" y="148"/>
                    <a:pt x="381" y="291"/>
                    <a:pt x="417" y="327"/>
                  </a:cubicBezTo>
                  <a:cubicBezTo>
                    <a:pt x="417" y="339"/>
                    <a:pt x="441" y="351"/>
                    <a:pt x="453" y="351"/>
                  </a:cubicBezTo>
                  <a:lnTo>
                    <a:pt x="465" y="351"/>
                  </a:lnTo>
                  <a:cubicBezTo>
                    <a:pt x="488" y="327"/>
                    <a:pt x="488" y="315"/>
                    <a:pt x="476" y="291"/>
                  </a:cubicBezTo>
                  <a:cubicBezTo>
                    <a:pt x="429" y="220"/>
                    <a:pt x="131" y="41"/>
                    <a:pt x="72" y="6"/>
                  </a:cubicBezTo>
                  <a:cubicBezTo>
                    <a:pt x="65" y="2"/>
                    <a:pt x="58" y="1"/>
                    <a:pt x="5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14"/>
            <p:cNvSpPr/>
            <p:nvPr/>
          </p:nvSpPr>
          <p:spPr>
            <a:xfrm>
              <a:off x="5140020" y="3603397"/>
              <a:ext cx="16881" cy="22334"/>
            </a:xfrm>
            <a:custGeom>
              <a:avLst/>
              <a:gdLst/>
              <a:ahLst/>
              <a:cxnLst/>
              <a:rect l="l" t="t" r="r" b="b"/>
              <a:pathLst>
                <a:path w="548" h="725" extrusionOk="0">
                  <a:moveTo>
                    <a:pt x="48" y="1"/>
                  </a:moveTo>
                  <a:cubicBezTo>
                    <a:pt x="39" y="1"/>
                    <a:pt x="30" y="4"/>
                    <a:pt x="24" y="10"/>
                  </a:cubicBezTo>
                  <a:cubicBezTo>
                    <a:pt x="0" y="22"/>
                    <a:pt x="0" y="45"/>
                    <a:pt x="12" y="57"/>
                  </a:cubicBezTo>
                  <a:cubicBezTo>
                    <a:pt x="12" y="57"/>
                    <a:pt x="393" y="581"/>
                    <a:pt x="464" y="700"/>
                  </a:cubicBezTo>
                  <a:cubicBezTo>
                    <a:pt x="476" y="712"/>
                    <a:pt x="488" y="724"/>
                    <a:pt x="500" y="724"/>
                  </a:cubicBezTo>
                  <a:cubicBezTo>
                    <a:pt x="512" y="724"/>
                    <a:pt x="512" y="724"/>
                    <a:pt x="524" y="712"/>
                  </a:cubicBezTo>
                  <a:cubicBezTo>
                    <a:pt x="536" y="700"/>
                    <a:pt x="548" y="676"/>
                    <a:pt x="536" y="665"/>
                  </a:cubicBezTo>
                  <a:cubicBezTo>
                    <a:pt x="464" y="546"/>
                    <a:pt x="95" y="34"/>
                    <a:pt x="71" y="10"/>
                  </a:cubicBezTo>
                  <a:cubicBezTo>
                    <a:pt x="66" y="4"/>
                    <a:pt x="57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14"/>
            <p:cNvSpPr/>
            <p:nvPr/>
          </p:nvSpPr>
          <p:spPr>
            <a:xfrm>
              <a:off x="5151387" y="3600100"/>
              <a:ext cx="16142" cy="20855"/>
            </a:xfrm>
            <a:custGeom>
              <a:avLst/>
              <a:gdLst/>
              <a:ahLst/>
              <a:cxnLst/>
              <a:rect l="l" t="t" r="r" b="b"/>
              <a:pathLst>
                <a:path w="524" h="677" extrusionOk="0">
                  <a:moveTo>
                    <a:pt x="46" y="1"/>
                  </a:moveTo>
                  <a:cubicBezTo>
                    <a:pt x="36" y="1"/>
                    <a:pt x="24" y="4"/>
                    <a:pt x="12" y="10"/>
                  </a:cubicBezTo>
                  <a:cubicBezTo>
                    <a:pt x="0" y="21"/>
                    <a:pt x="0" y="45"/>
                    <a:pt x="12" y="69"/>
                  </a:cubicBezTo>
                  <a:cubicBezTo>
                    <a:pt x="167" y="248"/>
                    <a:pt x="429" y="557"/>
                    <a:pt x="441" y="641"/>
                  </a:cubicBezTo>
                  <a:cubicBezTo>
                    <a:pt x="453" y="664"/>
                    <a:pt x="464" y="676"/>
                    <a:pt x="488" y="676"/>
                  </a:cubicBezTo>
                  <a:cubicBezTo>
                    <a:pt x="512" y="664"/>
                    <a:pt x="524" y="653"/>
                    <a:pt x="524" y="629"/>
                  </a:cubicBezTo>
                  <a:cubicBezTo>
                    <a:pt x="488" y="498"/>
                    <a:pt x="107" y="69"/>
                    <a:pt x="72" y="10"/>
                  </a:cubicBezTo>
                  <a:cubicBezTo>
                    <a:pt x="66" y="4"/>
                    <a:pt x="57" y="1"/>
                    <a:pt x="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14"/>
            <p:cNvSpPr/>
            <p:nvPr/>
          </p:nvSpPr>
          <p:spPr>
            <a:xfrm>
              <a:off x="5072157" y="3913233"/>
              <a:ext cx="34132" cy="17282"/>
            </a:xfrm>
            <a:custGeom>
              <a:avLst/>
              <a:gdLst/>
              <a:ahLst/>
              <a:cxnLst/>
              <a:rect l="l" t="t" r="r" b="b"/>
              <a:pathLst>
                <a:path w="1108" h="561" extrusionOk="0">
                  <a:moveTo>
                    <a:pt x="215" y="1"/>
                  </a:moveTo>
                  <a:cubicBezTo>
                    <a:pt x="191" y="1"/>
                    <a:pt x="167" y="12"/>
                    <a:pt x="167" y="24"/>
                  </a:cubicBezTo>
                  <a:cubicBezTo>
                    <a:pt x="167" y="48"/>
                    <a:pt x="179" y="72"/>
                    <a:pt x="203" y="72"/>
                  </a:cubicBezTo>
                  <a:lnTo>
                    <a:pt x="941" y="203"/>
                  </a:lnTo>
                  <a:cubicBezTo>
                    <a:pt x="712" y="312"/>
                    <a:pt x="303" y="481"/>
                    <a:pt x="108" y="481"/>
                  </a:cubicBezTo>
                  <a:cubicBezTo>
                    <a:pt x="90" y="481"/>
                    <a:pt x="74" y="480"/>
                    <a:pt x="60" y="477"/>
                  </a:cubicBezTo>
                  <a:cubicBezTo>
                    <a:pt x="36" y="477"/>
                    <a:pt x="12" y="489"/>
                    <a:pt x="12" y="501"/>
                  </a:cubicBezTo>
                  <a:cubicBezTo>
                    <a:pt x="0" y="524"/>
                    <a:pt x="12" y="548"/>
                    <a:pt x="36" y="548"/>
                  </a:cubicBezTo>
                  <a:cubicBezTo>
                    <a:pt x="60" y="560"/>
                    <a:pt x="84" y="560"/>
                    <a:pt x="108" y="560"/>
                  </a:cubicBezTo>
                  <a:cubicBezTo>
                    <a:pt x="417" y="560"/>
                    <a:pt x="1060" y="227"/>
                    <a:pt x="1084" y="215"/>
                  </a:cubicBezTo>
                  <a:cubicBezTo>
                    <a:pt x="1096" y="203"/>
                    <a:pt x="1108" y="191"/>
                    <a:pt x="1108" y="179"/>
                  </a:cubicBezTo>
                  <a:cubicBezTo>
                    <a:pt x="1108" y="155"/>
                    <a:pt x="1096" y="143"/>
                    <a:pt x="1072" y="143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14"/>
            <p:cNvSpPr/>
            <p:nvPr/>
          </p:nvSpPr>
          <p:spPr>
            <a:xfrm>
              <a:off x="5123139" y="3909506"/>
              <a:ext cx="36689" cy="45191"/>
            </a:xfrm>
            <a:custGeom>
              <a:avLst/>
              <a:gdLst/>
              <a:ahLst/>
              <a:cxnLst/>
              <a:rect l="l" t="t" r="r" b="b"/>
              <a:pathLst>
                <a:path w="1191" h="1467" extrusionOk="0">
                  <a:moveTo>
                    <a:pt x="52" y="1"/>
                  </a:moveTo>
                  <a:cubicBezTo>
                    <a:pt x="42" y="1"/>
                    <a:pt x="31" y="8"/>
                    <a:pt x="24" y="14"/>
                  </a:cubicBezTo>
                  <a:cubicBezTo>
                    <a:pt x="0" y="26"/>
                    <a:pt x="12" y="50"/>
                    <a:pt x="24" y="62"/>
                  </a:cubicBezTo>
                  <a:cubicBezTo>
                    <a:pt x="36" y="74"/>
                    <a:pt x="929" y="943"/>
                    <a:pt x="1108" y="1443"/>
                  </a:cubicBezTo>
                  <a:cubicBezTo>
                    <a:pt x="1108" y="1455"/>
                    <a:pt x="1131" y="1467"/>
                    <a:pt x="1143" y="1467"/>
                  </a:cubicBezTo>
                  <a:lnTo>
                    <a:pt x="1155" y="1467"/>
                  </a:lnTo>
                  <a:cubicBezTo>
                    <a:pt x="1179" y="1467"/>
                    <a:pt x="1191" y="1443"/>
                    <a:pt x="1179" y="1419"/>
                  </a:cubicBezTo>
                  <a:cubicBezTo>
                    <a:pt x="1000" y="895"/>
                    <a:pt x="108" y="50"/>
                    <a:pt x="72" y="14"/>
                  </a:cubicBezTo>
                  <a:cubicBezTo>
                    <a:pt x="67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14"/>
            <p:cNvSpPr/>
            <p:nvPr/>
          </p:nvSpPr>
          <p:spPr>
            <a:xfrm>
              <a:off x="5111032" y="3916899"/>
              <a:ext cx="6993" cy="56897"/>
            </a:xfrm>
            <a:custGeom>
              <a:avLst/>
              <a:gdLst/>
              <a:ahLst/>
              <a:cxnLst/>
              <a:rect l="l" t="t" r="r" b="b"/>
              <a:pathLst>
                <a:path w="227" h="1847" extrusionOk="0">
                  <a:moveTo>
                    <a:pt x="131" y="1"/>
                  </a:moveTo>
                  <a:cubicBezTo>
                    <a:pt x="108" y="1"/>
                    <a:pt x="84" y="13"/>
                    <a:pt x="84" y="36"/>
                  </a:cubicBezTo>
                  <a:cubicBezTo>
                    <a:pt x="0" y="572"/>
                    <a:pt x="131" y="1763"/>
                    <a:pt x="143" y="1822"/>
                  </a:cubicBezTo>
                  <a:cubicBezTo>
                    <a:pt x="143" y="1834"/>
                    <a:pt x="167" y="1846"/>
                    <a:pt x="179" y="1846"/>
                  </a:cubicBezTo>
                  <a:cubicBezTo>
                    <a:pt x="203" y="1846"/>
                    <a:pt x="227" y="1834"/>
                    <a:pt x="215" y="1810"/>
                  </a:cubicBezTo>
                  <a:cubicBezTo>
                    <a:pt x="215" y="1798"/>
                    <a:pt x="84" y="572"/>
                    <a:pt x="155" y="48"/>
                  </a:cubicBezTo>
                  <a:cubicBezTo>
                    <a:pt x="167" y="24"/>
                    <a:pt x="143" y="1"/>
                    <a:pt x="1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14"/>
            <p:cNvSpPr/>
            <p:nvPr/>
          </p:nvSpPr>
          <p:spPr>
            <a:xfrm>
              <a:off x="5129731" y="3901497"/>
              <a:ext cx="15803" cy="10659"/>
            </a:xfrm>
            <a:custGeom>
              <a:avLst/>
              <a:gdLst/>
              <a:ahLst/>
              <a:cxnLst/>
              <a:rect l="l" t="t" r="r" b="b"/>
              <a:pathLst>
                <a:path w="513" h="346" extrusionOk="0">
                  <a:moveTo>
                    <a:pt x="453" y="1"/>
                  </a:moveTo>
                  <a:cubicBezTo>
                    <a:pt x="1" y="274"/>
                    <a:pt x="1" y="286"/>
                    <a:pt x="24" y="322"/>
                  </a:cubicBezTo>
                  <a:cubicBezTo>
                    <a:pt x="24" y="334"/>
                    <a:pt x="36" y="346"/>
                    <a:pt x="60" y="346"/>
                  </a:cubicBezTo>
                  <a:lnTo>
                    <a:pt x="84" y="346"/>
                  </a:lnTo>
                  <a:cubicBezTo>
                    <a:pt x="120" y="334"/>
                    <a:pt x="191" y="334"/>
                    <a:pt x="251" y="334"/>
                  </a:cubicBezTo>
                  <a:cubicBezTo>
                    <a:pt x="334" y="334"/>
                    <a:pt x="417" y="334"/>
                    <a:pt x="465" y="310"/>
                  </a:cubicBezTo>
                  <a:cubicBezTo>
                    <a:pt x="489" y="298"/>
                    <a:pt x="501" y="286"/>
                    <a:pt x="489" y="263"/>
                  </a:cubicBezTo>
                  <a:cubicBezTo>
                    <a:pt x="477" y="239"/>
                    <a:pt x="453" y="239"/>
                    <a:pt x="441" y="239"/>
                  </a:cubicBezTo>
                  <a:cubicBezTo>
                    <a:pt x="405" y="263"/>
                    <a:pt x="322" y="263"/>
                    <a:pt x="251" y="263"/>
                  </a:cubicBezTo>
                  <a:lnTo>
                    <a:pt x="191" y="263"/>
                  </a:lnTo>
                  <a:cubicBezTo>
                    <a:pt x="263" y="203"/>
                    <a:pt x="382" y="132"/>
                    <a:pt x="489" y="72"/>
                  </a:cubicBezTo>
                  <a:cubicBezTo>
                    <a:pt x="513" y="60"/>
                    <a:pt x="513" y="36"/>
                    <a:pt x="501" y="24"/>
                  </a:cubicBezTo>
                  <a:cubicBezTo>
                    <a:pt x="501" y="1"/>
                    <a:pt x="477" y="1"/>
                    <a:pt x="4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14"/>
            <p:cNvSpPr/>
            <p:nvPr/>
          </p:nvSpPr>
          <p:spPr>
            <a:xfrm>
              <a:off x="5040982" y="3824114"/>
              <a:ext cx="67525" cy="75595"/>
            </a:xfrm>
            <a:custGeom>
              <a:avLst/>
              <a:gdLst/>
              <a:ahLst/>
              <a:cxnLst/>
              <a:rect l="l" t="t" r="r" b="b"/>
              <a:pathLst>
                <a:path w="2192" h="2454" extrusionOk="0">
                  <a:moveTo>
                    <a:pt x="0" y="0"/>
                  </a:moveTo>
                  <a:lnTo>
                    <a:pt x="2191" y="2453"/>
                  </a:lnTo>
                  <a:cubicBezTo>
                    <a:pt x="1882" y="70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14"/>
            <p:cNvSpPr/>
            <p:nvPr/>
          </p:nvSpPr>
          <p:spPr>
            <a:xfrm>
              <a:off x="5039873" y="3822851"/>
              <a:ext cx="70081" cy="77937"/>
            </a:xfrm>
            <a:custGeom>
              <a:avLst/>
              <a:gdLst/>
              <a:ahLst/>
              <a:cxnLst/>
              <a:rect l="l" t="t" r="r" b="b"/>
              <a:pathLst>
                <a:path w="2275" h="2530" extrusionOk="0">
                  <a:moveTo>
                    <a:pt x="37" y="1"/>
                  </a:moveTo>
                  <a:cubicBezTo>
                    <a:pt x="24" y="1"/>
                    <a:pt x="9" y="12"/>
                    <a:pt x="1" y="29"/>
                  </a:cubicBezTo>
                  <a:cubicBezTo>
                    <a:pt x="1" y="41"/>
                    <a:pt x="13" y="65"/>
                    <a:pt x="24" y="77"/>
                  </a:cubicBezTo>
                  <a:cubicBezTo>
                    <a:pt x="48" y="77"/>
                    <a:pt x="1882" y="791"/>
                    <a:pt x="2191" y="2494"/>
                  </a:cubicBezTo>
                  <a:cubicBezTo>
                    <a:pt x="2203" y="2518"/>
                    <a:pt x="2215" y="2530"/>
                    <a:pt x="2227" y="2530"/>
                  </a:cubicBezTo>
                  <a:lnTo>
                    <a:pt x="2239" y="2530"/>
                  </a:lnTo>
                  <a:cubicBezTo>
                    <a:pt x="2263" y="2530"/>
                    <a:pt x="2275" y="2506"/>
                    <a:pt x="2275" y="2482"/>
                  </a:cubicBezTo>
                  <a:cubicBezTo>
                    <a:pt x="1953" y="732"/>
                    <a:pt x="72" y="18"/>
                    <a:pt x="48" y="6"/>
                  </a:cubicBezTo>
                  <a:cubicBezTo>
                    <a:pt x="45" y="2"/>
                    <a:pt x="41" y="1"/>
                    <a:pt x="3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14"/>
            <p:cNvSpPr/>
            <p:nvPr/>
          </p:nvSpPr>
          <p:spPr>
            <a:xfrm>
              <a:off x="5098926" y="3802089"/>
              <a:ext cx="36350" cy="94294"/>
            </a:xfrm>
            <a:custGeom>
              <a:avLst/>
              <a:gdLst/>
              <a:ahLst/>
              <a:cxnLst/>
              <a:rect l="l" t="t" r="r" b="b"/>
              <a:pathLst>
                <a:path w="1180" h="3061" extrusionOk="0">
                  <a:moveTo>
                    <a:pt x="1" y="1"/>
                  </a:moveTo>
                  <a:lnTo>
                    <a:pt x="513" y="3061"/>
                  </a:lnTo>
                  <a:cubicBezTo>
                    <a:pt x="1179" y="169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14"/>
            <p:cNvSpPr/>
            <p:nvPr/>
          </p:nvSpPr>
          <p:spPr>
            <a:xfrm>
              <a:off x="5097447" y="3800764"/>
              <a:ext cx="38907" cy="97097"/>
            </a:xfrm>
            <a:custGeom>
              <a:avLst/>
              <a:gdLst/>
              <a:ahLst/>
              <a:cxnLst/>
              <a:rect l="l" t="t" r="r" b="b"/>
              <a:pathLst>
                <a:path w="1263" h="3152" extrusionOk="0">
                  <a:moveTo>
                    <a:pt x="44" y="0"/>
                  </a:moveTo>
                  <a:cubicBezTo>
                    <a:pt x="37" y="0"/>
                    <a:pt x="30" y="3"/>
                    <a:pt x="25" y="8"/>
                  </a:cubicBezTo>
                  <a:cubicBezTo>
                    <a:pt x="1" y="20"/>
                    <a:pt x="1" y="44"/>
                    <a:pt x="13" y="56"/>
                  </a:cubicBezTo>
                  <a:cubicBezTo>
                    <a:pt x="25" y="80"/>
                    <a:pt x="1168" y="1758"/>
                    <a:pt x="525" y="3092"/>
                  </a:cubicBezTo>
                  <a:cubicBezTo>
                    <a:pt x="525" y="3116"/>
                    <a:pt x="525" y="3140"/>
                    <a:pt x="549" y="3140"/>
                  </a:cubicBezTo>
                  <a:cubicBezTo>
                    <a:pt x="549" y="3152"/>
                    <a:pt x="561" y="3152"/>
                    <a:pt x="561" y="3152"/>
                  </a:cubicBezTo>
                  <a:cubicBezTo>
                    <a:pt x="572" y="3152"/>
                    <a:pt x="596" y="3140"/>
                    <a:pt x="596" y="3128"/>
                  </a:cubicBezTo>
                  <a:cubicBezTo>
                    <a:pt x="1263" y="1747"/>
                    <a:pt x="84" y="32"/>
                    <a:pt x="72" y="20"/>
                  </a:cubicBezTo>
                  <a:cubicBezTo>
                    <a:pt x="65" y="6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14"/>
            <p:cNvSpPr/>
            <p:nvPr/>
          </p:nvSpPr>
          <p:spPr>
            <a:xfrm>
              <a:off x="5218141" y="3994651"/>
              <a:ext cx="72269" cy="9888"/>
            </a:xfrm>
            <a:custGeom>
              <a:avLst/>
              <a:gdLst/>
              <a:ahLst/>
              <a:cxnLst/>
              <a:rect l="l" t="t" r="r" b="b"/>
              <a:pathLst>
                <a:path w="2346" h="321" extrusionOk="0">
                  <a:moveTo>
                    <a:pt x="2346" y="1"/>
                  </a:moveTo>
                  <a:lnTo>
                    <a:pt x="0" y="310"/>
                  </a:lnTo>
                  <a:cubicBezTo>
                    <a:pt x="0" y="310"/>
                    <a:pt x="194" y="320"/>
                    <a:pt x="472" y="320"/>
                  </a:cubicBezTo>
                  <a:cubicBezTo>
                    <a:pt x="1064" y="320"/>
                    <a:pt x="2038" y="276"/>
                    <a:pt x="23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14"/>
            <p:cNvSpPr/>
            <p:nvPr/>
          </p:nvSpPr>
          <p:spPr>
            <a:xfrm>
              <a:off x="5216663" y="3993665"/>
              <a:ext cx="75226" cy="12014"/>
            </a:xfrm>
            <a:custGeom>
              <a:avLst/>
              <a:gdLst/>
              <a:ahLst/>
              <a:cxnLst/>
              <a:rect l="l" t="t" r="r" b="b"/>
              <a:pathLst>
                <a:path w="2442" h="390" extrusionOk="0">
                  <a:moveTo>
                    <a:pt x="2404" y="0"/>
                  </a:moveTo>
                  <a:cubicBezTo>
                    <a:pt x="2394" y="0"/>
                    <a:pt x="2382" y="3"/>
                    <a:pt x="2370" y="9"/>
                  </a:cubicBezTo>
                  <a:cubicBezTo>
                    <a:pt x="2076" y="263"/>
                    <a:pt x="1147" y="311"/>
                    <a:pt x="557" y="311"/>
                  </a:cubicBezTo>
                  <a:cubicBezTo>
                    <a:pt x="262" y="311"/>
                    <a:pt x="52" y="299"/>
                    <a:pt x="48" y="295"/>
                  </a:cubicBezTo>
                  <a:cubicBezTo>
                    <a:pt x="24" y="295"/>
                    <a:pt x="12" y="319"/>
                    <a:pt x="0" y="330"/>
                  </a:cubicBezTo>
                  <a:cubicBezTo>
                    <a:pt x="0" y="354"/>
                    <a:pt x="24" y="378"/>
                    <a:pt x="36" y="378"/>
                  </a:cubicBezTo>
                  <a:cubicBezTo>
                    <a:pt x="60" y="378"/>
                    <a:pt x="274" y="390"/>
                    <a:pt x="560" y="390"/>
                  </a:cubicBezTo>
                  <a:cubicBezTo>
                    <a:pt x="1155" y="390"/>
                    <a:pt x="2108" y="342"/>
                    <a:pt x="2417" y="68"/>
                  </a:cubicBezTo>
                  <a:cubicBezTo>
                    <a:pt x="2441" y="57"/>
                    <a:pt x="2441" y="33"/>
                    <a:pt x="2429" y="9"/>
                  </a:cubicBezTo>
                  <a:cubicBezTo>
                    <a:pt x="2423" y="3"/>
                    <a:pt x="2414" y="0"/>
                    <a:pt x="240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14"/>
            <p:cNvSpPr/>
            <p:nvPr/>
          </p:nvSpPr>
          <p:spPr>
            <a:xfrm>
              <a:off x="5009807" y="4087097"/>
              <a:ext cx="48425" cy="20177"/>
            </a:xfrm>
            <a:custGeom>
              <a:avLst/>
              <a:gdLst/>
              <a:ahLst/>
              <a:cxnLst/>
              <a:rect l="l" t="t" r="r" b="b"/>
              <a:pathLst>
                <a:path w="1572" h="655" extrusionOk="0">
                  <a:moveTo>
                    <a:pt x="0" y="0"/>
                  </a:moveTo>
                  <a:cubicBezTo>
                    <a:pt x="1" y="0"/>
                    <a:pt x="1131" y="619"/>
                    <a:pt x="1572" y="6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14"/>
            <p:cNvSpPr/>
            <p:nvPr/>
          </p:nvSpPr>
          <p:spPr>
            <a:xfrm>
              <a:off x="5008329" y="4085834"/>
              <a:ext cx="51383" cy="22549"/>
            </a:xfrm>
            <a:custGeom>
              <a:avLst/>
              <a:gdLst/>
              <a:ahLst/>
              <a:cxnLst/>
              <a:rect l="l" t="t" r="r" b="b"/>
              <a:pathLst>
                <a:path w="1668" h="732" extrusionOk="0">
                  <a:moveTo>
                    <a:pt x="47" y="0"/>
                  </a:moveTo>
                  <a:cubicBezTo>
                    <a:pt x="35" y="0"/>
                    <a:pt x="21" y="9"/>
                    <a:pt x="13" y="17"/>
                  </a:cubicBezTo>
                  <a:cubicBezTo>
                    <a:pt x="1" y="41"/>
                    <a:pt x="13" y="65"/>
                    <a:pt x="25" y="65"/>
                  </a:cubicBezTo>
                  <a:cubicBezTo>
                    <a:pt x="72" y="101"/>
                    <a:pt x="1179" y="696"/>
                    <a:pt x="1620" y="732"/>
                  </a:cubicBezTo>
                  <a:cubicBezTo>
                    <a:pt x="1644" y="732"/>
                    <a:pt x="1656" y="720"/>
                    <a:pt x="1656" y="696"/>
                  </a:cubicBezTo>
                  <a:cubicBezTo>
                    <a:pt x="1668" y="672"/>
                    <a:pt x="1644" y="660"/>
                    <a:pt x="1632" y="660"/>
                  </a:cubicBezTo>
                  <a:cubicBezTo>
                    <a:pt x="1203" y="613"/>
                    <a:pt x="72" y="5"/>
                    <a:pt x="60" y="5"/>
                  </a:cubicBezTo>
                  <a:cubicBezTo>
                    <a:pt x="57" y="2"/>
                    <a:pt x="52" y="0"/>
                    <a:pt x="4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5182931" y="3716851"/>
              <a:ext cx="70790" cy="86747"/>
            </a:xfrm>
            <a:custGeom>
              <a:avLst/>
              <a:gdLst/>
              <a:ahLst/>
              <a:cxnLst/>
              <a:rect l="l" t="t" r="r" b="b"/>
              <a:pathLst>
                <a:path w="2298" h="2816" extrusionOk="0">
                  <a:moveTo>
                    <a:pt x="1083" y="1"/>
                  </a:moveTo>
                  <a:cubicBezTo>
                    <a:pt x="1071" y="1"/>
                    <a:pt x="1056" y="9"/>
                    <a:pt x="1048" y="18"/>
                  </a:cubicBezTo>
                  <a:cubicBezTo>
                    <a:pt x="1036" y="41"/>
                    <a:pt x="1036" y="65"/>
                    <a:pt x="1060" y="77"/>
                  </a:cubicBezTo>
                  <a:cubicBezTo>
                    <a:pt x="1060" y="77"/>
                    <a:pt x="1107" y="101"/>
                    <a:pt x="1179" y="161"/>
                  </a:cubicBezTo>
                  <a:cubicBezTo>
                    <a:pt x="1191" y="161"/>
                    <a:pt x="1191" y="172"/>
                    <a:pt x="1203" y="172"/>
                  </a:cubicBezTo>
                  <a:cubicBezTo>
                    <a:pt x="1215" y="172"/>
                    <a:pt x="1226" y="161"/>
                    <a:pt x="1226" y="149"/>
                  </a:cubicBezTo>
                  <a:cubicBezTo>
                    <a:pt x="1250" y="137"/>
                    <a:pt x="1238" y="113"/>
                    <a:pt x="1226" y="101"/>
                  </a:cubicBezTo>
                  <a:cubicBezTo>
                    <a:pt x="1143" y="41"/>
                    <a:pt x="1095" y="6"/>
                    <a:pt x="1095" y="6"/>
                  </a:cubicBezTo>
                  <a:cubicBezTo>
                    <a:pt x="1092" y="2"/>
                    <a:pt x="1087" y="1"/>
                    <a:pt x="1083" y="1"/>
                  </a:cubicBezTo>
                  <a:close/>
                  <a:moveTo>
                    <a:pt x="1311" y="187"/>
                  </a:moveTo>
                  <a:cubicBezTo>
                    <a:pt x="1301" y="187"/>
                    <a:pt x="1292" y="190"/>
                    <a:pt x="1286" y="196"/>
                  </a:cubicBezTo>
                  <a:cubicBezTo>
                    <a:pt x="1274" y="220"/>
                    <a:pt x="1274" y="244"/>
                    <a:pt x="1298" y="256"/>
                  </a:cubicBezTo>
                  <a:cubicBezTo>
                    <a:pt x="1322" y="291"/>
                    <a:pt x="1369" y="315"/>
                    <a:pt x="1405" y="363"/>
                  </a:cubicBezTo>
                  <a:lnTo>
                    <a:pt x="1429" y="363"/>
                  </a:lnTo>
                  <a:cubicBezTo>
                    <a:pt x="1441" y="363"/>
                    <a:pt x="1453" y="363"/>
                    <a:pt x="1453" y="351"/>
                  </a:cubicBezTo>
                  <a:cubicBezTo>
                    <a:pt x="1476" y="339"/>
                    <a:pt x="1476" y="315"/>
                    <a:pt x="1453" y="303"/>
                  </a:cubicBezTo>
                  <a:cubicBezTo>
                    <a:pt x="1417" y="268"/>
                    <a:pt x="1381" y="232"/>
                    <a:pt x="1345" y="196"/>
                  </a:cubicBezTo>
                  <a:cubicBezTo>
                    <a:pt x="1334" y="190"/>
                    <a:pt x="1322" y="187"/>
                    <a:pt x="1311" y="187"/>
                  </a:cubicBezTo>
                  <a:close/>
                  <a:moveTo>
                    <a:pt x="1537" y="402"/>
                  </a:moveTo>
                  <a:cubicBezTo>
                    <a:pt x="1527" y="402"/>
                    <a:pt x="1518" y="405"/>
                    <a:pt x="1512" y="411"/>
                  </a:cubicBezTo>
                  <a:cubicBezTo>
                    <a:pt x="1500" y="422"/>
                    <a:pt x="1500" y="446"/>
                    <a:pt x="1512" y="470"/>
                  </a:cubicBezTo>
                  <a:cubicBezTo>
                    <a:pt x="1548" y="506"/>
                    <a:pt x="1584" y="542"/>
                    <a:pt x="1619" y="577"/>
                  </a:cubicBezTo>
                  <a:cubicBezTo>
                    <a:pt x="1619" y="589"/>
                    <a:pt x="1631" y="589"/>
                    <a:pt x="1643" y="589"/>
                  </a:cubicBezTo>
                  <a:lnTo>
                    <a:pt x="1667" y="589"/>
                  </a:lnTo>
                  <a:cubicBezTo>
                    <a:pt x="1679" y="565"/>
                    <a:pt x="1679" y="542"/>
                    <a:pt x="1667" y="530"/>
                  </a:cubicBezTo>
                  <a:cubicBezTo>
                    <a:pt x="1631" y="494"/>
                    <a:pt x="1596" y="446"/>
                    <a:pt x="1572" y="411"/>
                  </a:cubicBezTo>
                  <a:cubicBezTo>
                    <a:pt x="1560" y="405"/>
                    <a:pt x="1548" y="402"/>
                    <a:pt x="1537" y="402"/>
                  </a:cubicBezTo>
                  <a:close/>
                  <a:moveTo>
                    <a:pt x="1749" y="640"/>
                  </a:moveTo>
                  <a:cubicBezTo>
                    <a:pt x="1738" y="640"/>
                    <a:pt x="1726" y="643"/>
                    <a:pt x="1715" y="649"/>
                  </a:cubicBezTo>
                  <a:cubicBezTo>
                    <a:pt x="1703" y="661"/>
                    <a:pt x="1691" y="684"/>
                    <a:pt x="1715" y="696"/>
                  </a:cubicBezTo>
                  <a:cubicBezTo>
                    <a:pt x="1738" y="732"/>
                    <a:pt x="1774" y="780"/>
                    <a:pt x="1798" y="815"/>
                  </a:cubicBezTo>
                  <a:cubicBezTo>
                    <a:pt x="1810" y="827"/>
                    <a:pt x="1822" y="839"/>
                    <a:pt x="1834" y="839"/>
                  </a:cubicBezTo>
                  <a:cubicBezTo>
                    <a:pt x="1834" y="839"/>
                    <a:pt x="1846" y="839"/>
                    <a:pt x="1846" y="827"/>
                  </a:cubicBezTo>
                  <a:cubicBezTo>
                    <a:pt x="1869" y="815"/>
                    <a:pt x="1869" y="792"/>
                    <a:pt x="1857" y="780"/>
                  </a:cubicBezTo>
                  <a:cubicBezTo>
                    <a:pt x="1834" y="732"/>
                    <a:pt x="1798" y="696"/>
                    <a:pt x="1774" y="649"/>
                  </a:cubicBezTo>
                  <a:cubicBezTo>
                    <a:pt x="1768" y="643"/>
                    <a:pt x="1759" y="640"/>
                    <a:pt x="1749" y="640"/>
                  </a:cubicBezTo>
                  <a:close/>
                  <a:moveTo>
                    <a:pt x="1912" y="891"/>
                  </a:moveTo>
                  <a:cubicBezTo>
                    <a:pt x="1905" y="891"/>
                    <a:pt x="1898" y="894"/>
                    <a:pt x="1893" y="899"/>
                  </a:cubicBezTo>
                  <a:cubicBezTo>
                    <a:pt x="1869" y="911"/>
                    <a:pt x="1869" y="934"/>
                    <a:pt x="1881" y="946"/>
                  </a:cubicBezTo>
                  <a:cubicBezTo>
                    <a:pt x="1905" y="994"/>
                    <a:pt x="1929" y="1030"/>
                    <a:pt x="1953" y="1077"/>
                  </a:cubicBezTo>
                  <a:cubicBezTo>
                    <a:pt x="1965" y="1089"/>
                    <a:pt x="1977" y="1101"/>
                    <a:pt x="1988" y="1101"/>
                  </a:cubicBezTo>
                  <a:lnTo>
                    <a:pt x="2000" y="1101"/>
                  </a:lnTo>
                  <a:cubicBezTo>
                    <a:pt x="2024" y="1089"/>
                    <a:pt x="2024" y="1065"/>
                    <a:pt x="2024" y="1042"/>
                  </a:cubicBezTo>
                  <a:cubicBezTo>
                    <a:pt x="2000" y="994"/>
                    <a:pt x="1965" y="946"/>
                    <a:pt x="1941" y="911"/>
                  </a:cubicBezTo>
                  <a:cubicBezTo>
                    <a:pt x="1934" y="897"/>
                    <a:pt x="1923" y="891"/>
                    <a:pt x="1912" y="891"/>
                  </a:cubicBezTo>
                  <a:close/>
                  <a:moveTo>
                    <a:pt x="2055" y="1156"/>
                  </a:moveTo>
                  <a:cubicBezTo>
                    <a:pt x="2049" y="1156"/>
                    <a:pt x="2042" y="1157"/>
                    <a:pt x="2036" y="1161"/>
                  </a:cubicBezTo>
                  <a:cubicBezTo>
                    <a:pt x="2024" y="1173"/>
                    <a:pt x="2012" y="1196"/>
                    <a:pt x="2024" y="1208"/>
                  </a:cubicBezTo>
                  <a:cubicBezTo>
                    <a:pt x="2036" y="1256"/>
                    <a:pt x="2060" y="1304"/>
                    <a:pt x="2072" y="1351"/>
                  </a:cubicBezTo>
                  <a:cubicBezTo>
                    <a:pt x="2084" y="1375"/>
                    <a:pt x="2096" y="1375"/>
                    <a:pt x="2107" y="1375"/>
                  </a:cubicBezTo>
                  <a:lnTo>
                    <a:pt x="2131" y="1375"/>
                  </a:lnTo>
                  <a:cubicBezTo>
                    <a:pt x="2143" y="1363"/>
                    <a:pt x="2155" y="1351"/>
                    <a:pt x="2143" y="1327"/>
                  </a:cubicBezTo>
                  <a:cubicBezTo>
                    <a:pt x="2131" y="1280"/>
                    <a:pt x="2107" y="1232"/>
                    <a:pt x="2084" y="1184"/>
                  </a:cubicBezTo>
                  <a:cubicBezTo>
                    <a:pt x="2084" y="1167"/>
                    <a:pt x="2071" y="1156"/>
                    <a:pt x="2055" y="1156"/>
                  </a:cubicBezTo>
                  <a:close/>
                  <a:moveTo>
                    <a:pt x="2155" y="1446"/>
                  </a:moveTo>
                  <a:cubicBezTo>
                    <a:pt x="2131" y="1458"/>
                    <a:pt x="2119" y="1482"/>
                    <a:pt x="2119" y="1494"/>
                  </a:cubicBezTo>
                  <a:cubicBezTo>
                    <a:pt x="2143" y="1542"/>
                    <a:pt x="2155" y="1589"/>
                    <a:pt x="2167" y="1649"/>
                  </a:cubicBezTo>
                  <a:cubicBezTo>
                    <a:pt x="2167" y="1661"/>
                    <a:pt x="2179" y="1673"/>
                    <a:pt x="2203" y="1673"/>
                  </a:cubicBezTo>
                  <a:cubicBezTo>
                    <a:pt x="2227" y="1661"/>
                    <a:pt x="2238" y="1649"/>
                    <a:pt x="2238" y="1625"/>
                  </a:cubicBezTo>
                  <a:cubicBezTo>
                    <a:pt x="2227" y="1577"/>
                    <a:pt x="2215" y="1518"/>
                    <a:pt x="2203" y="1470"/>
                  </a:cubicBezTo>
                  <a:cubicBezTo>
                    <a:pt x="2191" y="1458"/>
                    <a:pt x="2167" y="1446"/>
                    <a:pt x="2155" y="1446"/>
                  </a:cubicBezTo>
                  <a:close/>
                  <a:moveTo>
                    <a:pt x="2227" y="1744"/>
                  </a:moveTo>
                  <a:cubicBezTo>
                    <a:pt x="2203" y="1756"/>
                    <a:pt x="2191" y="1768"/>
                    <a:pt x="2191" y="1792"/>
                  </a:cubicBezTo>
                  <a:cubicBezTo>
                    <a:pt x="2203" y="1839"/>
                    <a:pt x="2203" y="1887"/>
                    <a:pt x="2203" y="1935"/>
                  </a:cubicBezTo>
                  <a:cubicBezTo>
                    <a:pt x="2215" y="1958"/>
                    <a:pt x="2227" y="1970"/>
                    <a:pt x="2250" y="1970"/>
                  </a:cubicBezTo>
                  <a:cubicBezTo>
                    <a:pt x="2250" y="1970"/>
                    <a:pt x="2250" y="1970"/>
                    <a:pt x="2250" y="1982"/>
                  </a:cubicBezTo>
                  <a:cubicBezTo>
                    <a:pt x="2274" y="1970"/>
                    <a:pt x="2286" y="1958"/>
                    <a:pt x="2286" y="1935"/>
                  </a:cubicBezTo>
                  <a:cubicBezTo>
                    <a:pt x="2274" y="1887"/>
                    <a:pt x="2274" y="1827"/>
                    <a:pt x="2262" y="1780"/>
                  </a:cubicBezTo>
                  <a:cubicBezTo>
                    <a:pt x="2262" y="1756"/>
                    <a:pt x="2238" y="1744"/>
                    <a:pt x="2227" y="1744"/>
                  </a:cubicBezTo>
                  <a:close/>
                  <a:moveTo>
                    <a:pt x="2250" y="2054"/>
                  </a:moveTo>
                  <a:cubicBezTo>
                    <a:pt x="2227" y="2054"/>
                    <a:pt x="2215" y="2066"/>
                    <a:pt x="2215" y="2089"/>
                  </a:cubicBezTo>
                  <a:cubicBezTo>
                    <a:pt x="2215" y="2137"/>
                    <a:pt x="2215" y="2185"/>
                    <a:pt x="2203" y="2232"/>
                  </a:cubicBezTo>
                  <a:cubicBezTo>
                    <a:pt x="2191" y="2256"/>
                    <a:pt x="2215" y="2280"/>
                    <a:pt x="2227" y="2280"/>
                  </a:cubicBezTo>
                  <a:lnTo>
                    <a:pt x="2238" y="2280"/>
                  </a:lnTo>
                  <a:cubicBezTo>
                    <a:pt x="2250" y="2280"/>
                    <a:pt x="2274" y="2268"/>
                    <a:pt x="2274" y="2256"/>
                  </a:cubicBezTo>
                  <a:cubicBezTo>
                    <a:pt x="2286" y="2196"/>
                    <a:pt x="2286" y="2149"/>
                    <a:pt x="2286" y="2089"/>
                  </a:cubicBezTo>
                  <a:cubicBezTo>
                    <a:pt x="2298" y="2066"/>
                    <a:pt x="2274" y="2054"/>
                    <a:pt x="2250" y="2054"/>
                  </a:cubicBezTo>
                  <a:close/>
                  <a:moveTo>
                    <a:pt x="2203" y="2351"/>
                  </a:moveTo>
                  <a:cubicBezTo>
                    <a:pt x="2191" y="2351"/>
                    <a:pt x="2167" y="2351"/>
                    <a:pt x="2155" y="2375"/>
                  </a:cubicBezTo>
                  <a:cubicBezTo>
                    <a:pt x="2131" y="2411"/>
                    <a:pt x="2107" y="2458"/>
                    <a:pt x="2072" y="2494"/>
                  </a:cubicBezTo>
                  <a:cubicBezTo>
                    <a:pt x="2060" y="2506"/>
                    <a:pt x="2060" y="2530"/>
                    <a:pt x="2072" y="2542"/>
                  </a:cubicBezTo>
                  <a:cubicBezTo>
                    <a:pt x="2084" y="2554"/>
                    <a:pt x="2096" y="2554"/>
                    <a:pt x="2107" y="2554"/>
                  </a:cubicBezTo>
                  <a:cubicBezTo>
                    <a:pt x="2107" y="2554"/>
                    <a:pt x="2119" y="2554"/>
                    <a:pt x="2131" y="2542"/>
                  </a:cubicBezTo>
                  <a:cubicBezTo>
                    <a:pt x="2167" y="2506"/>
                    <a:pt x="2203" y="2458"/>
                    <a:pt x="2227" y="2411"/>
                  </a:cubicBezTo>
                  <a:cubicBezTo>
                    <a:pt x="2227" y="2387"/>
                    <a:pt x="2227" y="2363"/>
                    <a:pt x="2203" y="2351"/>
                  </a:cubicBezTo>
                  <a:close/>
                  <a:moveTo>
                    <a:pt x="48" y="2518"/>
                  </a:moveTo>
                  <a:cubicBezTo>
                    <a:pt x="36" y="2518"/>
                    <a:pt x="12" y="2530"/>
                    <a:pt x="0" y="2542"/>
                  </a:cubicBezTo>
                  <a:cubicBezTo>
                    <a:pt x="0" y="2566"/>
                    <a:pt x="12" y="2589"/>
                    <a:pt x="36" y="2589"/>
                  </a:cubicBezTo>
                  <a:cubicBezTo>
                    <a:pt x="60" y="2601"/>
                    <a:pt x="119" y="2613"/>
                    <a:pt x="179" y="2637"/>
                  </a:cubicBezTo>
                  <a:lnTo>
                    <a:pt x="191" y="2637"/>
                  </a:lnTo>
                  <a:cubicBezTo>
                    <a:pt x="202" y="2637"/>
                    <a:pt x="226" y="2625"/>
                    <a:pt x="226" y="2613"/>
                  </a:cubicBezTo>
                  <a:cubicBezTo>
                    <a:pt x="226" y="2589"/>
                    <a:pt x="214" y="2566"/>
                    <a:pt x="202" y="2566"/>
                  </a:cubicBezTo>
                  <a:cubicBezTo>
                    <a:pt x="131" y="2542"/>
                    <a:pt x="83" y="2530"/>
                    <a:pt x="48" y="2518"/>
                  </a:cubicBezTo>
                  <a:close/>
                  <a:moveTo>
                    <a:pt x="345" y="2601"/>
                  </a:moveTo>
                  <a:cubicBezTo>
                    <a:pt x="333" y="2601"/>
                    <a:pt x="310" y="2613"/>
                    <a:pt x="298" y="2625"/>
                  </a:cubicBezTo>
                  <a:cubicBezTo>
                    <a:pt x="298" y="2649"/>
                    <a:pt x="310" y="2673"/>
                    <a:pt x="333" y="2673"/>
                  </a:cubicBezTo>
                  <a:cubicBezTo>
                    <a:pt x="381" y="2685"/>
                    <a:pt x="429" y="2697"/>
                    <a:pt x="476" y="2708"/>
                  </a:cubicBezTo>
                  <a:lnTo>
                    <a:pt x="488" y="2708"/>
                  </a:lnTo>
                  <a:cubicBezTo>
                    <a:pt x="512" y="2708"/>
                    <a:pt x="524" y="2697"/>
                    <a:pt x="524" y="2685"/>
                  </a:cubicBezTo>
                  <a:cubicBezTo>
                    <a:pt x="536" y="2661"/>
                    <a:pt x="524" y="2637"/>
                    <a:pt x="500" y="2637"/>
                  </a:cubicBezTo>
                  <a:cubicBezTo>
                    <a:pt x="441" y="2625"/>
                    <a:pt x="393" y="2613"/>
                    <a:pt x="345" y="2601"/>
                  </a:cubicBezTo>
                  <a:close/>
                  <a:moveTo>
                    <a:pt x="1985" y="2573"/>
                  </a:moveTo>
                  <a:cubicBezTo>
                    <a:pt x="1979" y="2573"/>
                    <a:pt x="1972" y="2574"/>
                    <a:pt x="1965" y="2577"/>
                  </a:cubicBezTo>
                  <a:cubicBezTo>
                    <a:pt x="1929" y="2613"/>
                    <a:pt x="1881" y="2625"/>
                    <a:pt x="1834" y="2649"/>
                  </a:cubicBezTo>
                  <a:cubicBezTo>
                    <a:pt x="1822" y="2661"/>
                    <a:pt x="1810" y="2685"/>
                    <a:pt x="1810" y="2697"/>
                  </a:cubicBezTo>
                  <a:cubicBezTo>
                    <a:pt x="1822" y="2708"/>
                    <a:pt x="1834" y="2720"/>
                    <a:pt x="1846" y="2720"/>
                  </a:cubicBezTo>
                  <a:lnTo>
                    <a:pt x="1869" y="2720"/>
                  </a:lnTo>
                  <a:cubicBezTo>
                    <a:pt x="1917" y="2697"/>
                    <a:pt x="1965" y="2673"/>
                    <a:pt x="2012" y="2649"/>
                  </a:cubicBezTo>
                  <a:cubicBezTo>
                    <a:pt x="2024" y="2637"/>
                    <a:pt x="2036" y="2613"/>
                    <a:pt x="2024" y="2589"/>
                  </a:cubicBezTo>
                  <a:cubicBezTo>
                    <a:pt x="2016" y="2581"/>
                    <a:pt x="2001" y="2573"/>
                    <a:pt x="1985" y="2573"/>
                  </a:cubicBezTo>
                  <a:close/>
                  <a:moveTo>
                    <a:pt x="643" y="2661"/>
                  </a:moveTo>
                  <a:cubicBezTo>
                    <a:pt x="619" y="2661"/>
                    <a:pt x="607" y="2673"/>
                    <a:pt x="595" y="2697"/>
                  </a:cubicBezTo>
                  <a:cubicBezTo>
                    <a:pt x="595" y="2720"/>
                    <a:pt x="607" y="2732"/>
                    <a:pt x="631" y="2744"/>
                  </a:cubicBezTo>
                  <a:cubicBezTo>
                    <a:pt x="679" y="2756"/>
                    <a:pt x="726" y="2756"/>
                    <a:pt x="786" y="2768"/>
                  </a:cubicBezTo>
                  <a:cubicBezTo>
                    <a:pt x="810" y="2768"/>
                    <a:pt x="822" y="2756"/>
                    <a:pt x="834" y="2732"/>
                  </a:cubicBezTo>
                  <a:cubicBezTo>
                    <a:pt x="834" y="2708"/>
                    <a:pt x="822" y="2697"/>
                    <a:pt x="798" y="2697"/>
                  </a:cubicBezTo>
                  <a:cubicBezTo>
                    <a:pt x="750" y="2685"/>
                    <a:pt x="691" y="2673"/>
                    <a:pt x="643" y="2661"/>
                  </a:cubicBezTo>
                  <a:close/>
                  <a:moveTo>
                    <a:pt x="1709" y="2692"/>
                  </a:moveTo>
                  <a:cubicBezTo>
                    <a:pt x="1704" y="2692"/>
                    <a:pt x="1697" y="2693"/>
                    <a:pt x="1691" y="2697"/>
                  </a:cubicBezTo>
                  <a:cubicBezTo>
                    <a:pt x="1655" y="2708"/>
                    <a:pt x="1596" y="2708"/>
                    <a:pt x="1548" y="2720"/>
                  </a:cubicBezTo>
                  <a:cubicBezTo>
                    <a:pt x="1524" y="2720"/>
                    <a:pt x="1512" y="2744"/>
                    <a:pt x="1512" y="2756"/>
                  </a:cubicBezTo>
                  <a:cubicBezTo>
                    <a:pt x="1512" y="2780"/>
                    <a:pt x="1536" y="2792"/>
                    <a:pt x="1548" y="2792"/>
                  </a:cubicBezTo>
                  <a:lnTo>
                    <a:pt x="1560" y="2792"/>
                  </a:lnTo>
                  <a:cubicBezTo>
                    <a:pt x="1607" y="2792"/>
                    <a:pt x="1667" y="2780"/>
                    <a:pt x="1715" y="2768"/>
                  </a:cubicBezTo>
                  <a:cubicBezTo>
                    <a:pt x="1738" y="2756"/>
                    <a:pt x="1750" y="2744"/>
                    <a:pt x="1738" y="2720"/>
                  </a:cubicBezTo>
                  <a:cubicBezTo>
                    <a:pt x="1738" y="2703"/>
                    <a:pt x="1726" y="2692"/>
                    <a:pt x="1709" y="2692"/>
                  </a:cubicBezTo>
                  <a:close/>
                  <a:moveTo>
                    <a:pt x="941" y="2708"/>
                  </a:moveTo>
                  <a:cubicBezTo>
                    <a:pt x="929" y="2708"/>
                    <a:pt x="905" y="2720"/>
                    <a:pt x="905" y="2744"/>
                  </a:cubicBezTo>
                  <a:cubicBezTo>
                    <a:pt x="905" y="2768"/>
                    <a:pt x="917" y="2780"/>
                    <a:pt x="941" y="2792"/>
                  </a:cubicBezTo>
                  <a:cubicBezTo>
                    <a:pt x="988" y="2792"/>
                    <a:pt x="1036" y="2804"/>
                    <a:pt x="1095" y="2804"/>
                  </a:cubicBezTo>
                  <a:cubicBezTo>
                    <a:pt x="1119" y="2804"/>
                    <a:pt x="1131" y="2792"/>
                    <a:pt x="1131" y="2768"/>
                  </a:cubicBezTo>
                  <a:cubicBezTo>
                    <a:pt x="1131" y="2744"/>
                    <a:pt x="1119" y="2732"/>
                    <a:pt x="1095" y="2720"/>
                  </a:cubicBezTo>
                  <a:cubicBezTo>
                    <a:pt x="1048" y="2720"/>
                    <a:pt x="988" y="2720"/>
                    <a:pt x="941" y="2708"/>
                  </a:cubicBezTo>
                  <a:close/>
                  <a:moveTo>
                    <a:pt x="1250" y="2732"/>
                  </a:moveTo>
                  <a:cubicBezTo>
                    <a:pt x="1226" y="2732"/>
                    <a:pt x="1215" y="2756"/>
                    <a:pt x="1215" y="2768"/>
                  </a:cubicBezTo>
                  <a:cubicBezTo>
                    <a:pt x="1215" y="2792"/>
                    <a:pt x="1226" y="2816"/>
                    <a:pt x="1250" y="2816"/>
                  </a:cubicBezTo>
                  <a:lnTo>
                    <a:pt x="1405" y="2816"/>
                  </a:lnTo>
                  <a:cubicBezTo>
                    <a:pt x="1429" y="2804"/>
                    <a:pt x="1441" y="2792"/>
                    <a:pt x="1441" y="2768"/>
                  </a:cubicBezTo>
                  <a:cubicBezTo>
                    <a:pt x="1441" y="2744"/>
                    <a:pt x="1417" y="2732"/>
                    <a:pt x="1405" y="2732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5161275" y="3760502"/>
              <a:ext cx="115919" cy="94078"/>
            </a:xfrm>
            <a:custGeom>
              <a:avLst/>
              <a:gdLst/>
              <a:ahLst/>
              <a:cxnLst/>
              <a:rect l="l" t="t" r="r" b="b"/>
              <a:pathLst>
                <a:path w="3763" h="3054" extrusionOk="0">
                  <a:moveTo>
                    <a:pt x="3501" y="1"/>
                  </a:moveTo>
                  <a:cubicBezTo>
                    <a:pt x="3496" y="1"/>
                    <a:pt x="3492" y="2"/>
                    <a:pt x="3489" y="6"/>
                  </a:cubicBezTo>
                  <a:cubicBezTo>
                    <a:pt x="3465" y="6"/>
                    <a:pt x="3453" y="29"/>
                    <a:pt x="3465" y="53"/>
                  </a:cubicBezTo>
                  <a:cubicBezTo>
                    <a:pt x="3477" y="89"/>
                    <a:pt x="3489" y="137"/>
                    <a:pt x="3513" y="196"/>
                  </a:cubicBezTo>
                  <a:cubicBezTo>
                    <a:pt x="3513" y="208"/>
                    <a:pt x="3537" y="220"/>
                    <a:pt x="3549" y="220"/>
                  </a:cubicBezTo>
                  <a:lnTo>
                    <a:pt x="3561" y="220"/>
                  </a:lnTo>
                  <a:cubicBezTo>
                    <a:pt x="3584" y="208"/>
                    <a:pt x="3596" y="196"/>
                    <a:pt x="3584" y="172"/>
                  </a:cubicBezTo>
                  <a:cubicBezTo>
                    <a:pt x="3572" y="113"/>
                    <a:pt x="3549" y="65"/>
                    <a:pt x="3537" y="29"/>
                  </a:cubicBezTo>
                  <a:cubicBezTo>
                    <a:pt x="3528" y="12"/>
                    <a:pt x="3513" y="1"/>
                    <a:pt x="3501" y="1"/>
                  </a:cubicBezTo>
                  <a:close/>
                  <a:moveTo>
                    <a:pt x="3584" y="291"/>
                  </a:moveTo>
                  <a:cubicBezTo>
                    <a:pt x="3561" y="303"/>
                    <a:pt x="3549" y="315"/>
                    <a:pt x="3561" y="339"/>
                  </a:cubicBezTo>
                  <a:cubicBezTo>
                    <a:pt x="3572" y="387"/>
                    <a:pt x="3584" y="434"/>
                    <a:pt x="3596" y="494"/>
                  </a:cubicBezTo>
                  <a:cubicBezTo>
                    <a:pt x="3596" y="506"/>
                    <a:pt x="3608" y="518"/>
                    <a:pt x="3632" y="518"/>
                  </a:cubicBezTo>
                  <a:lnTo>
                    <a:pt x="3644" y="518"/>
                  </a:lnTo>
                  <a:cubicBezTo>
                    <a:pt x="3668" y="506"/>
                    <a:pt x="3668" y="494"/>
                    <a:pt x="3668" y="470"/>
                  </a:cubicBezTo>
                  <a:cubicBezTo>
                    <a:pt x="3656" y="410"/>
                    <a:pt x="3644" y="363"/>
                    <a:pt x="3632" y="315"/>
                  </a:cubicBezTo>
                  <a:cubicBezTo>
                    <a:pt x="3620" y="303"/>
                    <a:pt x="3608" y="291"/>
                    <a:pt x="3584" y="291"/>
                  </a:cubicBezTo>
                  <a:close/>
                  <a:moveTo>
                    <a:pt x="3656" y="589"/>
                  </a:moveTo>
                  <a:cubicBezTo>
                    <a:pt x="3632" y="589"/>
                    <a:pt x="3620" y="613"/>
                    <a:pt x="3620" y="637"/>
                  </a:cubicBezTo>
                  <a:cubicBezTo>
                    <a:pt x="3632" y="684"/>
                    <a:pt x="3644" y="732"/>
                    <a:pt x="3656" y="791"/>
                  </a:cubicBezTo>
                  <a:cubicBezTo>
                    <a:pt x="3656" y="803"/>
                    <a:pt x="3668" y="815"/>
                    <a:pt x="3692" y="815"/>
                  </a:cubicBezTo>
                  <a:cubicBezTo>
                    <a:pt x="3715" y="815"/>
                    <a:pt x="3727" y="791"/>
                    <a:pt x="3727" y="779"/>
                  </a:cubicBezTo>
                  <a:cubicBezTo>
                    <a:pt x="3715" y="720"/>
                    <a:pt x="3703" y="672"/>
                    <a:pt x="3703" y="625"/>
                  </a:cubicBezTo>
                  <a:cubicBezTo>
                    <a:pt x="3692" y="601"/>
                    <a:pt x="3680" y="589"/>
                    <a:pt x="3656" y="589"/>
                  </a:cubicBezTo>
                  <a:close/>
                  <a:moveTo>
                    <a:pt x="3703" y="899"/>
                  </a:moveTo>
                  <a:cubicBezTo>
                    <a:pt x="3680" y="899"/>
                    <a:pt x="3668" y="910"/>
                    <a:pt x="3668" y="934"/>
                  </a:cubicBezTo>
                  <a:cubicBezTo>
                    <a:pt x="3668" y="982"/>
                    <a:pt x="3680" y="1041"/>
                    <a:pt x="3680" y="1089"/>
                  </a:cubicBezTo>
                  <a:cubicBezTo>
                    <a:pt x="3680" y="1113"/>
                    <a:pt x="3703" y="1125"/>
                    <a:pt x="3715" y="1125"/>
                  </a:cubicBezTo>
                  <a:cubicBezTo>
                    <a:pt x="3739" y="1125"/>
                    <a:pt x="3763" y="1101"/>
                    <a:pt x="3751" y="1089"/>
                  </a:cubicBezTo>
                  <a:cubicBezTo>
                    <a:pt x="3751" y="1030"/>
                    <a:pt x="3751" y="982"/>
                    <a:pt x="3739" y="934"/>
                  </a:cubicBezTo>
                  <a:cubicBezTo>
                    <a:pt x="3739" y="910"/>
                    <a:pt x="3727" y="899"/>
                    <a:pt x="3703" y="899"/>
                  </a:cubicBezTo>
                  <a:close/>
                  <a:moveTo>
                    <a:pt x="3727" y="1196"/>
                  </a:moveTo>
                  <a:cubicBezTo>
                    <a:pt x="3703" y="1196"/>
                    <a:pt x="3680" y="1220"/>
                    <a:pt x="3680" y="1244"/>
                  </a:cubicBezTo>
                  <a:cubicBezTo>
                    <a:pt x="3680" y="1291"/>
                    <a:pt x="3680" y="1339"/>
                    <a:pt x="3680" y="1387"/>
                  </a:cubicBezTo>
                  <a:cubicBezTo>
                    <a:pt x="3680" y="1411"/>
                    <a:pt x="3692" y="1434"/>
                    <a:pt x="3715" y="1434"/>
                  </a:cubicBezTo>
                  <a:cubicBezTo>
                    <a:pt x="3739" y="1434"/>
                    <a:pt x="3751" y="1411"/>
                    <a:pt x="3751" y="1399"/>
                  </a:cubicBezTo>
                  <a:cubicBezTo>
                    <a:pt x="3763" y="1339"/>
                    <a:pt x="3763" y="1291"/>
                    <a:pt x="3763" y="1244"/>
                  </a:cubicBezTo>
                  <a:cubicBezTo>
                    <a:pt x="3763" y="1220"/>
                    <a:pt x="3739" y="1196"/>
                    <a:pt x="3727" y="1196"/>
                  </a:cubicBezTo>
                  <a:close/>
                  <a:moveTo>
                    <a:pt x="3703" y="1506"/>
                  </a:moveTo>
                  <a:cubicBezTo>
                    <a:pt x="3692" y="1506"/>
                    <a:pt x="3668" y="1518"/>
                    <a:pt x="3668" y="1541"/>
                  </a:cubicBezTo>
                  <a:cubicBezTo>
                    <a:pt x="3656" y="1589"/>
                    <a:pt x="3656" y="1637"/>
                    <a:pt x="3644" y="1684"/>
                  </a:cubicBezTo>
                  <a:cubicBezTo>
                    <a:pt x="3632" y="1708"/>
                    <a:pt x="3644" y="1732"/>
                    <a:pt x="3668" y="1732"/>
                  </a:cubicBezTo>
                  <a:lnTo>
                    <a:pt x="3680" y="1732"/>
                  </a:lnTo>
                  <a:cubicBezTo>
                    <a:pt x="3692" y="1732"/>
                    <a:pt x="3703" y="1720"/>
                    <a:pt x="3715" y="1708"/>
                  </a:cubicBezTo>
                  <a:cubicBezTo>
                    <a:pt x="3727" y="1649"/>
                    <a:pt x="3739" y="1601"/>
                    <a:pt x="3739" y="1553"/>
                  </a:cubicBezTo>
                  <a:cubicBezTo>
                    <a:pt x="3739" y="1530"/>
                    <a:pt x="3727" y="1506"/>
                    <a:pt x="3703" y="1506"/>
                  </a:cubicBezTo>
                  <a:close/>
                  <a:moveTo>
                    <a:pt x="3644" y="1803"/>
                  </a:moveTo>
                  <a:cubicBezTo>
                    <a:pt x="3632" y="1803"/>
                    <a:pt x="3608" y="1815"/>
                    <a:pt x="3596" y="1827"/>
                  </a:cubicBezTo>
                  <a:cubicBezTo>
                    <a:pt x="3584" y="1875"/>
                    <a:pt x="3572" y="1922"/>
                    <a:pt x="3549" y="1970"/>
                  </a:cubicBezTo>
                  <a:cubicBezTo>
                    <a:pt x="3549" y="1994"/>
                    <a:pt x="3549" y="2018"/>
                    <a:pt x="3572" y="2030"/>
                  </a:cubicBezTo>
                  <a:lnTo>
                    <a:pt x="3584" y="2030"/>
                  </a:lnTo>
                  <a:cubicBezTo>
                    <a:pt x="3608" y="2030"/>
                    <a:pt x="3620" y="2018"/>
                    <a:pt x="3620" y="2006"/>
                  </a:cubicBezTo>
                  <a:cubicBezTo>
                    <a:pt x="3644" y="1958"/>
                    <a:pt x="3656" y="1911"/>
                    <a:pt x="3680" y="1851"/>
                  </a:cubicBezTo>
                  <a:cubicBezTo>
                    <a:pt x="3680" y="1839"/>
                    <a:pt x="3668" y="1815"/>
                    <a:pt x="3644" y="1803"/>
                  </a:cubicBezTo>
                  <a:close/>
                  <a:moveTo>
                    <a:pt x="49" y="2010"/>
                  </a:moveTo>
                  <a:cubicBezTo>
                    <a:pt x="42" y="2010"/>
                    <a:pt x="34" y="2013"/>
                    <a:pt x="24" y="2018"/>
                  </a:cubicBezTo>
                  <a:cubicBezTo>
                    <a:pt x="1" y="2018"/>
                    <a:pt x="1" y="2042"/>
                    <a:pt x="13" y="2065"/>
                  </a:cubicBezTo>
                  <a:cubicBezTo>
                    <a:pt x="13" y="2065"/>
                    <a:pt x="36" y="2125"/>
                    <a:pt x="96" y="2196"/>
                  </a:cubicBezTo>
                  <a:cubicBezTo>
                    <a:pt x="96" y="2208"/>
                    <a:pt x="108" y="2220"/>
                    <a:pt x="120" y="2220"/>
                  </a:cubicBezTo>
                  <a:cubicBezTo>
                    <a:pt x="132" y="2220"/>
                    <a:pt x="132" y="2220"/>
                    <a:pt x="143" y="2208"/>
                  </a:cubicBezTo>
                  <a:cubicBezTo>
                    <a:pt x="155" y="2196"/>
                    <a:pt x="167" y="2173"/>
                    <a:pt x="155" y="2161"/>
                  </a:cubicBezTo>
                  <a:cubicBezTo>
                    <a:pt x="96" y="2077"/>
                    <a:pt x="72" y="2030"/>
                    <a:pt x="72" y="2030"/>
                  </a:cubicBezTo>
                  <a:cubicBezTo>
                    <a:pt x="65" y="2016"/>
                    <a:pt x="58" y="2010"/>
                    <a:pt x="49" y="2010"/>
                  </a:cubicBezTo>
                  <a:close/>
                  <a:moveTo>
                    <a:pt x="3537" y="2089"/>
                  </a:moveTo>
                  <a:cubicBezTo>
                    <a:pt x="3525" y="2089"/>
                    <a:pt x="3501" y="2089"/>
                    <a:pt x="3489" y="2113"/>
                  </a:cubicBezTo>
                  <a:cubicBezTo>
                    <a:pt x="3465" y="2149"/>
                    <a:pt x="3442" y="2196"/>
                    <a:pt x="3406" y="2232"/>
                  </a:cubicBezTo>
                  <a:cubicBezTo>
                    <a:pt x="3394" y="2256"/>
                    <a:pt x="3406" y="2280"/>
                    <a:pt x="3418" y="2292"/>
                  </a:cubicBezTo>
                  <a:cubicBezTo>
                    <a:pt x="3430" y="2292"/>
                    <a:pt x="3442" y="2303"/>
                    <a:pt x="3442" y="2303"/>
                  </a:cubicBezTo>
                  <a:cubicBezTo>
                    <a:pt x="3453" y="2303"/>
                    <a:pt x="3465" y="2292"/>
                    <a:pt x="3477" y="2280"/>
                  </a:cubicBezTo>
                  <a:cubicBezTo>
                    <a:pt x="3501" y="2232"/>
                    <a:pt x="3537" y="2196"/>
                    <a:pt x="3561" y="2149"/>
                  </a:cubicBezTo>
                  <a:cubicBezTo>
                    <a:pt x="3561" y="2125"/>
                    <a:pt x="3561" y="2101"/>
                    <a:pt x="3537" y="2089"/>
                  </a:cubicBezTo>
                  <a:close/>
                  <a:moveTo>
                    <a:pt x="210" y="2260"/>
                  </a:moveTo>
                  <a:cubicBezTo>
                    <a:pt x="203" y="2260"/>
                    <a:pt x="196" y="2263"/>
                    <a:pt x="191" y="2268"/>
                  </a:cubicBezTo>
                  <a:cubicBezTo>
                    <a:pt x="167" y="2292"/>
                    <a:pt x="167" y="2315"/>
                    <a:pt x="179" y="2327"/>
                  </a:cubicBezTo>
                  <a:cubicBezTo>
                    <a:pt x="215" y="2363"/>
                    <a:pt x="251" y="2411"/>
                    <a:pt x="286" y="2446"/>
                  </a:cubicBezTo>
                  <a:cubicBezTo>
                    <a:pt x="298" y="2446"/>
                    <a:pt x="310" y="2458"/>
                    <a:pt x="310" y="2458"/>
                  </a:cubicBezTo>
                  <a:cubicBezTo>
                    <a:pt x="322" y="2458"/>
                    <a:pt x="334" y="2446"/>
                    <a:pt x="346" y="2446"/>
                  </a:cubicBezTo>
                  <a:cubicBezTo>
                    <a:pt x="358" y="2434"/>
                    <a:pt x="358" y="2411"/>
                    <a:pt x="346" y="2387"/>
                  </a:cubicBezTo>
                  <a:cubicBezTo>
                    <a:pt x="310" y="2351"/>
                    <a:pt x="274" y="2315"/>
                    <a:pt x="239" y="2280"/>
                  </a:cubicBezTo>
                  <a:cubicBezTo>
                    <a:pt x="232" y="2266"/>
                    <a:pt x="221" y="2260"/>
                    <a:pt x="210" y="2260"/>
                  </a:cubicBezTo>
                  <a:close/>
                  <a:moveTo>
                    <a:pt x="3346" y="2342"/>
                  </a:moveTo>
                  <a:cubicBezTo>
                    <a:pt x="3337" y="2342"/>
                    <a:pt x="3328" y="2345"/>
                    <a:pt x="3322" y="2351"/>
                  </a:cubicBezTo>
                  <a:cubicBezTo>
                    <a:pt x="3287" y="2399"/>
                    <a:pt x="3251" y="2434"/>
                    <a:pt x="3215" y="2470"/>
                  </a:cubicBezTo>
                  <a:cubicBezTo>
                    <a:pt x="3203" y="2482"/>
                    <a:pt x="3203" y="2506"/>
                    <a:pt x="3215" y="2518"/>
                  </a:cubicBezTo>
                  <a:cubicBezTo>
                    <a:pt x="3227" y="2530"/>
                    <a:pt x="3239" y="2530"/>
                    <a:pt x="3239" y="2530"/>
                  </a:cubicBezTo>
                  <a:cubicBezTo>
                    <a:pt x="3251" y="2530"/>
                    <a:pt x="3263" y="2530"/>
                    <a:pt x="3263" y="2518"/>
                  </a:cubicBezTo>
                  <a:cubicBezTo>
                    <a:pt x="3311" y="2482"/>
                    <a:pt x="3346" y="2446"/>
                    <a:pt x="3382" y="2411"/>
                  </a:cubicBezTo>
                  <a:cubicBezTo>
                    <a:pt x="3394" y="2387"/>
                    <a:pt x="3394" y="2363"/>
                    <a:pt x="3370" y="2351"/>
                  </a:cubicBezTo>
                  <a:cubicBezTo>
                    <a:pt x="3364" y="2345"/>
                    <a:pt x="3355" y="2342"/>
                    <a:pt x="3346" y="2342"/>
                  </a:cubicBezTo>
                  <a:close/>
                  <a:moveTo>
                    <a:pt x="422" y="2486"/>
                  </a:moveTo>
                  <a:cubicBezTo>
                    <a:pt x="412" y="2486"/>
                    <a:pt x="400" y="2492"/>
                    <a:pt x="394" y="2506"/>
                  </a:cubicBezTo>
                  <a:cubicBezTo>
                    <a:pt x="382" y="2518"/>
                    <a:pt x="382" y="2542"/>
                    <a:pt x="394" y="2554"/>
                  </a:cubicBezTo>
                  <a:cubicBezTo>
                    <a:pt x="429" y="2589"/>
                    <a:pt x="477" y="2625"/>
                    <a:pt x="513" y="2649"/>
                  </a:cubicBezTo>
                  <a:cubicBezTo>
                    <a:pt x="524" y="2661"/>
                    <a:pt x="536" y="2661"/>
                    <a:pt x="536" y="2661"/>
                  </a:cubicBezTo>
                  <a:cubicBezTo>
                    <a:pt x="548" y="2661"/>
                    <a:pt x="560" y="2661"/>
                    <a:pt x="572" y="2649"/>
                  </a:cubicBezTo>
                  <a:cubicBezTo>
                    <a:pt x="584" y="2637"/>
                    <a:pt x="584" y="2613"/>
                    <a:pt x="560" y="2589"/>
                  </a:cubicBezTo>
                  <a:cubicBezTo>
                    <a:pt x="524" y="2565"/>
                    <a:pt x="489" y="2530"/>
                    <a:pt x="441" y="2494"/>
                  </a:cubicBezTo>
                  <a:cubicBezTo>
                    <a:pt x="436" y="2489"/>
                    <a:pt x="429" y="2486"/>
                    <a:pt x="422" y="2486"/>
                  </a:cubicBezTo>
                  <a:close/>
                  <a:moveTo>
                    <a:pt x="3128" y="2552"/>
                  </a:moveTo>
                  <a:cubicBezTo>
                    <a:pt x="3120" y="2552"/>
                    <a:pt x="3113" y="2555"/>
                    <a:pt x="3108" y="2565"/>
                  </a:cubicBezTo>
                  <a:cubicBezTo>
                    <a:pt x="3061" y="2589"/>
                    <a:pt x="3025" y="2625"/>
                    <a:pt x="2977" y="2649"/>
                  </a:cubicBezTo>
                  <a:cubicBezTo>
                    <a:pt x="2965" y="2661"/>
                    <a:pt x="2953" y="2684"/>
                    <a:pt x="2965" y="2696"/>
                  </a:cubicBezTo>
                  <a:cubicBezTo>
                    <a:pt x="2977" y="2708"/>
                    <a:pt x="2989" y="2720"/>
                    <a:pt x="3001" y="2720"/>
                  </a:cubicBezTo>
                  <a:cubicBezTo>
                    <a:pt x="3013" y="2720"/>
                    <a:pt x="3013" y="2720"/>
                    <a:pt x="3025" y="2708"/>
                  </a:cubicBezTo>
                  <a:cubicBezTo>
                    <a:pt x="3061" y="2684"/>
                    <a:pt x="3108" y="2649"/>
                    <a:pt x="3144" y="2625"/>
                  </a:cubicBezTo>
                  <a:cubicBezTo>
                    <a:pt x="3168" y="2613"/>
                    <a:pt x="3168" y="2589"/>
                    <a:pt x="3156" y="2565"/>
                  </a:cubicBezTo>
                  <a:cubicBezTo>
                    <a:pt x="3149" y="2559"/>
                    <a:pt x="3138" y="2552"/>
                    <a:pt x="3128" y="2552"/>
                  </a:cubicBezTo>
                  <a:close/>
                  <a:moveTo>
                    <a:pt x="691" y="2673"/>
                  </a:moveTo>
                  <a:cubicBezTo>
                    <a:pt x="667" y="2673"/>
                    <a:pt x="644" y="2673"/>
                    <a:pt x="632" y="2684"/>
                  </a:cubicBezTo>
                  <a:cubicBezTo>
                    <a:pt x="620" y="2708"/>
                    <a:pt x="632" y="2732"/>
                    <a:pt x="644" y="2744"/>
                  </a:cubicBezTo>
                  <a:cubicBezTo>
                    <a:pt x="691" y="2768"/>
                    <a:pt x="739" y="2804"/>
                    <a:pt x="786" y="2827"/>
                  </a:cubicBezTo>
                  <a:lnTo>
                    <a:pt x="798" y="2827"/>
                  </a:lnTo>
                  <a:cubicBezTo>
                    <a:pt x="810" y="2827"/>
                    <a:pt x="822" y="2827"/>
                    <a:pt x="834" y="2804"/>
                  </a:cubicBezTo>
                  <a:cubicBezTo>
                    <a:pt x="846" y="2792"/>
                    <a:pt x="834" y="2768"/>
                    <a:pt x="822" y="2756"/>
                  </a:cubicBezTo>
                  <a:cubicBezTo>
                    <a:pt x="775" y="2732"/>
                    <a:pt x="727" y="2708"/>
                    <a:pt x="691" y="2673"/>
                  </a:cubicBezTo>
                  <a:close/>
                  <a:moveTo>
                    <a:pt x="2867" y="2715"/>
                  </a:moveTo>
                  <a:cubicBezTo>
                    <a:pt x="2860" y="2715"/>
                    <a:pt x="2853" y="2717"/>
                    <a:pt x="2846" y="2720"/>
                  </a:cubicBezTo>
                  <a:cubicBezTo>
                    <a:pt x="2810" y="2744"/>
                    <a:pt x="2763" y="2756"/>
                    <a:pt x="2715" y="2780"/>
                  </a:cubicBezTo>
                  <a:cubicBezTo>
                    <a:pt x="2691" y="2792"/>
                    <a:pt x="2691" y="2815"/>
                    <a:pt x="2691" y="2827"/>
                  </a:cubicBezTo>
                  <a:cubicBezTo>
                    <a:pt x="2703" y="2851"/>
                    <a:pt x="2715" y="2851"/>
                    <a:pt x="2727" y="2851"/>
                  </a:cubicBezTo>
                  <a:lnTo>
                    <a:pt x="2739" y="2851"/>
                  </a:lnTo>
                  <a:cubicBezTo>
                    <a:pt x="2799" y="2827"/>
                    <a:pt x="2846" y="2804"/>
                    <a:pt x="2882" y="2792"/>
                  </a:cubicBezTo>
                  <a:cubicBezTo>
                    <a:pt x="2906" y="2780"/>
                    <a:pt x="2918" y="2756"/>
                    <a:pt x="2906" y="2732"/>
                  </a:cubicBezTo>
                  <a:cubicBezTo>
                    <a:pt x="2897" y="2724"/>
                    <a:pt x="2883" y="2715"/>
                    <a:pt x="2867" y="2715"/>
                  </a:cubicBezTo>
                  <a:close/>
                  <a:moveTo>
                    <a:pt x="933" y="2822"/>
                  </a:moveTo>
                  <a:cubicBezTo>
                    <a:pt x="917" y="2822"/>
                    <a:pt x="905" y="2831"/>
                    <a:pt x="905" y="2839"/>
                  </a:cubicBezTo>
                  <a:cubicBezTo>
                    <a:pt x="894" y="2863"/>
                    <a:pt x="905" y="2887"/>
                    <a:pt x="917" y="2899"/>
                  </a:cubicBezTo>
                  <a:cubicBezTo>
                    <a:pt x="965" y="2911"/>
                    <a:pt x="1013" y="2935"/>
                    <a:pt x="1072" y="2946"/>
                  </a:cubicBezTo>
                  <a:lnTo>
                    <a:pt x="1084" y="2946"/>
                  </a:lnTo>
                  <a:cubicBezTo>
                    <a:pt x="1096" y="2946"/>
                    <a:pt x="1108" y="2946"/>
                    <a:pt x="1120" y="2923"/>
                  </a:cubicBezTo>
                  <a:cubicBezTo>
                    <a:pt x="1120" y="2911"/>
                    <a:pt x="1108" y="2887"/>
                    <a:pt x="1096" y="2875"/>
                  </a:cubicBezTo>
                  <a:cubicBezTo>
                    <a:pt x="1048" y="2863"/>
                    <a:pt x="1001" y="2839"/>
                    <a:pt x="953" y="2827"/>
                  </a:cubicBezTo>
                  <a:cubicBezTo>
                    <a:pt x="946" y="2824"/>
                    <a:pt x="939" y="2822"/>
                    <a:pt x="933" y="2822"/>
                  </a:cubicBezTo>
                  <a:close/>
                  <a:moveTo>
                    <a:pt x="2572" y="2827"/>
                  </a:moveTo>
                  <a:cubicBezTo>
                    <a:pt x="2525" y="2851"/>
                    <a:pt x="2477" y="2863"/>
                    <a:pt x="2429" y="2875"/>
                  </a:cubicBezTo>
                  <a:cubicBezTo>
                    <a:pt x="2406" y="2887"/>
                    <a:pt x="2394" y="2899"/>
                    <a:pt x="2406" y="2923"/>
                  </a:cubicBezTo>
                  <a:cubicBezTo>
                    <a:pt x="2406" y="2946"/>
                    <a:pt x="2418" y="2958"/>
                    <a:pt x="2441" y="2958"/>
                  </a:cubicBezTo>
                  <a:cubicBezTo>
                    <a:pt x="2441" y="2958"/>
                    <a:pt x="2441" y="2946"/>
                    <a:pt x="2441" y="2946"/>
                  </a:cubicBezTo>
                  <a:cubicBezTo>
                    <a:pt x="2501" y="2935"/>
                    <a:pt x="2549" y="2923"/>
                    <a:pt x="2596" y="2899"/>
                  </a:cubicBezTo>
                  <a:cubicBezTo>
                    <a:pt x="2620" y="2899"/>
                    <a:pt x="2620" y="2875"/>
                    <a:pt x="2620" y="2851"/>
                  </a:cubicBezTo>
                  <a:cubicBezTo>
                    <a:pt x="2608" y="2839"/>
                    <a:pt x="2596" y="2827"/>
                    <a:pt x="2572" y="2827"/>
                  </a:cubicBezTo>
                  <a:close/>
                  <a:moveTo>
                    <a:pt x="2287" y="2911"/>
                  </a:moveTo>
                  <a:cubicBezTo>
                    <a:pt x="2227" y="2923"/>
                    <a:pt x="2179" y="2935"/>
                    <a:pt x="2132" y="2946"/>
                  </a:cubicBezTo>
                  <a:cubicBezTo>
                    <a:pt x="2108" y="2946"/>
                    <a:pt x="2096" y="2970"/>
                    <a:pt x="2096" y="2982"/>
                  </a:cubicBezTo>
                  <a:cubicBezTo>
                    <a:pt x="2108" y="3006"/>
                    <a:pt x="2120" y="3018"/>
                    <a:pt x="2144" y="3018"/>
                  </a:cubicBezTo>
                  <a:cubicBezTo>
                    <a:pt x="2191" y="3006"/>
                    <a:pt x="2251" y="3006"/>
                    <a:pt x="2299" y="2982"/>
                  </a:cubicBezTo>
                  <a:cubicBezTo>
                    <a:pt x="2322" y="2982"/>
                    <a:pt x="2334" y="2958"/>
                    <a:pt x="2322" y="2946"/>
                  </a:cubicBezTo>
                  <a:cubicBezTo>
                    <a:pt x="2322" y="2923"/>
                    <a:pt x="2299" y="2911"/>
                    <a:pt x="2287" y="2911"/>
                  </a:cubicBezTo>
                  <a:close/>
                  <a:moveTo>
                    <a:pt x="1220" y="2918"/>
                  </a:moveTo>
                  <a:cubicBezTo>
                    <a:pt x="1204" y="2918"/>
                    <a:pt x="1191" y="2929"/>
                    <a:pt x="1191" y="2946"/>
                  </a:cubicBezTo>
                  <a:cubicBezTo>
                    <a:pt x="1179" y="2970"/>
                    <a:pt x="1191" y="2994"/>
                    <a:pt x="1215" y="2994"/>
                  </a:cubicBezTo>
                  <a:cubicBezTo>
                    <a:pt x="1263" y="3006"/>
                    <a:pt x="1322" y="3018"/>
                    <a:pt x="1370" y="3030"/>
                  </a:cubicBezTo>
                  <a:lnTo>
                    <a:pt x="1382" y="3030"/>
                  </a:lnTo>
                  <a:cubicBezTo>
                    <a:pt x="1394" y="3030"/>
                    <a:pt x="1406" y="3018"/>
                    <a:pt x="1417" y="2994"/>
                  </a:cubicBezTo>
                  <a:cubicBezTo>
                    <a:pt x="1417" y="2970"/>
                    <a:pt x="1406" y="2958"/>
                    <a:pt x="1382" y="2946"/>
                  </a:cubicBezTo>
                  <a:cubicBezTo>
                    <a:pt x="1334" y="2946"/>
                    <a:pt x="1286" y="2935"/>
                    <a:pt x="1239" y="2923"/>
                  </a:cubicBezTo>
                  <a:cubicBezTo>
                    <a:pt x="1232" y="2919"/>
                    <a:pt x="1226" y="2918"/>
                    <a:pt x="1220" y="2918"/>
                  </a:cubicBezTo>
                  <a:close/>
                  <a:moveTo>
                    <a:pt x="1537" y="2970"/>
                  </a:moveTo>
                  <a:cubicBezTo>
                    <a:pt x="1513" y="2970"/>
                    <a:pt x="1489" y="2982"/>
                    <a:pt x="1489" y="3006"/>
                  </a:cubicBezTo>
                  <a:cubicBezTo>
                    <a:pt x="1489" y="3030"/>
                    <a:pt x="1501" y="3042"/>
                    <a:pt x="1525" y="3042"/>
                  </a:cubicBezTo>
                  <a:cubicBezTo>
                    <a:pt x="1572" y="3054"/>
                    <a:pt x="1632" y="3054"/>
                    <a:pt x="1679" y="3054"/>
                  </a:cubicBezTo>
                  <a:cubicBezTo>
                    <a:pt x="1703" y="3054"/>
                    <a:pt x="1715" y="3042"/>
                    <a:pt x="1715" y="3018"/>
                  </a:cubicBezTo>
                  <a:cubicBezTo>
                    <a:pt x="1715" y="2994"/>
                    <a:pt x="1703" y="2982"/>
                    <a:pt x="1679" y="2982"/>
                  </a:cubicBezTo>
                  <a:cubicBezTo>
                    <a:pt x="1632" y="2982"/>
                    <a:pt x="1584" y="2970"/>
                    <a:pt x="1537" y="2970"/>
                  </a:cubicBezTo>
                  <a:close/>
                  <a:moveTo>
                    <a:pt x="1991" y="2967"/>
                  </a:moveTo>
                  <a:cubicBezTo>
                    <a:pt x="1986" y="2967"/>
                    <a:pt x="1982" y="2968"/>
                    <a:pt x="1977" y="2970"/>
                  </a:cubicBezTo>
                  <a:cubicBezTo>
                    <a:pt x="1929" y="2970"/>
                    <a:pt x="1882" y="2970"/>
                    <a:pt x="1834" y="2982"/>
                  </a:cubicBezTo>
                  <a:cubicBezTo>
                    <a:pt x="1810" y="2982"/>
                    <a:pt x="1798" y="2994"/>
                    <a:pt x="1798" y="3018"/>
                  </a:cubicBezTo>
                  <a:cubicBezTo>
                    <a:pt x="1798" y="3042"/>
                    <a:pt x="1810" y="3054"/>
                    <a:pt x="1834" y="3054"/>
                  </a:cubicBezTo>
                  <a:cubicBezTo>
                    <a:pt x="1882" y="3054"/>
                    <a:pt x="1941" y="3042"/>
                    <a:pt x="1989" y="3042"/>
                  </a:cubicBezTo>
                  <a:cubicBezTo>
                    <a:pt x="2013" y="3042"/>
                    <a:pt x="2025" y="3018"/>
                    <a:pt x="2025" y="2994"/>
                  </a:cubicBezTo>
                  <a:cubicBezTo>
                    <a:pt x="2025" y="2984"/>
                    <a:pt x="2009" y="2967"/>
                    <a:pt x="1991" y="2967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4851346" y="3823005"/>
              <a:ext cx="76335" cy="101626"/>
            </a:xfrm>
            <a:custGeom>
              <a:avLst/>
              <a:gdLst/>
              <a:ahLst/>
              <a:cxnLst/>
              <a:rect l="l" t="t" r="r" b="b"/>
              <a:pathLst>
                <a:path w="2478" h="3299" extrusionOk="0">
                  <a:moveTo>
                    <a:pt x="1882" y="1"/>
                  </a:moveTo>
                  <a:cubicBezTo>
                    <a:pt x="1834" y="1"/>
                    <a:pt x="1787" y="13"/>
                    <a:pt x="1727" y="13"/>
                  </a:cubicBezTo>
                  <a:cubicBezTo>
                    <a:pt x="1703" y="13"/>
                    <a:pt x="1692" y="36"/>
                    <a:pt x="1692" y="60"/>
                  </a:cubicBezTo>
                  <a:cubicBezTo>
                    <a:pt x="1703" y="72"/>
                    <a:pt x="1715" y="96"/>
                    <a:pt x="1739" y="96"/>
                  </a:cubicBezTo>
                  <a:cubicBezTo>
                    <a:pt x="1787" y="84"/>
                    <a:pt x="1834" y="84"/>
                    <a:pt x="1894" y="84"/>
                  </a:cubicBezTo>
                  <a:cubicBezTo>
                    <a:pt x="1906" y="84"/>
                    <a:pt x="1930" y="60"/>
                    <a:pt x="1930" y="36"/>
                  </a:cubicBezTo>
                  <a:cubicBezTo>
                    <a:pt x="1930" y="24"/>
                    <a:pt x="1906" y="1"/>
                    <a:pt x="1882" y="1"/>
                  </a:cubicBezTo>
                  <a:close/>
                  <a:moveTo>
                    <a:pt x="2037" y="1"/>
                  </a:moveTo>
                  <a:cubicBezTo>
                    <a:pt x="2025" y="1"/>
                    <a:pt x="2001" y="24"/>
                    <a:pt x="2001" y="36"/>
                  </a:cubicBezTo>
                  <a:cubicBezTo>
                    <a:pt x="2001" y="60"/>
                    <a:pt x="2013" y="84"/>
                    <a:pt x="2037" y="84"/>
                  </a:cubicBezTo>
                  <a:cubicBezTo>
                    <a:pt x="2084" y="84"/>
                    <a:pt x="2144" y="84"/>
                    <a:pt x="2192" y="96"/>
                  </a:cubicBezTo>
                  <a:cubicBezTo>
                    <a:pt x="2215" y="96"/>
                    <a:pt x="2227" y="84"/>
                    <a:pt x="2227" y="60"/>
                  </a:cubicBezTo>
                  <a:cubicBezTo>
                    <a:pt x="2227" y="48"/>
                    <a:pt x="2215" y="24"/>
                    <a:pt x="2192" y="24"/>
                  </a:cubicBezTo>
                  <a:cubicBezTo>
                    <a:pt x="2144" y="13"/>
                    <a:pt x="2096" y="13"/>
                    <a:pt x="2037" y="1"/>
                  </a:cubicBezTo>
                  <a:close/>
                  <a:moveTo>
                    <a:pt x="1572" y="36"/>
                  </a:moveTo>
                  <a:cubicBezTo>
                    <a:pt x="1525" y="48"/>
                    <a:pt x="1477" y="60"/>
                    <a:pt x="1418" y="72"/>
                  </a:cubicBezTo>
                  <a:cubicBezTo>
                    <a:pt x="1406" y="72"/>
                    <a:pt x="1394" y="96"/>
                    <a:pt x="1394" y="108"/>
                  </a:cubicBezTo>
                  <a:cubicBezTo>
                    <a:pt x="1394" y="132"/>
                    <a:pt x="1418" y="144"/>
                    <a:pt x="1430" y="144"/>
                  </a:cubicBezTo>
                  <a:lnTo>
                    <a:pt x="1441" y="144"/>
                  </a:lnTo>
                  <a:cubicBezTo>
                    <a:pt x="1489" y="132"/>
                    <a:pt x="1537" y="120"/>
                    <a:pt x="1584" y="108"/>
                  </a:cubicBezTo>
                  <a:cubicBezTo>
                    <a:pt x="1608" y="108"/>
                    <a:pt x="1620" y="84"/>
                    <a:pt x="1620" y="72"/>
                  </a:cubicBezTo>
                  <a:cubicBezTo>
                    <a:pt x="1620" y="48"/>
                    <a:pt x="1596" y="36"/>
                    <a:pt x="1572" y="36"/>
                  </a:cubicBezTo>
                  <a:close/>
                  <a:moveTo>
                    <a:pt x="2358" y="48"/>
                  </a:moveTo>
                  <a:cubicBezTo>
                    <a:pt x="2334" y="48"/>
                    <a:pt x="2311" y="60"/>
                    <a:pt x="2311" y="84"/>
                  </a:cubicBezTo>
                  <a:cubicBezTo>
                    <a:pt x="2299" y="96"/>
                    <a:pt x="2311" y="120"/>
                    <a:pt x="2334" y="132"/>
                  </a:cubicBezTo>
                  <a:cubicBezTo>
                    <a:pt x="2358" y="132"/>
                    <a:pt x="2394" y="144"/>
                    <a:pt x="2418" y="155"/>
                  </a:cubicBezTo>
                  <a:lnTo>
                    <a:pt x="2430" y="155"/>
                  </a:lnTo>
                  <a:cubicBezTo>
                    <a:pt x="2454" y="155"/>
                    <a:pt x="2465" y="155"/>
                    <a:pt x="2465" y="132"/>
                  </a:cubicBezTo>
                  <a:cubicBezTo>
                    <a:pt x="2477" y="120"/>
                    <a:pt x="2465" y="96"/>
                    <a:pt x="2442" y="84"/>
                  </a:cubicBezTo>
                  <a:cubicBezTo>
                    <a:pt x="2418" y="72"/>
                    <a:pt x="2382" y="60"/>
                    <a:pt x="2358" y="48"/>
                  </a:cubicBezTo>
                  <a:close/>
                  <a:moveTo>
                    <a:pt x="1292" y="103"/>
                  </a:moveTo>
                  <a:cubicBezTo>
                    <a:pt x="1287" y="103"/>
                    <a:pt x="1281" y="105"/>
                    <a:pt x="1275" y="108"/>
                  </a:cubicBezTo>
                  <a:cubicBezTo>
                    <a:pt x="1227" y="120"/>
                    <a:pt x="1180" y="144"/>
                    <a:pt x="1120" y="155"/>
                  </a:cubicBezTo>
                  <a:cubicBezTo>
                    <a:pt x="1108" y="167"/>
                    <a:pt x="1096" y="191"/>
                    <a:pt x="1108" y="203"/>
                  </a:cubicBezTo>
                  <a:cubicBezTo>
                    <a:pt x="1108" y="227"/>
                    <a:pt x="1120" y="227"/>
                    <a:pt x="1144" y="227"/>
                  </a:cubicBezTo>
                  <a:lnTo>
                    <a:pt x="1156" y="227"/>
                  </a:lnTo>
                  <a:cubicBezTo>
                    <a:pt x="1203" y="215"/>
                    <a:pt x="1251" y="191"/>
                    <a:pt x="1299" y="179"/>
                  </a:cubicBezTo>
                  <a:cubicBezTo>
                    <a:pt x="1311" y="179"/>
                    <a:pt x="1322" y="155"/>
                    <a:pt x="1322" y="132"/>
                  </a:cubicBezTo>
                  <a:cubicBezTo>
                    <a:pt x="1314" y="114"/>
                    <a:pt x="1305" y="103"/>
                    <a:pt x="1292" y="103"/>
                  </a:cubicBezTo>
                  <a:close/>
                  <a:moveTo>
                    <a:pt x="996" y="210"/>
                  </a:moveTo>
                  <a:cubicBezTo>
                    <a:pt x="990" y="210"/>
                    <a:pt x="984" y="212"/>
                    <a:pt x="977" y="215"/>
                  </a:cubicBezTo>
                  <a:cubicBezTo>
                    <a:pt x="930" y="239"/>
                    <a:pt x="882" y="263"/>
                    <a:pt x="834" y="286"/>
                  </a:cubicBezTo>
                  <a:cubicBezTo>
                    <a:pt x="822" y="298"/>
                    <a:pt x="810" y="322"/>
                    <a:pt x="822" y="334"/>
                  </a:cubicBezTo>
                  <a:cubicBezTo>
                    <a:pt x="834" y="346"/>
                    <a:pt x="846" y="358"/>
                    <a:pt x="858" y="358"/>
                  </a:cubicBezTo>
                  <a:lnTo>
                    <a:pt x="870" y="358"/>
                  </a:lnTo>
                  <a:cubicBezTo>
                    <a:pt x="918" y="334"/>
                    <a:pt x="965" y="310"/>
                    <a:pt x="1013" y="286"/>
                  </a:cubicBezTo>
                  <a:cubicBezTo>
                    <a:pt x="1025" y="274"/>
                    <a:pt x="1037" y="251"/>
                    <a:pt x="1025" y="239"/>
                  </a:cubicBezTo>
                  <a:cubicBezTo>
                    <a:pt x="1025" y="221"/>
                    <a:pt x="1012" y="210"/>
                    <a:pt x="996" y="210"/>
                  </a:cubicBezTo>
                  <a:close/>
                  <a:moveTo>
                    <a:pt x="715" y="353"/>
                  </a:moveTo>
                  <a:cubicBezTo>
                    <a:pt x="711" y="353"/>
                    <a:pt x="706" y="355"/>
                    <a:pt x="703" y="358"/>
                  </a:cubicBezTo>
                  <a:cubicBezTo>
                    <a:pt x="656" y="394"/>
                    <a:pt x="620" y="417"/>
                    <a:pt x="572" y="453"/>
                  </a:cubicBezTo>
                  <a:cubicBezTo>
                    <a:pt x="560" y="465"/>
                    <a:pt x="560" y="489"/>
                    <a:pt x="560" y="501"/>
                  </a:cubicBezTo>
                  <a:cubicBezTo>
                    <a:pt x="572" y="513"/>
                    <a:pt x="584" y="525"/>
                    <a:pt x="596" y="525"/>
                  </a:cubicBezTo>
                  <a:cubicBezTo>
                    <a:pt x="608" y="525"/>
                    <a:pt x="620" y="525"/>
                    <a:pt x="620" y="513"/>
                  </a:cubicBezTo>
                  <a:cubicBezTo>
                    <a:pt x="656" y="489"/>
                    <a:pt x="703" y="453"/>
                    <a:pt x="739" y="429"/>
                  </a:cubicBezTo>
                  <a:cubicBezTo>
                    <a:pt x="763" y="417"/>
                    <a:pt x="763" y="394"/>
                    <a:pt x="751" y="382"/>
                  </a:cubicBezTo>
                  <a:cubicBezTo>
                    <a:pt x="742" y="364"/>
                    <a:pt x="727" y="353"/>
                    <a:pt x="715" y="353"/>
                  </a:cubicBezTo>
                  <a:close/>
                  <a:moveTo>
                    <a:pt x="487" y="539"/>
                  </a:moveTo>
                  <a:cubicBezTo>
                    <a:pt x="477" y="539"/>
                    <a:pt x="465" y="542"/>
                    <a:pt x="453" y="548"/>
                  </a:cubicBezTo>
                  <a:cubicBezTo>
                    <a:pt x="418" y="584"/>
                    <a:pt x="382" y="620"/>
                    <a:pt x="346" y="655"/>
                  </a:cubicBezTo>
                  <a:cubicBezTo>
                    <a:pt x="334" y="679"/>
                    <a:pt x="334" y="703"/>
                    <a:pt x="346" y="715"/>
                  </a:cubicBezTo>
                  <a:cubicBezTo>
                    <a:pt x="346" y="727"/>
                    <a:pt x="358" y="727"/>
                    <a:pt x="370" y="727"/>
                  </a:cubicBezTo>
                  <a:cubicBezTo>
                    <a:pt x="382" y="727"/>
                    <a:pt x="394" y="715"/>
                    <a:pt x="394" y="715"/>
                  </a:cubicBezTo>
                  <a:cubicBezTo>
                    <a:pt x="429" y="679"/>
                    <a:pt x="465" y="644"/>
                    <a:pt x="501" y="608"/>
                  </a:cubicBezTo>
                  <a:cubicBezTo>
                    <a:pt x="525" y="596"/>
                    <a:pt x="525" y="572"/>
                    <a:pt x="513" y="548"/>
                  </a:cubicBezTo>
                  <a:cubicBezTo>
                    <a:pt x="507" y="542"/>
                    <a:pt x="498" y="539"/>
                    <a:pt x="487" y="539"/>
                  </a:cubicBezTo>
                  <a:close/>
                  <a:moveTo>
                    <a:pt x="270" y="767"/>
                  </a:moveTo>
                  <a:cubicBezTo>
                    <a:pt x="257" y="767"/>
                    <a:pt x="246" y="773"/>
                    <a:pt x="239" y="786"/>
                  </a:cubicBezTo>
                  <a:cubicBezTo>
                    <a:pt x="215" y="822"/>
                    <a:pt x="179" y="870"/>
                    <a:pt x="156" y="917"/>
                  </a:cubicBezTo>
                  <a:cubicBezTo>
                    <a:pt x="144" y="929"/>
                    <a:pt x="156" y="953"/>
                    <a:pt x="168" y="965"/>
                  </a:cubicBezTo>
                  <a:cubicBezTo>
                    <a:pt x="179" y="965"/>
                    <a:pt x="179" y="977"/>
                    <a:pt x="191" y="977"/>
                  </a:cubicBezTo>
                  <a:cubicBezTo>
                    <a:pt x="203" y="977"/>
                    <a:pt x="215" y="965"/>
                    <a:pt x="227" y="953"/>
                  </a:cubicBezTo>
                  <a:cubicBezTo>
                    <a:pt x="251" y="906"/>
                    <a:pt x="275" y="870"/>
                    <a:pt x="298" y="834"/>
                  </a:cubicBezTo>
                  <a:cubicBezTo>
                    <a:pt x="310" y="810"/>
                    <a:pt x="310" y="786"/>
                    <a:pt x="298" y="775"/>
                  </a:cubicBezTo>
                  <a:cubicBezTo>
                    <a:pt x="289" y="770"/>
                    <a:pt x="279" y="767"/>
                    <a:pt x="270" y="767"/>
                  </a:cubicBezTo>
                  <a:close/>
                  <a:moveTo>
                    <a:pt x="120" y="1032"/>
                  </a:moveTo>
                  <a:cubicBezTo>
                    <a:pt x="108" y="1032"/>
                    <a:pt x="93" y="1043"/>
                    <a:pt x="84" y="1060"/>
                  </a:cubicBezTo>
                  <a:cubicBezTo>
                    <a:pt x="72" y="1108"/>
                    <a:pt x="48" y="1156"/>
                    <a:pt x="37" y="1203"/>
                  </a:cubicBezTo>
                  <a:cubicBezTo>
                    <a:pt x="37" y="1227"/>
                    <a:pt x="48" y="1251"/>
                    <a:pt x="60" y="1251"/>
                  </a:cubicBezTo>
                  <a:lnTo>
                    <a:pt x="72" y="1251"/>
                  </a:lnTo>
                  <a:cubicBezTo>
                    <a:pt x="96" y="1251"/>
                    <a:pt x="108" y="1239"/>
                    <a:pt x="108" y="1227"/>
                  </a:cubicBezTo>
                  <a:cubicBezTo>
                    <a:pt x="120" y="1179"/>
                    <a:pt x="144" y="1132"/>
                    <a:pt x="156" y="1084"/>
                  </a:cubicBezTo>
                  <a:cubicBezTo>
                    <a:pt x="168" y="1060"/>
                    <a:pt x="156" y="1048"/>
                    <a:pt x="132" y="1036"/>
                  </a:cubicBezTo>
                  <a:cubicBezTo>
                    <a:pt x="129" y="1033"/>
                    <a:pt x="125" y="1032"/>
                    <a:pt x="120" y="1032"/>
                  </a:cubicBezTo>
                  <a:close/>
                  <a:moveTo>
                    <a:pt x="41" y="1331"/>
                  </a:moveTo>
                  <a:cubicBezTo>
                    <a:pt x="28" y="1331"/>
                    <a:pt x="13" y="1348"/>
                    <a:pt x="13" y="1358"/>
                  </a:cubicBezTo>
                  <a:cubicBezTo>
                    <a:pt x="1" y="1406"/>
                    <a:pt x="1" y="1441"/>
                    <a:pt x="1" y="1489"/>
                  </a:cubicBezTo>
                  <a:lnTo>
                    <a:pt x="1" y="1525"/>
                  </a:lnTo>
                  <a:cubicBezTo>
                    <a:pt x="1" y="1537"/>
                    <a:pt x="25" y="1560"/>
                    <a:pt x="48" y="1560"/>
                  </a:cubicBezTo>
                  <a:cubicBezTo>
                    <a:pt x="60" y="1560"/>
                    <a:pt x="84" y="1537"/>
                    <a:pt x="84" y="1525"/>
                  </a:cubicBezTo>
                  <a:lnTo>
                    <a:pt x="84" y="1489"/>
                  </a:lnTo>
                  <a:cubicBezTo>
                    <a:pt x="84" y="1441"/>
                    <a:pt x="84" y="1406"/>
                    <a:pt x="84" y="1370"/>
                  </a:cubicBezTo>
                  <a:cubicBezTo>
                    <a:pt x="84" y="1346"/>
                    <a:pt x="72" y="1334"/>
                    <a:pt x="48" y="1334"/>
                  </a:cubicBezTo>
                  <a:cubicBezTo>
                    <a:pt x="46" y="1332"/>
                    <a:pt x="43" y="1331"/>
                    <a:pt x="41" y="1331"/>
                  </a:cubicBezTo>
                  <a:close/>
                  <a:moveTo>
                    <a:pt x="48" y="1632"/>
                  </a:moveTo>
                  <a:cubicBezTo>
                    <a:pt x="25" y="1632"/>
                    <a:pt x="13" y="1656"/>
                    <a:pt x="13" y="1679"/>
                  </a:cubicBezTo>
                  <a:cubicBezTo>
                    <a:pt x="25" y="1727"/>
                    <a:pt x="37" y="1775"/>
                    <a:pt x="48" y="1834"/>
                  </a:cubicBezTo>
                  <a:cubicBezTo>
                    <a:pt x="60" y="1846"/>
                    <a:pt x="72" y="1858"/>
                    <a:pt x="84" y="1858"/>
                  </a:cubicBezTo>
                  <a:lnTo>
                    <a:pt x="96" y="1858"/>
                  </a:lnTo>
                  <a:cubicBezTo>
                    <a:pt x="120" y="1858"/>
                    <a:pt x="132" y="1834"/>
                    <a:pt x="120" y="1810"/>
                  </a:cubicBezTo>
                  <a:cubicBezTo>
                    <a:pt x="108" y="1763"/>
                    <a:pt x="96" y="1715"/>
                    <a:pt x="96" y="1668"/>
                  </a:cubicBezTo>
                  <a:cubicBezTo>
                    <a:pt x="84" y="1644"/>
                    <a:pt x="72" y="1632"/>
                    <a:pt x="48" y="1632"/>
                  </a:cubicBezTo>
                  <a:close/>
                  <a:moveTo>
                    <a:pt x="120" y="1929"/>
                  </a:moveTo>
                  <a:cubicBezTo>
                    <a:pt x="108" y="1941"/>
                    <a:pt x="96" y="1965"/>
                    <a:pt x="108" y="1977"/>
                  </a:cubicBezTo>
                  <a:cubicBezTo>
                    <a:pt x="120" y="2025"/>
                    <a:pt x="144" y="2072"/>
                    <a:pt x="168" y="2120"/>
                  </a:cubicBezTo>
                  <a:cubicBezTo>
                    <a:pt x="168" y="2144"/>
                    <a:pt x="179" y="2144"/>
                    <a:pt x="203" y="2144"/>
                  </a:cubicBezTo>
                  <a:lnTo>
                    <a:pt x="215" y="2144"/>
                  </a:lnTo>
                  <a:cubicBezTo>
                    <a:pt x="239" y="2132"/>
                    <a:pt x="239" y="2108"/>
                    <a:pt x="239" y="2096"/>
                  </a:cubicBezTo>
                  <a:cubicBezTo>
                    <a:pt x="215" y="2049"/>
                    <a:pt x="191" y="2001"/>
                    <a:pt x="179" y="1953"/>
                  </a:cubicBezTo>
                  <a:cubicBezTo>
                    <a:pt x="168" y="1929"/>
                    <a:pt x="144" y="1929"/>
                    <a:pt x="120" y="1929"/>
                  </a:cubicBezTo>
                  <a:close/>
                  <a:moveTo>
                    <a:pt x="279" y="2207"/>
                  </a:moveTo>
                  <a:cubicBezTo>
                    <a:pt x="271" y="2207"/>
                    <a:pt x="261" y="2210"/>
                    <a:pt x="251" y="2215"/>
                  </a:cubicBezTo>
                  <a:cubicBezTo>
                    <a:pt x="239" y="2227"/>
                    <a:pt x="227" y="2251"/>
                    <a:pt x="239" y="2263"/>
                  </a:cubicBezTo>
                  <a:lnTo>
                    <a:pt x="251" y="2287"/>
                  </a:lnTo>
                  <a:cubicBezTo>
                    <a:pt x="275" y="2322"/>
                    <a:pt x="298" y="2358"/>
                    <a:pt x="322" y="2394"/>
                  </a:cubicBezTo>
                  <a:cubicBezTo>
                    <a:pt x="322" y="2406"/>
                    <a:pt x="334" y="2418"/>
                    <a:pt x="346" y="2418"/>
                  </a:cubicBezTo>
                  <a:cubicBezTo>
                    <a:pt x="358" y="2418"/>
                    <a:pt x="370" y="2418"/>
                    <a:pt x="370" y="2406"/>
                  </a:cubicBezTo>
                  <a:cubicBezTo>
                    <a:pt x="394" y="2394"/>
                    <a:pt x="394" y="2370"/>
                    <a:pt x="382" y="2358"/>
                  </a:cubicBezTo>
                  <a:cubicBezTo>
                    <a:pt x="358" y="2322"/>
                    <a:pt x="334" y="2287"/>
                    <a:pt x="322" y="2251"/>
                  </a:cubicBezTo>
                  <a:lnTo>
                    <a:pt x="298" y="2227"/>
                  </a:lnTo>
                  <a:cubicBezTo>
                    <a:pt x="298" y="2213"/>
                    <a:pt x="290" y="2207"/>
                    <a:pt x="279" y="2207"/>
                  </a:cubicBezTo>
                  <a:close/>
                  <a:moveTo>
                    <a:pt x="430" y="2460"/>
                  </a:moveTo>
                  <a:cubicBezTo>
                    <a:pt x="426" y="2460"/>
                    <a:pt x="421" y="2462"/>
                    <a:pt x="418" y="2465"/>
                  </a:cubicBezTo>
                  <a:cubicBezTo>
                    <a:pt x="394" y="2477"/>
                    <a:pt x="394" y="2501"/>
                    <a:pt x="406" y="2525"/>
                  </a:cubicBezTo>
                  <a:cubicBezTo>
                    <a:pt x="429" y="2572"/>
                    <a:pt x="465" y="2608"/>
                    <a:pt x="489" y="2644"/>
                  </a:cubicBezTo>
                  <a:cubicBezTo>
                    <a:pt x="501" y="2656"/>
                    <a:pt x="513" y="2668"/>
                    <a:pt x="525" y="2668"/>
                  </a:cubicBezTo>
                  <a:cubicBezTo>
                    <a:pt x="537" y="2668"/>
                    <a:pt x="537" y="2668"/>
                    <a:pt x="549" y="2656"/>
                  </a:cubicBezTo>
                  <a:cubicBezTo>
                    <a:pt x="560" y="2644"/>
                    <a:pt x="572" y="2620"/>
                    <a:pt x="560" y="2596"/>
                  </a:cubicBezTo>
                  <a:cubicBezTo>
                    <a:pt x="525" y="2560"/>
                    <a:pt x="501" y="2525"/>
                    <a:pt x="465" y="2477"/>
                  </a:cubicBezTo>
                  <a:cubicBezTo>
                    <a:pt x="457" y="2469"/>
                    <a:pt x="442" y="2460"/>
                    <a:pt x="430" y="2460"/>
                  </a:cubicBezTo>
                  <a:close/>
                  <a:moveTo>
                    <a:pt x="615" y="2707"/>
                  </a:moveTo>
                  <a:cubicBezTo>
                    <a:pt x="608" y="2707"/>
                    <a:pt x="601" y="2710"/>
                    <a:pt x="596" y="2715"/>
                  </a:cubicBezTo>
                  <a:cubicBezTo>
                    <a:pt x="584" y="2727"/>
                    <a:pt x="572" y="2751"/>
                    <a:pt x="596" y="2775"/>
                  </a:cubicBezTo>
                  <a:cubicBezTo>
                    <a:pt x="620" y="2811"/>
                    <a:pt x="656" y="2846"/>
                    <a:pt x="691" y="2882"/>
                  </a:cubicBezTo>
                  <a:cubicBezTo>
                    <a:pt x="703" y="2894"/>
                    <a:pt x="715" y="2894"/>
                    <a:pt x="727" y="2894"/>
                  </a:cubicBezTo>
                  <a:cubicBezTo>
                    <a:pt x="727" y="2894"/>
                    <a:pt x="739" y="2894"/>
                    <a:pt x="751" y="2882"/>
                  </a:cubicBezTo>
                  <a:cubicBezTo>
                    <a:pt x="763" y="2870"/>
                    <a:pt x="763" y="2846"/>
                    <a:pt x="751" y="2834"/>
                  </a:cubicBezTo>
                  <a:cubicBezTo>
                    <a:pt x="715" y="2799"/>
                    <a:pt x="679" y="2763"/>
                    <a:pt x="644" y="2727"/>
                  </a:cubicBezTo>
                  <a:cubicBezTo>
                    <a:pt x="637" y="2713"/>
                    <a:pt x="626" y="2707"/>
                    <a:pt x="615" y="2707"/>
                  </a:cubicBezTo>
                  <a:close/>
                  <a:moveTo>
                    <a:pt x="834" y="2933"/>
                  </a:moveTo>
                  <a:cubicBezTo>
                    <a:pt x="825" y="2933"/>
                    <a:pt x="816" y="2936"/>
                    <a:pt x="810" y="2941"/>
                  </a:cubicBezTo>
                  <a:cubicBezTo>
                    <a:pt x="787" y="2953"/>
                    <a:pt x="787" y="2977"/>
                    <a:pt x="810" y="3001"/>
                  </a:cubicBezTo>
                  <a:cubicBezTo>
                    <a:pt x="846" y="3037"/>
                    <a:pt x="894" y="3061"/>
                    <a:pt x="930" y="3096"/>
                  </a:cubicBezTo>
                  <a:lnTo>
                    <a:pt x="953" y="3096"/>
                  </a:lnTo>
                  <a:cubicBezTo>
                    <a:pt x="965" y="3096"/>
                    <a:pt x="977" y="3096"/>
                    <a:pt x="977" y="3084"/>
                  </a:cubicBezTo>
                  <a:cubicBezTo>
                    <a:pt x="1001" y="3072"/>
                    <a:pt x="989" y="3049"/>
                    <a:pt x="977" y="3037"/>
                  </a:cubicBezTo>
                  <a:cubicBezTo>
                    <a:pt x="930" y="3001"/>
                    <a:pt x="894" y="2977"/>
                    <a:pt x="858" y="2941"/>
                  </a:cubicBezTo>
                  <a:cubicBezTo>
                    <a:pt x="852" y="2936"/>
                    <a:pt x="843" y="2933"/>
                    <a:pt x="834" y="2933"/>
                  </a:cubicBezTo>
                  <a:close/>
                  <a:moveTo>
                    <a:pt x="2077" y="2993"/>
                  </a:moveTo>
                  <a:cubicBezTo>
                    <a:pt x="2067" y="2993"/>
                    <a:pt x="2056" y="2999"/>
                    <a:pt x="2049" y="3013"/>
                  </a:cubicBezTo>
                  <a:cubicBezTo>
                    <a:pt x="2049" y="3013"/>
                    <a:pt x="2001" y="3049"/>
                    <a:pt x="1930" y="3096"/>
                  </a:cubicBezTo>
                  <a:cubicBezTo>
                    <a:pt x="1918" y="3108"/>
                    <a:pt x="1906" y="3132"/>
                    <a:pt x="1918" y="3156"/>
                  </a:cubicBezTo>
                  <a:cubicBezTo>
                    <a:pt x="1930" y="3168"/>
                    <a:pt x="1942" y="3168"/>
                    <a:pt x="1953" y="3168"/>
                  </a:cubicBezTo>
                  <a:cubicBezTo>
                    <a:pt x="1965" y="3168"/>
                    <a:pt x="1965" y="3168"/>
                    <a:pt x="1977" y="3156"/>
                  </a:cubicBezTo>
                  <a:cubicBezTo>
                    <a:pt x="2049" y="3108"/>
                    <a:pt x="2096" y="3061"/>
                    <a:pt x="2096" y="3061"/>
                  </a:cubicBezTo>
                  <a:cubicBezTo>
                    <a:pt x="2120" y="3049"/>
                    <a:pt x="2108" y="3025"/>
                    <a:pt x="2096" y="3001"/>
                  </a:cubicBezTo>
                  <a:cubicBezTo>
                    <a:pt x="2091" y="2996"/>
                    <a:pt x="2084" y="2993"/>
                    <a:pt x="2077" y="2993"/>
                  </a:cubicBezTo>
                  <a:close/>
                  <a:moveTo>
                    <a:pt x="1085" y="3103"/>
                  </a:moveTo>
                  <a:cubicBezTo>
                    <a:pt x="1072" y="3103"/>
                    <a:pt x="1057" y="3115"/>
                    <a:pt x="1049" y="3132"/>
                  </a:cubicBezTo>
                  <a:cubicBezTo>
                    <a:pt x="1037" y="3144"/>
                    <a:pt x="1049" y="3168"/>
                    <a:pt x="1060" y="3180"/>
                  </a:cubicBezTo>
                  <a:cubicBezTo>
                    <a:pt x="1108" y="3203"/>
                    <a:pt x="1156" y="3227"/>
                    <a:pt x="1203" y="3251"/>
                  </a:cubicBezTo>
                  <a:lnTo>
                    <a:pt x="1227" y="3251"/>
                  </a:lnTo>
                  <a:cubicBezTo>
                    <a:pt x="1239" y="3251"/>
                    <a:pt x="1251" y="3239"/>
                    <a:pt x="1263" y="3227"/>
                  </a:cubicBezTo>
                  <a:cubicBezTo>
                    <a:pt x="1263" y="3203"/>
                    <a:pt x="1251" y="3180"/>
                    <a:pt x="1239" y="3168"/>
                  </a:cubicBezTo>
                  <a:cubicBezTo>
                    <a:pt x="1191" y="3156"/>
                    <a:pt x="1144" y="3132"/>
                    <a:pt x="1096" y="3108"/>
                  </a:cubicBezTo>
                  <a:cubicBezTo>
                    <a:pt x="1093" y="3105"/>
                    <a:pt x="1089" y="3103"/>
                    <a:pt x="1085" y="3103"/>
                  </a:cubicBezTo>
                  <a:close/>
                  <a:moveTo>
                    <a:pt x="1818" y="3163"/>
                  </a:moveTo>
                  <a:cubicBezTo>
                    <a:pt x="1811" y="3163"/>
                    <a:pt x="1805" y="3165"/>
                    <a:pt x="1799" y="3168"/>
                  </a:cubicBezTo>
                  <a:cubicBezTo>
                    <a:pt x="1763" y="3192"/>
                    <a:pt x="1715" y="3203"/>
                    <a:pt x="1668" y="3215"/>
                  </a:cubicBezTo>
                  <a:cubicBezTo>
                    <a:pt x="1644" y="3215"/>
                    <a:pt x="1632" y="3239"/>
                    <a:pt x="1632" y="3263"/>
                  </a:cubicBezTo>
                  <a:cubicBezTo>
                    <a:pt x="1632" y="3275"/>
                    <a:pt x="1656" y="3287"/>
                    <a:pt x="1668" y="3287"/>
                  </a:cubicBezTo>
                  <a:lnTo>
                    <a:pt x="1680" y="3287"/>
                  </a:lnTo>
                  <a:cubicBezTo>
                    <a:pt x="1727" y="3275"/>
                    <a:pt x="1787" y="3263"/>
                    <a:pt x="1834" y="3239"/>
                  </a:cubicBezTo>
                  <a:cubicBezTo>
                    <a:pt x="1858" y="3227"/>
                    <a:pt x="1858" y="3203"/>
                    <a:pt x="1858" y="3192"/>
                  </a:cubicBezTo>
                  <a:cubicBezTo>
                    <a:pt x="1849" y="3174"/>
                    <a:pt x="1834" y="3163"/>
                    <a:pt x="1818" y="3163"/>
                  </a:cubicBezTo>
                  <a:close/>
                  <a:moveTo>
                    <a:pt x="1370" y="3215"/>
                  </a:moveTo>
                  <a:cubicBezTo>
                    <a:pt x="1358" y="3215"/>
                    <a:pt x="1334" y="3227"/>
                    <a:pt x="1334" y="3239"/>
                  </a:cubicBezTo>
                  <a:cubicBezTo>
                    <a:pt x="1322" y="3263"/>
                    <a:pt x="1334" y="3287"/>
                    <a:pt x="1358" y="3287"/>
                  </a:cubicBezTo>
                  <a:cubicBezTo>
                    <a:pt x="1406" y="3299"/>
                    <a:pt x="1465" y="3299"/>
                    <a:pt x="1513" y="3299"/>
                  </a:cubicBezTo>
                  <a:lnTo>
                    <a:pt x="1525" y="3299"/>
                  </a:lnTo>
                  <a:cubicBezTo>
                    <a:pt x="1537" y="3299"/>
                    <a:pt x="1549" y="3287"/>
                    <a:pt x="1549" y="3263"/>
                  </a:cubicBezTo>
                  <a:cubicBezTo>
                    <a:pt x="1549" y="3239"/>
                    <a:pt x="1537" y="3227"/>
                    <a:pt x="1513" y="3227"/>
                  </a:cubicBezTo>
                  <a:cubicBezTo>
                    <a:pt x="1465" y="3227"/>
                    <a:pt x="1418" y="3227"/>
                    <a:pt x="1370" y="321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"/>
          <p:cNvSpPr txBox="1">
            <a:spLocks noGrp="1"/>
          </p:cNvSpPr>
          <p:nvPr>
            <p:ph type="title"/>
          </p:nvPr>
        </p:nvSpPr>
        <p:spPr>
          <a:xfrm rot="-30121">
            <a:off x="720009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400"/>
              <a:t>Task 3: Read the text again and answer the questions. </a:t>
            </a:r>
            <a:endParaRPr sz="2400"/>
          </a:p>
        </p:txBody>
      </p:sp>
      <p:sp>
        <p:nvSpPr>
          <p:cNvPr id="645" name="Google Shape;645;p6"/>
          <p:cNvSpPr txBox="1">
            <a:spLocks noGrp="1"/>
          </p:cNvSpPr>
          <p:nvPr>
            <p:ph type="body" idx="1"/>
          </p:nvPr>
        </p:nvSpPr>
        <p:spPr>
          <a:xfrm>
            <a:off x="363470" y="1028878"/>
            <a:ext cx="7926186" cy="304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400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 When was Pele born? </a:t>
            </a:r>
            <a:endParaRPr lang="en-US" sz="2400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2400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400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Who first taught him to play football? </a:t>
            </a:r>
            <a:endParaRPr lang="en-US" sz="2400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2400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400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 How many goals did he score in total? </a:t>
            </a:r>
            <a:endParaRPr sz="2400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2400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400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4. </a:t>
            </a:r>
            <a:r>
              <a:rPr lang="en-US" sz="2300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When did he become "Football Player of the Century"? </a:t>
            </a:r>
            <a:endParaRPr sz="2300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2300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2400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5. What do people call him? </a:t>
            </a:r>
            <a:endParaRPr sz="2400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46" name="Google Shape;646;p6"/>
          <p:cNvCxnSpPr/>
          <p:nvPr/>
        </p:nvCxnSpPr>
        <p:spPr>
          <a:xfrm>
            <a:off x="818910" y="1457864"/>
            <a:ext cx="785004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7" name="Google Shape;647;p6"/>
          <p:cNvCxnSpPr/>
          <p:nvPr/>
        </p:nvCxnSpPr>
        <p:spPr>
          <a:xfrm>
            <a:off x="3010020" y="1457864"/>
            <a:ext cx="612475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8" name="Google Shape;648;p6"/>
          <p:cNvCxnSpPr/>
          <p:nvPr/>
        </p:nvCxnSpPr>
        <p:spPr>
          <a:xfrm>
            <a:off x="831250" y="2191107"/>
            <a:ext cx="612475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9" name="Google Shape;649;p6"/>
          <p:cNvSpPr/>
          <p:nvPr/>
        </p:nvSpPr>
        <p:spPr>
          <a:xfrm>
            <a:off x="806103" y="1518253"/>
            <a:ext cx="797811" cy="342180"/>
          </a:xfrm>
          <a:prstGeom prst="rect">
            <a:avLst/>
          </a:prstGeom>
          <a:solidFill>
            <a:srgbClr val="DE53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time</a:t>
            </a:r>
            <a:endParaRPr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50" name="Google Shape;650;p6"/>
          <p:cNvCxnSpPr/>
          <p:nvPr/>
        </p:nvCxnSpPr>
        <p:spPr>
          <a:xfrm>
            <a:off x="2096219" y="2191107"/>
            <a:ext cx="827537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1" name="Google Shape;651;p6"/>
          <p:cNvCxnSpPr/>
          <p:nvPr/>
        </p:nvCxnSpPr>
        <p:spPr>
          <a:xfrm>
            <a:off x="4588653" y="2191107"/>
            <a:ext cx="966159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2" name="Google Shape;652;p6"/>
          <p:cNvSpPr/>
          <p:nvPr/>
        </p:nvSpPr>
        <p:spPr>
          <a:xfrm>
            <a:off x="806103" y="2231233"/>
            <a:ext cx="1022697" cy="362442"/>
          </a:xfrm>
          <a:prstGeom prst="rect">
            <a:avLst/>
          </a:prstGeom>
          <a:solidFill>
            <a:srgbClr val="DE53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people</a:t>
            </a:r>
            <a:endParaRPr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53" name="Google Shape;653;p6"/>
          <p:cNvCxnSpPr/>
          <p:nvPr/>
        </p:nvCxnSpPr>
        <p:spPr>
          <a:xfrm>
            <a:off x="818909" y="2910285"/>
            <a:ext cx="2191111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4" name="Google Shape;654;p6"/>
          <p:cNvCxnSpPr/>
          <p:nvPr/>
        </p:nvCxnSpPr>
        <p:spPr>
          <a:xfrm>
            <a:off x="5201128" y="2910285"/>
            <a:ext cx="638356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5" name="Google Shape;655;p6"/>
          <p:cNvSpPr/>
          <p:nvPr/>
        </p:nvSpPr>
        <p:spPr>
          <a:xfrm>
            <a:off x="818909" y="2991342"/>
            <a:ext cx="1190446" cy="359104"/>
          </a:xfrm>
          <a:prstGeom prst="rect">
            <a:avLst/>
          </a:prstGeom>
          <a:solidFill>
            <a:srgbClr val="DE53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number</a:t>
            </a:r>
            <a:endParaRPr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56" name="Google Shape;656;p6"/>
          <p:cNvCxnSpPr/>
          <p:nvPr/>
        </p:nvCxnSpPr>
        <p:spPr>
          <a:xfrm>
            <a:off x="831250" y="3651848"/>
            <a:ext cx="698740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7" name="Google Shape;657;p6"/>
          <p:cNvCxnSpPr/>
          <p:nvPr/>
        </p:nvCxnSpPr>
        <p:spPr>
          <a:xfrm>
            <a:off x="3764232" y="3651848"/>
            <a:ext cx="3778970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8" name="Google Shape;658;p6"/>
          <p:cNvSpPr/>
          <p:nvPr/>
        </p:nvSpPr>
        <p:spPr>
          <a:xfrm>
            <a:off x="831250" y="3739241"/>
            <a:ext cx="787424" cy="337874"/>
          </a:xfrm>
          <a:prstGeom prst="rect">
            <a:avLst/>
          </a:prstGeom>
          <a:solidFill>
            <a:srgbClr val="DE53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time</a:t>
            </a:r>
            <a:endParaRPr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59" name="Google Shape;659;p6"/>
          <p:cNvCxnSpPr/>
          <p:nvPr/>
        </p:nvCxnSpPr>
        <p:spPr>
          <a:xfrm>
            <a:off x="818909" y="4356338"/>
            <a:ext cx="698740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0" name="Google Shape;660;p6"/>
          <p:cNvCxnSpPr/>
          <p:nvPr/>
        </p:nvCxnSpPr>
        <p:spPr>
          <a:xfrm>
            <a:off x="2009355" y="4356338"/>
            <a:ext cx="1467090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1" name="Google Shape;661;p6"/>
          <p:cNvSpPr/>
          <p:nvPr/>
        </p:nvSpPr>
        <p:spPr>
          <a:xfrm>
            <a:off x="831250" y="4442738"/>
            <a:ext cx="1434673" cy="362637"/>
          </a:xfrm>
          <a:prstGeom prst="rect">
            <a:avLst/>
          </a:prstGeom>
          <a:solidFill>
            <a:srgbClr val="DE53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nick name</a:t>
            </a:r>
            <a:endParaRPr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7"/>
          <p:cNvSpPr txBox="1">
            <a:spLocks noGrp="1"/>
          </p:cNvSpPr>
          <p:nvPr>
            <p:ph type="title"/>
          </p:nvPr>
        </p:nvSpPr>
        <p:spPr>
          <a:xfrm rot="-30121">
            <a:off x="720009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400"/>
              <a:t>Task 3: Read the text again and answer the questions. </a:t>
            </a:r>
            <a:endParaRPr lang="en-US" sz="2400"/>
          </a:p>
        </p:txBody>
      </p:sp>
      <p:sp>
        <p:nvSpPr>
          <p:cNvPr id="667" name="Google Shape;667;p7"/>
          <p:cNvSpPr/>
          <p:nvPr/>
        </p:nvSpPr>
        <p:spPr>
          <a:xfrm>
            <a:off x="298607" y="917021"/>
            <a:ext cx="3624710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 When was Pele born? </a:t>
            </a:r>
            <a:endParaRPr lang="en-US" sz="24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68" name="Google Shape;668;p7"/>
          <p:cNvCxnSpPr/>
          <p:nvPr/>
        </p:nvCxnSpPr>
        <p:spPr>
          <a:xfrm>
            <a:off x="717753" y="1419799"/>
            <a:ext cx="785004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9" name="Google Shape;669;p7"/>
          <p:cNvCxnSpPr/>
          <p:nvPr/>
        </p:nvCxnSpPr>
        <p:spPr>
          <a:xfrm>
            <a:off x="2908863" y="1419799"/>
            <a:ext cx="612475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0" name="Google Shape;670;p7"/>
          <p:cNvSpPr/>
          <p:nvPr/>
        </p:nvSpPr>
        <p:spPr>
          <a:xfrm>
            <a:off x="717753" y="1533222"/>
            <a:ext cx="797811" cy="448573"/>
          </a:xfrm>
          <a:prstGeom prst="rect">
            <a:avLst/>
          </a:prstGeom>
          <a:solidFill>
            <a:srgbClr val="DE53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time</a:t>
            </a:r>
            <a:endParaRPr sz="18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1" name="Google Shape;671;p7"/>
          <p:cNvSpPr/>
          <p:nvPr/>
        </p:nvSpPr>
        <p:spPr>
          <a:xfrm>
            <a:off x="717752" y="1995082"/>
            <a:ext cx="6729203" cy="586265"/>
          </a:xfrm>
          <a:prstGeom prst="rect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Teacher</a:t>
            </a:r>
            <a:r>
              <a:rPr lang="en-US" sz="24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Right. He was </a:t>
            </a:r>
            <a:r>
              <a:rPr lang="en-US" sz="2400" b="1" i="1" u="none" strike="noStrike" cap="none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born</a:t>
            </a:r>
            <a:r>
              <a:rPr lang="en-US" sz="24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in </a:t>
            </a:r>
            <a:r>
              <a:rPr lang="en-US" sz="2400" b="1" i="1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1940</a:t>
            </a:r>
            <a:r>
              <a:rPr lang="en-US" sz="2400" b="0" i="1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 Brazil. </a:t>
            </a:r>
            <a:endParaRPr lang="en-US" sz="2400" b="0" i="1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2" name="Google Shape;672;p7"/>
          <p:cNvSpPr/>
          <p:nvPr/>
        </p:nvSpPr>
        <p:spPr>
          <a:xfrm>
            <a:off x="717753" y="1537886"/>
            <a:ext cx="2803585" cy="448573"/>
          </a:xfrm>
          <a:prstGeom prst="rect">
            <a:avLst/>
          </a:prstGeom>
          <a:solidFill>
            <a:srgbClr val="DE53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He was born in 1940.</a:t>
            </a:r>
            <a:endParaRPr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3" name="Google Shape;673;p7"/>
          <p:cNvSpPr/>
          <p:nvPr/>
        </p:nvSpPr>
        <p:spPr>
          <a:xfrm>
            <a:off x="333113" y="2672361"/>
            <a:ext cx="5589992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Who first taught him to play football? </a:t>
            </a:r>
            <a:endParaRPr lang="en-US" sz="24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74" name="Google Shape;674;p7"/>
          <p:cNvCxnSpPr/>
          <p:nvPr/>
        </p:nvCxnSpPr>
        <p:spPr>
          <a:xfrm>
            <a:off x="786763" y="3172577"/>
            <a:ext cx="612475" cy="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675" name="Google Shape;675;p7"/>
          <p:cNvCxnSpPr/>
          <p:nvPr/>
        </p:nvCxnSpPr>
        <p:spPr>
          <a:xfrm>
            <a:off x="1485502" y="3172577"/>
            <a:ext cx="1406107" cy="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676" name="Google Shape;676;p7"/>
          <p:cNvCxnSpPr/>
          <p:nvPr/>
        </p:nvCxnSpPr>
        <p:spPr>
          <a:xfrm>
            <a:off x="4556506" y="3172577"/>
            <a:ext cx="966159" cy="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677" name="Google Shape;677;p7"/>
          <p:cNvSpPr/>
          <p:nvPr/>
        </p:nvSpPr>
        <p:spPr>
          <a:xfrm>
            <a:off x="786763" y="3301854"/>
            <a:ext cx="1027144" cy="448573"/>
          </a:xfrm>
          <a:prstGeom prst="rect">
            <a:avLst/>
          </a:prstGeom>
          <a:solidFill>
            <a:srgbClr val="DE53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people</a:t>
            </a:r>
            <a:endParaRPr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8" name="Google Shape;678;p7"/>
          <p:cNvSpPr/>
          <p:nvPr/>
        </p:nvSpPr>
        <p:spPr>
          <a:xfrm>
            <a:off x="717752" y="3944843"/>
            <a:ext cx="7708510" cy="88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Teacher: Right. He was born in 1940 in Brazil. </a:t>
            </a:r>
            <a:r>
              <a:rPr lang="en-US" sz="2300" b="1" i="1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His father </a:t>
            </a:r>
            <a:r>
              <a:rPr lang="en-US" sz="2300" b="1" i="1" u="none" strike="noStrike" cap="none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taught</a:t>
            </a:r>
            <a:r>
              <a:rPr lang="en-US" sz="23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him to play </a:t>
            </a:r>
            <a:r>
              <a:rPr lang="en-US" sz="2300" b="1" i="1" u="none" strike="noStrike" cap="none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football</a:t>
            </a:r>
            <a:r>
              <a:rPr lang="en-US" sz="23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at a very young age.</a:t>
            </a:r>
            <a:endParaRPr lang="en-US" sz="2300" b="0" i="1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9" name="Google Shape;679;p7"/>
          <p:cNvSpPr/>
          <p:nvPr/>
        </p:nvSpPr>
        <p:spPr>
          <a:xfrm>
            <a:off x="785583" y="3301854"/>
            <a:ext cx="7572848" cy="644882"/>
          </a:xfrm>
          <a:prstGeom prst="rect">
            <a:avLst/>
          </a:prstGeom>
          <a:solidFill>
            <a:srgbClr val="DE53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His father did. / His father taught him. / His father taught him to play football.</a:t>
            </a:r>
            <a:endParaRPr lang="en-US"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80" name="Google Shape;680;p7"/>
          <p:cNvCxnSpPr/>
          <p:nvPr/>
        </p:nvCxnSpPr>
        <p:spPr>
          <a:xfrm>
            <a:off x="805372" y="3163949"/>
            <a:ext cx="612475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81" name="Google Shape;681;p7"/>
          <p:cNvCxnSpPr/>
          <p:nvPr/>
        </p:nvCxnSpPr>
        <p:spPr>
          <a:xfrm>
            <a:off x="2044460" y="3163949"/>
            <a:ext cx="853418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82" name="Google Shape;682;p7"/>
          <p:cNvCxnSpPr/>
          <p:nvPr/>
        </p:nvCxnSpPr>
        <p:spPr>
          <a:xfrm>
            <a:off x="4562775" y="3163949"/>
            <a:ext cx="966159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8"/>
          <p:cNvSpPr txBox="1">
            <a:spLocks noGrp="1"/>
          </p:cNvSpPr>
          <p:nvPr>
            <p:ph type="title"/>
          </p:nvPr>
        </p:nvSpPr>
        <p:spPr>
          <a:xfrm rot="-30121">
            <a:off x="720009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400"/>
              <a:t>Task 3: Read the text again and answer the questions. </a:t>
            </a:r>
            <a:endParaRPr lang="en-US" sz="2400"/>
          </a:p>
        </p:txBody>
      </p:sp>
      <p:sp>
        <p:nvSpPr>
          <p:cNvPr id="688" name="Google Shape;688;p8"/>
          <p:cNvSpPr/>
          <p:nvPr/>
        </p:nvSpPr>
        <p:spPr>
          <a:xfrm>
            <a:off x="399764" y="959866"/>
            <a:ext cx="5816016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 How many goals did he score in total? </a:t>
            </a:r>
            <a:endParaRPr lang="en-US" sz="24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89" name="Google Shape;689;p8"/>
          <p:cNvCxnSpPr/>
          <p:nvPr/>
        </p:nvCxnSpPr>
        <p:spPr>
          <a:xfrm>
            <a:off x="818909" y="1456659"/>
            <a:ext cx="2260721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0" name="Google Shape;690;p8"/>
          <p:cNvCxnSpPr/>
          <p:nvPr/>
        </p:nvCxnSpPr>
        <p:spPr>
          <a:xfrm>
            <a:off x="5201128" y="1456659"/>
            <a:ext cx="638356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1" name="Google Shape;691;p8"/>
          <p:cNvSpPr/>
          <p:nvPr/>
        </p:nvSpPr>
        <p:spPr>
          <a:xfrm>
            <a:off x="818909" y="1537715"/>
            <a:ext cx="1190446" cy="448744"/>
          </a:xfrm>
          <a:prstGeom prst="rect">
            <a:avLst/>
          </a:prstGeom>
          <a:solidFill>
            <a:srgbClr val="DE53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number</a:t>
            </a:r>
            <a:endParaRPr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8"/>
          <p:cNvSpPr/>
          <p:nvPr/>
        </p:nvSpPr>
        <p:spPr>
          <a:xfrm>
            <a:off x="818909" y="1537886"/>
            <a:ext cx="3888752" cy="448573"/>
          </a:xfrm>
          <a:prstGeom prst="rect">
            <a:avLst/>
          </a:prstGeom>
          <a:solidFill>
            <a:srgbClr val="DE53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He scored 1,281 goals in total.</a:t>
            </a:r>
            <a:endParaRPr lang="en-US"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8"/>
          <p:cNvSpPr/>
          <p:nvPr/>
        </p:nvSpPr>
        <p:spPr>
          <a:xfrm>
            <a:off x="818909" y="1965497"/>
            <a:ext cx="7708510" cy="77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Nick: </a:t>
            </a:r>
            <a:r>
              <a:rPr lang="en-US" sz="2300" b="1" i="1" u="none" strike="noStrike" cap="none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How many goals</a:t>
            </a:r>
            <a:r>
              <a:rPr lang="en-US" sz="23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did he score in his career?</a:t>
            </a:r>
            <a:endParaRPr lang="en-US" sz="2300" b="0" i="1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Teacher: </a:t>
            </a:r>
            <a:r>
              <a:rPr lang="en-US" sz="2300" b="1" i="1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1,281 goals </a:t>
            </a:r>
            <a:r>
              <a:rPr lang="en-US" sz="23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 </a:t>
            </a:r>
            <a:r>
              <a:rPr lang="en-US" sz="2300" b="1" i="1" u="none" strike="noStrike" cap="none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total</a:t>
            </a:r>
            <a:r>
              <a:rPr lang="en-US" sz="23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I think.</a:t>
            </a:r>
            <a:endParaRPr lang="en-US" sz="2300" b="0" i="1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8"/>
          <p:cNvSpPr/>
          <p:nvPr/>
        </p:nvSpPr>
        <p:spPr>
          <a:xfrm>
            <a:off x="333113" y="2923078"/>
            <a:ext cx="80698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4. When did he become "Football Player of the Century"? </a:t>
            </a:r>
            <a:endParaRPr lang="en-US" sz="24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8"/>
          <p:cNvSpPr/>
          <p:nvPr/>
        </p:nvSpPr>
        <p:spPr>
          <a:xfrm>
            <a:off x="818909" y="3500928"/>
            <a:ext cx="797811" cy="454700"/>
          </a:xfrm>
          <a:prstGeom prst="rect">
            <a:avLst/>
          </a:prstGeom>
          <a:solidFill>
            <a:srgbClr val="DE53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time</a:t>
            </a:r>
            <a:endParaRPr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96" name="Google Shape;696;p8"/>
          <p:cNvCxnSpPr/>
          <p:nvPr/>
        </p:nvCxnSpPr>
        <p:spPr>
          <a:xfrm>
            <a:off x="831250" y="3413079"/>
            <a:ext cx="698740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7" name="Google Shape;697;p8"/>
          <p:cNvCxnSpPr/>
          <p:nvPr/>
        </p:nvCxnSpPr>
        <p:spPr>
          <a:xfrm>
            <a:off x="3841870" y="3413079"/>
            <a:ext cx="3999541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8" name="Google Shape;698;p8"/>
          <p:cNvSpPr/>
          <p:nvPr/>
        </p:nvSpPr>
        <p:spPr>
          <a:xfrm>
            <a:off x="717752" y="3886310"/>
            <a:ext cx="8012180" cy="88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Teacher: And he became “</a:t>
            </a:r>
            <a:r>
              <a:rPr lang="en-US" sz="2300" b="1" i="1" u="none" strike="noStrike" cap="none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Football Player of the Century</a:t>
            </a:r>
            <a:r>
              <a:rPr lang="en-US" sz="23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 in </a:t>
            </a:r>
            <a:r>
              <a:rPr lang="en-US" sz="2300" b="1" i="1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1999</a:t>
            </a:r>
            <a:r>
              <a:rPr lang="en-US" sz="23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lang="en-US" sz="2300" b="0" i="1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8"/>
          <p:cNvSpPr/>
          <p:nvPr/>
        </p:nvSpPr>
        <p:spPr>
          <a:xfrm>
            <a:off x="818909" y="3506560"/>
            <a:ext cx="6470412" cy="448573"/>
          </a:xfrm>
          <a:prstGeom prst="rect">
            <a:avLst/>
          </a:prstGeom>
          <a:solidFill>
            <a:srgbClr val="DE53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He became “Football Player of the Century” in 1999.</a:t>
            </a:r>
            <a:endParaRPr lang="en-US"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9"/>
          <p:cNvSpPr txBox="1">
            <a:spLocks noGrp="1"/>
          </p:cNvSpPr>
          <p:nvPr>
            <p:ph type="title"/>
          </p:nvPr>
        </p:nvSpPr>
        <p:spPr>
          <a:xfrm rot="-30121">
            <a:off x="720009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400"/>
              <a:t>Task 3: Read the text again and answer the questions. </a:t>
            </a:r>
            <a:endParaRPr lang="en-US" sz="2400"/>
          </a:p>
        </p:txBody>
      </p:sp>
      <p:sp>
        <p:nvSpPr>
          <p:cNvPr id="705" name="Google Shape;705;p9"/>
          <p:cNvSpPr/>
          <p:nvPr/>
        </p:nvSpPr>
        <p:spPr>
          <a:xfrm>
            <a:off x="399764" y="959866"/>
            <a:ext cx="4070345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5. What do people call him? </a:t>
            </a:r>
            <a:endParaRPr lang="en-US" sz="24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706" name="Google Shape;706;p9"/>
          <p:cNvCxnSpPr/>
          <p:nvPr/>
        </p:nvCxnSpPr>
        <p:spPr>
          <a:xfrm>
            <a:off x="818909" y="1451316"/>
            <a:ext cx="698740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7" name="Google Shape;707;p9"/>
          <p:cNvCxnSpPr/>
          <p:nvPr/>
        </p:nvCxnSpPr>
        <p:spPr>
          <a:xfrm>
            <a:off x="2009355" y="1451316"/>
            <a:ext cx="1467090" cy="0"/>
          </a:xfrm>
          <a:prstGeom prst="straightConnector1">
            <a:avLst/>
          </a:prstGeom>
          <a:noFill/>
          <a:ln w="38100" cap="flat" cmpd="sng">
            <a:solidFill>
              <a:srgbClr val="DB4E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8" name="Google Shape;708;p9"/>
          <p:cNvSpPr/>
          <p:nvPr/>
        </p:nvSpPr>
        <p:spPr>
          <a:xfrm>
            <a:off x="831250" y="1692471"/>
            <a:ext cx="1434673" cy="422438"/>
          </a:xfrm>
          <a:prstGeom prst="rect">
            <a:avLst/>
          </a:prstGeom>
          <a:solidFill>
            <a:srgbClr val="DE53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nick name</a:t>
            </a:r>
            <a:endParaRPr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9"/>
          <p:cNvSpPr/>
          <p:nvPr/>
        </p:nvSpPr>
        <p:spPr>
          <a:xfrm>
            <a:off x="831250" y="2304964"/>
            <a:ext cx="7708510" cy="77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Teacher: Yes, and he’s </a:t>
            </a:r>
            <a:r>
              <a:rPr lang="en-US" sz="2300" b="1" i="1" u="none" strike="noStrike" cap="none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known</a:t>
            </a:r>
            <a:r>
              <a:rPr lang="en-US" sz="2300" b="0" i="1" u="none" strike="noStrike" cap="none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3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around the world </a:t>
            </a:r>
            <a:r>
              <a:rPr lang="en-US" sz="2300" b="1" i="1" u="none" strike="noStrike" cap="none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as</a:t>
            </a:r>
            <a:r>
              <a:rPr lang="en-US" sz="23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“</a:t>
            </a:r>
            <a:r>
              <a:rPr lang="en-US" sz="2300" b="1" i="1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The King of Football</a:t>
            </a:r>
            <a:r>
              <a:rPr lang="en-US" sz="23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”.</a:t>
            </a:r>
            <a:endParaRPr sz="2300" b="0" i="1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818908" y="1679403"/>
            <a:ext cx="4917657" cy="448573"/>
          </a:xfrm>
          <a:prstGeom prst="rect">
            <a:avLst/>
          </a:prstGeom>
          <a:solidFill>
            <a:srgbClr val="DE53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People call him “The King of Football”. </a:t>
            </a:r>
            <a:endParaRPr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" name="Google Shape;3595;p30"/>
          <p:cNvSpPr txBox="1">
            <a:spLocks noGrp="1"/>
          </p:cNvSpPr>
          <p:nvPr>
            <p:ph type="ctrTitle"/>
          </p:nvPr>
        </p:nvSpPr>
        <p:spPr>
          <a:xfrm flipH="1">
            <a:off x="2064025" y="887400"/>
            <a:ext cx="5016000" cy="21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omic Sans MS" panose="030F0702030302020204" charset="0"/>
                <a:cs typeface="Comic Sans MS" panose="030F0702030302020204" charset="0"/>
              </a:rPr>
              <a:t>Baby Three</a:t>
            </a:r>
            <a:br>
              <a:rPr lang="en-GB" b="1" dirty="0">
                <a:latin typeface="Comic Sans MS" panose="030F0702030302020204" charset="0"/>
                <a:cs typeface="Comic Sans MS" panose="030F0702030302020204" charset="0"/>
              </a:rPr>
            </a:br>
            <a:r>
              <a:rPr lang="en-GB" b="1" dirty="0">
                <a:latin typeface="Comic Sans MS" panose="030F0702030302020204" charset="0"/>
                <a:cs typeface="Comic Sans MS" panose="030F0702030302020204" charset="0"/>
              </a:rPr>
              <a:t>Unlock</a:t>
            </a:r>
            <a:endParaRPr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596" name="Google Shape;3596;p30"/>
          <p:cNvSpPr/>
          <p:nvPr/>
        </p:nvSpPr>
        <p:spPr>
          <a:xfrm>
            <a:off x="2098477" y="3601219"/>
            <a:ext cx="4947046" cy="49103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70" name="Google Shape;3670;p30"/>
          <p:cNvSpPr/>
          <p:nvPr/>
        </p:nvSpPr>
        <p:spPr>
          <a:xfrm rot="-187041">
            <a:off x="3443881" y="2944187"/>
            <a:ext cx="2256109" cy="491077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71" name="Google Shape;3671;p30"/>
          <p:cNvSpPr txBox="1">
            <a:spLocks noGrp="1"/>
          </p:cNvSpPr>
          <p:nvPr>
            <p:ph type="ctrTitle" idx="4294967295"/>
          </p:nvPr>
        </p:nvSpPr>
        <p:spPr>
          <a:xfrm rot="-186842" flipH="1">
            <a:off x="3188970" y="3077210"/>
            <a:ext cx="2910205" cy="3403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MS.NHAN</a:t>
            </a:r>
            <a:endParaRPr lang="en-US" sz="1800" dirty="0" err="1">
              <a:solidFill>
                <a:schemeClr val="accent5">
                  <a:lumMod val="50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3672" name="Google Shape;3672;p30"/>
          <p:cNvCxnSpPr/>
          <p:nvPr/>
        </p:nvCxnSpPr>
        <p:spPr>
          <a:xfrm>
            <a:off x="2415000" y="1886575"/>
            <a:ext cx="431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673" name="Google Shape;3673;p30"/>
          <p:cNvCxnSpPr/>
          <p:nvPr/>
        </p:nvCxnSpPr>
        <p:spPr>
          <a:xfrm>
            <a:off x="2415000" y="2789175"/>
            <a:ext cx="431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3674" name="Google Shape;3674;p30"/>
          <p:cNvGrpSpPr/>
          <p:nvPr/>
        </p:nvGrpSpPr>
        <p:grpSpPr>
          <a:xfrm rot="1137513">
            <a:off x="320442" y="403587"/>
            <a:ext cx="1843170" cy="1855361"/>
            <a:chOff x="-580699" y="-461195"/>
            <a:chExt cx="1843080" cy="1855270"/>
          </a:xfrm>
        </p:grpSpPr>
        <p:sp>
          <p:nvSpPr>
            <p:cNvPr id="3675" name="Google Shape;3675;p30"/>
            <p:cNvSpPr/>
            <p:nvPr/>
          </p:nvSpPr>
          <p:spPr>
            <a:xfrm>
              <a:off x="-580699" y="-461195"/>
              <a:ext cx="1761275" cy="1854675"/>
            </a:xfrm>
            <a:custGeom>
              <a:avLst/>
              <a:gdLst/>
              <a:ahLst/>
              <a:cxnLst/>
              <a:rect l="l" t="t" r="r" b="b"/>
              <a:pathLst>
                <a:path w="70451" h="74187" extrusionOk="0">
                  <a:moveTo>
                    <a:pt x="39429" y="0"/>
                  </a:moveTo>
                  <a:cubicBezTo>
                    <a:pt x="37461" y="0"/>
                    <a:pt x="35526" y="467"/>
                    <a:pt x="33858" y="1335"/>
                  </a:cubicBezTo>
                  <a:cubicBezTo>
                    <a:pt x="30823" y="2869"/>
                    <a:pt x="28454" y="5638"/>
                    <a:pt x="26486" y="9707"/>
                  </a:cubicBezTo>
                  <a:cubicBezTo>
                    <a:pt x="26119" y="10474"/>
                    <a:pt x="25786" y="11242"/>
                    <a:pt x="25452" y="11975"/>
                  </a:cubicBezTo>
                  <a:cubicBezTo>
                    <a:pt x="24918" y="13210"/>
                    <a:pt x="24351" y="14411"/>
                    <a:pt x="23784" y="15478"/>
                  </a:cubicBezTo>
                  <a:cubicBezTo>
                    <a:pt x="17747" y="16879"/>
                    <a:pt x="12276" y="19014"/>
                    <a:pt x="8273" y="21482"/>
                  </a:cubicBezTo>
                  <a:cubicBezTo>
                    <a:pt x="1468" y="25652"/>
                    <a:pt x="134" y="30022"/>
                    <a:pt x="334" y="33057"/>
                  </a:cubicBezTo>
                  <a:cubicBezTo>
                    <a:pt x="267" y="35359"/>
                    <a:pt x="1" y="51070"/>
                    <a:pt x="8340" y="62412"/>
                  </a:cubicBezTo>
                  <a:cubicBezTo>
                    <a:pt x="8440" y="62578"/>
                    <a:pt x="8573" y="62712"/>
                    <a:pt x="8640" y="62879"/>
                  </a:cubicBezTo>
                  <a:cubicBezTo>
                    <a:pt x="14344" y="70384"/>
                    <a:pt x="22483" y="74187"/>
                    <a:pt x="32791" y="74187"/>
                  </a:cubicBezTo>
                  <a:cubicBezTo>
                    <a:pt x="34792" y="74187"/>
                    <a:pt x="36860" y="74020"/>
                    <a:pt x="39028" y="73720"/>
                  </a:cubicBezTo>
                  <a:cubicBezTo>
                    <a:pt x="50470" y="72185"/>
                    <a:pt x="58676" y="67248"/>
                    <a:pt x="63513" y="59109"/>
                  </a:cubicBezTo>
                  <a:cubicBezTo>
                    <a:pt x="63613" y="59009"/>
                    <a:pt x="63679" y="58842"/>
                    <a:pt x="63779" y="58709"/>
                  </a:cubicBezTo>
                  <a:lnTo>
                    <a:pt x="63846" y="58575"/>
                  </a:lnTo>
                  <a:lnTo>
                    <a:pt x="63946" y="58442"/>
                  </a:lnTo>
                  <a:cubicBezTo>
                    <a:pt x="64013" y="58342"/>
                    <a:pt x="64113" y="58209"/>
                    <a:pt x="64146" y="58075"/>
                  </a:cubicBezTo>
                  <a:cubicBezTo>
                    <a:pt x="64313" y="57742"/>
                    <a:pt x="64513" y="57375"/>
                    <a:pt x="64680" y="57008"/>
                  </a:cubicBezTo>
                  <a:cubicBezTo>
                    <a:pt x="70451" y="45066"/>
                    <a:pt x="67482" y="30656"/>
                    <a:pt x="66148" y="25585"/>
                  </a:cubicBezTo>
                  <a:cubicBezTo>
                    <a:pt x="66148" y="25352"/>
                    <a:pt x="66114" y="25051"/>
                    <a:pt x="66048" y="24818"/>
                  </a:cubicBezTo>
                  <a:cubicBezTo>
                    <a:pt x="65881" y="23517"/>
                    <a:pt x="65347" y="21816"/>
                    <a:pt x="63880" y="20081"/>
                  </a:cubicBezTo>
                  <a:cubicBezTo>
                    <a:pt x="63946" y="19347"/>
                    <a:pt x="63980" y="18547"/>
                    <a:pt x="63946" y="17680"/>
                  </a:cubicBezTo>
                  <a:lnTo>
                    <a:pt x="63946" y="17546"/>
                  </a:lnTo>
                  <a:cubicBezTo>
                    <a:pt x="63646" y="13910"/>
                    <a:pt x="61811" y="10975"/>
                    <a:pt x="59043" y="9640"/>
                  </a:cubicBezTo>
                  <a:cubicBezTo>
                    <a:pt x="57942" y="9073"/>
                    <a:pt x="56674" y="8840"/>
                    <a:pt x="55307" y="8840"/>
                  </a:cubicBezTo>
                  <a:lnTo>
                    <a:pt x="55007" y="8840"/>
                  </a:lnTo>
                  <a:cubicBezTo>
                    <a:pt x="54339" y="8840"/>
                    <a:pt x="53706" y="8907"/>
                    <a:pt x="53139" y="8973"/>
                  </a:cubicBezTo>
                  <a:cubicBezTo>
                    <a:pt x="52805" y="9007"/>
                    <a:pt x="52505" y="9040"/>
                    <a:pt x="52271" y="9040"/>
                  </a:cubicBezTo>
                  <a:cubicBezTo>
                    <a:pt x="52004" y="8706"/>
                    <a:pt x="51671" y="8073"/>
                    <a:pt x="51437" y="7639"/>
                  </a:cubicBezTo>
                  <a:cubicBezTo>
                    <a:pt x="51037" y="6905"/>
                    <a:pt x="50637" y="6138"/>
                    <a:pt x="50103" y="5337"/>
                  </a:cubicBezTo>
                  <a:cubicBezTo>
                    <a:pt x="47801" y="2035"/>
                    <a:pt x="43765" y="0"/>
                    <a:pt x="395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676" name="Google Shape;3676;p30"/>
            <p:cNvGrpSpPr/>
            <p:nvPr/>
          </p:nvGrpSpPr>
          <p:grpSpPr>
            <a:xfrm>
              <a:off x="-523069" y="-365525"/>
              <a:ext cx="1785450" cy="1759600"/>
              <a:chOff x="2857013" y="152400"/>
              <a:chExt cx="1785450" cy="1759600"/>
            </a:xfrm>
          </p:grpSpPr>
          <p:sp>
            <p:nvSpPr>
              <p:cNvPr id="3677" name="Google Shape;3677;p30"/>
              <p:cNvSpPr/>
              <p:nvPr/>
            </p:nvSpPr>
            <p:spPr>
              <a:xfrm>
                <a:off x="2862913" y="690275"/>
                <a:ext cx="1779550" cy="1110025"/>
              </a:xfrm>
              <a:custGeom>
                <a:avLst/>
                <a:gdLst/>
                <a:ahLst/>
                <a:cxnLst/>
                <a:rect l="l" t="t" r="r" b="b"/>
                <a:pathLst>
                  <a:path w="71182" h="44401" extrusionOk="0">
                    <a:moveTo>
                      <a:pt x="58273" y="1"/>
                    </a:moveTo>
                    <a:cubicBezTo>
                      <a:pt x="58272" y="1"/>
                      <a:pt x="44996" y="1001"/>
                      <a:pt x="27851" y="3937"/>
                    </a:cubicBezTo>
                    <a:lnTo>
                      <a:pt x="1932" y="7906"/>
                    </a:lnTo>
                    <a:cubicBezTo>
                      <a:pt x="1932" y="7906"/>
                      <a:pt x="1" y="44401"/>
                      <a:pt x="29827" y="44401"/>
                    </a:cubicBezTo>
                    <a:cubicBezTo>
                      <a:pt x="31600" y="44401"/>
                      <a:pt x="33485" y="44272"/>
                      <a:pt x="35490" y="43999"/>
                    </a:cubicBezTo>
                    <a:cubicBezTo>
                      <a:pt x="71182" y="39162"/>
                      <a:pt x="58273" y="1"/>
                      <a:pt x="582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8" name="Google Shape;3678;p30"/>
              <p:cNvSpPr/>
              <p:nvPr/>
            </p:nvSpPr>
            <p:spPr>
              <a:xfrm>
                <a:off x="3095513" y="691100"/>
                <a:ext cx="1546950" cy="1109975"/>
              </a:xfrm>
              <a:custGeom>
                <a:avLst/>
                <a:gdLst/>
                <a:ahLst/>
                <a:cxnLst/>
                <a:rect l="l" t="t" r="r" b="b"/>
                <a:pathLst>
                  <a:path w="61878" h="44399" extrusionOk="0">
                    <a:moveTo>
                      <a:pt x="48969" y="1"/>
                    </a:moveTo>
                    <a:lnTo>
                      <a:pt x="48969" y="1"/>
                    </a:lnTo>
                    <a:cubicBezTo>
                      <a:pt x="48969" y="1"/>
                      <a:pt x="48201" y="34"/>
                      <a:pt x="46867" y="168"/>
                    </a:cubicBezTo>
                    <a:cubicBezTo>
                      <a:pt x="49035" y="9841"/>
                      <a:pt x="52371" y="36727"/>
                      <a:pt x="23184" y="40697"/>
                    </a:cubicBezTo>
                    <a:cubicBezTo>
                      <a:pt x="21198" y="40966"/>
                      <a:pt x="19330" y="41092"/>
                      <a:pt x="17573" y="41092"/>
                    </a:cubicBezTo>
                    <a:cubicBezTo>
                      <a:pt x="9733" y="41092"/>
                      <a:pt x="4088" y="38571"/>
                      <a:pt x="0" y="34893"/>
                    </a:cubicBezTo>
                    <a:lnTo>
                      <a:pt x="0" y="34893"/>
                    </a:lnTo>
                    <a:cubicBezTo>
                      <a:pt x="4136" y="40331"/>
                      <a:pt x="10533" y="44399"/>
                      <a:pt x="20499" y="44399"/>
                    </a:cubicBezTo>
                    <a:cubicBezTo>
                      <a:pt x="22268" y="44399"/>
                      <a:pt x="24150" y="44271"/>
                      <a:pt x="26152" y="43999"/>
                    </a:cubicBezTo>
                    <a:cubicBezTo>
                      <a:pt x="61878" y="39129"/>
                      <a:pt x="48969" y="1"/>
                      <a:pt x="48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9" name="Google Shape;3679;p30"/>
              <p:cNvSpPr/>
              <p:nvPr/>
            </p:nvSpPr>
            <p:spPr>
              <a:xfrm>
                <a:off x="2857013" y="690275"/>
                <a:ext cx="1785450" cy="1221725"/>
              </a:xfrm>
              <a:custGeom>
                <a:avLst/>
                <a:gdLst/>
                <a:ahLst/>
                <a:cxnLst/>
                <a:rect l="l" t="t" r="r" b="b"/>
                <a:pathLst>
                  <a:path w="71418" h="48869" fill="none" extrusionOk="0">
                    <a:moveTo>
                      <a:pt x="2168" y="7906"/>
                    </a:moveTo>
                    <a:cubicBezTo>
                      <a:pt x="2168" y="7906"/>
                      <a:pt x="0" y="48869"/>
                      <a:pt x="35726" y="43999"/>
                    </a:cubicBezTo>
                    <a:cubicBezTo>
                      <a:pt x="71418" y="39162"/>
                      <a:pt x="58509" y="1"/>
                      <a:pt x="58509" y="1"/>
                    </a:cubicBezTo>
                    <a:cubicBezTo>
                      <a:pt x="58509" y="1"/>
                      <a:pt x="45233" y="1001"/>
                      <a:pt x="28087" y="3937"/>
                    </a:cubicBezTo>
                    <a:close/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0" name="Google Shape;3680;p30"/>
              <p:cNvSpPr/>
              <p:nvPr/>
            </p:nvSpPr>
            <p:spPr>
              <a:xfrm>
                <a:off x="2891188" y="510575"/>
                <a:ext cx="1455250" cy="565400"/>
              </a:xfrm>
              <a:custGeom>
                <a:avLst/>
                <a:gdLst/>
                <a:ahLst/>
                <a:cxnLst/>
                <a:rect l="l" t="t" r="r" b="b"/>
                <a:pathLst>
                  <a:path w="58210" h="22616" extrusionOk="0">
                    <a:moveTo>
                      <a:pt x="37409" y="1"/>
                    </a:moveTo>
                    <a:cubicBezTo>
                      <a:pt x="34337" y="1"/>
                      <a:pt x="31050" y="220"/>
                      <a:pt x="27654" y="684"/>
                    </a:cubicBezTo>
                    <a:cubicBezTo>
                      <a:pt x="12043" y="2819"/>
                      <a:pt x="1" y="9290"/>
                      <a:pt x="801" y="15161"/>
                    </a:cubicBezTo>
                    <a:cubicBezTo>
                      <a:pt x="1428" y="19757"/>
                      <a:pt x="9722" y="22616"/>
                      <a:pt x="20801" y="22616"/>
                    </a:cubicBezTo>
                    <a:cubicBezTo>
                      <a:pt x="23873" y="22616"/>
                      <a:pt x="27160" y="22396"/>
                      <a:pt x="30556" y="21932"/>
                    </a:cubicBezTo>
                    <a:cubicBezTo>
                      <a:pt x="46201" y="19798"/>
                      <a:pt x="58209" y="13326"/>
                      <a:pt x="57409" y="7455"/>
                    </a:cubicBezTo>
                    <a:cubicBezTo>
                      <a:pt x="56782" y="2859"/>
                      <a:pt x="48488" y="1"/>
                      <a:pt x="374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1" name="Google Shape;3681;p30"/>
              <p:cNvSpPr/>
              <p:nvPr/>
            </p:nvSpPr>
            <p:spPr>
              <a:xfrm>
                <a:off x="2891188" y="474300"/>
                <a:ext cx="1455250" cy="637975"/>
              </a:xfrm>
              <a:custGeom>
                <a:avLst/>
                <a:gdLst/>
                <a:ahLst/>
                <a:cxnLst/>
                <a:rect l="l" t="t" r="r" b="b"/>
                <a:pathLst>
                  <a:path w="58210" h="25519" fill="none" extrusionOk="0">
                    <a:moveTo>
                      <a:pt x="57409" y="8906"/>
                    </a:moveTo>
                    <a:cubicBezTo>
                      <a:pt x="58209" y="14777"/>
                      <a:pt x="46201" y="21249"/>
                      <a:pt x="30556" y="23383"/>
                    </a:cubicBezTo>
                    <a:cubicBezTo>
                      <a:pt x="14912" y="25518"/>
                      <a:pt x="1602" y="22483"/>
                      <a:pt x="801" y="16612"/>
                    </a:cubicBezTo>
                    <a:cubicBezTo>
                      <a:pt x="1" y="10741"/>
                      <a:pt x="12043" y="4270"/>
                      <a:pt x="27654" y="2135"/>
                    </a:cubicBezTo>
                    <a:cubicBezTo>
                      <a:pt x="43298" y="0"/>
                      <a:pt x="56608" y="3036"/>
                      <a:pt x="57409" y="8906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2" name="Google Shape;3682;p30"/>
              <p:cNvSpPr/>
              <p:nvPr/>
            </p:nvSpPr>
            <p:spPr>
              <a:xfrm>
                <a:off x="3394888" y="1255175"/>
                <a:ext cx="208500" cy="196625"/>
              </a:xfrm>
              <a:custGeom>
                <a:avLst/>
                <a:gdLst/>
                <a:ahLst/>
                <a:cxnLst/>
                <a:rect l="l" t="t" r="r" b="b"/>
                <a:pathLst>
                  <a:path w="8340" h="7865" extrusionOk="0">
                    <a:moveTo>
                      <a:pt x="4293" y="1"/>
                    </a:moveTo>
                    <a:cubicBezTo>
                      <a:pt x="4088" y="1"/>
                      <a:pt x="3879" y="18"/>
                      <a:pt x="3670" y="54"/>
                    </a:cubicBezTo>
                    <a:cubicBezTo>
                      <a:pt x="1502" y="321"/>
                      <a:pt x="1" y="2289"/>
                      <a:pt x="301" y="4457"/>
                    </a:cubicBezTo>
                    <a:cubicBezTo>
                      <a:pt x="514" y="6440"/>
                      <a:pt x="2206" y="7865"/>
                      <a:pt x="4126" y="7865"/>
                    </a:cubicBezTo>
                    <a:cubicBezTo>
                      <a:pt x="4306" y="7865"/>
                      <a:pt x="4488" y="7852"/>
                      <a:pt x="4671" y="7826"/>
                    </a:cubicBezTo>
                    <a:cubicBezTo>
                      <a:pt x="6839" y="7559"/>
                      <a:pt x="8340" y="5591"/>
                      <a:pt x="8040" y="3423"/>
                    </a:cubicBezTo>
                    <a:cubicBezTo>
                      <a:pt x="7829" y="1468"/>
                      <a:pt x="6181" y="1"/>
                      <a:pt x="42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3" name="Google Shape;3683;p30"/>
              <p:cNvSpPr/>
              <p:nvPr/>
            </p:nvSpPr>
            <p:spPr>
              <a:xfrm>
                <a:off x="3783513" y="1203025"/>
                <a:ext cx="208500" cy="196875"/>
              </a:xfrm>
              <a:custGeom>
                <a:avLst/>
                <a:gdLst/>
                <a:ahLst/>
                <a:cxnLst/>
                <a:rect l="l" t="t" r="r" b="b"/>
                <a:pathLst>
                  <a:path w="8340" h="7875" extrusionOk="0">
                    <a:moveTo>
                      <a:pt x="4213" y="0"/>
                    </a:moveTo>
                    <a:cubicBezTo>
                      <a:pt x="4034" y="0"/>
                      <a:pt x="3852" y="13"/>
                      <a:pt x="3669" y="39"/>
                    </a:cubicBezTo>
                    <a:cubicBezTo>
                      <a:pt x="1501" y="339"/>
                      <a:pt x="0" y="2307"/>
                      <a:pt x="300" y="4475"/>
                    </a:cubicBezTo>
                    <a:cubicBezTo>
                      <a:pt x="516" y="6445"/>
                      <a:pt x="2236" y="7875"/>
                      <a:pt x="4178" y="7875"/>
                    </a:cubicBezTo>
                    <a:cubicBezTo>
                      <a:pt x="4340" y="7875"/>
                      <a:pt x="4505" y="7865"/>
                      <a:pt x="4670" y="7844"/>
                    </a:cubicBezTo>
                    <a:cubicBezTo>
                      <a:pt x="6838" y="7544"/>
                      <a:pt x="8339" y="5576"/>
                      <a:pt x="8039" y="3408"/>
                    </a:cubicBezTo>
                    <a:cubicBezTo>
                      <a:pt x="7795" y="1425"/>
                      <a:pt x="6129" y="0"/>
                      <a:pt x="4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4" name="Google Shape;3684;p30"/>
              <p:cNvSpPr/>
              <p:nvPr/>
            </p:nvSpPr>
            <p:spPr>
              <a:xfrm>
                <a:off x="3499963" y="1205475"/>
                <a:ext cx="62575" cy="6040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416" extrusionOk="0">
                    <a:moveTo>
                      <a:pt x="1217" y="1"/>
                    </a:moveTo>
                    <a:cubicBezTo>
                      <a:pt x="1178" y="1"/>
                      <a:pt x="1140" y="3"/>
                      <a:pt x="1101" y="7"/>
                    </a:cubicBezTo>
                    <a:cubicBezTo>
                      <a:pt x="468" y="107"/>
                      <a:pt x="1" y="674"/>
                      <a:pt x="101" y="1342"/>
                    </a:cubicBezTo>
                    <a:cubicBezTo>
                      <a:pt x="163" y="1966"/>
                      <a:pt x="693" y="2415"/>
                      <a:pt x="1281" y="2415"/>
                    </a:cubicBezTo>
                    <a:cubicBezTo>
                      <a:pt x="1321" y="2415"/>
                      <a:pt x="1361" y="2413"/>
                      <a:pt x="1402" y="2409"/>
                    </a:cubicBezTo>
                    <a:cubicBezTo>
                      <a:pt x="2035" y="2309"/>
                      <a:pt x="2502" y="1742"/>
                      <a:pt x="2436" y="1075"/>
                    </a:cubicBezTo>
                    <a:cubicBezTo>
                      <a:pt x="2342" y="450"/>
                      <a:pt x="1780" y="1"/>
                      <a:pt x="12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5" name="Google Shape;3685;p30"/>
              <p:cNvSpPr/>
              <p:nvPr/>
            </p:nvSpPr>
            <p:spPr>
              <a:xfrm>
                <a:off x="3796013" y="1166125"/>
                <a:ext cx="62575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396" extrusionOk="0">
                    <a:moveTo>
                      <a:pt x="1265" y="0"/>
                    </a:moveTo>
                    <a:cubicBezTo>
                      <a:pt x="1211" y="0"/>
                      <a:pt x="1156" y="4"/>
                      <a:pt x="1101" y="14"/>
                    </a:cubicBezTo>
                    <a:cubicBezTo>
                      <a:pt x="467" y="114"/>
                      <a:pt x="0" y="681"/>
                      <a:pt x="100" y="1348"/>
                    </a:cubicBezTo>
                    <a:cubicBezTo>
                      <a:pt x="161" y="1954"/>
                      <a:pt x="663" y="2395"/>
                      <a:pt x="1255" y="2395"/>
                    </a:cubicBezTo>
                    <a:cubicBezTo>
                      <a:pt x="1314" y="2395"/>
                      <a:pt x="1374" y="2391"/>
                      <a:pt x="1435" y="2382"/>
                    </a:cubicBezTo>
                    <a:cubicBezTo>
                      <a:pt x="2035" y="2315"/>
                      <a:pt x="2502" y="1715"/>
                      <a:pt x="2435" y="1048"/>
                    </a:cubicBezTo>
                    <a:cubicBezTo>
                      <a:pt x="2344" y="441"/>
                      <a:pt x="1812" y="0"/>
                      <a:pt x="1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6" name="Google Shape;3686;p30"/>
              <p:cNvSpPr/>
              <p:nvPr/>
            </p:nvSpPr>
            <p:spPr>
              <a:xfrm>
                <a:off x="3595038" y="1211475"/>
                <a:ext cx="1668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2803" extrusionOk="0">
                    <a:moveTo>
                      <a:pt x="6572" y="1"/>
                    </a:moveTo>
                    <a:lnTo>
                      <a:pt x="0" y="868"/>
                    </a:lnTo>
                    <a:cubicBezTo>
                      <a:pt x="67" y="1669"/>
                      <a:pt x="501" y="2336"/>
                      <a:pt x="1068" y="2803"/>
                    </a:cubicBezTo>
                    <a:cubicBezTo>
                      <a:pt x="1668" y="2136"/>
                      <a:pt x="2502" y="1669"/>
                      <a:pt x="3436" y="1535"/>
                    </a:cubicBezTo>
                    <a:cubicBezTo>
                      <a:pt x="3624" y="1502"/>
                      <a:pt x="3813" y="1486"/>
                      <a:pt x="4000" y="1486"/>
                    </a:cubicBezTo>
                    <a:cubicBezTo>
                      <a:pt x="4739" y="1486"/>
                      <a:pt x="5452" y="1736"/>
                      <a:pt x="6038" y="2136"/>
                    </a:cubicBezTo>
                    <a:cubicBezTo>
                      <a:pt x="6472" y="1502"/>
                      <a:pt x="6672" y="735"/>
                      <a:pt x="65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7" name="Google Shape;3687;p30"/>
              <p:cNvSpPr/>
              <p:nvPr/>
            </p:nvSpPr>
            <p:spPr>
              <a:xfrm>
                <a:off x="3620063" y="1248925"/>
                <a:ext cx="125100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2070" extrusionOk="0">
                    <a:moveTo>
                      <a:pt x="2907" y="0"/>
                    </a:moveTo>
                    <a:cubicBezTo>
                      <a:pt x="2730" y="0"/>
                      <a:pt x="2551" y="12"/>
                      <a:pt x="2368" y="37"/>
                    </a:cubicBezTo>
                    <a:cubicBezTo>
                      <a:pt x="1401" y="171"/>
                      <a:pt x="567" y="604"/>
                      <a:pt x="0" y="1271"/>
                    </a:cubicBezTo>
                    <a:cubicBezTo>
                      <a:pt x="618" y="1777"/>
                      <a:pt x="1402" y="2070"/>
                      <a:pt x="2212" y="2070"/>
                    </a:cubicBezTo>
                    <a:cubicBezTo>
                      <a:pt x="2364" y="2070"/>
                      <a:pt x="2516" y="2060"/>
                      <a:pt x="2669" y="2039"/>
                    </a:cubicBezTo>
                    <a:cubicBezTo>
                      <a:pt x="3669" y="1905"/>
                      <a:pt x="4503" y="1372"/>
                      <a:pt x="5004" y="604"/>
                    </a:cubicBezTo>
                    <a:cubicBezTo>
                      <a:pt x="4381" y="225"/>
                      <a:pt x="3670" y="0"/>
                      <a:pt x="29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8" name="Google Shape;3688;p30"/>
              <p:cNvSpPr/>
              <p:nvPr/>
            </p:nvSpPr>
            <p:spPr>
              <a:xfrm>
                <a:off x="4094563" y="987250"/>
                <a:ext cx="205175" cy="18685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474" extrusionOk="0">
                    <a:moveTo>
                      <a:pt x="2685" y="0"/>
                    </a:moveTo>
                    <a:cubicBezTo>
                      <a:pt x="2413" y="0"/>
                      <a:pt x="2135" y="63"/>
                      <a:pt x="1868" y="197"/>
                    </a:cubicBezTo>
                    <a:cubicBezTo>
                      <a:pt x="1034" y="664"/>
                      <a:pt x="734" y="1798"/>
                      <a:pt x="1201" y="2665"/>
                    </a:cubicBezTo>
                    <a:cubicBezTo>
                      <a:pt x="1234" y="2765"/>
                      <a:pt x="1268" y="2832"/>
                      <a:pt x="1368" y="2899"/>
                    </a:cubicBezTo>
                    <a:cubicBezTo>
                      <a:pt x="501" y="3232"/>
                      <a:pt x="0" y="4200"/>
                      <a:pt x="267" y="5134"/>
                    </a:cubicBezTo>
                    <a:cubicBezTo>
                      <a:pt x="506" y="5850"/>
                      <a:pt x="1188" y="6335"/>
                      <a:pt x="1944" y="6335"/>
                    </a:cubicBezTo>
                    <a:cubicBezTo>
                      <a:pt x="2139" y="6335"/>
                      <a:pt x="2338" y="6303"/>
                      <a:pt x="2535" y="6235"/>
                    </a:cubicBezTo>
                    <a:cubicBezTo>
                      <a:pt x="2602" y="6201"/>
                      <a:pt x="2702" y="6201"/>
                      <a:pt x="2769" y="6168"/>
                    </a:cubicBezTo>
                    <a:cubicBezTo>
                      <a:pt x="3002" y="6868"/>
                      <a:pt x="3569" y="7402"/>
                      <a:pt x="4337" y="7469"/>
                    </a:cubicBezTo>
                    <a:cubicBezTo>
                      <a:pt x="4376" y="7472"/>
                      <a:pt x="4416" y="7473"/>
                      <a:pt x="4456" y="7473"/>
                    </a:cubicBezTo>
                    <a:cubicBezTo>
                      <a:pt x="5310" y="7473"/>
                      <a:pt x="6077" y="6794"/>
                      <a:pt x="6205" y="5901"/>
                    </a:cubicBezTo>
                    <a:cubicBezTo>
                      <a:pt x="6249" y="5904"/>
                      <a:pt x="6294" y="5906"/>
                      <a:pt x="6338" y="5906"/>
                    </a:cubicBezTo>
                    <a:cubicBezTo>
                      <a:pt x="7247" y="5906"/>
                      <a:pt x="8011" y="5257"/>
                      <a:pt x="8106" y="4367"/>
                    </a:cubicBezTo>
                    <a:cubicBezTo>
                      <a:pt x="8206" y="3533"/>
                      <a:pt x="7772" y="2865"/>
                      <a:pt x="7072" y="2532"/>
                    </a:cubicBezTo>
                    <a:cubicBezTo>
                      <a:pt x="7506" y="1631"/>
                      <a:pt x="7105" y="530"/>
                      <a:pt x="6238" y="164"/>
                    </a:cubicBezTo>
                    <a:cubicBezTo>
                      <a:pt x="6020" y="64"/>
                      <a:pt x="5787" y="18"/>
                      <a:pt x="5554" y="18"/>
                    </a:cubicBezTo>
                    <a:cubicBezTo>
                      <a:pt x="5004" y="18"/>
                      <a:pt x="4455" y="275"/>
                      <a:pt x="4103" y="697"/>
                    </a:cubicBezTo>
                    <a:cubicBezTo>
                      <a:pt x="3747" y="252"/>
                      <a:pt x="3228" y="0"/>
                      <a:pt x="26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9" name="Google Shape;3689;p30"/>
              <p:cNvSpPr/>
              <p:nvPr/>
            </p:nvSpPr>
            <p:spPr>
              <a:xfrm>
                <a:off x="4172113" y="1051725"/>
                <a:ext cx="48400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697" extrusionOk="0">
                    <a:moveTo>
                      <a:pt x="982" y="0"/>
                    </a:moveTo>
                    <a:cubicBezTo>
                      <a:pt x="922" y="0"/>
                      <a:pt x="862" y="7"/>
                      <a:pt x="801" y="20"/>
                    </a:cubicBezTo>
                    <a:cubicBezTo>
                      <a:pt x="301" y="86"/>
                      <a:pt x="0" y="553"/>
                      <a:pt x="101" y="1020"/>
                    </a:cubicBezTo>
                    <a:cubicBezTo>
                      <a:pt x="161" y="1413"/>
                      <a:pt x="550" y="1697"/>
                      <a:pt x="995" y="1697"/>
                    </a:cubicBezTo>
                    <a:cubicBezTo>
                      <a:pt x="1041" y="1697"/>
                      <a:pt x="1088" y="1694"/>
                      <a:pt x="1135" y="1687"/>
                    </a:cubicBezTo>
                    <a:cubicBezTo>
                      <a:pt x="1635" y="1587"/>
                      <a:pt x="1935" y="1120"/>
                      <a:pt x="1835" y="687"/>
                    </a:cubicBezTo>
                    <a:cubicBezTo>
                      <a:pt x="1748" y="280"/>
                      <a:pt x="1383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0" name="Google Shape;3690;p30"/>
              <p:cNvSpPr/>
              <p:nvPr/>
            </p:nvSpPr>
            <p:spPr>
              <a:xfrm>
                <a:off x="3875238" y="1457950"/>
                <a:ext cx="212675" cy="193250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7730" extrusionOk="0">
                    <a:moveTo>
                      <a:pt x="4530" y="0"/>
                    </a:moveTo>
                    <a:cubicBezTo>
                      <a:pt x="3711" y="0"/>
                      <a:pt x="2970" y="581"/>
                      <a:pt x="2769" y="1383"/>
                    </a:cubicBezTo>
                    <a:cubicBezTo>
                      <a:pt x="2702" y="1483"/>
                      <a:pt x="2702" y="1583"/>
                      <a:pt x="2702" y="1683"/>
                    </a:cubicBezTo>
                    <a:cubicBezTo>
                      <a:pt x="2475" y="1587"/>
                      <a:pt x="2238" y="1541"/>
                      <a:pt x="2005" y="1541"/>
                    </a:cubicBezTo>
                    <a:cubicBezTo>
                      <a:pt x="1351" y="1541"/>
                      <a:pt x="729" y="1902"/>
                      <a:pt x="434" y="2517"/>
                    </a:cubicBezTo>
                    <a:cubicBezTo>
                      <a:pt x="0" y="3385"/>
                      <a:pt x="367" y="4485"/>
                      <a:pt x="1301" y="4886"/>
                    </a:cubicBezTo>
                    <a:cubicBezTo>
                      <a:pt x="1368" y="4919"/>
                      <a:pt x="1468" y="4986"/>
                      <a:pt x="1535" y="4986"/>
                    </a:cubicBezTo>
                    <a:cubicBezTo>
                      <a:pt x="1201" y="5653"/>
                      <a:pt x="1268" y="6420"/>
                      <a:pt x="1768" y="6987"/>
                    </a:cubicBezTo>
                    <a:cubicBezTo>
                      <a:pt x="2092" y="7365"/>
                      <a:pt x="2552" y="7549"/>
                      <a:pt x="3022" y="7549"/>
                    </a:cubicBezTo>
                    <a:cubicBezTo>
                      <a:pt x="3423" y="7549"/>
                      <a:pt x="3832" y="7415"/>
                      <a:pt x="4170" y="7154"/>
                    </a:cubicBezTo>
                    <a:cubicBezTo>
                      <a:pt x="4533" y="7536"/>
                      <a:pt x="5026" y="7729"/>
                      <a:pt x="5512" y="7729"/>
                    </a:cubicBezTo>
                    <a:cubicBezTo>
                      <a:pt x="5918" y="7729"/>
                      <a:pt x="6320" y="7594"/>
                      <a:pt x="6638" y="7321"/>
                    </a:cubicBezTo>
                    <a:cubicBezTo>
                      <a:pt x="7272" y="6854"/>
                      <a:pt x="7439" y="6020"/>
                      <a:pt x="7139" y="5353"/>
                    </a:cubicBezTo>
                    <a:cubicBezTo>
                      <a:pt x="8039" y="4986"/>
                      <a:pt x="8506" y="3918"/>
                      <a:pt x="8139" y="3018"/>
                    </a:cubicBezTo>
                    <a:cubicBezTo>
                      <a:pt x="7870" y="2328"/>
                      <a:pt x="7169" y="1935"/>
                      <a:pt x="6449" y="1935"/>
                    </a:cubicBezTo>
                    <a:cubicBezTo>
                      <a:pt x="6367" y="1935"/>
                      <a:pt x="6286" y="1940"/>
                      <a:pt x="6205" y="1950"/>
                    </a:cubicBezTo>
                    <a:cubicBezTo>
                      <a:pt x="6305" y="1050"/>
                      <a:pt x="5771" y="282"/>
                      <a:pt x="4937" y="49"/>
                    </a:cubicBezTo>
                    <a:cubicBezTo>
                      <a:pt x="4801" y="16"/>
                      <a:pt x="4664" y="0"/>
                      <a:pt x="45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1" name="Google Shape;3691;p30"/>
              <p:cNvSpPr/>
              <p:nvPr/>
            </p:nvSpPr>
            <p:spPr>
              <a:xfrm>
                <a:off x="3956963" y="1534225"/>
                <a:ext cx="509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734" extrusionOk="0">
                    <a:moveTo>
                      <a:pt x="951" y="1"/>
                    </a:moveTo>
                    <a:cubicBezTo>
                      <a:pt x="673" y="1"/>
                      <a:pt x="401" y="129"/>
                      <a:pt x="234" y="400"/>
                    </a:cubicBezTo>
                    <a:cubicBezTo>
                      <a:pt x="0" y="801"/>
                      <a:pt x="167" y="1334"/>
                      <a:pt x="567" y="1601"/>
                    </a:cubicBezTo>
                    <a:cubicBezTo>
                      <a:pt x="729" y="1688"/>
                      <a:pt x="905" y="1734"/>
                      <a:pt x="1074" y="1734"/>
                    </a:cubicBezTo>
                    <a:cubicBezTo>
                      <a:pt x="1358" y="1734"/>
                      <a:pt x="1622" y="1606"/>
                      <a:pt x="1768" y="1334"/>
                    </a:cubicBezTo>
                    <a:cubicBezTo>
                      <a:pt x="2035" y="934"/>
                      <a:pt x="1902" y="400"/>
                      <a:pt x="1435" y="133"/>
                    </a:cubicBezTo>
                    <a:cubicBezTo>
                      <a:pt x="1285" y="46"/>
                      <a:pt x="1117" y="1"/>
                      <a:pt x="9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2" name="Google Shape;3692;p30"/>
              <p:cNvSpPr/>
              <p:nvPr/>
            </p:nvSpPr>
            <p:spPr>
              <a:xfrm>
                <a:off x="3266463" y="1475975"/>
                <a:ext cx="212675" cy="193075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7723" extrusionOk="0">
                    <a:moveTo>
                      <a:pt x="4488" y="0"/>
                    </a:moveTo>
                    <a:cubicBezTo>
                      <a:pt x="3686" y="0"/>
                      <a:pt x="2966" y="579"/>
                      <a:pt x="2769" y="1396"/>
                    </a:cubicBezTo>
                    <a:cubicBezTo>
                      <a:pt x="2703" y="1463"/>
                      <a:pt x="2703" y="1596"/>
                      <a:pt x="2703" y="1663"/>
                    </a:cubicBezTo>
                    <a:cubicBezTo>
                      <a:pt x="2475" y="1567"/>
                      <a:pt x="2238" y="1521"/>
                      <a:pt x="2005" y="1521"/>
                    </a:cubicBezTo>
                    <a:cubicBezTo>
                      <a:pt x="1351" y="1521"/>
                      <a:pt x="729" y="1882"/>
                      <a:pt x="434" y="2497"/>
                    </a:cubicBezTo>
                    <a:cubicBezTo>
                      <a:pt x="1" y="3364"/>
                      <a:pt x="368" y="4465"/>
                      <a:pt x="1302" y="4865"/>
                    </a:cubicBezTo>
                    <a:cubicBezTo>
                      <a:pt x="1368" y="4932"/>
                      <a:pt x="1468" y="4965"/>
                      <a:pt x="1535" y="4965"/>
                    </a:cubicBezTo>
                    <a:cubicBezTo>
                      <a:pt x="1201" y="5632"/>
                      <a:pt x="1268" y="6433"/>
                      <a:pt x="1769" y="6967"/>
                    </a:cubicBezTo>
                    <a:cubicBezTo>
                      <a:pt x="2096" y="7348"/>
                      <a:pt x="2561" y="7542"/>
                      <a:pt x="3036" y="7542"/>
                    </a:cubicBezTo>
                    <a:cubicBezTo>
                      <a:pt x="3433" y="7542"/>
                      <a:pt x="3836" y="7407"/>
                      <a:pt x="4170" y="7134"/>
                    </a:cubicBezTo>
                    <a:cubicBezTo>
                      <a:pt x="4537" y="7519"/>
                      <a:pt x="5035" y="7722"/>
                      <a:pt x="5525" y="7722"/>
                    </a:cubicBezTo>
                    <a:cubicBezTo>
                      <a:pt x="5927" y="7722"/>
                      <a:pt x="6323" y="7586"/>
                      <a:pt x="6639" y="7300"/>
                    </a:cubicBezTo>
                    <a:cubicBezTo>
                      <a:pt x="7272" y="6833"/>
                      <a:pt x="7406" y="6066"/>
                      <a:pt x="7139" y="5332"/>
                    </a:cubicBezTo>
                    <a:cubicBezTo>
                      <a:pt x="8040" y="4965"/>
                      <a:pt x="8507" y="3931"/>
                      <a:pt x="8140" y="2997"/>
                    </a:cubicBezTo>
                    <a:cubicBezTo>
                      <a:pt x="7868" y="2334"/>
                      <a:pt x="7160" y="1916"/>
                      <a:pt x="6435" y="1916"/>
                    </a:cubicBezTo>
                    <a:cubicBezTo>
                      <a:pt x="6359" y="1916"/>
                      <a:pt x="6282" y="1920"/>
                      <a:pt x="6205" y="1930"/>
                    </a:cubicBezTo>
                    <a:cubicBezTo>
                      <a:pt x="6305" y="1062"/>
                      <a:pt x="5771" y="262"/>
                      <a:pt x="4937" y="62"/>
                    </a:cubicBezTo>
                    <a:cubicBezTo>
                      <a:pt x="4787" y="20"/>
                      <a:pt x="4636" y="0"/>
                      <a:pt x="44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3" name="Google Shape;3693;p30"/>
              <p:cNvSpPr/>
              <p:nvPr/>
            </p:nvSpPr>
            <p:spPr>
              <a:xfrm>
                <a:off x="3347363" y="1551750"/>
                <a:ext cx="5172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736" extrusionOk="0">
                    <a:moveTo>
                      <a:pt x="985" y="0"/>
                    </a:moveTo>
                    <a:cubicBezTo>
                      <a:pt x="706" y="0"/>
                      <a:pt x="434" y="128"/>
                      <a:pt x="267" y="400"/>
                    </a:cubicBezTo>
                    <a:cubicBezTo>
                      <a:pt x="0" y="800"/>
                      <a:pt x="200" y="1367"/>
                      <a:pt x="601" y="1601"/>
                    </a:cubicBezTo>
                    <a:cubicBezTo>
                      <a:pt x="766" y="1690"/>
                      <a:pt x="945" y="1735"/>
                      <a:pt x="1118" y="1735"/>
                    </a:cubicBezTo>
                    <a:cubicBezTo>
                      <a:pt x="1397" y="1735"/>
                      <a:pt x="1657" y="1615"/>
                      <a:pt x="1802" y="1367"/>
                    </a:cubicBezTo>
                    <a:cubicBezTo>
                      <a:pt x="2068" y="934"/>
                      <a:pt x="1935" y="400"/>
                      <a:pt x="1468" y="133"/>
                    </a:cubicBezTo>
                    <a:cubicBezTo>
                      <a:pt x="1318" y="46"/>
                      <a:pt x="1150" y="0"/>
                      <a:pt x="9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4" name="Google Shape;3694;p30"/>
              <p:cNvSpPr/>
              <p:nvPr/>
            </p:nvSpPr>
            <p:spPr>
              <a:xfrm>
                <a:off x="3033788" y="1143200"/>
                <a:ext cx="204350" cy="191425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7657" extrusionOk="0">
                    <a:moveTo>
                      <a:pt x="3116" y="0"/>
                    </a:moveTo>
                    <a:cubicBezTo>
                      <a:pt x="2936" y="0"/>
                      <a:pt x="2752" y="31"/>
                      <a:pt x="2569" y="97"/>
                    </a:cubicBezTo>
                    <a:cubicBezTo>
                      <a:pt x="1635" y="430"/>
                      <a:pt x="1135" y="1431"/>
                      <a:pt x="1469" y="2398"/>
                    </a:cubicBezTo>
                    <a:lnTo>
                      <a:pt x="1602" y="2632"/>
                    </a:lnTo>
                    <a:cubicBezTo>
                      <a:pt x="668" y="2799"/>
                      <a:pt x="1" y="3699"/>
                      <a:pt x="134" y="4600"/>
                    </a:cubicBezTo>
                    <a:cubicBezTo>
                      <a:pt x="256" y="5484"/>
                      <a:pt x="1020" y="6118"/>
                      <a:pt x="1915" y="6118"/>
                    </a:cubicBezTo>
                    <a:cubicBezTo>
                      <a:pt x="1999" y="6118"/>
                      <a:pt x="2083" y="6112"/>
                      <a:pt x="2169" y="6101"/>
                    </a:cubicBezTo>
                    <a:cubicBezTo>
                      <a:pt x="2269" y="6101"/>
                      <a:pt x="2336" y="6068"/>
                      <a:pt x="2436" y="6068"/>
                    </a:cubicBezTo>
                    <a:cubicBezTo>
                      <a:pt x="2503" y="6801"/>
                      <a:pt x="2970" y="7435"/>
                      <a:pt x="3737" y="7602"/>
                    </a:cubicBezTo>
                    <a:cubicBezTo>
                      <a:pt x="3880" y="7639"/>
                      <a:pt x="4024" y="7657"/>
                      <a:pt x="4166" y="7657"/>
                    </a:cubicBezTo>
                    <a:cubicBezTo>
                      <a:pt x="4917" y="7657"/>
                      <a:pt x="5614" y="7159"/>
                      <a:pt x="5838" y="6401"/>
                    </a:cubicBezTo>
                    <a:cubicBezTo>
                      <a:pt x="5976" y="6431"/>
                      <a:pt x="6114" y="6445"/>
                      <a:pt x="6250" y="6445"/>
                    </a:cubicBezTo>
                    <a:cubicBezTo>
                      <a:pt x="7041" y="6445"/>
                      <a:pt x="7774" y="5964"/>
                      <a:pt x="7973" y="5167"/>
                    </a:cubicBezTo>
                    <a:cubicBezTo>
                      <a:pt x="8173" y="4466"/>
                      <a:pt x="7907" y="3733"/>
                      <a:pt x="7273" y="3299"/>
                    </a:cubicBezTo>
                    <a:cubicBezTo>
                      <a:pt x="7840" y="2465"/>
                      <a:pt x="7640" y="1364"/>
                      <a:pt x="6839" y="797"/>
                    </a:cubicBezTo>
                    <a:cubicBezTo>
                      <a:pt x="6546" y="606"/>
                      <a:pt x="6207" y="512"/>
                      <a:pt x="5869" y="512"/>
                    </a:cubicBezTo>
                    <a:cubicBezTo>
                      <a:pt x="5438" y="512"/>
                      <a:pt x="5007" y="665"/>
                      <a:pt x="4671" y="964"/>
                    </a:cubicBezTo>
                    <a:cubicBezTo>
                      <a:pt x="4358" y="391"/>
                      <a:pt x="3760" y="0"/>
                      <a:pt x="31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5" name="Google Shape;3695;p30"/>
              <p:cNvSpPr/>
              <p:nvPr/>
            </p:nvSpPr>
            <p:spPr>
              <a:xfrm>
                <a:off x="3114688" y="1213100"/>
                <a:ext cx="4422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738" extrusionOk="0">
                    <a:moveTo>
                      <a:pt x="931" y="0"/>
                    </a:moveTo>
                    <a:cubicBezTo>
                      <a:pt x="910" y="0"/>
                      <a:pt x="889" y="1"/>
                      <a:pt x="868" y="3"/>
                    </a:cubicBezTo>
                    <a:cubicBezTo>
                      <a:pt x="368" y="3"/>
                      <a:pt x="1" y="436"/>
                      <a:pt x="1" y="903"/>
                    </a:cubicBezTo>
                    <a:cubicBezTo>
                      <a:pt x="1" y="1337"/>
                      <a:pt x="401" y="1737"/>
                      <a:pt x="901" y="1737"/>
                    </a:cubicBezTo>
                    <a:cubicBezTo>
                      <a:pt x="1402" y="1737"/>
                      <a:pt x="1769" y="1303"/>
                      <a:pt x="1769" y="836"/>
                    </a:cubicBezTo>
                    <a:cubicBezTo>
                      <a:pt x="1769" y="357"/>
                      <a:pt x="1401" y="0"/>
                      <a:pt x="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6" name="Google Shape;3696;p30"/>
              <p:cNvSpPr/>
              <p:nvPr/>
            </p:nvSpPr>
            <p:spPr>
              <a:xfrm>
                <a:off x="2907038" y="176200"/>
                <a:ext cx="1413550" cy="898600"/>
              </a:xfrm>
              <a:custGeom>
                <a:avLst/>
                <a:gdLst/>
                <a:ahLst/>
                <a:cxnLst/>
                <a:rect l="l" t="t" r="r" b="b"/>
                <a:pathLst>
                  <a:path w="56542" h="35944" extrusionOk="0">
                    <a:moveTo>
                      <a:pt x="34765" y="1"/>
                    </a:moveTo>
                    <a:cubicBezTo>
                      <a:pt x="33542" y="1"/>
                      <a:pt x="32323" y="273"/>
                      <a:pt x="31223" y="849"/>
                    </a:cubicBezTo>
                    <a:cubicBezTo>
                      <a:pt x="28755" y="2084"/>
                      <a:pt x="27087" y="4552"/>
                      <a:pt x="25886" y="7087"/>
                    </a:cubicBezTo>
                    <a:cubicBezTo>
                      <a:pt x="24685" y="9622"/>
                      <a:pt x="23718" y="12291"/>
                      <a:pt x="22150" y="14593"/>
                    </a:cubicBezTo>
                    <a:cubicBezTo>
                      <a:pt x="20515" y="16894"/>
                      <a:pt x="18047" y="18796"/>
                      <a:pt x="15245" y="18796"/>
                    </a:cubicBezTo>
                    <a:cubicBezTo>
                      <a:pt x="14135" y="18796"/>
                      <a:pt x="12989" y="18486"/>
                      <a:pt x="11874" y="18486"/>
                    </a:cubicBezTo>
                    <a:cubicBezTo>
                      <a:pt x="11481" y="18486"/>
                      <a:pt x="11091" y="18524"/>
                      <a:pt x="10708" y="18629"/>
                    </a:cubicBezTo>
                    <a:cubicBezTo>
                      <a:pt x="9007" y="19096"/>
                      <a:pt x="7906" y="20730"/>
                      <a:pt x="7206" y="22365"/>
                    </a:cubicBezTo>
                    <a:cubicBezTo>
                      <a:pt x="6505" y="23966"/>
                      <a:pt x="6005" y="25734"/>
                      <a:pt x="4837" y="27068"/>
                    </a:cubicBezTo>
                    <a:cubicBezTo>
                      <a:pt x="4075" y="27965"/>
                      <a:pt x="2861" y="28590"/>
                      <a:pt x="1722" y="28590"/>
                    </a:cubicBezTo>
                    <a:cubicBezTo>
                      <a:pt x="1165" y="28590"/>
                      <a:pt x="627" y="28441"/>
                      <a:pt x="167" y="28102"/>
                    </a:cubicBezTo>
                    <a:lnTo>
                      <a:pt x="167" y="28102"/>
                    </a:lnTo>
                    <a:cubicBezTo>
                      <a:pt x="167" y="28102"/>
                      <a:pt x="1" y="30137"/>
                      <a:pt x="2402" y="32105"/>
                    </a:cubicBezTo>
                    <a:cubicBezTo>
                      <a:pt x="6839" y="35207"/>
                      <a:pt x="15445" y="35808"/>
                      <a:pt x="15445" y="35808"/>
                    </a:cubicBezTo>
                    <a:cubicBezTo>
                      <a:pt x="16774" y="35899"/>
                      <a:pt x="18128" y="35944"/>
                      <a:pt x="19507" y="35944"/>
                    </a:cubicBezTo>
                    <a:cubicBezTo>
                      <a:pt x="24150" y="35944"/>
                      <a:pt x="29079" y="35440"/>
                      <a:pt x="34325" y="34540"/>
                    </a:cubicBezTo>
                    <a:cubicBezTo>
                      <a:pt x="41097" y="33373"/>
                      <a:pt x="48135" y="30137"/>
                      <a:pt x="48135" y="30137"/>
                    </a:cubicBezTo>
                    <a:cubicBezTo>
                      <a:pt x="56541" y="25400"/>
                      <a:pt x="56474" y="22532"/>
                      <a:pt x="56474" y="22532"/>
                    </a:cubicBezTo>
                    <a:cubicBezTo>
                      <a:pt x="55040" y="21731"/>
                      <a:pt x="54440" y="19930"/>
                      <a:pt x="54373" y="18262"/>
                    </a:cubicBezTo>
                    <a:cubicBezTo>
                      <a:pt x="54273" y="16594"/>
                      <a:pt x="54606" y="14960"/>
                      <a:pt x="54540" y="13292"/>
                    </a:cubicBezTo>
                    <a:cubicBezTo>
                      <a:pt x="54406" y="11691"/>
                      <a:pt x="53739" y="9889"/>
                      <a:pt x="52238" y="9189"/>
                    </a:cubicBezTo>
                    <a:cubicBezTo>
                      <a:pt x="51665" y="8912"/>
                      <a:pt x="51055" y="8826"/>
                      <a:pt x="50426" y="8826"/>
                    </a:cubicBezTo>
                    <a:cubicBezTo>
                      <a:pt x="49404" y="8826"/>
                      <a:pt x="48335" y="9053"/>
                      <a:pt x="47306" y="9053"/>
                    </a:cubicBezTo>
                    <a:cubicBezTo>
                      <a:pt x="46755" y="9053"/>
                      <a:pt x="46215" y="8988"/>
                      <a:pt x="45700" y="8788"/>
                    </a:cubicBezTo>
                    <a:cubicBezTo>
                      <a:pt x="43532" y="7955"/>
                      <a:pt x="42831" y="5286"/>
                      <a:pt x="41497" y="3385"/>
                    </a:cubicBezTo>
                    <a:cubicBezTo>
                      <a:pt x="39977" y="1230"/>
                      <a:pt x="37363" y="1"/>
                      <a:pt x="347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7" name="Google Shape;3697;p30"/>
              <p:cNvSpPr/>
              <p:nvPr/>
            </p:nvSpPr>
            <p:spPr>
              <a:xfrm>
                <a:off x="2908713" y="152400"/>
                <a:ext cx="1413525" cy="929025"/>
              </a:xfrm>
              <a:custGeom>
                <a:avLst/>
                <a:gdLst/>
                <a:ahLst/>
                <a:cxnLst/>
                <a:rect l="l" t="t" r="r" b="b"/>
                <a:pathLst>
                  <a:path w="56541" h="37161" fill="none" extrusionOk="0">
                    <a:moveTo>
                      <a:pt x="167" y="29054"/>
                    </a:moveTo>
                    <a:cubicBezTo>
                      <a:pt x="1602" y="30088"/>
                      <a:pt x="3736" y="29355"/>
                      <a:pt x="4837" y="28020"/>
                    </a:cubicBezTo>
                    <a:cubicBezTo>
                      <a:pt x="6005" y="26686"/>
                      <a:pt x="6505" y="24918"/>
                      <a:pt x="7239" y="23317"/>
                    </a:cubicBezTo>
                    <a:cubicBezTo>
                      <a:pt x="7939" y="21682"/>
                      <a:pt x="9007" y="20048"/>
                      <a:pt x="10741" y="19581"/>
                    </a:cubicBezTo>
                    <a:cubicBezTo>
                      <a:pt x="12176" y="19181"/>
                      <a:pt x="13777" y="19748"/>
                      <a:pt x="15278" y="19748"/>
                    </a:cubicBezTo>
                    <a:cubicBezTo>
                      <a:pt x="18080" y="19748"/>
                      <a:pt x="20515" y="17846"/>
                      <a:pt x="22150" y="15545"/>
                    </a:cubicBezTo>
                    <a:cubicBezTo>
                      <a:pt x="23751" y="13243"/>
                      <a:pt x="24685" y="10574"/>
                      <a:pt x="25919" y="8039"/>
                    </a:cubicBezTo>
                    <a:cubicBezTo>
                      <a:pt x="27120" y="5504"/>
                      <a:pt x="28788" y="3036"/>
                      <a:pt x="31256" y="1801"/>
                    </a:cubicBezTo>
                    <a:cubicBezTo>
                      <a:pt x="34658" y="0"/>
                      <a:pt x="39295" y="1168"/>
                      <a:pt x="41497" y="4337"/>
                    </a:cubicBezTo>
                    <a:cubicBezTo>
                      <a:pt x="42831" y="6238"/>
                      <a:pt x="43531" y="8907"/>
                      <a:pt x="45700" y="9740"/>
                    </a:cubicBezTo>
                    <a:cubicBezTo>
                      <a:pt x="47801" y="10541"/>
                      <a:pt x="50270" y="9173"/>
                      <a:pt x="52271" y="10141"/>
                    </a:cubicBezTo>
                    <a:cubicBezTo>
                      <a:pt x="53772" y="10841"/>
                      <a:pt x="54439" y="12643"/>
                      <a:pt x="54539" y="14244"/>
                    </a:cubicBezTo>
                    <a:cubicBezTo>
                      <a:pt x="54639" y="15912"/>
                      <a:pt x="54306" y="17546"/>
                      <a:pt x="54373" y="19214"/>
                    </a:cubicBezTo>
                    <a:cubicBezTo>
                      <a:pt x="54473" y="20882"/>
                      <a:pt x="55040" y="22683"/>
                      <a:pt x="56507" y="23484"/>
                    </a:cubicBezTo>
                    <a:cubicBezTo>
                      <a:pt x="56507" y="23484"/>
                      <a:pt x="56541" y="26352"/>
                      <a:pt x="48168" y="31089"/>
                    </a:cubicBezTo>
                    <a:cubicBezTo>
                      <a:pt x="48168" y="31089"/>
                      <a:pt x="41130" y="34325"/>
                      <a:pt x="34325" y="35492"/>
                    </a:cubicBezTo>
                    <a:cubicBezTo>
                      <a:pt x="27520" y="36660"/>
                      <a:pt x="21282" y="37160"/>
                      <a:pt x="15478" y="36760"/>
                    </a:cubicBezTo>
                    <a:cubicBezTo>
                      <a:pt x="15478" y="36760"/>
                      <a:pt x="6839" y="36159"/>
                      <a:pt x="2435" y="33057"/>
                    </a:cubicBezTo>
                    <a:cubicBezTo>
                      <a:pt x="0" y="31056"/>
                      <a:pt x="167" y="29054"/>
                      <a:pt x="167" y="29054"/>
                    </a:cubicBezTo>
                    <a:close/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8" name="Google Shape;3698;p30"/>
              <p:cNvSpPr/>
              <p:nvPr/>
            </p:nvSpPr>
            <p:spPr>
              <a:xfrm>
                <a:off x="3278138" y="588250"/>
                <a:ext cx="283575" cy="184675"/>
              </a:xfrm>
              <a:custGeom>
                <a:avLst/>
                <a:gdLst/>
                <a:ahLst/>
                <a:cxnLst/>
                <a:rect l="l" t="t" r="r" b="b"/>
                <a:pathLst>
                  <a:path w="11343" h="7387" extrusionOk="0">
                    <a:moveTo>
                      <a:pt x="6898" y="2166"/>
                    </a:moveTo>
                    <a:cubicBezTo>
                      <a:pt x="7142" y="2166"/>
                      <a:pt x="7321" y="2243"/>
                      <a:pt x="7406" y="2414"/>
                    </a:cubicBezTo>
                    <a:cubicBezTo>
                      <a:pt x="7673" y="2881"/>
                      <a:pt x="6939" y="3548"/>
                      <a:pt x="5871" y="4115"/>
                    </a:cubicBezTo>
                    <a:cubicBezTo>
                      <a:pt x="5209" y="4457"/>
                      <a:pt x="4560" y="4689"/>
                      <a:pt x="4109" y="4689"/>
                    </a:cubicBezTo>
                    <a:cubicBezTo>
                      <a:pt x="3856" y="4689"/>
                      <a:pt x="3666" y="4616"/>
                      <a:pt x="3570" y="4448"/>
                    </a:cubicBezTo>
                    <a:cubicBezTo>
                      <a:pt x="3336" y="3981"/>
                      <a:pt x="4070" y="3381"/>
                      <a:pt x="5171" y="2781"/>
                    </a:cubicBezTo>
                    <a:cubicBezTo>
                      <a:pt x="5849" y="2399"/>
                      <a:pt x="6473" y="2166"/>
                      <a:pt x="6898" y="2166"/>
                    </a:cubicBezTo>
                    <a:close/>
                    <a:moveTo>
                      <a:pt x="8285" y="0"/>
                    </a:moveTo>
                    <a:cubicBezTo>
                      <a:pt x="7172" y="0"/>
                      <a:pt x="5791" y="473"/>
                      <a:pt x="4370" y="1246"/>
                    </a:cubicBezTo>
                    <a:cubicBezTo>
                      <a:pt x="1735" y="2614"/>
                      <a:pt x="1" y="4482"/>
                      <a:pt x="868" y="6216"/>
                    </a:cubicBezTo>
                    <a:cubicBezTo>
                      <a:pt x="1315" y="7030"/>
                      <a:pt x="2128" y="7386"/>
                      <a:pt x="3147" y="7386"/>
                    </a:cubicBezTo>
                    <a:cubicBezTo>
                      <a:pt x="4258" y="7386"/>
                      <a:pt x="5614" y="6963"/>
                      <a:pt x="7006" y="6250"/>
                    </a:cubicBezTo>
                    <a:cubicBezTo>
                      <a:pt x="9641" y="4882"/>
                      <a:pt x="11342" y="2881"/>
                      <a:pt x="10408" y="1146"/>
                    </a:cubicBezTo>
                    <a:cubicBezTo>
                      <a:pt x="9993" y="346"/>
                      <a:pt x="9237" y="0"/>
                      <a:pt x="82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9" name="Google Shape;3699;p30"/>
              <p:cNvSpPr/>
              <p:nvPr/>
            </p:nvSpPr>
            <p:spPr>
              <a:xfrm>
                <a:off x="3278138" y="573525"/>
                <a:ext cx="283575" cy="212675"/>
              </a:xfrm>
              <a:custGeom>
                <a:avLst/>
                <a:gdLst/>
                <a:ahLst/>
                <a:cxnLst/>
                <a:rect l="l" t="t" r="r" b="b"/>
                <a:pathLst>
                  <a:path w="11343" h="8507" fill="none" extrusionOk="0">
                    <a:moveTo>
                      <a:pt x="4370" y="1835"/>
                    </a:moveTo>
                    <a:cubicBezTo>
                      <a:pt x="1735" y="3203"/>
                      <a:pt x="1" y="5071"/>
                      <a:pt x="868" y="6805"/>
                    </a:cubicBezTo>
                    <a:cubicBezTo>
                      <a:pt x="1802" y="8507"/>
                      <a:pt x="4337" y="8206"/>
                      <a:pt x="7006" y="6839"/>
                    </a:cubicBezTo>
                    <a:cubicBezTo>
                      <a:pt x="9641" y="5471"/>
                      <a:pt x="11342" y="3470"/>
                      <a:pt x="10408" y="1735"/>
                    </a:cubicBezTo>
                    <a:cubicBezTo>
                      <a:pt x="9507" y="1"/>
                      <a:pt x="7006" y="401"/>
                      <a:pt x="4370" y="1835"/>
                    </a:cubicBezTo>
                    <a:close/>
                    <a:moveTo>
                      <a:pt x="5871" y="4704"/>
                    </a:moveTo>
                    <a:cubicBezTo>
                      <a:pt x="4837" y="5238"/>
                      <a:pt x="3837" y="5504"/>
                      <a:pt x="3570" y="5037"/>
                    </a:cubicBezTo>
                    <a:cubicBezTo>
                      <a:pt x="3336" y="4570"/>
                      <a:pt x="4070" y="3970"/>
                      <a:pt x="5171" y="3370"/>
                    </a:cubicBezTo>
                    <a:cubicBezTo>
                      <a:pt x="6238" y="2769"/>
                      <a:pt x="7172" y="2536"/>
                      <a:pt x="7406" y="3003"/>
                    </a:cubicBezTo>
                    <a:cubicBezTo>
                      <a:pt x="7673" y="3470"/>
                      <a:pt x="6939" y="4137"/>
                      <a:pt x="5871" y="4704"/>
                    </a:cubicBezTo>
                    <a:close/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0" name="Google Shape;3700;p30"/>
              <p:cNvSpPr/>
              <p:nvPr/>
            </p:nvSpPr>
            <p:spPr>
              <a:xfrm>
                <a:off x="3929438" y="697575"/>
                <a:ext cx="271875" cy="142075"/>
              </a:xfrm>
              <a:custGeom>
                <a:avLst/>
                <a:gdLst/>
                <a:ahLst/>
                <a:cxnLst/>
                <a:rect l="l" t="t" r="r" b="b"/>
                <a:pathLst>
                  <a:path w="10875" h="5683" extrusionOk="0">
                    <a:moveTo>
                      <a:pt x="5226" y="1740"/>
                    </a:moveTo>
                    <a:cubicBezTo>
                      <a:pt x="5307" y="1740"/>
                      <a:pt x="5389" y="1741"/>
                      <a:pt x="5471" y="1743"/>
                    </a:cubicBezTo>
                    <a:cubicBezTo>
                      <a:pt x="6672" y="1777"/>
                      <a:pt x="7639" y="2010"/>
                      <a:pt x="7639" y="2544"/>
                    </a:cubicBezTo>
                    <a:cubicBezTo>
                      <a:pt x="7639" y="3044"/>
                      <a:pt x="6639" y="3244"/>
                      <a:pt x="5471" y="3244"/>
                    </a:cubicBezTo>
                    <a:cubicBezTo>
                      <a:pt x="4270" y="3211"/>
                      <a:pt x="3303" y="2944"/>
                      <a:pt x="3303" y="2411"/>
                    </a:cubicBezTo>
                    <a:cubicBezTo>
                      <a:pt x="3303" y="1946"/>
                      <a:pt x="4167" y="1740"/>
                      <a:pt x="5226" y="1740"/>
                    </a:cubicBezTo>
                    <a:close/>
                    <a:moveTo>
                      <a:pt x="5001" y="0"/>
                    </a:moveTo>
                    <a:cubicBezTo>
                      <a:pt x="2265" y="0"/>
                      <a:pt x="97" y="786"/>
                      <a:pt x="34" y="2611"/>
                    </a:cubicBezTo>
                    <a:cubicBezTo>
                      <a:pt x="1" y="4579"/>
                      <a:pt x="2369" y="5579"/>
                      <a:pt x="5338" y="5680"/>
                    </a:cubicBezTo>
                    <a:cubicBezTo>
                      <a:pt x="5440" y="5682"/>
                      <a:pt x="5542" y="5683"/>
                      <a:pt x="5643" y="5683"/>
                    </a:cubicBezTo>
                    <a:cubicBezTo>
                      <a:pt x="8474" y="5683"/>
                      <a:pt x="10776" y="4779"/>
                      <a:pt x="10808" y="2911"/>
                    </a:cubicBezTo>
                    <a:cubicBezTo>
                      <a:pt x="10875" y="909"/>
                      <a:pt x="8507" y="75"/>
                      <a:pt x="5504" y="9"/>
                    </a:cubicBezTo>
                    <a:cubicBezTo>
                      <a:pt x="5335" y="3"/>
                      <a:pt x="5167" y="0"/>
                      <a:pt x="50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1" name="Google Shape;3701;p30"/>
              <p:cNvSpPr/>
              <p:nvPr/>
            </p:nvSpPr>
            <p:spPr>
              <a:xfrm>
                <a:off x="3929438" y="695275"/>
                <a:ext cx="271875" cy="145975"/>
              </a:xfrm>
              <a:custGeom>
                <a:avLst/>
                <a:gdLst/>
                <a:ahLst/>
                <a:cxnLst/>
                <a:rect l="l" t="t" r="r" b="b"/>
                <a:pathLst>
                  <a:path w="10875" h="5839" fill="none" extrusionOk="0">
                    <a:moveTo>
                      <a:pt x="5504" y="101"/>
                    </a:moveTo>
                    <a:cubicBezTo>
                      <a:pt x="2536" y="1"/>
                      <a:pt x="101" y="768"/>
                      <a:pt x="34" y="2703"/>
                    </a:cubicBezTo>
                    <a:cubicBezTo>
                      <a:pt x="1" y="4671"/>
                      <a:pt x="2369" y="5671"/>
                      <a:pt x="5338" y="5772"/>
                    </a:cubicBezTo>
                    <a:cubicBezTo>
                      <a:pt x="8306" y="5838"/>
                      <a:pt x="10775" y="4938"/>
                      <a:pt x="10808" y="3003"/>
                    </a:cubicBezTo>
                    <a:cubicBezTo>
                      <a:pt x="10875" y="1001"/>
                      <a:pt x="8507" y="167"/>
                      <a:pt x="5504" y="101"/>
                    </a:cubicBezTo>
                    <a:close/>
                    <a:moveTo>
                      <a:pt x="5471" y="3336"/>
                    </a:moveTo>
                    <a:cubicBezTo>
                      <a:pt x="4270" y="3303"/>
                      <a:pt x="3303" y="3036"/>
                      <a:pt x="3303" y="2503"/>
                    </a:cubicBezTo>
                    <a:cubicBezTo>
                      <a:pt x="3303" y="2002"/>
                      <a:pt x="4304" y="1802"/>
                      <a:pt x="5471" y="1835"/>
                    </a:cubicBezTo>
                    <a:cubicBezTo>
                      <a:pt x="6672" y="1869"/>
                      <a:pt x="7639" y="2102"/>
                      <a:pt x="7639" y="2636"/>
                    </a:cubicBezTo>
                    <a:cubicBezTo>
                      <a:pt x="7639" y="3136"/>
                      <a:pt x="6639" y="3336"/>
                      <a:pt x="5471" y="3336"/>
                    </a:cubicBezTo>
                    <a:close/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2" name="Google Shape;3702;p30"/>
              <p:cNvSpPr/>
              <p:nvPr/>
            </p:nvSpPr>
            <p:spPr>
              <a:xfrm>
                <a:off x="3537488" y="835225"/>
                <a:ext cx="277725" cy="144350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5774" extrusionOk="0">
                    <a:moveTo>
                      <a:pt x="4840" y="1826"/>
                    </a:moveTo>
                    <a:cubicBezTo>
                      <a:pt x="5089" y="1826"/>
                      <a:pt x="5359" y="1843"/>
                      <a:pt x="5638" y="1875"/>
                    </a:cubicBezTo>
                    <a:cubicBezTo>
                      <a:pt x="6806" y="2008"/>
                      <a:pt x="7773" y="2275"/>
                      <a:pt x="7706" y="2775"/>
                    </a:cubicBezTo>
                    <a:cubicBezTo>
                      <a:pt x="7677" y="3177"/>
                      <a:pt x="6933" y="3357"/>
                      <a:pt x="5983" y="3357"/>
                    </a:cubicBezTo>
                    <a:cubicBezTo>
                      <a:pt x="5828" y="3357"/>
                      <a:pt x="5668" y="3352"/>
                      <a:pt x="5505" y="3342"/>
                    </a:cubicBezTo>
                    <a:cubicBezTo>
                      <a:pt x="4304" y="3209"/>
                      <a:pt x="3370" y="2875"/>
                      <a:pt x="3436" y="2375"/>
                    </a:cubicBezTo>
                    <a:cubicBezTo>
                      <a:pt x="3462" y="1994"/>
                      <a:pt x="4047" y="1826"/>
                      <a:pt x="4840" y="1826"/>
                    </a:cubicBezTo>
                    <a:close/>
                    <a:moveTo>
                      <a:pt x="4425" y="0"/>
                    </a:moveTo>
                    <a:cubicBezTo>
                      <a:pt x="2104" y="0"/>
                      <a:pt x="336" y="689"/>
                      <a:pt x="167" y="2342"/>
                    </a:cubicBezTo>
                    <a:cubicBezTo>
                      <a:pt x="1" y="4243"/>
                      <a:pt x="2302" y="5444"/>
                      <a:pt x="5271" y="5711"/>
                    </a:cubicBezTo>
                    <a:cubicBezTo>
                      <a:pt x="5682" y="5753"/>
                      <a:pt x="6085" y="5774"/>
                      <a:pt x="6473" y="5774"/>
                    </a:cubicBezTo>
                    <a:cubicBezTo>
                      <a:pt x="8861" y="5774"/>
                      <a:pt x="10732" y="4978"/>
                      <a:pt x="10875" y="3342"/>
                    </a:cubicBezTo>
                    <a:cubicBezTo>
                      <a:pt x="11109" y="1374"/>
                      <a:pt x="8774" y="374"/>
                      <a:pt x="5805" y="73"/>
                    </a:cubicBezTo>
                    <a:cubicBezTo>
                      <a:pt x="5330" y="25"/>
                      <a:pt x="4867" y="0"/>
                      <a:pt x="44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3" name="Google Shape;3703;p30"/>
              <p:cNvSpPr/>
              <p:nvPr/>
            </p:nvSpPr>
            <p:spPr>
              <a:xfrm>
                <a:off x="3537488" y="829550"/>
                <a:ext cx="277725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6239" fill="none" extrusionOk="0">
                    <a:moveTo>
                      <a:pt x="5805" y="300"/>
                    </a:moveTo>
                    <a:cubicBezTo>
                      <a:pt x="2836" y="0"/>
                      <a:pt x="368" y="601"/>
                      <a:pt x="167" y="2569"/>
                    </a:cubicBezTo>
                    <a:cubicBezTo>
                      <a:pt x="1" y="4470"/>
                      <a:pt x="2302" y="5671"/>
                      <a:pt x="5271" y="5938"/>
                    </a:cubicBezTo>
                    <a:cubicBezTo>
                      <a:pt x="8207" y="6238"/>
                      <a:pt x="10708" y="5471"/>
                      <a:pt x="10875" y="3569"/>
                    </a:cubicBezTo>
                    <a:cubicBezTo>
                      <a:pt x="11109" y="1601"/>
                      <a:pt x="8774" y="601"/>
                      <a:pt x="5805" y="300"/>
                    </a:cubicBezTo>
                    <a:close/>
                    <a:moveTo>
                      <a:pt x="5505" y="3569"/>
                    </a:moveTo>
                    <a:cubicBezTo>
                      <a:pt x="4304" y="3436"/>
                      <a:pt x="3370" y="3102"/>
                      <a:pt x="3436" y="2602"/>
                    </a:cubicBezTo>
                    <a:cubicBezTo>
                      <a:pt x="3470" y="2102"/>
                      <a:pt x="4471" y="1968"/>
                      <a:pt x="5638" y="2102"/>
                    </a:cubicBezTo>
                    <a:cubicBezTo>
                      <a:pt x="6806" y="2235"/>
                      <a:pt x="7773" y="2502"/>
                      <a:pt x="7706" y="3002"/>
                    </a:cubicBezTo>
                    <a:cubicBezTo>
                      <a:pt x="7673" y="3469"/>
                      <a:pt x="6672" y="3636"/>
                      <a:pt x="5505" y="3569"/>
                    </a:cubicBezTo>
                    <a:close/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4" name="Google Shape;3704;p30"/>
              <p:cNvSpPr/>
              <p:nvPr/>
            </p:nvSpPr>
            <p:spPr>
              <a:xfrm>
                <a:off x="3586688" y="378350"/>
                <a:ext cx="284400" cy="159975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6399" extrusionOk="0">
                    <a:moveTo>
                      <a:pt x="4409" y="1857"/>
                    </a:moveTo>
                    <a:cubicBezTo>
                      <a:pt x="4824" y="1857"/>
                      <a:pt x="5376" y="1967"/>
                      <a:pt x="5972" y="2137"/>
                    </a:cubicBezTo>
                    <a:cubicBezTo>
                      <a:pt x="7139" y="2470"/>
                      <a:pt x="7973" y="2971"/>
                      <a:pt x="7840" y="3471"/>
                    </a:cubicBezTo>
                    <a:cubicBezTo>
                      <a:pt x="7769" y="3753"/>
                      <a:pt x="7457" y="3877"/>
                      <a:pt x="7006" y="3877"/>
                    </a:cubicBezTo>
                    <a:cubicBezTo>
                      <a:pt x="6603" y="3877"/>
                      <a:pt x="6089" y="3778"/>
                      <a:pt x="5538" y="3605"/>
                    </a:cubicBezTo>
                    <a:cubicBezTo>
                      <a:pt x="4371" y="3271"/>
                      <a:pt x="3537" y="2704"/>
                      <a:pt x="3670" y="2204"/>
                    </a:cubicBezTo>
                    <a:cubicBezTo>
                      <a:pt x="3735" y="1958"/>
                      <a:pt x="4009" y="1857"/>
                      <a:pt x="4409" y="1857"/>
                    </a:cubicBezTo>
                    <a:close/>
                    <a:moveTo>
                      <a:pt x="3413" y="0"/>
                    </a:moveTo>
                    <a:cubicBezTo>
                      <a:pt x="1953" y="0"/>
                      <a:pt x="864" y="472"/>
                      <a:pt x="534" y="1603"/>
                    </a:cubicBezTo>
                    <a:cubicBezTo>
                      <a:pt x="1" y="3471"/>
                      <a:pt x="2036" y="5039"/>
                      <a:pt x="4871" y="5940"/>
                    </a:cubicBezTo>
                    <a:cubicBezTo>
                      <a:pt x="5883" y="6237"/>
                      <a:pt x="6865" y="6399"/>
                      <a:pt x="7733" y="6399"/>
                    </a:cubicBezTo>
                    <a:cubicBezTo>
                      <a:pt x="9300" y="6399"/>
                      <a:pt x="10499" y="5873"/>
                      <a:pt x="10842" y="4672"/>
                    </a:cubicBezTo>
                    <a:cubicBezTo>
                      <a:pt x="11376" y="2804"/>
                      <a:pt x="9307" y="1336"/>
                      <a:pt x="6472" y="502"/>
                    </a:cubicBezTo>
                    <a:cubicBezTo>
                      <a:pt x="5372" y="183"/>
                      <a:pt x="4321" y="0"/>
                      <a:pt x="34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5" name="Google Shape;3705;p30"/>
              <p:cNvSpPr/>
              <p:nvPr/>
            </p:nvSpPr>
            <p:spPr>
              <a:xfrm>
                <a:off x="3586688" y="370050"/>
                <a:ext cx="284400" cy="177650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7106" fill="none" extrusionOk="0">
                    <a:moveTo>
                      <a:pt x="6472" y="834"/>
                    </a:moveTo>
                    <a:cubicBezTo>
                      <a:pt x="3603" y="0"/>
                      <a:pt x="1068" y="100"/>
                      <a:pt x="534" y="1935"/>
                    </a:cubicBezTo>
                    <a:cubicBezTo>
                      <a:pt x="1" y="3803"/>
                      <a:pt x="2036" y="5371"/>
                      <a:pt x="4871" y="6272"/>
                    </a:cubicBezTo>
                    <a:cubicBezTo>
                      <a:pt x="7706" y="7105"/>
                      <a:pt x="10308" y="6872"/>
                      <a:pt x="10842" y="5004"/>
                    </a:cubicBezTo>
                    <a:cubicBezTo>
                      <a:pt x="11376" y="3136"/>
                      <a:pt x="9307" y="1668"/>
                      <a:pt x="6472" y="834"/>
                    </a:cubicBezTo>
                    <a:close/>
                    <a:moveTo>
                      <a:pt x="5538" y="3937"/>
                    </a:moveTo>
                    <a:cubicBezTo>
                      <a:pt x="4371" y="3603"/>
                      <a:pt x="3537" y="3036"/>
                      <a:pt x="3670" y="2536"/>
                    </a:cubicBezTo>
                    <a:cubicBezTo>
                      <a:pt x="3803" y="2035"/>
                      <a:pt x="4804" y="2135"/>
                      <a:pt x="5972" y="2469"/>
                    </a:cubicBezTo>
                    <a:cubicBezTo>
                      <a:pt x="7139" y="2802"/>
                      <a:pt x="7973" y="3303"/>
                      <a:pt x="7840" y="3803"/>
                    </a:cubicBezTo>
                    <a:cubicBezTo>
                      <a:pt x="7706" y="4337"/>
                      <a:pt x="6706" y="4303"/>
                      <a:pt x="5538" y="3937"/>
                    </a:cubicBezTo>
                    <a:close/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6" name="Google Shape;3706;p30"/>
              <p:cNvSpPr/>
              <p:nvPr/>
            </p:nvSpPr>
            <p:spPr>
              <a:xfrm>
                <a:off x="3720963" y="447975"/>
                <a:ext cx="280225" cy="191025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7641" extrusionOk="0">
                    <a:moveTo>
                      <a:pt x="6926" y="2238"/>
                    </a:moveTo>
                    <a:cubicBezTo>
                      <a:pt x="7125" y="2238"/>
                      <a:pt x="7278" y="2295"/>
                      <a:pt x="7372" y="2421"/>
                    </a:cubicBezTo>
                    <a:cubicBezTo>
                      <a:pt x="7639" y="2888"/>
                      <a:pt x="6939" y="3588"/>
                      <a:pt x="5871" y="4222"/>
                    </a:cubicBezTo>
                    <a:cubicBezTo>
                      <a:pt x="5185" y="4642"/>
                      <a:pt x="4529" y="4887"/>
                      <a:pt x="4096" y="4887"/>
                    </a:cubicBezTo>
                    <a:cubicBezTo>
                      <a:pt x="3877" y="4887"/>
                      <a:pt x="3715" y="4824"/>
                      <a:pt x="3636" y="4689"/>
                    </a:cubicBezTo>
                    <a:cubicBezTo>
                      <a:pt x="3369" y="4222"/>
                      <a:pt x="4103" y="3555"/>
                      <a:pt x="5137" y="2921"/>
                    </a:cubicBezTo>
                    <a:cubicBezTo>
                      <a:pt x="5847" y="2509"/>
                      <a:pt x="6493" y="2238"/>
                      <a:pt x="6926" y="2238"/>
                    </a:cubicBezTo>
                    <a:close/>
                    <a:moveTo>
                      <a:pt x="8250" y="0"/>
                    </a:moveTo>
                    <a:cubicBezTo>
                      <a:pt x="7115" y="0"/>
                      <a:pt x="5681" y="549"/>
                      <a:pt x="4203" y="1420"/>
                    </a:cubicBezTo>
                    <a:cubicBezTo>
                      <a:pt x="1668" y="2921"/>
                      <a:pt x="0" y="4889"/>
                      <a:pt x="968" y="6557"/>
                    </a:cubicBezTo>
                    <a:cubicBezTo>
                      <a:pt x="1419" y="7309"/>
                      <a:pt x="2181" y="7640"/>
                      <a:pt x="3116" y="7640"/>
                    </a:cubicBezTo>
                    <a:cubicBezTo>
                      <a:pt x="4254" y="7640"/>
                      <a:pt x="5646" y="7148"/>
                      <a:pt x="7039" y="6323"/>
                    </a:cubicBezTo>
                    <a:cubicBezTo>
                      <a:pt x="9574" y="4822"/>
                      <a:pt x="11208" y="2721"/>
                      <a:pt x="10208" y="1053"/>
                    </a:cubicBezTo>
                    <a:cubicBezTo>
                      <a:pt x="9804" y="318"/>
                      <a:pt x="9114" y="0"/>
                      <a:pt x="8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7" name="Google Shape;3707;p30"/>
              <p:cNvSpPr/>
              <p:nvPr/>
            </p:nvSpPr>
            <p:spPr>
              <a:xfrm>
                <a:off x="3720963" y="431750"/>
                <a:ext cx="2802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1209" h="8874" fill="none" extrusionOk="0">
                    <a:moveTo>
                      <a:pt x="4203" y="2069"/>
                    </a:moveTo>
                    <a:cubicBezTo>
                      <a:pt x="1668" y="3570"/>
                      <a:pt x="0" y="5538"/>
                      <a:pt x="968" y="7206"/>
                    </a:cubicBezTo>
                    <a:cubicBezTo>
                      <a:pt x="1968" y="8874"/>
                      <a:pt x="4503" y="8474"/>
                      <a:pt x="7039" y="6972"/>
                    </a:cubicBezTo>
                    <a:cubicBezTo>
                      <a:pt x="9574" y="5471"/>
                      <a:pt x="11208" y="3370"/>
                      <a:pt x="10208" y="1702"/>
                    </a:cubicBezTo>
                    <a:cubicBezTo>
                      <a:pt x="9274" y="1"/>
                      <a:pt x="6805" y="535"/>
                      <a:pt x="4203" y="2069"/>
                    </a:cubicBezTo>
                    <a:close/>
                    <a:moveTo>
                      <a:pt x="5871" y="4871"/>
                    </a:moveTo>
                    <a:cubicBezTo>
                      <a:pt x="4837" y="5505"/>
                      <a:pt x="3870" y="5738"/>
                      <a:pt x="3636" y="5338"/>
                    </a:cubicBezTo>
                    <a:cubicBezTo>
                      <a:pt x="3369" y="4871"/>
                      <a:pt x="4103" y="4204"/>
                      <a:pt x="5137" y="3570"/>
                    </a:cubicBezTo>
                    <a:cubicBezTo>
                      <a:pt x="6171" y="2970"/>
                      <a:pt x="7072" y="2669"/>
                      <a:pt x="7372" y="3070"/>
                    </a:cubicBezTo>
                    <a:cubicBezTo>
                      <a:pt x="7639" y="3537"/>
                      <a:pt x="6939" y="4237"/>
                      <a:pt x="5871" y="4871"/>
                    </a:cubicBezTo>
                    <a:close/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8" name="Google Shape;3708;p30"/>
              <p:cNvSpPr/>
              <p:nvPr/>
            </p:nvSpPr>
            <p:spPr>
              <a:xfrm>
                <a:off x="3018788" y="799925"/>
                <a:ext cx="283550" cy="185550"/>
              </a:xfrm>
              <a:custGeom>
                <a:avLst/>
                <a:gdLst/>
                <a:ahLst/>
                <a:cxnLst/>
                <a:rect l="l" t="t" r="r" b="b"/>
                <a:pathLst>
                  <a:path w="11342" h="7422" extrusionOk="0">
                    <a:moveTo>
                      <a:pt x="6859" y="2213"/>
                    </a:moveTo>
                    <a:cubicBezTo>
                      <a:pt x="7098" y="2213"/>
                      <a:pt x="7278" y="2287"/>
                      <a:pt x="7372" y="2453"/>
                    </a:cubicBezTo>
                    <a:cubicBezTo>
                      <a:pt x="7606" y="2853"/>
                      <a:pt x="6905" y="3520"/>
                      <a:pt x="5838" y="4121"/>
                    </a:cubicBezTo>
                    <a:cubicBezTo>
                      <a:pt x="5151" y="4485"/>
                      <a:pt x="4493" y="4712"/>
                      <a:pt x="4056" y="4712"/>
                    </a:cubicBezTo>
                    <a:cubicBezTo>
                      <a:pt x="3815" y="4712"/>
                      <a:pt x="3641" y="4642"/>
                      <a:pt x="3570" y="4488"/>
                    </a:cubicBezTo>
                    <a:cubicBezTo>
                      <a:pt x="3336" y="4021"/>
                      <a:pt x="4070" y="3420"/>
                      <a:pt x="5104" y="2820"/>
                    </a:cubicBezTo>
                    <a:cubicBezTo>
                      <a:pt x="5792" y="2454"/>
                      <a:pt x="6425" y="2213"/>
                      <a:pt x="6859" y="2213"/>
                    </a:cubicBezTo>
                    <a:close/>
                    <a:moveTo>
                      <a:pt x="8226" y="1"/>
                    </a:moveTo>
                    <a:cubicBezTo>
                      <a:pt x="7101" y="1"/>
                      <a:pt x="5729" y="475"/>
                      <a:pt x="4337" y="1252"/>
                    </a:cubicBezTo>
                    <a:cubicBezTo>
                      <a:pt x="1702" y="2653"/>
                      <a:pt x="1" y="4521"/>
                      <a:pt x="901" y="6256"/>
                    </a:cubicBezTo>
                    <a:cubicBezTo>
                      <a:pt x="1346" y="7065"/>
                      <a:pt x="2161" y="7422"/>
                      <a:pt x="3177" y="7422"/>
                    </a:cubicBezTo>
                    <a:cubicBezTo>
                      <a:pt x="4295" y="7422"/>
                      <a:pt x="5658" y="6990"/>
                      <a:pt x="7039" y="6256"/>
                    </a:cubicBezTo>
                    <a:cubicBezTo>
                      <a:pt x="9674" y="4821"/>
                      <a:pt x="11342" y="2820"/>
                      <a:pt x="10408" y="1119"/>
                    </a:cubicBezTo>
                    <a:cubicBezTo>
                      <a:pt x="9950" y="339"/>
                      <a:pt x="9176" y="1"/>
                      <a:pt x="8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9" name="Google Shape;3709;p30"/>
              <p:cNvSpPr/>
              <p:nvPr/>
            </p:nvSpPr>
            <p:spPr>
              <a:xfrm>
                <a:off x="3018788" y="785350"/>
                <a:ext cx="283550" cy="213500"/>
              </a:xfrm>
              <a:custGeom>
                <a:avLst/>
                <a:gdLst/>
                <a:ahLst/>
                <a:cxnLst/>
                <a:rect l="l" t="t" r="r" b="b"/>
                <a:pathLst>
                  <a:path w="11342" h="8540" fill="none" extrusionOk="0">
                    <a:moveTo>
                      <a:pt x="4337" y="1835"/>
                    </a:moveTo>
                    <a:cubicBezTo>
                      <a:pt x="1702" y="3236"/>
                      <a:pt x="1" y="5104"/>
                      <a:pt x="901" y="6839"/>
                    </a:cubicBezTo>
                    <a:cubicBezTo>
                      <a:pt x="1835" y="8540"/>
                      <a:pt x="4404" y="8240"/>
                      <a:pt x="7039" y="6839"/>
                    </a:cubicBezTo>
                    <a:cubicBezTo>
                      <a:pt x="9674" y="5404"/>
                      <a:pt x="11342" y="3403"/>
                      <a:pt x="10408" y="1702"/>
                    </a:cubicBezTo>
                    <a:cubicBezTo>
                      <a:pt x="9407" y="0"/>
                      <a:pt x="6905" y="401"/>
                      <a:pt x="4337" y="1835"/>
                    </a:cubicBezTo>
                    <a:close/>
                    <a:moveTo>
                      <a:pt x="5838" y="4704"/>
                    </a:moveTo>
                    <a:cubicBezTo>
                      <a:pt x="4771" y="5271"/>
                      <a:pt x="3770" y="5504"/>
                      <a:pt x="3570" y="5071"/>
                    </a:cubicBezTo>
                    <a:cubicBezTo>
                      <a:pt x="3336" y="4604"/>
                      <a:pt x="4070" y="4003"/>
                      <a:pt x="5104" y="3403"/>
                    </a:cubicBezTo>
                    <a:cubicBezTo>
                      <a:pt x="6172" y="2836"/>
                      <a:pt x="7106" y="2569"/>
                      <a:pt x="7372" y="3036"/>
                    </a:cubicBezTo>
                    <a:cubicBezTo>
                      <a:pt x="7606" y="3436"/>
                      <a:pt x="6905" y="4103"/>
                      <a:pt x="5838" y="4704"/>
                    </a:cubicBezTo>
                    <a:close/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44" y="964953"/>
            <a:ext cx="1179568" cy="1179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42" y="895804"/>
            <a:ext cx="979151" cy="979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27" y="853007"/>
            <a:ext cx="1203638" cy="1203638"/>
          </a:xfrm>
          <a:prstGeom prst="rect">
            <a:avLst/>
          </a:prstGeom>
        </p:spPr>
      </p:pic>
      <p:grpSp>
        <p:nvGrpSpPr>
          <p:cNvPr id="219" name="Google Shape;219;p4"/>
          <p:cNvGrpSpPr/>
          <p:nvPr/>
        </p:nvGrpSpPr>
        <p:grpSpPr>
          <a:xfrm>
            <a:off x="0" y="114301"/>
            <a:ext cx="9144000" cy="5043608"/>
            <a:chOff x="0" y="152400"/>
            <a:chExt cx="12192000" cy="6724811"/>
          </a:xfrm>
        </p:grpSpPr>
        <p:pic>
          <p:nvPicPr>
            <p:cNvPr id="220" name="Google Shape;220;p4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0" y="6382185"/>
              <a:ext cx="12192000" cy="495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4"/>
            <p:cNvSpPr/>
            <p:nvPr/>
          </p:nvSpPr>
          <p:spPr>
            <a:xfrm>
              <a:off x="1945275" y="749752"/>
              <a:ext cx="8341726" cy="6108247"/>
            </a:xfrm>
            <a:prstGeom prst="rect">
              <a:avLst/>
            </a:prstGeom>
            <a:noFill/>
            <a:ln w="57150" cap="flat" cmpd="sng">
              <a:solidFill>
                <a:srgbClr val="F8A8C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Oi" panose="020B0604020202020204"/>
                <a:ea typeface="Oi" panose="020B0604020202020204"/>
                <a:cs typeface="Oi" panose="020B0604020202020204"/>
                <a:sym typeface="Oi" panose="020B0604020202020204"/>
              </a:endParaRPr>
            </a:p>
          </p:txBody>
        </p:sp>
        <p:pic>
          <p:nvPicPr>
            <p:cNvPr id="222" name="Google Shape;222;p4"/>
            <p:cNvPicPr preferRelativeResize="0"/>
            <p:nvPr/>
          </p:nvPicPr>
          <p:blipFill rotWithShape="1">
            <a:blip r:embed="rId5"/>
            <a:srcRect l="27908" r="28029" b="81898"/>
            <a:stretch>
              <a:fillRect/>
            </a:stretch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8" name="Google Shape;308;p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471036" y="-346275"/>
            <a:ext cx="2001302" cy="76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258899" y="2374810"/>
            <a:ext cx="1287584" cy="1157572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">
            <a:hlinkClick r:id="rId8" action="ppaction://hlinksldjump"/>
          </p:cNvPr>
          <p:cNvSpPr/>
          <p:nvPr/>
        </p:nvSpPr>
        <p:spPr>
          <a:xfrm>
            <a:off x="1827182" y="1623296"/>
            <a:ext cx="418398" cy="418398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dk1"/>
                </a:solidFill>
                <a:latin typeface="Times New Roman" panose="02020603050405020304" pitchFamily="18" charset="0"/>
                <a:ea typeface="Oi" panose="020B0604020202020204"/>
                <a:cs typeface="Times New Roman" panose="02020603050405020304" pitchFamily="18" charset="0"/>
                <a:sym typeface="Oi" panose="020B0604020202020204"/>
              </a:rPr>
              <a:t>1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" name="Google Shape;338;p4">
            <a:hlinkClick r:id="rId9" action="ppaction://hlinksldjump"/>
          </p:cNvPr>
          <p:cNvSpPr/>
          <p:nvPr/>
        </p:nvSpPr>
        <p:spPr>
          <a:xfrm>
            <a:off x="3790821" y="1638536"/>
            <a:ext cx="418398" cy="418398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500" b="1" dirty="0">
                <a:solidFill>
                  <a:schemeClr val="dk1"/>
                </a:solidFill>
                <a:latin typeface="Times New Roman" panose="02020603050405020304" pitchFamily="18" charset="0"/>
                <a:ea typeface="Oi" panose="020B0604020202020204"/>
                <a:cs typeface="Times New Roman" panose="02020603050405020304" pitchFamily="18" charset="0"/>
                <a:sym typeface="Oi" panose="020B0604020202020204"/>
                <a:hlinkClick r:id="rId9" action="ppaction://hlinksldjump"/>
              </a:rPr>
              <a:t>2</a:t>
            </a:r>
            <a:endParaRPr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1" name="Google Shape;341;p4">
            <a:hlinkClick r:id="rId10" action="ppaction://hlinksldjump"/>
          </p:cNvPr>
          <p:cNvSpPr/>
          <p:nvPr/>
        </p:nvSpPr>
        <p:spPr>
          <a:xfrm>
            <a:off x="5793505" y="1634726"/>
            <a:ext cx="418398" cy="418398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500" b="1" dirty="0">
                <a:solidFill>
                  <a:schemeClr val="dk1"/>
                </a:solidFill>
                <a:latin typeface="Times New Roman" panose="02020603050405020304" pitchFamily="18" charset="0"/>
                <a:ea typeface="Oi" panose="020B0604020202020204"/>
                <a:cs typeface="Times New Roman" panose="02020603050405020304" pitchFamily="18" charset="0"/>
                <a:sym typeface="Oi" panose="020B0604020202020204"/>
              </a:rPr>
              <a:t>3</a:t>
            </a:r>
            <a:endParaRPr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7" name="Google Shape;347;p4"/>
          <p:cNvSpPr txBox="1"/>
          <p:nvPr/>
        </p:nvSpPr>
        <p:spPr>
          <a:xfrm>
            <a:off x="3457419" y="254049"/>
            <a:ext cx="2415325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100" b="1" dirty="0">
                <a:solidFill>
                  <a:schemeClr val="lt1"/>
                </a:solidFill>
                <a:latin typeface="Montserrat Black" panose="00000A00000000000000"/>
                <a:ea typeface="Montserrat Black" panose="00000A00000000000000"/>
                <a:cs typeface="Montserrat Black" panose="00000A00000000000000"/>
                <a:sym typeface="Montserrat Black" panose="00000A00000000000000"/>
              </a:rPr>
              <a:t>BABY THREE</a:t>
            </a:r>
            <a:endParaRPr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rcRect l="35326" t="23143" r="31266" b="27379"/>
          <a:stretch>
            <a:fillRect/>
          </a:stretch>
        </p:blipFill>
        <p:spPr>
          <a:xfrm>
            <a:off x="2220999" y="794535"/>
            <a:ext cx="1122718" cy="1283612"/>
          </a:xfrm>
          <a:prstGeom prst="rect">
            <a:avLst/>
          </a:prstGeom>
        </p:spPr>
      </p:pic>
      <p:pic>
        <p:nvPicPr>
          <p:cNvPr id="29" name="Hammer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0409273">
            <a:off x="2787404" y="420443"/>
            <a:ext cx="1105275" cy="1105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rcRect l="35326" t="23143" r="31266" b="27379"/>
          <a:stretch>
            <a:fillRect/>
          </a:stretch>
        </p:blipFill>
        <p:spPr>
          <a:xfrm>
            <a:off x="4188952" y="806866"/>
            <a:ext cx="1122718" cy="1283612"/>
          </a:xfrm>
          <a:prstGeom prst="rect">
            <a:avLst/>
          </a:prstGeom>
        </p:spPr>
      </p:pic>
      <p:pic>
        <p:nvPicPr>
          <p:cNvPr id="31" name="Hammer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0409273">
            <a:off x="4755357" y="432774"/>
            <a:ext cx="1105275" cy="1105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rcRect l="35326" t="23143" r="31266" b="27379"/>
          <a:stretch>
            <a:fillRect/>
          </a:stretch>
        </p:blipFill>
        <p:spPr>
          <a:xfrm>
            <a:off x="6191456" y="808084"/>
            <a:ext cx="1122718" cy="1283612"/>
          </a:xfrm>
          <a:prstGeom prst="rect">
            <a:avLst/>
          </a:prstGeom>
        </p:spPr>
      </p:pic>
      <p:pic>
        <p:nvPicPr>
          <p:cNvPr id="33" name="Hammer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0409273">
            <a:off x="6810329" y="447642"/>
            <a:ext cx="1105275" cy="1105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oogle Shape;3896;p33"/>
          <p:cNvGrpSpPr/>
          <p:nvPr/>
        </p:nvGrpSpPr>
        <p:grpSpPr>
          <a:xfrm rot="844194">
            <a:off x="269779" y="435564"/>
            <a:ext cx="1020130" cy="1207220"/>
            <a:chOff x="2967324" y="1602464"/>
            <a:chExt cx="734314" cy="940089"/>
          </a:xfrm>
        </p:grpSpPr>
        <p:sp>
          <p:nvSpPr>
            <p:cNvPr id="4" name="Google Shape;3897;p33"/>
            <p:cNvSpPr/>
            <p:nvPr/>
          </p:nvSpPr>
          <p:spPr>
            <a:xfrm>
              <a:off x="2967324" y="1602464"/>
              <a:ext cx="734314" cy="940089"/>
            </a:xfrm>
            <a:custGeom>
              <a:avLst/>
              <a:gdLst/>
              <a:ahLst/>
              <a:cxnLst/>
              <a:rect l="l" t="t" r="r" b="b"/>
              <a:pathLst>
                <a:path w="47768" h="61144" extrusionOk="0">
                  <a:moveTo>
                    <a:pt x="23217" y="0"/>
                  </a:moveTo>
                  <a:cubicBezTo>
                    <a:pt x="22149" y="0"/>
                    <a:pt x="21082" y="267"/>
                    <a:pt x="20048" y="801"/>
                  </a:cubicBezTo>
                  <a:lnTo>
                    <a:pt x="19981" y="801"/>
                  </a:lnTo>
                  <a:cubicBezTo>
                    <a:pt x="15912" y="2835"/>
                    <a:pt x="15411" y="7839"/>
                    <a:pt x="15711" y="11875"/>
                  </a:cubicBezTo>
                  <a:cubicBezTo>
                    <a:pt x="13410" y="12476"/>
                    <a:pt x="11375" y="13476"/>
                    <a:pt x="9474" y="14877"/>
                  </a:cubicBezTo>
                  <a:cubicBezTo>
                    <a:pt x="6105" y="17479"/>
                    <a:pt x="3636" y="21282"/>
                    <a:pt x="2235" y="26286"/>
                  </a:cubicBezTo>
                  <a:cubicBezTo>
                    <a:pt x="0" y="33858"/>
                    <a:pt x="534" y="42664"/>
                    <a:pt x="3503" y="49536"/>
                  </a:cubicBezTo>
                  <a:cubicBezTo>
                    <a:pt x="3569" y="49736"/>
                    <a:pt x="3636" y="49902"/>
                    <a:pt x="3736" y="50136"/>
                  </a:cubicBezTo>
                  <a:cubicBezTo>
                    <a:pt x="6238" y="55540"/>
                    <a:pt x="10007" y="59142"/>
                    <a:pt x="14711" y="60477"/>
                  </a:cubicBezTo>
                  <a:cubicBezTo>
                    <a:pt x="14744" y="60477"/>
                    <a:pt x="14811" y="60510"/>
                    <a:pt x="14878" y="60510"/>
                  </a:cubicBezTo>
                  <a:cubicBezTo>
                    <a:pt x="14911" y="60510"/>
                    <a:pt x="14944" y="60543"/>
                    <a:pt x="14978" y="60543"/>
                  </a:cubicBezTo>
                  <a:cubicBezTo>
                    <a:pt x="16312" y="60910"/>
                    <a:pt x="17713" y="61144"/>
                    <a:pt x="19114" y="61144"/>
                  </a:cubicBezTo>
                  <a:cubicBezTo>
                    <a:pt x="24251" y="61144"/>
                    <a:pt x="29721" y="58542"/>
                    <a:pt x="34492" y="53839"/>
                  </a:cubicBezTo>
                  <a:cubicBezTo>
                    <a:pt x="38761" y="49569"/>
                    <a:pt x="42130" y="43965"/>
                    <a:pt x="43765" y="38328"/>
                  </a:cubicBezTo>
                  <a:cubicBezTo>
                    <a:pt x="44966" y="34125"/>
                    <a:pt x="45132" y="30188"/>
                    <a:pt x="44265" y="26686"/>
                  </a:cubicBezTo>
                  <a:cubicBezTo>
                    <a:pt x="43832" y="24985"/>
                    <a:pt x="43131" y="23350"/>
                    <a:pt x="42264" y="21849"/>
                  </a:cubicBezTo>
                  <a:cubicBezTo>
                    <a:pt x="45766" y="18580"/>
                    <a:pt x="47768" y="15611"/>
                    <a:pt x="47401" y="12442"/>
                  </a:cubicBezTo>
                  <a:cubicBezTo>
                    <a:pt x="47134" y="10207"/>
                    <a:pt x="45666" y="8339"/>
                    <a:pt x="43465" y="7305"/>
                  </a:cubicBezTo>
                  <a:cubicBezTo>
                    <a:pt x="42564" y="6872"/>
                    <a:pt x="41563" y="6672"/>
                    <a:pt x="40496" y="6672"/>
                  </a:cubicBezTo>
                  <a:cubicBezTo>
                    <a:pt x="40096" y="6672"/>
                    <a:pt x="39595" y="6705"/>
                    <a:pt x="39095" y="6805"/>
                  </a:cubicBezTo>
                  <a:cubicBezTo>
                    <a:pt x="38928" y="6004"/>
                    <a:pt x="38628" y="5304"/>
                    <a:pt x="38228" y="4637"/>
                  </a:cubicBezTo>
                  <a:cubicBezTo>
                    <a:pt x="37060" y="2769"/>
                    <a:pt x="34959" y="1668"/>
                    <a:pt x="32590" y="1668"/>
                  </a:cubicBezTo>
                  <a:lnTo>
                    <a:pt x="32390" y="1668"/>
                  </a:lnTo>
                  <a:cubicBezTo>
                    <a:pt x="30956" y="1701"/>
                    <a:pt x="29655" y="2135"/>
                    <a:pt x="28487" y="2936"/>
                  </a:cubicBezTo>
                  <a:cubicBezTo>
                    <a:pt x="28254" y="2535"/>
                    <a:pt x="27954" y="2202"/>
                    <a:pt x="27653" y="1868"/>
                  </a:cubicBezTo>
                  <a:cubicBezTo>
                    <a:pt x="26452" y="667"/>
                    <a:pt x="24885" y="0"/>
                    <a:pt x="23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" name="Google Shape;3898;p33"/>
            <p:cNvGrpSpPr/>
            <p:nvPr/>
          </p:nvGrpSpPr>
          <p:grpSpPr>
            <a:xfrm>
              <a:off x="3020095" y="1652161"/>
              <a:ext cx="639973" cy="851898"/>
              <a:chOff x="2725450" y="1267050"/>
              <a:chExt cx="1040775" cy="1385200"/>
            </a:xfrm>
          </p:grpSpPr>
          <p:sp>
            <p:nvSpPr>
              <p:cNvPr id="8" name="Google Shape;3899;p33"/>
              <p:cNvSpPr/>
              <p:nvPr/>
            </p:nvSpPr>
            <p:spPr>
              <a:xfrm>
                <a:off x="3091550" y="1300950"/>
                <a:ext cx="211625" cy="389775"/>
              </a:xfrm>
              <a:custGeom>
                <a:avLst/>
                <a:gdLst/>
                <a:ahLst/>
                <a:cxnLst/>
                <a:rect l="l" t="t" r="r" b="b"/>
                <a:pathLst>
                  <a:path w="8465" h="15591" extrusionOk="0">
                    <a:moveTo>
                      <a:pt x="5201" y="1"/>
                    </a:moveTo>
                    <a:cubicBezTo>
                      <a:pt x="4848" y="1"/>
                      <a:pt x="4461" y="105"/>
                      <a:pt x="4037" y="313"/>
                    </a:cubicBezTo>
                    <a:cubicBezTo>
                      <a:pt x="0" y="2347"/>
                      <a:pt x="3870" y="15590"/>
                      <a:pt x="3870" y="15590"/>
                    </a:cubicBezTo>
                    <a:lnTo>
                      <a:pt x="8173" y="15223"/>
                    </a:lnTo>
                    <a:cubicBezTo>
                      <a:pt x="8465" y="5120"/>
                      <a:pt x="7683" y="1"/>
                      <a:pt x="5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" name="Google Shape;3900;p33"/>
              <p:cNvSpPr/>
              <p:nvPr/>
            </p:nvSpPr>
            <p:spPr>
              <a:xfrm>
                <a:off x="3285850" y="1342075"/>
                <a:ext cx="260500" cy="381175"/>
              </a:xfrm>
              <a:custGeom>
                <a:avLst/>
                <a:gdLst/>
                <a:ahLst/>
                <a:cxnLst/>
                <a:rect l="l" t="t" r="r" b="b"/>
                <a:pathLst>
                  <a:path w="10420" h="15247" extrusionOk="0">
                    <a:moveTo>
                      <a:pt x="6813" y="0"/>
                    </a:moveTo>
                    <a:cubicBezTo>
                      <a:pt x="6778" y="0"/>
                      <a:pt x="6742" y="1"/>
                      <a:pt x="6705" y="2"/>
                    </a:cubicBezTo>
                    <a:cubicBezTo>
                      <a:pt x="2169" y="69"/>
                      <a:pt x="1" y="13745"/>
                      <a:pt x="1" y="13745"/>
                    </a:cubicBezTo>
                    <a:lnTo>
                      <a:pt x="4037" y="15246"/>
                    </a:lnTo>
                    <a:cubicBezTo>
                      <a:pt x="9289" y="5039"/>
                      <a:pt x="10419" y="0"/>
                      <a:pt x="68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" name="Google Shape;3901;p33"/>
              <p:cNvSpPr/>
              <p:nvPr/>
            </p:nvSpPr>
            <p:spPr>
              <a:xfrm>
                <a:off x="3378425" y="1466625"/>
                <a:ext cx="387800" cy="3183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2733" extrusionOk="0">
                    <a:moveTo>
                      <a:pt x="11039" y="1"/>
                    </a:moveTo>
                    <a:cubicBezTo>
                      <a:pt x="6766" y="1"/>
                      <a:pt x="0" y="9597"/>
                      <a:pt x="0" y="9597"/>
                    </a:cubicBezTo>
                    <a:lnTo>
                      <a:pt x="2969" y="12733"/>
                    </a:lnTo>
                    <a:cubicBezTo>
                      <a:pt x="12242" y="5794"/>
                      <a:pt x="15511" y="1791"/>
                      <a:pt x="12075" y="224"/>
                    </a:cubicBezTo>
                    <a:cubicBezTo>
                      <a:pt x="11752" y="71"/>
                      <a:pt x="11405" y="1"/>
                      <a:pt x="110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" name="Google Shape;3902;p33"/>
              <p:cNvSpPr/>
              <p:nvPr/>
            </p:nvSpPr>
            <p:spPr>
              <a:xfrm>
                <a:off x="3091550" y="1267050"/>
                <a:ext cx="212675" cy="423675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16947" fill="none" extrusionOk="0">
                    <a:moveTo>
                      <a:pt x="3870" y="16946"/>
                    </a:moveTo>
                    <a:cubicBezTo>
                      <a:pt x="3870" y="16946"/>
                      <a:pt x="0" y="3703"/>
                      <a:pt x="4037" y="1669"/>
                    </a:cubicBezTo>
                    <a:cubicBezTo>
                      <a:pt x="7439" y="1"/>
                      <a:pt x="8506" y="5038"/>
                      <a:pt x="8173" y="16579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" name="Google Shape;3903;p33"/>
              <p:cNvSpPr/>
              <p:nvPr/>
            </p:nvSpPr>
            <p:spPr>
              <a:xfrm>
                <a:off x="3285850" y="1339600"/>
                <a:ext cx="261050" cy="383650"/>
              </a:xfrm>
              <a:custGeom>
                <a:avLst/>
                <a:gdLst/>
                <a:ahLst/>
                <a:cxnLst/>
                <a:rect l="l" t="t" r="r" b="b"/>
                <a:pathLst>
                  <a:path w="10442" h="15346" fill="none" extrusionOk="0">
                    <a:moveTo>
                      <a:pt x="1" y="13844"/>
                    </a:moveTo>
                    <a:cubicBezTo>
                      <a:pt x="1" y="13844"/>
                      <a:pt x="2169" y="168"/>
                      <a:pt x="6705" y="101"/>
                    </a:cubicBezTo>
                    <a:cubicBezTo>
                      <a:pt x="10441" y="1"/>
                      <a:pt x="9341" y="5038"/>
                      <a:pt x="4037" y="153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" name="Google Shape;3904;p33"/>
              <p:cNvSpPr/>
              <p:nvPr/>
            </p:nvSpPr>
            <p:spPr>
              <a:xfrm>
                <a:off x="3378425" y="1423825"/>
                <a:ext cx="38780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4445" fill="none" extrusionOk="0">
                    <a:moveTo>
                      <a:pt x="0" y="11309"/>
                    </a:moveTo>
                    <a:cubicBezTo>
                      <a:pt x="0" y="11309"/>
                      <a:pt x="7973" y="1"/>
                      <a:pt x="12075" y="1936"/>
                    </a:cubicBezTo>
                    <a:cubicBezTo>
                      <a:pt x="15511" y="3503"/>
                      <a:pt x="12242" y="7506"/>
                      <a:pt x="2969" y="144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3905;p33"/>
              <p:cNvSpPr/>
              <p:nvPr/>
            </p:nvSpPr>
            <p:spPr>
              <a:xfrm>
                <a:off x="2732125" y="1584650"/>
                <a:ext cx="975725" cy="10148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0595" extrusionOk="0">
                    <a:moveTo>
                      <a:pt x="17430" y="1"/>
                    </a:moveTo>
                    <a:cubicBezTo>
                      <a:pt x="11101" y="1"/>
                      <a:pt x="5691" y="3263"/>
                      <a:pt x="3236" y="11681"/>
                    </a:cubicBezTo>
                    <a:cubicBezTo>
                      <a:pt x="0" y="22889"/>
                      <a:pt x="3636" y="37566"/>
                      <a:pt x="12643" y="40201"/>
                    </a:cubicBezTo>
                    <a:cubicBezTo>
                      <a:pt x="13570" y="40468"/>
                      <a:pt x="14520" y="40594"/>
                      <a:pt x="15480" y="40594"/>
                    </a:cubicBezTo>
                    <a:cubicBezTo>
                      <a:pt x="23770" y="40594"/>
                      <a:pt x="32859" y="31162"/>
                      <a:pt x="35759" y="21088"/>
                    </a:cubicBezTo>
                    <a:cubicBezTo>
                      <a:pt x="39028" y="9880"/>
                      <a:pt x="32924" y="3575"/>
                      <a:pt x="23951" y="1007"/>
                    </a:cubicBezTo>
                    <a:cubicBezTo>
                      <a:pt x="21726" y="359"/>
                      <a:pt x="19527" y="1"/>
                      <a:pt x="17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3906;p33"/>
              <p:cNvSpPr/>
              <p:nvPr/>
            </p:nvSpPr>
            <p:spPr>
              <a:xfrm>
                <a:off x="2838025" y="1765750"/>
                <a:ext cx="824775" cy="831475"/>
              </a:xfrm>
              <a:custGeom>
                <a:avLst/>
                <a:gdLst/>
                <a:ahLst/>
                <a:cxnLst/>
                <a:rect l="l" t="t" r="r" b="b"/>
                <a:pathLst>
                  <a:path w="32991" h="33259" extrusionOk="0">
                    <a:moveTo>
                      <a:pt x="29622" y="0"/>
                    </a:moveTo>
                    <a:cubicBezTo>
                      <a:pt x="30789" y="2969"/>
                      <a:pt x="30956" y="6538"/>
                      <a:pt x="29655" y="10941"/>
                    </a:cubicBezTo>
                    <a:cubicBezTo>
                      <a:pt x="26728" y="20976"/>
                      <a:pt x="17678" y="30423"/>
                      <a:pt x="9375" y="30423"/>
                    </a:cubicBezTo>
                    <a:cubicBezTo>
                      <a:pt x="8405" y="30423"/>
                      <a:pt x="7445" y="30294"/>
                      <a:pt x="6505" y="30022"/>
                    </a:cubicBezTo>
                    <a:cubicBezTo>
                      <a:pt x="3870" y="29288"/>
                      <a:pt x="1702" y="27453"/>
                      <a:pt x="1" y="24985"/>
                    </a:cubicBezTo>
                    <a:lnTo>
                      <a:pt x="1" y="24985"/>
                    </a:lnTo>
                    <a:cubicBezTo>
                      <a:pt x="1802" y="28854"/>
                      <a:pt x="4504" y="31823"/>
                      <a:pt x="8107" y="32857"/>
                    </a:cubicBezTo>
                    <a:cubicBezTo>
                      <a:pt x="9046" y="33129"/>
                      <a:pt x="10006" y="33259"/>
                      <a:pt x="10976" y="33259"/>
                    </a:cubicBezTo>
                    <a:cubicBezTo>
                      <a:pt x="19279" y="33259"/>
                      <a:pt x="28330" y="23812"/>
                      <a:pt x="31256" y="13777"/>
                    </a:cubicBezTo>
                    <a:cubicBezTo>
                      <a:pt x="32991" y="7906"/>
                      <a:pt x="32124" y="3336"/>
                      <a:pt x="29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3907;p33"/>
              <p:cNvSpPr/>
              <p:nvPr/>
            </p:nvSpPr>
            <p:spPr>
              <a:xfrm>
                <a:off x="3461800" y="2037000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8" y="592"/>
                    </a:cubicBezTo>
                    <a:cubicBezTo>
                      <a:pt x="1" y="1126"/>
                      <a:pt x="201" y="1893"/>
                      <a:pt x="635" y="1993"/>
                    </a:cubicBezTo>
                    <a:cubicBezTo>
                      <a:pt x="683" y="2008"/>
                      <a:pt x="732" y="2015"/>
                      <a:pt x="783" y="2015"/>
                    </a:cubicBezTo>
                    <a:cubicBezTo>
                      <a:pt x="1189" y="2015"/>
                      <a:pt x="1654" y="1563"/>
                      <a:pt x="1802" y="1059"/>
                    </a:cubicBezTo>
                    <a:cubicBezTo>
                      <a:pt x="1969" y="492"/>
                      <a:pt x="1669" y="158"/>
                      <a:pt x="1202" y="58"/>
                    </a:cubicBezTo>
                    <a:cubicBezTo>
                      <a:pt x="1075" y="22"/>
                      <a:pt x="953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3908;p33"/>
              <p:cNvSpPr/>
              <p:nvPr/>
            </p:nvSpPr>
            <p:spPr>
              <a:xfrm>
                <a:off x="3361750" y="189522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8" y="1"/>
                    </a:moveTo>
                    <a:cubicBezTo>
                      <a:pt x="534" y="1"/>
                      <a:pt x="288" y="155"/>
                      <a:pt x="167" y="592"/>
                    </a:cubicBezTo>
                    <a:cubicBezTo>
                      <a:pt x="0" y="1126"/>
                      <a:pt x="200" y="1893"/>
                      <a:pt x="634" y="1993"/>
                    </a:cubicBezTo>
                    <a:cubicBezTo>
                      <a:pt x="682" y="2008"/>
                      <a:pt x="732" y="2015"/>
                      <a:pt x="782" y="2015"/>
                    </a:cubicBezTo>
                    <a:cubicBezTo>
                      <a:pt x="1188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74" y="22"/>
                      <a:pt x="952" y="1"/>
                      <a:pt x="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3909;p33"/>
              <p:cNvSpPr/>
              <p:nvPr/>
            </p:nvSpPr>
            <p:spPr>
              <a:xfrm>
                <a:off x="3227475" y="1739775"/>
                <a:ext cx="48400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29" extrusionOk="0">
                    <a:moveTo>
                      <a:pt x="882" y="0"/>
                    </a:moveTo>
                    <a:cubicBezTo>
                      <a:pt x="557" y="0"/>
                      <a:pt x="294" y="148"/>
                      <a:pt x="167" y="606"/>
                    </a:cubicBezTo>
                    <a:cubicBezTo>
                      <a:pt x="1" y="1173"/>
                      <a:pt x="167" y="1873"/>
                      <a:pt x="601" y="2007"/>
                    </a:cubicBezTo>
                    <a:cubicBezTo>
                      <a:pt x="653" y="2021"/>
                      <a:pt x="705" y="2028"/>
                      <a:pt x="757" y="2028"/>
                    </a:cubicBezTo>
                    <a:cubicBezTo>
                      <a:pt x="1181" y="2028"/>
                      <a:pt x="1620" y="1573"/>
                      <a:pt x="1768" y="1039"/>
                    </a:cubicBezTo>
                    <a:cubicBezTo>
                      <a:pt x="1935" y="506"/>
                      <a:pt x="1668" y="172"/>
                      <a:pt x="1201" y="39"/>
                    </a:cubicBezTo>
                    <a:cubicBezTo>
                      <a:pt x="1090" y="15"/>
                      <a:pt x="983" y="0"/>
                      <a:pt x="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" name="Google Shape;3910;p33"/>
              <p:cNvSpPr/>
              <p:nvPr/>
            </p:nvSpPr>
            <p:spPr>
              <a:xfrm>
                <a:off x="3042350" y="1654350"/>
                <a:ext cx="492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35" extrusionOk="0">
                    <a:moveTo>
                      <a:pt x="889" y="0"/>
                    </a:moveTo>
                    <a:cubicBezTo>
                      <a:pt x="565" y="0"/>
                      <a:pt x="292" y="164"/>
                      <a:pt x="167" y="587"/>
                    </a:cubicBezTo>
                    <a:cubicBezTo>
                      <a:pt x="0" y="1187"/>
                      <a:pt x="167" y="1921"/>
                      <a:pt x="634" y="2021"/>
                    </a:cubicBezTo>
                    <a:cubicBezTo>
                      <a:pt x="675" y="2030"/>
                      <a:pt x="715" y="2034"/>
                      <a:pt x="757" y="2034"/>
                    </a:cubicBezTo>
                    <a:cubicBezTo>
                      <a:pt x="1191" y="2034"/>
                      <a:pt x="1649" y="1572"/>
                      <a:pt x="1802" y="1054"/>
                    </a:cubicBezTo>
                    <a:cubicBezTo>
                      <a:pt x="1968" y="520"/>
                      <a:pt x="1668" y="187"/>
                      <a:pt x="1234" y="53"/>
                    </a:cubicBezTo>
                    <a:cubicBezTo>
                      <a:pt x="1116" y="19"/>
                      <a:pt x="1000" y="0"/>
                      <a:pt x="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" name="Google Shape;3911;p33"/>
              <p:cNvSpPr/>
              <p:nvPr/>
            </p:nvSpPr>
            <p:spPr>
              <a:xfrm>
                <a:off x="3408450" y="23288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53" y="0"/>
                    </a:moveTo>
                    <a:cubicBezTo>
                      <a:pt x="551" y="0"/>
                      <a:pt x="288" y="155"/>
                      <a:pt x="167" y="592"/>
                    </a:cubicBezTo>
                    <a:cubicBezTo>
                      <a:pt x="0" y="1159"/>
                      <a:pt x="167" y="1926"/>
                      <a:pt x="634" y="1993"/>
                    </a:cubicBezTo>
                    <a:cubicBezTo>
                      <a:pt x="686" y="2008"/>
                      <a:pt x="738" y="2015"/>
                      <a:pt x="791" y="2015"/>
                    </a:cubicBezTo>
                    <a:cubicBezTo>
                      <a:pt x="1215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83" y="22"/>
                      <a:pt x="965" y="0"/>
                      <a:pt x="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" name="Google Shape;3912;p33"/>
              <p:cNvSpPr/>
              <p:nvPr/>
            </p:nvSpPr>
            <p:spPr>
              <a:xfrm>
                <a:off x="3527700" y="18636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1" y="163"/>
                      <a:pt x="167" y="587"/>
                    </a:cubicBezTo>
                    <a:cubicBezTo>
                      <a:pt x="0" y="1154"/>
                      <a:pt x="167" y="1887"/>
                      <a:pt x="601" y="2021"/>
                    </a:cubicBezTo>
                    <a:cubicBezTo>
                      <a:pt x="652" y="2036"/>
                      <a:pt x="704" y="2043"/>
                      <a:pt x="757" y="2043"/>
                    </a:cubicBezTo>
                    <a:cubicBezTo>
                      <a:pt x="1181" y="2043"/>
                      <a:pt x="1620" y="1588"/>
                      <a:pt x="1768" y="1054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8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" name="Google Shape;3913;p33"/>
              <p:cNvSpPr/>
              <p:nvPr/>
            </p:nvSpPr>
            <p:spPr>
              <a:xfrm>
                <a:off x="2902250" y="17677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2" y="163"/>
                      <a:pt x="167" y="586"/>
                    </a:cubicBezTo>
                    <a:cubicBezTo>
                      <a:pt x="0" y="1187"/>
                      <a:pt x="167" y="1921"/>
                      <a:pt x="601" y="2021"/>
                    </a:cubicBezTo>
                    <a:cubicBezTo>
                      <a:pt x="652" y="2036"/>
                      <a:pt x="705" y="2043"/>
                      <a:pt x="757" y="2043"/>
                    </a:cubicBezTo>
                    <a:cubicBezTo>
                      <a:pt x="1181" y="2043"/>
                      <a:pt x="1620" y="1588"/>
                      <a:pt x="1768" y="1053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9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" name="Google Shape;3914;p33"/>
              <p:cNvSpPr/>
              <p:nvPr/>
            </p:nvSpPr>
            <p:spPr>
              <a:xfrm>
                <a:off x="3069025" y="1817800"/>
                <a:ext cx="475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2043" extrusionOk="0">
                    <a:moveTo>
                      <a:pt x="823" y="1"/>
                    </a:moveTo>
                    <a:cubicBezTo>
                      <a:pt x="498" y="1"/>
                      <a:pt x="225" y="164"/>
                      <a:pt x="101" y="587"/>
                    </a:cubicBezTo>
                    <a:cubicBezTo>
                      <a:pt x="1" y="1187"/>
                      <a:pt x="167" y="1921"/>
                      <a:pt x="568" y="2021"/>
                    </a:cubicBezTo>
                    <a:cubicBezTo>
                      <a:pt x="619" y="2036"/>
                      <a:pt x="672" y="2043"/>
                      <a:pt x="724" y="2043"/>
                    </a:cubicBezTo>
                    <a:cubicBezTo>
                      <a:pt x="1148" y="2043"/>
                      <a:pt x="1587" y="1588"/>
                      <a:pt x="1735" y="1054"/>
                    </a:cubicBezTo>
                    <a:cubicBezTo>
                      <a:pt x="1902" y="520"/>
                      <a:pt x="1602" y="187"/>
                      <a:pt x="1168" y="53"/>
                    </a:cubicBezTo>
                    <a:cubicBezTo>
                      <a:pt x="1050" y="19"/>
                      <a:pt x="933" y="1"/>
                      <a:pt x="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" name="Google Shape;3915;p33"/>
              <p:cNvSpPr/>
              <p:nvPr/>
            </p:nvSpPr>
            <p:spPr>
              <a:xfrm>
                <a:off x="3428450" y="17197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82" y="1"/>
                    </a:moveTo>
                    <a:cubicBezTo>
                      <a:pt x="557" y="1"/>
                      <a:pt x="295" y="148"/>
                      <a:pt x="167" y="606"/>
                    </a:cubicBezTo>
                    <a:cubicBezTo>
                      <a:pt x="1" y="1140"/>
                      <a:pt x="167" y="1907"/>
                      <a:pt x="634" y="2007"/>
                    </a:cubicBezTo>
                    <a:cubicBezTo>
                      <a:pt x="682" y="2022"/>
                      <a:pt x="732" y="2029"/>
                      <a:pt x="783" y="2029"/>
                    </a:cubicBezTo>
                    <a:cubicBezTo>
                      <a:pt x="1189" y="2029"/>
                      <a:pt x="1654" y="1577"/>
                      <a:pt x="1802" y="1073"/>
                    </a:cubicBezTo>
                    <a:cubicBezTo>
                      <a:pt x="1969" y="506"/>
                      <a:pt x="1668" y="172"/>
                      <a:pt x="1201" y="39"/>
                    </a:cubicBezTo>
                    <a:cubicBezTo>
                      <a:pt x="1090" y="15"/>
                      <a:pt x="983" y="1"/>
                      <a:pt x="8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" name="Google Shape;3916;p33"/>
              <p:cNvSpPr/>
              <p:nvPr/>
            </p:nvSpPr>
            <p:spPr>
              <a:xfrm>
                <a:off x="2833850" y="1932750"/>
                <a:ext cx="492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2015" extrusionOk="0">
                    <a:moveTo>
                      <a:pt x="866" y="1"/>
                    </a:moveTo>
                    <a:cubicBezTo>
                      <a:pt x="552" y="1"/>
                      <a:pt x="289" y="155"/>
                      <a:pt x="168" y="592"/>
                    </a:cubicBezTo>
                    <a:cubicBezTo>
                      <a:pt x="1" y="1126"/>
                      <a:pt x="168" y="1893"/>
                      <a:pt x="635" y="1993"/>
                    </a:cubicBezTo>
                    <a:cubicBezTo>
                      <a:pt x="686" y="2008"/>
                      <a:pt x="739" y="2015"/>
                      <a:pt x="792" y="2015"/>
                    </a:cubicBezTo>
                    <a:cubicBezTo>
                      <a:pt x="1215" y="2015"/>
                      <a:pt x="1654" y="1563"/>
                      <a:pt x="1802" y="1059"/>
                    </a:cubicBezTo>
                    <a:cubicBezTo>
                      <a:pt x="1969" y="492"/>
                      <a:pt x="1669" y="159"/>
                      <a:pt x="1235" y="58"/>
                    </a:cubicBezTo>
                    <a:cubicBezTo>
                      <a:pt x="1108" y="22"/>
                      <a:pt x="984" y="1"/>
                      <a:pt x="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" name="Google Shape;3917;p33"/>
              <p:cNvSpPr/>
              <p:nvPr/>
            </p:nvSpPr>
            <p:spPr>
              <a:xfrm>
                <a:off x="3141575" y="22234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96" y="1"/>
                    </a:moveTo>
                    <a:cubicBezTo>
                      <a:pt x="577" y="1"/>
                      <a:pt x="295" y="148"/>
                      <a:pt x="168" y="606"/>
                    </a:cubicBezTo>
                    <a:cubicBezTo>
                      <a:pt x="1" y="1173"/>
                      <a:pt x="168" y="1940"/>
                      <a:pt x="635" y="2007"/>
                    </a:cubicBezTo>
                    <a:cubicBezTo>
                      <a:pt x="686" y="2022"/>
                      <a:pt x="738" y="2029"/>
                      <a:pt x="791" y="2029"/>
                    </a:cubicBezTo>
                    <a:cubicBezTo>
                      <a:pt x="1215" y="2029"/>
                      <a:pt x="1654" y="1574"/>
                      <a:pt x="1802" y="1039"/>
                    </a:cubicBezTo>
                    <a:cubicBezTo>
                      <a:pt x="1969" y="506"/>
                      <a:pt x="1669" y="172"/>
                      <a:pt x="1202" y="39"/>
                    </a:cubicBezTo>
                    <a:cubicBezTo>
                      <a:pt x="1098" y="15"/>
                      <a:pt x="995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" name="Google Shape;3918;p33"/>
              <p:cNvSpPr/>
              <p:nvPr/>
            </p:nvSpPr>
            <p:spPr>
              <a:xfrm>
                <a:off x="2886400" y="22329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7" y="592"/>
                    </a:cubicBezTo>
                    <a:cubicBezTo>
                      <a:pt x="0" y="1159"/>
                      <a:pt x="201" y="1926"/>
                      <a:pt x="634" y="1993"/>
                    </a:cubicBezTo>
                    <a:cubicBezTo>
                      <a:pt x="682" y="2008"/>
                      <a:pt x="732" y="2015"/>
                      <a:pt x="783" y="2015"/>
                    </a:cubicBezTo>
                    <a:cubicBezTo>
                      <a:pt x="1189" y="2015"/>
                      <a:pt x="1653" y="1563"/>
                      <a:pt x="1802" y="1059"/>
                    </a:cubicBezTo>
                    <a:cubicBezTo>
                      <a:pt x="1969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" name="Google Shape;3919;p33"/>
              <p:cNvSpPr/>
              <p:nvPr/>
            </p:nvSpPr>
            <p:spPr>
              <a:xfrm>
                <a:off x="3211625" y="2414050"/>
                <a:ext cx="492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44" extrusionOk="0">
                    <a:moveTo>
                      <a:pt x="862" y="1"/>
                    </a:moveTo>
                    <a:cubicBezTo>
                      <a:pt x="547" y="1"/>
                      <a:pt x="292" y="164"/>
                      <a:pt x="168" y="587"/>
                    </a:cubicBezTo>
                    <a:cubicBezTo>
                      <a:pt x="1" y="1188"/>
                      <a:pt x="168" y="1922"/>
                      <a:pt x="635" y="2022"/>
                    </a:cubicBezTo>
                    <a:cubicBezTo>
                      <a:pt x="682" y="2036"/>
                      <a:pt x="732" y="2043"/>
                      <a:pt x="782" y="2043"/>
                    </a:cubicBezTo>
                    <a:cubicBezTo>
                      <a:pt x="1188" y="2043"/>
                      <a:pt x="1654" y="1588"/>
                      <a:pt x="1802" y="1054"/>
                    </a:cubicBezTo>
                    <a:cubicBezTo>
                      <a:pt x="1969" y="521"/>
                      <a:pt x="1669" y="187"/>
                      <a:pt x="1202" y="54"/>
                    </a:cubicBezTo>
                    <a:cubicBezTo>
                      <a:pt x="1083" y="20"/>
                      <a:pt x="969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" name="Google Shape;3920;p33"/>
              <p:cNvSpPr/>
              <p:nvPr/>
            </p:nvSpPr>
            <p:spPr>
              <a:xfrm>
                <a:off x="3023175" y="2391425"/>
                <a:ext cx="4837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15" extrusionOk="0">
                    <a:moveTo>
                      <a:pt x="838" y="0"/>
                    </a:moveTo>
                    <a:cubicBezTo>
                      <a:pt x="534" y="0"/>
                      <a:pt x="288" y="154"/>
                      <a:pt x="167" y="592"/>
                    </a:cubicBezTo>
                    <a:cubicBezTo>
                      <a:pt x="0" y="1159"/>
                      <a:pt x="167" y="1926"/>
                      <a:pt x="600" y="1993"/>
                    </a:cubicBezTo>
                    <a:cubicBezTo>
                      <a:pt x="652" y="2007"/>
                      <a:pt x="705" y="2014"/>
                      <a:pt x="757" y="2014"/>
                    </a:cubicBezTo>
                    <a:cubicBezTo>
                      <a:pt x="1181" y="2014"/>
                      <a:pt x="1620" y="1563"/>
                      <a:pt x="1768" y="1059"/>
                    </a:cubicBezTo>
                    <a:cubicBezTo>
                      <a:pt x="1935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" name="Google Shape;3921;p33"/>
              <p:cNvSpPr/>
              <p:nvPr/>
            </p:nvSpPr>
            <p:spPr>
              <a:xfrm>
                <a:off x="2725450" y="1543075"/>
                <a:ext cx="975725" cy="11091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4367" fill="none" extrusionOk="0">
                    <a:moveTo>
                      <a:pt x="3270" y="13244"/>
                    </a:moveTo>
                    <a:cubicBezTo>
                      <a:pt x="6505" y="2036"/>
                      <a:pt x="15011" y="1"/>
                      <a:pt x="23984" y="2569"/>
                    </a:cubicBezTo>
                    <a:cubicBezTo>
                      <a:pt x="32957" y="5171"/>
                      <a:pt x="39028" y="11476"/>
                      <a:pt x="35793" y="22684"/>
                    </a:cubicBezTo>
                    <a:cubicBezTo>
                      <a:pt x="32524" y="33892"/>
                      <a:pt x="21616" y="44366"/>
                      <a:pt x="12643" y="41764"/>
                    </a:cubicBezTo>
                    <a:cubicBezTo>
                      <a:pt x="3636" y="39162"/>
                      <a:pt x="1" y="24485"/>
                      <a:pt x="3270" y="1324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5" name="Google Shape;3922;p33"/>
              <p:cNvSpPr/>
              <p:nvPr/>
            </p:nvSpPr>
            <p:spPr>
              <a:xfrm>
                <a:off x="2838875" y="2000850"/>
                <a:ext cx="214325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7856" extrusionOk="0">
                    <a:moveTo>
                      <a:pt x="4325" y="0"/>
                    </a:moveTo>
                    <a:cubicBezTo>
                      <a:pt x="2467" y="0"/>
                      <a:pt x="787" y="1287"/>
                      <a:pt x="434" y="3172"/>
                    </a:cubicBezTo>
                    <a:cubicBezTo>
                      <a:pt x="0" y="5273"/>
                      <a:pt x="1401" y="7375"/>
                      <a:pt x="3536" y="7775"/>
                    </a:cubicBezTo>
                    <a:cubicBezTo>
                      <a:pt x="3798" y="7829"/>
                      <a:pt x="4061" y="7855"/>
                      <a:pt x="4320" y="7855"/>
                    </a:cubicBezTo>
                    <a:cubicBezTo>
                      <a:pt x="6136" y="7855"/>
                      <a:pt x="7789" y="6575"/>
                      <a:pt x="8139" y="4706"/>
                    </a:cubicBezTo>
                    <a:cubicBezTo>
                      <a:pt x="8573" y="2572"/>
                      <a:pt x="7205" y="503"/>
                      <a:pt x="5070" y="70"/>
                    </a:cubicBezTo>
                    <a:cubicBezTo>
                      <a:pt x="4820" y="23"/>
                      <a:pt x="4571" y="0"/>
                      <a:pt x="43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6" name="Google Shape;3923;p33"/>
              <p:cNvSpPr/>
              <p:nvPr/>
            </p:nvSpPr>
            <p:spPr>
              <a:xfrm>
                <a:off x="3286675" y="2090650"/>
                <a:ext cx="214350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856" extrusionOk="0">
                    <a:moveTo>
                      <a:pt x="4244" y="0"/>
                    </a:moveTo>
                    <a:cubicBezTo>
                      <a:pt x="2412" y="0"/>
                      <a:pt x="781" y="1281"/>
                      <a:pt x="401" y="3149"/>
                    </a:cubicBezTo>
                    <a:cubicBezTo>
                      <a:pt x="1" y="5284"/>
                      <a:pt x="1369" y="7352"/>
                      <a:pt x="3503" y="7786"/>
                    </a:cubicBezTo>
                    <a:cubicBezTo>
                      <a:pt x="3753" y="7833"/>
                      <a:pt x="4002" y="7855"/>
                      <a:pt x="4248" y="7855"/>
                    </a:cubicBezTo>
                    <a:cubicBezTo>
                      <a:pt x="6100" y="7855"/>
                      <a:pt x="7757" y="6569"/>
                      <a:pt x="8140" y="4684"/>
                    </a:cubicBezTo>
                    <a:cubicBezTo>
                      <a:pt x="8574" y="2582"/>
                      <a:pt x="7206" y="481"/>
                      <a:pt x="5038" y="80"/>
                    </a:cubicBezTo>
                    <a:cubicBezTo>
                      <a:pt x="4771" y="26"/>
                      <a:pt x="4506" y="0"/>
                      <a:pt x="4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7" name="Google Shape;3924;p33"/>
              <p:cNvSpPr/>
              <p:nvPr/>
            </p:nvSpPr>
            <p:spPr>
              <a:xfrm>
                <a:off x="3044000" y="1981000"/>
                <a:ext cx="525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983" extrusionOk="0">
                    <a:moveTo>
                      <a:pt x="1034" y="1"/>
                    </a:moveTo>
                    <a:cubicBezTo>
                      <a:pt x="594" y="1"/>
                      <a:pt x="215" y="314"/>
                      <a:pt x="101" y="797"/>
                    </a:cubicBezTo>
                    <a:cubicBezTo>
                      <a:pt x="1" y="1331"/>
                      <a:pt x="301" y="1831"/>
                      <a:pt x="868" y="1965"/>
                    </a:cubicBezTo>
                    <a:cubicBezTo>
                      <a:pt x="932" y="1976"/>
                      <a:pt x="995" y="1982"/>
                      <a:pt x="1057" y="1982"/>
                    </a:cubicBezTo>
                    <a:cubicBezTo>
                      <a:pt x="1516" y="1982"/>
                      <a:pt x="1918" y="1667"/>
                      <a:pt x="2036" y="1197"/>
                    </a:cubicBezTo>
                    <a:cubicBezTo>
                      <a:pt x="2102" y="664"/>
                      <a:pt x="1769" y="163"/>
                      <a:pt x="1269" y="30"/>
                    </a:cubicBezTo>
                    <a:cubicBezTo>
                      <a:pt x="1189" y="10"/>
                      <a:pt x="1111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8" name="Google Shape;3925;p33"/>
              <p:cNvSpPr/>
              <p:nvPr/>
            </p:nvSpPr>
            <p:spPr>
              <a:xfrm>
                <a:off x="3283350" y="2029375"/>
                <a:ext cx="54225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61" extrusionOk="0">
                    <a:moveTo>
                      <a:pt x="1053" y="0"/>
                    </a:moveTo>
                    <a:cubicBezTo>
                      <a:pt x="594" y="0"/>
                      <a:pt x="219" y="309"/>
                      <a:pt x="134" y="763"/>
                    </a:cubicBezTo>
                    <a:cubicBezTo>
                      <a:pt x="0" y="1297"/>
                      <a:pt x="334" y="1797"/>
                      <a:pt x="868" y="1931"/>
                    </a:cubicBezTo>
                    <a:cubicBezTo>
                      <a:pt x="952" y="1951"/>
                      <a:pt x="1035" y="1960"/>
                      <a:pt x="1114" y="1960"/>
                    </a:cubicBezTo>
                    <a:cubicBezTo>
                      <a:pt x="1567" y="1960"/>
                      <a:pt x="1922" y="1651"/>
                      <a:pt x="2035" y="1197"/>
                    </a:cubicBezTo>
                    <a:cubicBezTo>
                      <a:pt x="2169" y="630"/>
                      <a:pt x="1835" y="130"/>
                      <a:pt x="1301" y="30"/>
                    </a:cubicBezTo>
                    <a:cubicBezTo>
                      <a:pt x="1217" y="10"/>
                      <a:pt x="1134" y="0"/>
                      <a:pt x="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9" name="Google Shape;3926;p33"/>
              <p:cNvSpPr/>
              <p:nvPr/>
            </p:nvSpPr>
            <p:spPr>
              <a:xfrm>
                <a:off x="3139075" y="2023425"/>
                <a:ext cx="1017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636" fill="none" extrusionOk="0">
                    <a:moveTo>
                      <a:pt x="4070" y="768"/>
                    </a:moveTo>
                    <a:cubicBezTo>
                      <a:pt x="3470" y="1335"/>
                      <a:pt x="2636" y="1635"/>
                      <a:pt x="1802" y="1468"/>
                    </a:cubicBezTo>
                    <a:cubicBezTo>
                      <a:pt x="968" y="1302"/>
                      <a:pt x="301" y="701"/>
                      <a:pt x="1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60" name="Google Shape;4036;p34"/>
          <p:cNvGrpSpPr/>
          <p:nvPr/>
        </p:nvGrpSpPr>
        <p:grpSpPr>
          <a:xfrm rot="-351273">
            <a:off x="7957416" y="87458"/>
            <a:ext cx="1274377" cy="656346"/>
            <a:chOff x="6434257" y="1255703"/>
            <a:chExt cx="1291198" cy="531345"/>
          </a:xfrm>
        </p:grpSpPr>
        <p:sp>
          <p:nvSpPr>
            <p:cNvPr id="61" name="Google Shape;4037;p34"/>
            <p:cNvSpPr/>
            <p:nvPr/>
          </p:nvSpPr>
          <p:spPr>
            <a:xfrm>
              <a:off x="6434257" y="1255703"/>
              <a:ext cx="1291198" cy="531345"/>
            </a:xfrm>
            <a:custGeom>
              <a:avLst/>
              <a:gdLst/>
              <a:ahLst/>
              <a:cxnLst/>
              <a:rect l="l" t="t" r="r" b="b"/>
              <a:pathLst>
                <a:path w="83994" h="34559" extrusionOk="0">
                  <a:moveTo>
                    <a:pt x="50670" y="0"/>
                  </a:moveTo>
                  <a:cubicBezTo>
                    <a:pt x="47234" y="0"/>
                    <a:pt x="43698" y="200"/>
                    <a:pt x="40129" y="601"/>
                  </a:cubicBezTo>
                  <a:cubicBezTo>
                    <a:pt x="31056" y="1535"/>
                    <a:pt x="22683" y="3636"/>
                    <a:pt x="15812" y="6538"/>
                  </a:cubicBezTo>
                  <a:cubicBezTo>
                    <a:pt x="10675" y="8773"/>
                    <a:pt x="4003" y="12509"/>
                    <a:pt x="1368" y="17947"/>
                  </a:cubicBezTo>
                  <a:cubicBezTo>
                    <a:pt x="367" y="19881"/>
                    <a:pt x="0" y="21949"/>
                    <a:pt x="200" y="23984"/>
                  </a:cubicBezTo>
                  <a:cubicBezTo>
                    <a:pt x="301" y="24718"/>
                    <a:pt x="467" y="25452"/>
                    <a:pt x="701" y="26152"/>
                  </a:cubicBezTo>
                  <a:cubicBezTo>
                    <a:pt x="801" y="26386"/>
                    <a:pt x="868" y="26653"/>
                    <a:pt x="968" y="26853"/>
                  </a:cubicBezTo>
                  <a:cubicBezTo>
                    <a:pt x="4037" y="33691"/>
                    <a:pt x="14177" y="34558"/>
                    <a:pt x="22683" y="34558"/>
                  </a:cubicBezTo>
                  <a:cubicBezTo>
                    <a:pt x="28321" y="34558"/>
                    <a:pt x="35192" y="34125"/>
                    <a:pt x="44365" y="33157"/>
                  </a:cubicBezTo>
                  <a:cubicBezTo>
                    <a:pt x="66348" y="30789"/>
                    <a:pt x="79724" y="27854"/>
                    <a:pt x="83026" y="19815"/>
                  </a:cubicBezTo>
                  <a:cubicBezTo>
                    <a:pt x="83727" y="18213"/>
                    <a:pt x="83994" y="16546"/>
                    <a:pt x="83794" y="14811"/>
                  </a:cubicBezTo>
                  <a:cubicBezTo>
                    <a:pt x="83427" y="11342"/>
                    <a:pt x="81092" y="6505"/>
                    <a:pt x="72219" y="3203"/>
                  </a:cubicBezTo>
                  <a:cubicBezTo>
                    <a:pt x="66514" y="1134"/>
                    <a:pt x="59042" y="0"/>
                    <a:pt x="50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2" name="Google Shape;4038;p34"/>
            <p:cNvGrpSpPr/>
            <p:nvPr/>
          </p:nvGrpSpPr>
          <p:grpSpPr>
            <a:xfrm>
              <a:off x="6494756" y="1305195"/>
              <a:ext cx="1170185" cy="432360"/>
              <a:chOff x="4028050" y="4184150"/>
              <a:chExt cx="1903050" cy="703025"/>
            </a:xfrm>
          </p:grpSpPr>
          <p:sp>
            <p:nvSpPr>
              <p:cNvPr id="63" name="Google Shape;4039;p34"/>
              <p:cNvSpPr/>
              <p:nvPr/>
            </p:nvSpPr>
            <p:spPr>
              <a:xfrm>
                <a:off x="4030550" y="4219800"/>
                <a:ext cx="1900550" cy="628475"/>
              </a:xfrm>
              <a:custGeom>
                <a:avLst/>
                <a:gdLst/>
                <a:ahLst/>
                <a:cxnLst/>
                <a:rect l="l" t="t" r="r" b="b"/>
                <a:pathLst>
                  <a:path w="76022" h="25139" extrusionOk="0">
                    <a:moveTo>
                      <a:pt x="46590" y="1"/>
                    </a:moveTo>
                    <a:cubicBezTo>
                      <a:pt x="43369" y="1"/>
                      <a:pt x="39994" y="176"/>
                      <a:pt x="36527" y="542"/>
                    </a:cubicBezTo>
                    <a:cubicBezTo>
                      <a:pt x="15979" y="2744"/>
                      <a:pt x="0" y="10850"/>
                      <a:pt x="834" y="18655"/>
                    </a:cubicBezTo>
                    <a:cubicBezTo>
                      <a:pt x="1355" y="23511"/>
                      <a:pt x="8479" y="25138"/>
                      <a:pt x="18763" y="25138"/>
                    </a:cubicBezTo>
                    <a:cubicBezTo>
                      <a:pt x="24938" y="25138"/>
                      <a:pt x="32253" y="24552"/>
                      <a:pt x="39962" y="23726"/>
                    </a:cubicBezTo>
                    <a:cubicBezTo>
                      <a:pt x="60477" y="21557"/>
                      <a:pt x="76021" y="18522"/>
                      <a:pt x="75188" y="10716"/>
                    </a:cubicBezTo>
                    <a:cubicBezTo>
                      <a:pt x="74495" y="4230"/>
                      <a:pt x="62422" y="1"/>
                      <a:pt x="46590" y="1"/>
                    </a:cubicBezTo>
                    <a:close/>
                  </a:path>
                </a:pathLst>
              </a:custGeom>
              <a:solidFill>
                <a:srgbClr val="D49B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4040;p34"/>
              <p:cNvSpPr/>
              <p:nvPr/>
            </p:nvSpPr>
            <p:spPr>
              <a:xfrm>
                <a:off x="4595125" y="4263194"/>
                <a:ext cx="325250" cy="182761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15584" extrusionOk="0">
                    <a:moveTo>
                      <a:pt x="10984" y="1"/>
                    </a:moveTo>
                    <a:cubicBezTo>
                      <a:pt x="9393" y="1"/>
                      <a:pt x="6500" y="2498"/>
                      <a:pt x="4036" y="6180"/>
                    </a:cubicBezTo>
                    <a:cubicBezTo>
                      <a:pt x="1201" y="10383"/>
                      <a:pt x="0" y="14519"/>
                      <a:pt x="1335" y="15420"/>
                    </a:cubicBezTo>
                    <a:cubicBezTo>
                      <a:pt x="1504" y="15530"/>
                      <a:pt x="1708" y="15583"/>
                      <a:pt x="1939" y="15583"/>
                    </a:cubicBezTo>
                    <a:cubicBezTo>
                      <a:pt x="3525" y="15583"/>
                      <a:pt x="6432" y="13084"/>
                      <a:pt x="8907" y="9415"/>
                    </a:cubicBezTo>
                    <a:cubicBezTo>
                      <a:pt x="11775" y="5212"/>
                      <a:pt x="13010" y="1043"/>
                      <a:pt x="11609" y="175"/>
                    </a:cubicBezTo>
                    <a:cubicBezTo>
                      <a:pt x="11434" y="57"/>
                      <a:pt x="11224" y="1"/>
                      <a:pt x="109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4041;p34"/>
              <p:cNvSpPr/>
              <p:nvPr/>
            </p:nvSpPr>
            <p:spPr>
              <a:xfrm>
                <a:off x="4842800" y="4250810"/>
                <a:ext cx="324425" cy="183008"/>
              </a:xfrm>
              <a:custGeom>
                <a:avLst/>
                <a:gdLst/>
                <a:ahLst/>
                <a:cxnLst/>
                <a:rect l="l" t="t" r="r" b="b"/>
                <a:pathLst>
                  <a:path w="12977" h="15605" extrusionOk="0">
                    <a:moveTo>
                      <a:pt x="11036" y="0"/>
                    </a:moveTo>
                    <a:cubicBezTo>
                      <a:pt x="9443" y="0"/>
                      <a:pt x="6511" y="2500"/>
                      <a:pt x="4037" y="6168"/>
                    </a:cubicBezTo>
                    <a:cubicBezTo>
                      <a:pt x="1201" y="10371"/>
                      <a:pt x="0" y="14508"/>
                      <a:pt x="1335" y="15442"/>
                    </a:cubicBezTo>
                    <a:cubicBezTo>
                      <a:pt x="1504" y="15552"/>
                      <a:pt x="1708" y="15605"/>
                      <a:pt x="1940" y="15605"/>
                    </a:cubicBezTo>
                    <a:cubicBezTo>
                      <a:pt x="3533" y="15605"/>
                      <a:pt x="6465" y="13106"/>
                      <a:pt x="8940" y="9437"/>
                    </a:cubicBezTo>
                    <a:cubicBezTo>
                      <a:pt x="11775" y="5234"/>
                      <a:pt x="12976" y="1065"/>
                      <a:pt x="11642" y="164"/>
                    </a:cubicBezTo>
                    <a:cubicBezTo>
                      <a:pt x="11472" y="54"/>
                      <a:pt x="11268" y="0"/>
                      <a:pt x="110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4042;p34"/>
              <p:cNvSpPr/>
              <p:nvPr/>
            </p:nvSpPr>
            <p:spPr>
              <a:xfrm>
                <a:off x="5089650" y="4238274"/>
                <a:ext cx="325250" cy="182773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15585" extrusionOk="0">
                    <a:moveTo>
                      <a:pt x="11032" y="1"/>
                    </a:moveTo>
                    <a:cubicBezTo>
                      <a:pt x="9444" y="1"/>
                      <a:pt x="6541" y="2477"/>
                      <a:pt x="4070" y="6170"/>
                    </a:cubicBezTo>
                    <a:cubicBezTo>
                      <a:pt x="1234" y="10373"/>
                      <a:pt x="0" y="14509"/>
                      <a:pt x="1334" y="15410"/>
                    </a:cubicBezTo>
                    <a:cubicBezTo>
                      <a:pt x="1509" y="15528"/>
                      <a:pt x="1720" y="15584"/>
                      <a:pt x="1961" y="15584"/>
                    </a:cubicBezTo>
                    <a:cubicBezTo>
                      <a:pt x="3558" y="15584"/>
                      <a:pt x="6476" y="13087"/>
                      <a:pt x="8940" y="9405"/>
                    </a:cubicBezTo>
                    <a:cubicBezTo>
                      <a:pt x="11775" y="5202"/>
                      <a:pt x="13009" y="1066"/>
                      <a:pt x="11642" y="165"/>
                    </a:cubicBezTo>
                    <a:cubicBezTo>
                      <a:pt x="11471" y="54"/>
                      <a:pt x="11265" y="1"/>
                      <a:pt x="110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4043;p34"/>
              <p:cNvSpPr/>
              <p:nvPr/>
            </p:nvSpPr>
            <p:spPr>
              <a:xfrm>
                <a:off x="4058075" y="4345925"/>
                <a:ext cx="1869675" cy="509675"/>
              </a:xfrm>
              <a:custGeom>
                <a:avLst/>
                <a:gdLst/>
                <a:ahLst/>
                <a:cxnLst/>
                <a:rect l="l" t="t" r="r" b="b"/>
                <a:pathLst>
                  <a:path w="74787" h="20387" extrusionOk="0">
                    <a:moveTo>
                      <a:pt x="69250" y="1"/>
                    </a:moveTo>
                    <a:lnTo>
                      <a:pt x="69250" y="1"/>
                    </a:lnTo>
                    <a:cubicBezTo>
                      <a:pt x="69883" y="868"/>
                      <a:pt x="70250" y="1835"/>
                      <a:pt x="70384" y="2836"/>
                    </a:cubicBezTo>
                    <a:cubicBezTo>
                      <a:pt x="71218" y="10641"/>
                      <a:pt x="55673" y="13677"/>
                      <a:pt x="35159" y="15845"/>
                    </a:cubicBezTo>
                    <a:cubicBezTo>
                      <a:pt x="27435" y="16681"/>
                      <a:pt x="20121" y="17272"/>
                      <a:pt x="13948" y="17272"/>
                    </a:cubicBezTo>
                    <a:cubicBezTo>
                      <a:pt x="8042" y="17272"/>
                      <a:pt x="3180" y="16731"/>
                      <a:pt x="0" y="15345"/>
                    </a:cubicBezTo>
                    <a:lnTo>
                      <a:pt x="0" y="15345"/>
                    </a:lnTo>
                    <a:cubicBezTo>
                      <a:pt x="1695" y="19092"/>
                      <a:pt x="8345" y="20386"/>
                      <a:pt x="17516" y="20386"/>
                    </a:cubicBezTo>
                    <a:cubicBezTo>
                      <a:pt x="23691" y="20386"/>
                      <a:pt x="31010" y="19800"/>
                      <a:pt x="38728" y="18981"/>
                    </a:cubicBezTo>
                    <a:cubicBezTo>
                      <a:pt x="59276" y="16779"/>
                      <a:pt x="74787" y="13777"/>
                      <a:pt x="73953" y="5971"/>
                    </a:cubicBezTo>
                    <a:cubicBezTo>
                      <a:pt x="73720" y="3636"/>
                      <a:pt x="72018" y="1635"/>
                      <a:pt x="69250" y="1"/>
                    </a:cubicBezTo>
                    <a:close/>
                  </a:path>
                </a:pathLst>
              </a:custGeom>
              <a:solidFill>
                <a:srgbClr val="D49B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4044;p34"/>
              <p:cNvSpPr/>
              <p:nvPr/>
            </p:nvSpPr>
            <p:spPr>
              <a:xfrm>
                <a:off x="4028050" y="4184150"/>
                <a:ext cx="1899700" cy="703025"/>
              </a:xfrm>
              <a:custGeom>
                <a:avLst/>
                <a:gdLst/>
                <a:ahLst/>
                <a:cxnLst/>
                <a:rect l="l" t="t" r="r" b="b"/>
                <a:pathLst>
                  <a:path w="75988" h="28121" fill="none" extrusionOk="0">
                    <a:moveTo>
                      <a:pt x="75154" y="12409"/>
                    </a:moveTo>
                    <a:cubicBezTo>
                      <a:pt x="75988" y="20181"/>
                      <a:pt x="60444" y="23250"/>
                      <a:pt x="39929" y="25418"/>
                    </a:cubicBezTo>
                    <a:cubicBezTo>
                      <a:pt x="19381" y="27620"/>
                      <a:pt x="1668" y="28120"/>
                      <a:pt x="834" y="20315"/>
                    </a:cubicBezTo>
                    <a:cubicBezTo>
                      <a:pt x="0" y="12509"/>
                      <a:pt x="15945" y="4437"/>
                      <a:pt x="36493" y="2235"/>
                    </a:cubicBezTo>
                    <a:cubicBezTo>
                      <a:pt x="57074" y="0"/>
                      <a:pt x="74320" y="4604"/>
                      <a:pt x="75154" y="1240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4045;p34"/>
              <p:cNvSpPr/>
              <p:nvPr/>
            </p:nvSpPr>
            <p:spPr>
              <a:xfrm>
                <a:off x="4649325" y="4507375"/>
                <a:ext cx="209350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7800" extrusionOk="0">
                    <a:moveTo>
                      <a:pt x="4190" y="1"/>
                    </a:moveTo>
                    <a:cubicBezTo>
                      <a:pt x="3996" y="1"/>
                      <a:pt x="3800" y="16"/>
                      <a:pt x="3603" y="47"/>
                    </a:cubicBezTo>
                    <a:cubicBezTo>
                      <a:pt x="1502" y="347"/>
                      <a:pt x="0" y="2349"/>
                      <a:pt x="334" y="4484"/>
                    </a:cubicBezTo>
                    <a:cubicBezTo>
                      <a:pt x="576" y="6388"/>
                      <a:pt x="2242" y="7799"/>
                      <a:pt x="4141" y="7799"/>
                    </a:cubicBezTo>
                    <a:cubicBezTo>
                      <a:pt x="4338" y="7799"/>
                      <a:pt x="4537" y="7784"/>
                      <a:pt x="4737" y="7753"/>
                    </a:cubicBezTo>
                    <a:cubicBezTo>
                      <a:pt x="6872" y="7486"/>
                      <a:pt x="8373" y="5484"/>
                      <a:pt x="8040" y="3350"/>
                    </a:cubicBezTo>
                    <a:cubicBezTo>
                      <a:pt x="7737" y="1415"/>
                      <a:pt x="6065" y="1"/>
                      <a:pt x="41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4046;p34"/>
              <p:cNvSpPr/>
              <p:nvPr/>
            </p:nvSpPr>
            <p:spPr>
              <a:xfrm>
                <a:off x="5091300" y="4440425"/>
                <a:ext cx="223525" cy="196000"/>
              </a:xfrm>
              <a:custGeom>
                <a:avLst/>
                <a:gdLst/>
                <a:ahLst/>
                <a:cxnLst/>
                <a:rect l="l" t="t" r="r" b="b"/>
                <a:pathLst>
                  <a:path w="8941" h="7840" extrusionOk="0">
                    <a:moveTo>
                      <a:pt x="4477" y="0"/>
                    </a:moveTo>
                    <a:cubicBezTo>
                      <a:pt x="2998" y="0"/>
                      <a:pt x="1584" y="844"/>
                      <a:pt x="901" y="2258"/>
                    </a:cubicBezTo>
                    <a:cubicBezTo>
                      <a:pt x="1" y="4226"/>
                      <a:pt x="835" y="6561"/>
                      <a:pt x="2803" y="7462"/>
                    </a:cubicBezTo>
                    <a:cubicBezTo>
                      <a:pt x="3343" y="7718"/>
                      <a:pt x="3911" y="7839"/>
                      <a:pt x="4470" y="7839"/>
                    </a:cubicBezTo>
                    <a:cubicBezTo>
                      <a:pt x="5945" y="7839"/>
                      <a:pt x="7353" y="6997"/>
                      <a:pt x="8006" y="5594"/>
                    </a:cubicBezTo>
                    <a:cubicBezTo>
                      <a:pt x="8940" y="3626"/>
                      <a:pt x="8073" y="1291"/>
                      <a:pt x="6105" y="357"/>
                    </a:cubicBezTo>
                    <a:cubicBezTo>
                      <a:pt x="5576" y="114"/>
                      <a:pt x="5022" y="0"/>
                      <a:pt x="44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4047;p34"/>
              <p:cNvSpPr/>
              <p:nvPr/>
            </p:nvSpPr>
            <p:spPr>
              <a:xfrm>
                <a:off x="4812775" y="4452250"/>
                <a:ext cx="51725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934" extrusionOk="0">
                    <a:moveTo>
                      <a:pt x="1067" y="1"/>
                    </a:moveTo>
                    <a:cubicBezTo>
                      <a:pt x="1012" y="1"/>
                      <a:pt x="956" y="6"/>
                      <a:pt x="901" y="17"/>
                    </a:cubicBezTo>
                    <a:cubicBezTo>
                      <a:pt x="367" y="51"/>
                      <a:pt x="0" y="551"/>
                      <a:pt x="67" y="1085"/>
                    </a:cubicBezTo>
                    <a:cubicBezTo>
                      <a:pt x="127" y="1563"/>
                      <a:pt x="535" y="1934"/>
                      <a:pt x="1003" y="1934"/>
                    </a:cubicBezTo>
                    <a:cubicBezTo>
                      <a:pt x="1057" y="1934"/>
                      <a:pt x="1112" y="1929"/>
                      <a:pt x="1168" y="1919"/>
                    </a:cubicBezTo>
                    <a:cubicBezTo>
                      <a:pt x="1702" y="1885"/>
                      <a:pt x="2069" y="1385"/>
                      <a:pt x="2002" y="851"/>
                    </a:cubicBezTo>
                    <a:cubicBezTo>
                      <a:pt x="1913" y="347"/>
                      <a:pt x="1507" y="1"/>
                      <a:pt x="10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4048;p34"/>
              <p:cNvSpPr/>
              <p:nvPr/>
            </p:nvSpPr>
            <p:spPr>
              <a:xfrm>
                <a:off x="5053775" y="4415925"/>
                <a:ext cx="51725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921" extrusionOk="0">
                    <a:moveTo>
                      <a:pt x="969" y="0"/>
                    </a:moveTo>
                    <a:cubicBezTo>
                      <a:pt x="946" y="0"/>
                      <a:pt x="924" y="1"/>
                      <a:pt x="901" y="3"/>
                    </a:cubicBezTo>
                    <a:cubicBezTo>
                      <a:pt x="368" y="36"/>
                      <a:pt x="1" y="536"/>
                      <a:pt x="67" y="1070"/>
                    </a:cubicBezTo>
                    <a:cubicBezTo>
                      <a:pt x="97" y="1574"/>
                      <a:pt x="496" y="1920"/>
                      <a:pt x="983" y="1920"/>
                    </a:cubicBezTo>
                    <a:cubicBezTo>
                      <a:pt x="1044" y="1920"/>
                      <a:pt x="1105" y="1915"/>
                      <a:pt x="1168" y="1904"/>
                    </a:cubicBezTo>
                    <a:cubicBezTo>
                      <a:pt x="1702" y="1871"/>
                      <a:pt x="2069" y="1370"/>
                      <a:pt x="2002" y="836"/>
                    </a:cubicBezTo>
                    <a:cubicBezTo>
                      <a:pt x="1906" y="357"/>
                      <a:pt x="1474" y="0"/>
                      <a:pt x="9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4049;p34"/>
              <p:cNvSpPr/>
              <p:nvPr/>
            </p:nvSpPr>
            <p:spPr>
              <a:xfrm>
                <a:off x="4908675" y="4453500"/>
                <a:ext cx="100925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1536" fill="none" extrusionOk="0">
                    <a:moveTo>
                      <a:pt x="4037" y="1"/>
                    </a:moveTo>
                    <a:cubicBezTo>
                      <a:pt x="3703" y="734"/>
                      <a:pt x="3036" y="1302"/>
                      <a:pt x="2169" y="1402"/>
                    </a:cubicBezTo>
                    <a:cubicBezTo>
                      <a:pt x="1335" y="1535"/>
                      <a:pt x="534" y="1201"/>
                      <a:pt x="1" y="668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02" name="Google Shape;3927;p33"/>
          <p:cNvGrpSpPr/>
          <p:nvPr/>
        </p:nvGrpSpPr>
        <p:grpSpPr>
          <a:xfrm rot="935315" flipH="1">
            <a:off x="233327" y="3181037"/>
            <a:ext cx="1079271" cy="1582784"/>
            <a:chOff x="3453172" y="2571759"/>
            <a:chExt cx="1133380" cy="1635118"/>
          </a:xfrm>
        </p:grpSpPr>
        <p:sp>
          <p:nvSpPr>
            <p:cNvPr id="203" name="Google Shape;3928;p33"/>
            <p:cNvSpPr/>
            <p:nvPr/>
          </p:nvSpPr>
          <p:spPr>
            <a:xfrm>
              <a:off x="3453172" y="2571759"/>
              <a:ext cx="1133380" cy="1635118"/>
            </a:xfrm>
            <a:custGeom>
              <a:avLst/>
              <a:gdLst/>
              <a:ahLst/>
              <a:cxnLst/>
              <a:rect l="l" t="t" r="r" b="b"/>
              <a:pathLst>
                <a:path w="73620" h="106211" extrusionOk="0">
                  <a:moveTo>
                    <a:pt x="21983" y="1"/>
                  </a:moveTo>
                  <a:cubicBezTo>
                    <a:pt x="20181" y="1"/>
                    <a:pt x="18847" y="368"/>
                    <a:pt x="18480" y="501"/>
                  </a:cubicBezTo>
                  <a:cubicBezTo>
                    <a:pt x="18347" y="534"/>
                    <a:pt x="18280" y="601"/>
                    <a:pt x="18180" y="634"/>
                  </a:cubicBezTo>
                  <a:lnTo>
                    <a:pt x="7739" y="4871"/>
                  </a:lnTo>
                  <a:cubicBezTo>
                    <a:pt x="5905" y="5638"/>
                    <a:pt x="4770" y="7473"/>
                    <a:pt x="4837" y="9441"/>
                  </a:cubicBezTo>
                  <a:cubicBezTo>
                    <a:pt x="5137" y="13811"/>
                    <a:pt x="8006" y="16513"/>
                    <a:pt x="8607" y="17013"/>
                  </a:cubicBezTo>
                  <a:cubicBezTo>
                    <a:pt x="9440" y="17713"/>
                    <a:pt x="10508" y="18080"/>
                    <a:pt x="11575" y="18080"/>
                  </a:cubicBezTo>
                  <a:cubicBezTo>
                    <a:pt x="12242" y="18080"/>
                    <a:pt x="12943" y="17914"/>
                    <a:pt x="13577" y="17647"/>
                  </a:cubicBezTo>
                  <a:cubicBezTo>
                    <a:pt x="15245" y="16846"/>
                    <a:pt x="17179" y="15945"/>
                    <a:pt x="18780" y="15278"/>
                  </a:cubicBezTo>
                  <a:lnTo>
                    <a:pt x="18847" y="22817"/>
                  </a:lnTo>
                  <a:lnTo>
                    <a:pt x="5604" y="26920"/>
                  </a:lnTo>
                  <a:cubicBezTo>
                    <a:pt x="3836" y="27487"/>
                    <a:pt x="2569" y="29055"/>
                    <a:pt x="2402" y="30889"/>
                  </a:cubicBezTo>
                  <a:cubicBezTo>
                    <a:pt x="2335" y="31156"/>
                    <a:pt x="0" y="57075"/>
                    <a:pt x="1468" y="93301"/>
                  </a:cubicBezTo>
                  <a:cubicBezTo>
                    <a:pt x="1735" y="99539"/>
                    <a:pt x="6672" y="104609"/>
                    <a:pt x="12976" y="105143"/>
                  </a:cubicBezTo>
                  <a:cubicBezTo>
                    <a:pt x="20515" y="105810"/>
                    <a:pt x="28287" y="106210"/>
                    <a:pt x="36026" y="106210"/>
                  </a:cubicBezTo>
                  <a:cubicBezTo>
                    <a:pt x="42531" y="106210"/>
                    <a:pt x="47134" y="105943"/>
                    <a:pt x="48769" y="105810"/>
                  </a:cubicBezTo>
                  <a:lnTo>
                    <a:pt x="49035" y="105810"/>
                  </a:lnTo>
                  <a:cubicBezTo>
                    <a:pt x="49836" y="105810"/>
                    <a:pt x="50670" y="105610"/>
                    <a:pt x="51370" y="105209"/>
                  </a:cubicBezTo>
                  <a:lnTo>
                    <a:pt x="66114" y="96436"/>
                  </a:lnTo>
                  <a:cubicBezTo>
                    <a:pt x="66681" y="96170"/>
                    <a:pt x="67482" y="95669"/>
                    <a:pt x="68282" y="94835"/>
                  </a:cubicBezTo>
                  <a:cubicBezTo>
                    <a:pt x="70951" y="92100"/>
                    <a:pt x="72519" y="87397"/>
                    <a:pt x="72953" y="80892"/>
                  </a:cubicBezTo>
                  <a:cubicBezTo>
                    <a:pt x="73620" y="70184"/>
                    <a:pt x="71018" y="27554"/>
                    <a:pt x="70884" y="25719"/>
                  </a:cubicBezTo>
                  <a:cubicBezTo>
                    <a:pt x="70851" y="24452"/>
                    <a:pt x="70284" y="23284"/>
                    <a:pt x="69283" y="22450"/>
                  </a:cubicBezTo>
                  <a:cubicBezTo>
                    <a:pt x="68449" y="21783"/>
                    <a:pt x="67382" y="21383"/>
                    <a:pt x="66348" y="21383"/>
                  </a:cubicBezTo>
                  <a:lnTo>
                    <a:pt x="66148" y="21383"/>
                  </a:lnTo>
                  <a:cubicBezTo>
                    <a:pt x="66014" y="21383"/>
                    <a:pt x="65881" y="21349"/>
                    <a:pt x="65781" y="21349"/>
                  </a:cubicBezTo>
                  <a:cubicBezTo>
                    <a:pt x="54940" y="20682"/>
                    <a:pt x="44832" y="20148"/>
                    <a:pt x="32690" y="20015"/>
                  </a:cubicBezTo>
                  <a:lnTo>
                    <a:pt x="32524" y="10175"/>
                  </a:lnTo>
                  <a:cubicBezTo>
                    <a:pt x="32524" y="9941"/>
                    <a:pt x="32490" y="9674"/>
                    <a:pt x="32457" y="9474"/>
                  </a:cubicBezTo>
                  <a:cubicBezTo>
                    <a:pt x="31856" y="6138"/>
                    <a:pt x="30422" y="3603"/>
                    <a:pt x="28120" y="1935"/>
                  </a:cubicBezTo>
                  <a:cubicBezTo>
                    <a:pt x="26419" y="668"/>
                    <a:pt x="24284" y="1"/>
                    <a:pt x="219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04" name="Google Shape;3929;p33"/>
            <p:cNvGrpSpPr/>
            <p:nvPr/>
          </p:nvGrpSpPr>
          <p:grpSpPr>
            <a:xfrm>
              <a:off x="3523781" y="2621831"/>
              <a:ext cx="992162" cy="1534974"/>
              <a:chOff x="4169225" y="2478225"/>
              <a:chExt cx="1611175" cy="2492650"/>
            </a:xfrm>
          </p:grpSpPr>
          <p:sp>
            <p:nvSpPr>
              <p:cNvPr id="205" name="Google Shape;3930;p33"/>
              <p:cNvSpPr/>
              <p:nvPr/>
            </p:nvSpPr>
            <p:spPr>
              <a:xfrm>
                <a:off x="5275025" y="3060300"/>
                <a:ext cx="505375" cy="1880550"/>
              </a:xfrm>
              <a:custGeom>
                <a:avLst/>
                <a:gdLst/>
                <a:ahLst/>
                <a:cxnLst/>
                <a:rect l="l" t="t" r="r" b="b"/>
                <a:pathLst>
                  <a:path w="20215" h="75222" extrusionOk="0">
                    <a:moveTo>
                      <a:pt x="17513" y="1"/>
                    </a:moveTo>
                    <a:cubicBezTo>
                      <a:pt x="17513" y="1"/>
                      <a:pt x="11775" y="668"/>
                      <a:pt x="0" y="5205"/>
                    </a:cubicBezTo>
                    <a:lnTo>
                      <a:pt x="267" y="75221"/>
                    </a:lnTo>
                    <a:lnTo>
                      <a:pt x="15178" y="66348"/>
                    </a:lnTo>
                    <a:cubicBezTo>
                      <a:pt x="15178" y="66348"/>
                      <a:pt x="18880" y="65081"/>
                      <a:pt x="19548" y="54573"/>
                    </a:cubicBezTo>
                    <a:cubicBezTo>
                      <a:pt x="20215" y="44032"/>
                      <a:pt x="17513" y="1"/>
                      <a:pt x="17513" y="1"/>
                    </a:cubicBezTo>
                    <a:close/>
                  </a:path>
                </a:pathLst>
              </a:custGeom>
              <a:solidFill>
                <a:srgbClr val="F8C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3931;p33"/>
              <p:cNvSpPr/>
              <p:nvPr/>
            </p:nvSpPr>
            <p:spPr>
              <a:xfrm>
                <a:off x="5279200" y="3060300"/>
                <a:ext cx="501200" cy="1881375"/>
              </a:xfrm>
              <a:custGeom>
                <a:avLst/>
                <a:gdLst/>
                <a:ahLst/>
                <a:cxnLst/>
                <a:rect l="l" t="t" r="r" b="b"/>
                <a:pathLst>
                  <a:path w="20048" h="75255" extrusionOk="0">
                    <a:moveTo>
                      <a:pt x="17312" y="1"/>
                    </a:moveTo>
                    <a:cubicBezTo>
                      <a:pt x="17312" y="1"/>
                      <a:pt x="17146" y="1"/>
                      <a:pt x="16812" y="68"/>
                    </a:cubicBezTo>
                    <a:cubicBezTo>
                      <a:pt x="17946" y="14912"/>
                      <a:pt x="18813" y="29822"/>
                      <a:pt x="16612" y="44933"/>
                    </a:cubicBezTo>
                    <a:cubicBezTo>
                      <a:pt x="15544" y="55207"/>
                      <a:pt x="7872" y="61245"/>
                      <a:pt x="0" y="66682"/>
                    </a:cubicBezTo>
                    <a:lnTo>
                      <a:pt x="33" y="75255"/>
                    </a:lnTo>
                    <a:lnTo>
                      <a:pt x="14977" y="66382"/>
                    </a:lnTo>
                    <a:cubicBezTo>
                      <a:pt x="14977" y="66382"/>
                      <a:pt x="18680" y="65114"/>
                      <a:pt x="19347" y="54607"/>
                    </a:cubicBezTo>
                    <a:cubicBezTo>
                      <a:pt x="20048" y="44032"/>
                      <a:pt x="17312" y="1"/>
                      <a:pt x="17312" y="1"/>
                    </a:cubicBezTo>
                    <a:close/>
                  </a:path>
                </a:pathLst>
              </a:custGeom>
              <a:solidFill>
                <a:srgbClr val="F8C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3932;p33"/>
              <p:cNvSpPr/>
              <p:nvPr/>
            </p:nvSpPr>
            <p:spPr>
              <a:xfrm>
                <a:off x="5275025" y="3060300"/>
                <a:ext cx="505375" cy="1880550"/>
              </a:xfrm>
              <a:custGeom>
                <a:avLst/>
                <a:gdLst/>
                <a:ahLst/>
                <a:cxnLst/>
                <a:rect l="l" t="t" r="r" b="b"/>
                <a:pathLst>
                  <a:path w="20215" h="75222" fill="none" extrusionOk="0">
                    <a:moveTo>
                      <a:pt x="267" y="75221"/>
                    </a:moveTo>
                    <a:lnTo>
                      <a:pt x="15178" y="66348"/>
                    </a:lnTo>
                    <a:cubicBezTo>
                      <a:pt x="15178" y="66348"/>
                      <a:pt x="18880" y="65081"/>
                      <a:pt x="19548" y="54573"/>
                    </a:cubicBezTo>
                    <a:cubicBezTo>
                      <a:pt x="20215" y="44032"/>
                      <a:pt x="17513" y="1"/>
                      <a:pt x="17513" y="1"/>
                    </a:cubicBezTo>
                    <a:cubicBezTo>
                      <a:pt x="17513" y="1"/>
                      <a:pt x="11775" y="668"/>
                      <a:pt x="0" y="5205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3933;p33"/>
              <p:cNvSpPr/>
              <p:nvPr/>
            </p:nvSpPr>
            <p:spPr>
              <a:xfrm>
                <a:off x="4169225" y="3162825"/>
                <a:ext cx="1162525" cy="1787675"/>
              </a:xfrm>
              <a:custGeom>
                <a:avLst/>
                <a:gdLst/>
                <a:ahLst/>
                <a:cxnLst/>
                <a:rect l="l" t="t" r="r" b="b"/>
                <a:pathLst>
                  <a:path w="46501" h="71507" extrusionOk="0">
                    <a:moveTo>
                      <a:pt x="20601" y="1"/>
                    </a:moveTo>
                    <a:cubicBezTo>
                      <a:pt x="14199" y="1"/>
                      <a:pt x="7600" y="306"/>
                      <a:pt x="2369" y="1237"/>
                    </a:cubicBezTo>
                    <a:cubicBezTo>
                      <a:pt x="2369" y="1237"/>
                      <a:pt x="1" y="26722"/>
                      <a:pt x="1468" y="63015"/>
                    </a:cubicBezTo>
                    <a:cubicBezTo>
                      <a:pt x="1635" y="66984"/>
                      <a:pt x="4871" y="70153"/>
                      <a:pt x="8807" y="70487"/>
                    </a:cubicBezTo>
                    <a:cubicBezTo>
                      <a:pt x="17547" y="71281"/>
                      <a:pt x="25411" y="71506"/>
                      <a:pt x="31518" y="71506"/>
                    </a:cubicBezTo>
                    <a:cubicBezTo>
                      <a:pt x="39514" y="71506"/>
                      <a:pt x="44499" y="71120"/>
                      <a:pt x="44499" y="71120"/>
                    </a:cubicBezTo>
                    <a:cubicBezTo>
                      <a:pt x="44499" y="71120"/>
                      <a:pt x="45333" y="59912"/>
                      <a:pt x="45867" y="37897"/>
                    </a:cubicBezTo>
                    <a:cubicBezTo>
                      <a:pt x="46501" y="13412"/>
                      <a:pt x="44232" y="1104"/>
                      <a:pt x="44232" y="1104"/>
                    </a:cubicBezTo>
                    <a:cubicBezTo>
                      <a:pt x="44232" y="1104"/>
                      <a:pt x="32772" y="1"/>
                      <a:pt x="20601" y="1"/>
                    </a:cubicBezTo>
                    <a:close/>
                  </a:path>
                </a:pathLst>
              </a:custGeom>
              <a:solidFill>
                <a:srgbClr val="F8C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3934;p33"/>
              <p:cNvSpPr/>
              <p:nvPr/>
            </p:nvSpPr>
            <p:spPr>
              <a:xfrm>
                <a:off x="4169225" y="3126200"/>
                <a:ext cx="1162525" cy="1844675"/>
              </a:xfrm>
              <a:custGeom>
                <a:avLst/>
                <a:gdLst/>
                <a:ahLst/>
                <a:cxnLst/>
                <a:rect l="l" t="t" r="r" b="b"/>
                <a:pathLst>
                  <a:path w="46501" h="73787" fill="none" extrusionOk="0">
                    <a:moveTo>
                      <a:pt x="44499" y="72585"/>
                    </a:moveTo>
                    <a:cubicBezTo>
                      <a:pt x="44499" y="72585"/>
                      <a:pt x="45333" y="61377"/>
                      <a:pt x="45867" y="39362"/>
                    </a:cubicBezTo>
                    <a:cubicBezTo>
                      <a:pt x="46501" y="14877"/>
                      <a:pt x="44232" y="2569"/>
                      <a:pt x="44232" y="2569"/>
                    </a:cubicBezTo>
                    <a:cubicBezTo>
                      <a:pt x="44232" y="2569"/>
                      <a:pt x="17547" y="0"/>
                      <a:pt x="2369" y="2702"/>
                    </a:cubicBezTo>
                    <a:cubicBezTo>
                      <a:pt x="2369" y="2702"/>
                      <a:pt x="1" y="28187"/>
                      <a:pt x="1468" y="64480"/>
                    </a:cubicBezTo>
                    <a:cubicBezTo>
                      <a:pt x="1635" y="68449"/>
                      <a:pt x="4871" y="71618"/>
                      <a:pt x="8807" y="71952"/>
                    </a:cubicBezTo>
                    <a:cubicBezTo>
                      <a:pt x="28988" y="73786"/>
                      <a:pt x="44499" y="72585"/>
                      <a:pt x="44499" y="72585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3935;p33"/>
              <p:cNvSpPr/>
              <p:nvPr/>
            </p:nvSpPr>
            <p:spPr>
              <a:xfrm>
                <a:off x="4228450" y="3026125"/>
                <a:ext cx="14635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8542" h="7540" extrusionOk="0">
                    <a:moveTo>
                      <a:pt x="21615" y="0"/>
                    </a:moveTo>
                    <a:lnTo>
                      <a:pt x="0" y="6705"/>
                    </a:lnTo>
                    <a:lnTo>
                      <a:pt x="42297" y="7539"/>
                    </a:lnTo>
                    <a:lnTo>
                      <a:pt x="58542" y="1335"/>
                    </a:lnTo>
                    <a:cubicBezTo>
                      <a:pt x="45533" y="534"/>
                      <a:pt x="35058" y="0"/>
                      <a:pt x="21615" y="0"/>
                    </a:cubicBezTo>
                    <a:close/>
                  </a:path>
                </a:pathLst>
              </a:custGeom>
              <a:solidFill>
                <a:srgbClr val="EFB0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3936;p33"/>
              <p:cNvSpPr/>
              <p:nvPr/>
            </p:nvSpPr>
            <p:spPr>
              <a:xfrm>
                <a:off x="4228450" y="3026125"/>
                <a:ext cx="14635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8542" h="7540" fill="none" extrusionOk="0">
                    <a:moveTo>
                      <a:pt x="0" y="6705"/>
                    </a:moveTo>
                    <a:lnTo>
                      <a:pt x="21615" y="0"/>
                    </a:lnTo>
                    <a:cubicBezTo>
                      <a:pt x="35058" y="0"/>
                      <a:pt x="45533" y="534"/>
                      <a:pt x="58542" y="1335"/>
                    </a:cubicBezTo>
                    <a:lnTo>
                      <a:pt x="42297" y="7539"/>
                    </a:ln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3937;p33"/>
              <p:cNvSpPr/>
              <p:nvPr/>
            </p:nvSpPr>
            <p:spPr>
              <a:xfrm>
                <a:off x="5284200" y="3060300"/>
                <a:ext cx="427825" cy="274400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976" fill="none" extrusionOk="0">
                    <a:moveTo>
                      <a:pt x="0" y="6172"/>
                    </a:moveTo>
                    <a:cubicBezTo>
                      <a:pt x="0" y="6172"/>
                      <a:pt x="9307" y="10675"/>
                      <a:pt x="12075" y="10975"/>
                    </a:cubicBezTo>
                    <a:cubicBezTo>
                      <a:pt x="12075" y="10975"/>
                      <a:pt x="15344" y="8640"/>
                      <a:pt x="17112" y="34"/>
                    </a:cubicBezTo>
                    <a:cubicBezTo>
                      <a:pt x="17112" y="34"/>
                      <a:pt x="16812" y="34"/>
                      <a:pt x="16278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3938;p33"/>
              <p:cNvSpPr/>
              <p:nvPr/>
            </p:nvSpPr>
            <p:spPr>
              <a:xfrm>
                <a:off x="4942275" y="4626150"/>
                <a:ext cx="278575" cy="264900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10596" extrusionOk="0">
                    <a:moveTo>
                      <a:pt x="4307" y="0"/>
                    </a:moveTo>
                    <a:cubicBezTo>
                      <a:pt x="4074" y="0"/>
                      <a:pt x="3837" y="36"/>
                      <a:pt x="3603" y="112"/>
                    </a:cubicBezTo>
                    <a:cubicBezTo>
                      <a:pt x="2302" y="546"/>
                      <a:pt x="1635" y="1913"/>
                      <a:pt x="2069" y="3247"/>
                    </a:cubicBezTo>
                    <a:cubicBezTo>
                      <a:pt x="2102" y="3381"/>
                      <a:pt x="2136" y="3481"/>
                      <a:pt x="2236" y="3614"/>
                    </a:cubicBezTo>
                    <a:cubicBezTo>
                      <a:pt x="935" y="3815"/>
                      <a:pt x="1" y="4982"/>
                      <a:pt x="134" y="6250"/>
                    </a:cubicBezTo>
                    <a:cubicBezTo>
                      <a:pt x="258" y="7483"/>
                      <a:pt x="1322" y="8403"/>
                      <a:pt x="2589" y="8403"/>
                    </a:cubicBezTo>
                    <a:cubicBezTo>
                      <a:pt x="2692" y="8403"/>
                      <a:pt x="2797" y="8397"/>
                      <a:pt x="2903" y="8384"/>
                    </a:cubicBezTo>
                    <a:cubicBezTo>
                      <a:pt x="3003" y="8384"/>
                      <a:pt x="3103" y="8318"/>
                      <a:pt x="3236" y="8318"/>
                    </a:cubicBezTo>
                    <a:cubicBezTo>
                      <a:pt x="3303" y="9318"/>
                      <a:pt x="3937" y="10219"/>
                      <a:pt x="4938" y="10486"/>
                    </a:cubicBezTo>
                    <a:cubicBezTo>
                      <a:pt x="5161" y="10560"/>
                      <a:pt x="5388" y="10596"/>
                      <a:pt x="5613" y="10596"/>
                    </a:cubicBezTo>
                    <a:cubicBezTo>
                      <a:pt x="6594" y="10596"/>
                      <a:pt x="7526" y="9923"/>
                      <a:pt x="7906" y="8918"/>
                    </a:cubicBezTo>
                    <a:cubicBezTo>
                      <a:pt x="8125" y="8976"/>
                      <a:pt x="8345" y="9004"/>
                      <a:pt x="8561" y="9004"/>
                    </a:cubicBezTo>
                    <a:cubicBezTo>
                      <a:pt x="9597" y="9004"/>
                      <a:pt x="10550" y="8366"/>
                      <a:pt x="10909" y="7317"/>
                    </a:cubicBezTo>
                    <a:cubicBezTo>
                      <a:pt x="11142" y="6416"/>
                      <a:pt x="10775" y="5316"/>
                      <a:pt x="9941" y="4715"/>
                    </a:cubicBezTo>
                    <a:cubicBezTo>
                      <a:pt x="10742" y="3581"/>
                      <a:pt x="10508" y="2047"/>
                      <a:pt x="9474" y="1246"/>
                    </a:cubicBezTo>
                    <a:cubicBezTo>
                      <a:pt x="9056" y="936"/>
                      <a:pt x="8559" y="785"/>
                      <a:pt x="8062" y="785"/>
                    </a:cubicBezTo>
                    <a:cubicBezTo>
                      <a:pt x="7490" y="785"/>
                      <a:pt x="6919" y="986"/>
                      <a:pt x="6472" y="1379"/>
                    </a:cubicBezTo>
                    <a:cubicBezTo>
                      <a:pt x="6048" y="532"/>
                      <a:pt x="5205" y="0"/>
                      <a:pt x="4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3939;p33"/>
              <p:cNvSpPr/>
              <p:nvPr/>
            </p:nvSpPr>
            <p:spPr>
              <a:xfrm>
                <a:off x="5049850" y="4724825"/>
                <a:ext cx="6257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336" extrusionOk="0">
                    <a:moveTo>
                      <a:pt x="1268" y="1"/>
                    </a:moveTo>
                    <a:cubicBezTo>
                      <a:pt x="535" y="1"/>
                      <a:pt x="1" y="501"/>
                      <a:pt x="1" y="1168"/>
                    </a:cubicBezTo>
                    <a:cubicBezTo>
                      <a:pt x="1" y="1802"/>
                      <a:pt x="601" y="2336"/>
                      <a:pt x="1268" y="2336"/>
                    </a:cubicBezTo>
                    <a:cubicBezTo>
                      <a:pt x="1969" y="2336"/>
                      <a:pt x="2503" y="1836"/>
                      <a:pt x="2503" y="1168"/>
                    </a:cubicBezTo>
                    <a:cubicBezTo>
                      <a:pt x="2503" y="501"/>
                      <a:pt x="1969" y="1"/>
                      <a:pt x="1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3940;p33"/>
              <p:cNvSpPr/>
              <p:nvPr/>
            </p:nvSpPr>
            <p:spPr>
              <a:xfrm>
                <a:off x="4343525" y="4563600"/>
                <a:ext cx="277725" cy="264900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10596" extrusionOk="0">
                    <a:moveTo>
                      <a:pt x="4274" y="0"/>
                    </a:moveTo>
                    <a:cubicBezTo>
                      <a:pt x="4040" y="0"/>
                      <a:pt x="3804" y="36"/>
                      <a:pt x="3570" y="112"/>
                    </a:cubicBezTo>
                    <a:cubicBezTo>
                      <a:pt x="2269" y="546"/>
                      <a:pt x="1601" y="1913"/>
                      <a:pt x="2035" y="3248"/>
                    </a:cubicBezTo>
                    <a:cubicBezTo>
                      <a:pt x="2068" y="3381"/>
                      <a:pt x="2102" y="3481"/>
                      <a:pt x="2202" y="3615"/>
                    </a:cubicBezTo>
                    <a:cubicBezTo>
                      <a:pt x="901" y="3815"/>
                      <a:pt x="0" y="4982"/>
                      <a:pt x="100" y="6250"/>
                    </a:cubicBezTo>
                    <a:cubicBezTo>
                      <a:pt x="224" y="7483"/>
                      <a:pt x="1317" y="8403"/>
                      <a:pt x="2562" y="8403"/>
                    </a:cubicBezTo>
                    <a:cubicBezTo>
                      <a:pt x="2663" y="8403"/>
                      <a:pt x="2766" y="8397"/>
                      <a:pt x="2869" y="8385"/>
                    </a:cubicBezTo>
                    <a:cubicBezTo>
                      <a:pt x="3002" y="8385"/>
                      <a:pt x="3069" y="8318"/>
                      <a:pt x="3203" y="8318"/>
                    </a:cubicBezTo>
                    <a:cubicBezTo>
                      <a:pt x="3269" y="9319"/>
                      <a:pt x="3903" y="10219"/>
                      <a:pt x="4904" y="10486"/>
                    </a:cubicBezTo>
                    <a:cubicBezTo>
                      <a:pt x="5127" y="10561"/>
                      <a:pt x="5354" y="10596"/>
                      <a:pt x="5579" y="10596"/>
                    </a:cubicBezTo>
                    <a:cubicBezTo>
                      <a:pt x="6560" y="10596"/>
                      <a:pt x="7493" y="9923"/>
                      <a:pt x="7873" y="8918"/>
                    </a:cubicBezTo>
                    <a:cubicBezTo>
                      <a:pt x="8097" y="8976"/>
                      <a:pt x="8321" y="9004"/>
                      <a:pt x="8539" y="9004"/>
                    </a:cubicBezTo>
                    <a:cubicBezTo>
                      <a:pt x="9586" y="9004"/>
                      <a:pt x="10516" y="8366"/>
                      <a:pt x="10875" y="7317"/>
                    </a:cubicBezTo>
                    <a:cubicBezTo>
                      <a:pt x="11108" y="6417"/>
                      <a:pt x="10741" y="5316"/>
                      <a:pt x="9907" y="4715"/>
                    </a:cubicBezTo>
                    <a:cubicBezTo>
                      <a:pt x="10708" y="3581"/>
                      <a:pt x="10474" y="2047"/>
                      <a:pt x="9440" y="1246"/>
                    </a:cubicBezTo>
                    <a:cubicBezTo>
                      <a:pt x="9022" y="936"/>
                      <a:pt x="8525" y="785"/>
                      <a:pt x="8029" y="785"/>
                    </a:cubicBezTo>
                    <a:cubicBezTo>
                      <a:pt x="7456" y="785"/>
                      <a:pt x="6885" y="987"/>
                      <a:pt x="6438" y="1380"/>
                    </a:cubicBezTo>
                    <a:cubicBezTo>
                      <a:pt x="6015" y="532"/>
                      <a:pt x="5171" y="0"/>
                      <a:pt x="42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3941;p33"/>
              <p:cNvSpPr/>
              <p:nvPr/>
            </p:nvSpPr>
            <p:spPr>
              <a:xfrm>
                <a:off x="4450275" y="4662300"/>
                <a:ext cx="6255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336" extrusionOk="0">
                    <a:moveTo>
                      <a:pt x="1268" y="0"/>
                    </a:moveTo>
                    <a:cubicBezTo>
                      <a:pt x="567" y="0"/>
                      <a:pt x="0" y="534"/>
                      <a:pt x="0" y="1168"/>
                    </a:cubicBezTo>
                    <a:cubicBezTo>
                      <a:pt x="0" y="1801"/>
                      <a:pt x="567" y="2335"/>
                      <a:pt x="1268" y="2335"/>
                    </a:cubicBezTo>
                    <a:cubicBezTo>
                      <a:pt x="1935" y="2335"/>
                      <a:pt x="2502" y="1801"/>
                      <a:pt x="2502" y="1168"/>
                    </a:cubicBezTo>
                    <a:cubicBezTo>
                      <a:pt x="2502" y="534"/>
                      <a:pt x="1935" y="0"/>
                      <a:pt x="1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3942;p33"/>
              <p:cNvSpPr/>
              <p:nvPr/>
            </p:nvSpPr>
            <p:spPr>
              <a:xfrm>
                <a:off x="4988150" y="3869975"/>
                <a:ext cx="276875" cy="257825"/>
              </a:xfrm>
              <a:custGeom>
                <a:avLst/>
                <a:gdLst/>
                <a:ahLst/>
                <a:cxnLst/>
                <a:rect l="l" t="t" r="r" b="b"/>
                <a:pathLst>
                  <a:path w="11075" h="10313" extrusionOk="0">
                    <a:moveTo>
                      <a:pt x="7045" y="0"/>
                    </a:moveTo>
                    <a:cubicBezTo>
                      <a:pt x="6186" y="0"/>
                      <a:pt x="5385" y="467"/>
                      <a:pt x="4937" y="1205"/>
                    </a:cubicBezTo>
                    <a:cubicBezTo>
                      <a:pt x="4438" y="742"/>
                      <a:pt x="3816" y="506"/>
                      <a:pt x="3202" y="506"/>
                    </a:cubicBezTo>
                    <a:cubicBezTo>
                      <a:pt x="2707" y="506"/>
                      <a:pt x="2218" y="659"/>
                      <a:pt x="1802" y="971"/>
                    </a:cubicBezTo>
                    <a:cubicBezTo>
                      <a:pt x="701" y="1772"/>
                      <a:pt x="567" y="3306"/>
                      <a:pt x="1401" y="4440"/>
                    </a:cubicBezTo>
                    <a:cubicBezTo>
                      <a:pt x="1468" y="4540"/>
                      <a:pt x="1535" y="4640"/>
                      <a:pt x="1635" y="4707"/>
                    </a:cubicBezTo>
                    <a:cubicBezTo>
                      <a:pt x="501" y="5341"/>
                      <a:pt x="0" y="6775"/>
                      <a:pt x="567" y="7876"/>
                    </a:cubicBezTo>
                    <a:cubicBezTo>
                      <a:pt x="967" y="8747"/>
                      <a:pt x="1815" y="9252"/>
                      <a:pt x="2713" y="9252"/>
                    </a:cubicBezTo>
                    <a:cubicBezTo>
                      <a:pt x="3089" y="9252"/>
                      <a:pt x="3473" y="9164"/>
                      <a:pt x="3836" y="8977"/>
                    </a:cubicBezTo>
                    <a:cubicBezTo>
                      <a:pt x="3937" y="8944"/>
                      <a:pt x="4037" y="8843"/>
                      <a:pt x="4137" y="8810"/>
                    </a:cubicBezTo>
                    <a:cubicBezTo>
                      <a:pt x="4527" y="9688"/>
                      <a:pt x="5424" y="10312"/>
                      <a:pt x="6396" y="10312"/>
                    </a:cubicBezTo>
                    <a:cubicBezTo>
                      <a:pt x="6421" y="10312"/>
                      <a:pt x="6446" y="10312"/>
                      <a:pt x="6472" y="10311"/>
                    </a:cubicBezTo>
                    <a:cubicBezTo>
                      <a:pt x="7773" y="10211"/>
                      <a:pt x="8707" y="9144"/>
                      <a:pt x="8707" y="7843"/>
                    </a:cubicBezTo>
                    <a:cubicBezTo>
                      <a:pt x="10041" y="7709"/>
                      <a:pt x="11075" y="6642"/>
                      <a:pt x="11008" y="5341"/>
                    </a:cubicBezTo>
                    <a:cubicBezTo>
                      <a:pt x="11008" y="4340"/>
                      <a:pt x="10308" y="3473"/>
                      <a:pt x="9307" y="3173"/>
                    </a:cubicBezTo>
                    <a:cubicBezTo>
                      <a:pt x="9674" y="1838"/>
                      <a:pt x="8973" y="471"/>
                      <a:pt x="7739" y="104"/>
                    </a:cubicBezTo>
                    <a:cubicBezTo>
                      <a:pt x="7507" y="34"/>
                      <a:pt x="7274" y="0"/>
                      <a:pt x="70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3943;p33"/>
              <p:cNvSpPr/>
              <p:nvPr/>
            </p:nvSpPr>
            <p:spPr>
              <a:xfrm>
                <a:off x="5086550" y="3964500"/>
                <a:ext cx="70075" cy="5850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2340" extrusionOk="0">
                    <a:moveTo>
                      <a:pt x="1399" y="0"/>
                    </a:moveTo>
                    <a:cubicBezTo>
                      <a:pt x="1268" y="0"/>
                      <a:pt x="1134" y="19"/>
                      <a:pt x="1001" y="59"/>
                    </a:cubicBezTo>
                    <a:cubicBezTo>
                      <a:pt x="334" y="259"/>
                      <a:pt x="1" y="926"/>
                      <a:pt x="201" y="1560"/>
                    </a:cubicBezTo>
                    <a:cubicBezTo>
                      <a:pt x="407" y="2049"/>
                      <a:pt x="851" y="2339"/>
                      <a:pt x="1349" y="2339"/>
                    </a:cubicBezTo>
                    <a:cubicBezTo>
                      <a:pt x="1497" y="2339"/>
                      <a:pt x="1649" y="2314"/>
                      <a:pt x="1802" y="2260"/>
                    </a:cubicBezTo>
                    <a:cubicBezTo>
                      <a:pt x="2469" y="2060"/>
                      <a:pt x="2803" y="1393"/>
                      <a:pt x="2569" y="759"/>
                    </a:cubicBezTo>
                    <a:cubicBezTo>
                      <a:pt x="2409" y="305"/>
                      <a:pt x="1927" y="0"/>
                      <a:pt x="13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3944;p33"/>
              <p:cNvSpPr/>
              <p:nvPr/>
            </p:nvSpPr>
            <p:spPr>
              <a:xfrm>
                <a:off x="5454325" y="3528550"/>
                <a:ext cx="199325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7973" h="7620" extrusionOk="0">
                    <a:moveTo>
                      <a:pt x="3943" y="0"/>
                    </a:moveTo>
                    <a:cubicBezTo>
                      <a:pt x="3810" y="0"/>
                      <a:pt x="3673" y="17"/>
                      <a:pt x="3536" y="51"/>
                    </a:cubicBezTo>
                    <a:cubicBezTo>
                      <a:pt x="2802" y="285"/>
                      <a:pt x="2302" y="985"/>
                      <a:pt x="2302" y="1786"/>
                    </a:cubicBezTo>
                    <a:cubicBezTo>
                      <a:pt x="2176" y="1760"/>
                      <a:pt x="2050" y="1748"/>
                      <a:pt x="1926" y="1748"/>
                    </a:cubicBezTo>
                    <a:cubicBezTo>
                      <a:pt x="1228" y="1748"/>
                      <a:pt x="588" y="2135"/>
                      <a:pt x="334" y="2786"/>
                    </a:cubicBezTo>
                    <a:cubicBezTo>
                      <a:pt x="0" y="3654"/>
                      <a:pt x="434" y="4654"/>
                      <a:pt x="1334" y="4988"/>
                    </a:cubicBezTo>
                    <a:cubicBezTo>
                      <a:pt x="1434" y="5021"/>
                      <a:pt x="1501" y="5021"/>
                      <a:pt x="1601" y="5088"/>
                    </a:cubicBezTo>
                    <a:cubicBezTo>
                      <a:pt x="1134" y="5855"/>
                      <a:pt x="1334" y="6856"/>
                      <a:pt x="2102" y="7356"/>
                    </a:cubicBezTo>
                    <a:cubicBezTo>
                      <a:pt x="2374" y="7534"/>
                      <a:pt x="2685" y="7619"/>
                      <a:pt x="2996" y="7619"/>
                    </a:cubicBezTo>
                    <a:cubicBezTo>
                      <a:pt x="3560" y="7619"/>
                      <a:pt x="4126" y="7339"/>
                      <a:pt x="4470" y="6823"/>
                    </a:cubicBezTo>
                    <a:cubicBezTo>
                      <a:pt x="4503" y="6756"/>
                      <a:pt x="4537" y="6689"/>
                      <a:pt x="4603" y="6622"/>
                    </a:cubicBezTo>
                    <a:cubicBezTo>
                      <a:pt x="4904" y="6835"/>
                      <a:pt x="5260" y="6953"/>
                      <a:pt x="5619" y="6953"/>
                    </a:cubicBezTo>
                    <a:cubicBezTo>
                      <a:pt x="5937" y="6953"/>
                      <a:pt x="6256" y="6860"/>
                      <a:pt x="6538" y="6656"/>
                    </a:cubicBezTo>
                    <a:cubicBezTo>
                      <a:pt x="7305" y="6155"/>
                      <a:pt x="7472" y="5121"/>
                      <a:pt x="7005" y="4354"/>
                    </a:cubicBezTo>
                    <a:cubicBezTo>
                      <a:pt x="7772" y="3820"/>
                      <a:pt x="7972" y="2786"/>
                      <a:pt x="7472" y="2019"/>
                    </a:cubicBezTo>
                    <a:cubicBezTo>
                      <a:pt x="7177" y="1537"/>
                      <a:pt x="6624" y="1270"/>
                      <a:pt x="6055" y="1270"/>
                    </a:cubicBezTo>
                    <a:cubicBezTo>
                      <a:pt x="5916" y="1270"/>
                      <a:pt x="5775" y="1286"/>
                      <a:pt x="5637" y="1319"/>
                    </a:cubicBezTo>
                    <a:cubicBezTo>
                      <a:pt x="5410" y="550"/>
                      <a:pt x="4721" y="0"/>
                      <a:pt x="39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3945;p33"/>
              <p:cNvSpPr/>
              <p:nvPr/>
            </p:nvSpPr>
            <p:spPr>
              <a:xfrm>
                <a:off x="5528525" y="3604150"/>
                <a:ext cx="46725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717" extrusionOk="0">
                    <a:moveTo>
                      <a:pt x="1020" y="0"/>
                    </a:moveTo>
                    <a:cubicBezTo>
                      <a:pt x="766" y="0"/>
                      <a:pt x="498" y="112"/>
                      <a:pt x="301" y="329"/>
                    </a:cubicBezTo>
                    <a:cubicBezTo>
                      <a:pt x="1" y="696"/>
                      <a:pt x="34" y="1263"/>
                      <a:pt x="368" y="1530"/>
                    </a:cubicBezTo>
                    <a:cubicBezTo>
                      <a:pt x="521" y="1655"/>
                      <a:pt x="709" y="1717"/>
                      <a:pt x="895" y="1717"/>
                    </a:cubicBezTo>
                    <a:cubicBezTo>
                      <a:pt x="1155" y="1717"/>
                      <a:pt x="1413" y="1597"/>
                      <a:pt x="1569" y="1364"/>
                    </a:cubicBezTo>
                    <a:cubicBezTo>
                      <a:pt x="1869" y="997"/>
                      <a:pt x="1835" y="463"/>
                      <a:pt x="1502" y="163"/>
                    </a:cubicBezTo>
                    <a:cubicBezTo>
                      <a:pt x="1366" y="54"/>
                      <a:pt x="1196" y="0"/>
                      <a:pt x="10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3946;p33"/>
              <p:cNvSpPr/>
              <p:nvPr/>
            </p:nvSpPr>
            <p:spPr>
              <a:xfrm>
                <a:off x="4231775" y="4101800"/>
                <a:ext cx="276050" cy="258675"/>
              </a:xfrm>
              <a:custGeom>
                <a:avLst/>
                <a:gdLst/>
                <a:ahLst/>
                <a:cxnLst/>
                <a:rect l="l" t="t" r="r" b="b"/>
                <a:pathLst>
                  <a:path w="11042" h="10347" extrusionOk="0">
                    <a:moveTo>
                      <a:pt x="7018" y="1"/>
                    </a:moveTo>
                    <a:cubicBezTo>
                      <a:pt x="6166" y="1"/>
                      <a:pt x="5379" y="474"/>
                      <a:pt x="4904" y="1238"/>
                    </a:cubicBezTo>
                    <a:cubicBezTo>
                      <a:pt x="4420" y="773"/>
                      <a:pt x="3790" y="526"/>
                      <a:pt x="3172" y="526"/>
                    </a:cubicBezTo>
                    <a:cubicBezTo>
                      <a:pt x="2682" y="526"/>
                      <a:pt x="2200" y="681"/>
                      <a:pt x="1802" y="1005"/>
                    </a:cubicBezTo>
                    <a:cubicBezTo>
                      <a:pt x="701" y="1772"/>
                      <a:pt x="534" y="3340"/>
                      <a:pt x="1368" y="4441"/>
                    </a:cubicBezTo>
                    <a:cubicBezTo>
                      <a:pt x="1468" y="4574"/>
                      <a:pt x="1535" y="4674"/>
                      <a:pt x="1635" y="4741"/>
                    </a:cubicBezTo>
                    <a:cubicBezTo>
                      <a:pt x="501" y="5375"/>
                      <a:pt x="0" y="6776"/>
                      <a:pt x="534" y="7910"/>
                    </a:cubicBezTo>
                    <a:cubicBezTo>
                      <a:pt x="962" y="8765"/>
                      <a:pt x="1812" y="9265"/>
                      <a:pt x="2725" y="9265"/>
                    </a:cubicBezTo>
                    <a:cubicBezTo>
                      <a:pt x="3093" y="9265"/>
                      <a:pt x="3472" y="9183"/>
                      <a:pt x="3837" y="9011"/>
                    </a:cubicBezTo>
                    <a:cubicBezTo>
                      <a:pt x="3903" y="8944"/>
                      <a:pt x="4037" y="8877"/>
                      <a:pt x="4103" y="8844"/>
                    </a:cubicBezTo>
                    <a:cubicBezTo>
                      <a:pt x="4526" y="9722"/>
                      <a:pt x="5393" y="10346"/>
                      <a:pt x="6394" y="10346"/>
                    </a:cubicBezTo>
                    <a:cubicBezTo>
                      <a:pt x="6420" y="10346"/>
                      <a:pt x="6446" y="10346"/>
                      <a:pt x="6472" y="10345"/>
                    </a:cubicBezTo>
                    <a:cubicBezTo>
                      <a:pt x="7739" y="10245"/>
                      <a:pt x="8707" y="9177"/>
                      <a:pt x="8707" y="7876"/>
                    </a:cubicBezTo>
                    <a:cubicBezTo>
                      <a:pt x="10041" y="7743"/>
                      <a:pt x="11042" y="6676"/>
                      <a:pt x="11008" y="5375"/>
                    </a:cubicBezTo>
                    <a:cubicBezTo>
                      <a:pt x="11008" y="4374"/>
                      <a:pt x="10308" y="3507"/>
                      <a:pt x="9307" y="3206"/>
                    </a:cubicBezTo>
                    <a:cubicBezTo>
                      <a:pt x="9674" y="1872"/>
                      <a:pt x="8974" y="504"/>
                      <a:pt x="7706" y="104"/>
                    </a:cubicBezTo>
                    <a:cubicBezTo>
                      <a:pt x="7475" y="34"/>
                      <a:pt x="7244" y="1"/>
                      <a:pt x="7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3947;p33"/>
              <p:cNvSpPr/>
              <p:nvPr/>
            </p:nvSpPr>
            <p:spPr>
              <a:xfrm>
                <a:off x="4329350" y="4197175"/>
                <a:ext cx="70075" cy="581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2326" extrusionOk="0">
                    <a:moveTo>
                      <a:pt x="1402" y="0"/>
                    </a:moveTo>
                    <a:cubicBezTo>
                      <a:pt x="1269" y="0"/>
                      <a:pt x="1133" y="19"/>
                      <a:pt x="1001" y="59"/>
                    </a:cubicBezTo>
                    <a:cubicBezTo>
                      <a:pt x="334" y="259"/>
                      <a:pt x="0" y="926"/>
                      <a:pt x="234" y="1560"/>
                    </a:cubicBezTo>
                    <a:cubicBezTo>
                      <a:pt x="416" y="2054"/>
                      <a:pt x="862" y="2325"/>
                      <a:pt x="1367" y="2325"/>
                    </a:cubicBezTo>
                    <a:cubicBezTo>
                      <a:pt x="1509" y="2325"/>
                      <a:pt x="1655" y="2304"/>
                      <a:pt x="1802" y="2260"/>
                    </a:cubicBezTo>
                    <a:cubicBezTo>
                      <a:pt x="2469" y="2060"/>
                      <a:pt x="2802" y="1393"/>
                      <a:pt x="2602" y="759"/>
                    </a:cubicBezTo>
                    <a:cubicBezTo>
                      <a:pt x="2442" y="305"/>
                      <a:pt x="1939" y="0"/>
                      <a:pt x="1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3948;p33"/>
              <p:cNvSpPr/>
              <p:nvPr/>
            </p:nvSpPr>
            <p:spPr>
              <a:xfrm>
                <a:off x="4516975" y="3699850"/>
                <a:ext cx="276900" cy="257825"/>
              </a:xfrm>
              <a:custGeom>
                <a:avLst/>
                <a:gdLst/>
                <a:ahLst/>
                <a:cxnLst/>
                <a:rect l="l" t="t" r="r" b="b"/>
                <a:pathLst>
                  <a:path w="11076" h="10313" extrusionOk="0">
                    <a:moveTo>
                      <a:pt x="7048" y="1"/>
                    </a:moveTo>
                    <a:cubicBezTo>
                      <a:pt x="6188" y="1"/>
                      <a:pt x="5386" y="474"/>
                      <a:pt x="4937" y="1238"/>
                    </a:cubicBezTo>
                    <a:cubicBezTo>
                      <a:pt x="4448" y="767"/>
                      <a:pt x="3798" y="520"/>
                      <a:pt x="3163" y="520"/>
                    </a:cubicBezTo>
                    <a:cubicBezTo>
                      <a:pt x="2674" y="520"/>
                      <a:pt x="2194" y="666"/>
                      <a:pt x="1802" y="971"/>
                    </a:cubicBezTo>
                    <a:cubicBezTo>
                      <a:pt x="701" y="1772"/>
                      <a:pt x="568" y="3306"/>
                      <a:pt x="1402" y="4440"/>
                    </a:cubicBezTo>
                    <a:cubicBezTo>
                      <a:pt x="1468" y="4574"/>
                      <a:pt x="1535" y="4641"/>
                      <a:pt x="1635" y="4741"/>
                    </a:cubicBezTo>
                    <a:cubicBezTo>
                      <a:pt x="501" y="5341"/>
                      <a:pt x="1" y="6775"/>
                      <a:pt x="568" y="7910"/>
                    </a:cubicBezTo>
                    <a:cubicBezTo>
                      <a:pt x="967" y="8755"/>
                      <a:pt x="1812" y="9253"/>
                      <a:pt x="2708" y="9253"/>
                    </a:cubicBezTo>
                    <a:cubicBezTo>
                      <a:pt x="3085" y="9253"/>
                      <a:pt x="3471" y="9165"/>
                      <a:pt x="3837" y="8977"/>
                    </a:cubicBezTo>
                    <a:cubicBezTo>
                      <a:pt x="3937" y="8944"/>
                      <a:pt x="4070" y="8844"/>
                      <a:pt x="4137" y="8810"/>
                    </a:cubicBezTo>
                    <a:cubicBezTo>
                      <a:pt x="4527" y="9720"/>
                      <a:pt x="5422" y="10313"/>
                      <a:pt x="6393" y="10313"/>
                    </a:cubicBezTo>
                    <a:cubicBezTo>
                      <a:pt x="6419" y="10313"/>
                      <a:pt x="6445" y="10312"/>
                      <a:pt x="6472" y="10311"/>
                    </a:cubicBezTo>
                    <a:cubicBezTo>
                      <a:pt x="7773" y="10245"/>
                      <a:pt x="8707" y="9144"/>
                      <a:pt x="8707" y="7843"/>
                    </a:cubicBezTo>
                    <a:cubicBezTo>
                      <a:pt x="10041" y="7743"/>
                      <a:pt x="11075" y="6642"/>
                      <a:pt x="11008" y="5341"/>
                    </a:cubicBezTo>
                    <a:cubicBezTo>
                      <a:pt x="11008" y="4340"/>
                      <a:pt x="10308" y="3473"/>
                      <a:pt x="9307" y="3173"/>
                    </a:cubicBezTo>
                    <a:cubicBezTo>
                      <a:pt x="9674" y="1839"/>
                      <a:pt x="8974" y="471"/>
                      <a:pt x="7739" y="104"/>
                    </a:cubicBezTo>
                    <a:cubicBezTo>
                      <a:pt x="7509" y="34"/>
                      <a:pt x="7276" y="1"/>
                      <a:pt x="7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3949;p33"/>
              <p:cNvSpPr/>
              <p:nvPr/>
            </p:nvSpPr>
            <p:spPr>
              <a:xfrm>
                <a:off x="4615375" y="3794375"/>
                <a:ext cx="70075" cy="5890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2356" extrusionOk="0">
                    <a:moveTo>
                      <a:pt x="1396" y="1"/>
                    </a:moveTo>
                    <a:cubicBezTo>
                      <a:pt x="1266" y="1"/>
                      <a:pt x="1133" y="20"/>
                      <a:pt x="1001" y="59"/>
                    </a:cubicBezTo>
                    <a:cubicBezTo>
                      <a:pt x="334" y="293"/>
                      <a:pt x="1" y="960"/>
                      <a:pt x="201" y="1560"/>
                    </a:cubicBezTo>
                    <a:cubicBezTo>
                      <a:pt x="412" y="2063"/>
                      <a:pt x="876" y="2355"/>
                      <a:pt x="1391" y="2355"/>
                    </a:cubicBezTo>
                    <a:cubicBezTo>
                      <a:pt x="1526" y="2355"/>
                      <a:pt x="1664" y="2335"/>
                      <a:pt x="1802" y="2294"/>
                    </a:cubicBezTo>
                    <a:cubicBezTo>
                      <a:pt x="2469" y="2060"/>
                      <a:pt x="2803" y="1393"/>
                      <a:pt x="2569" y="793"/>
                    </a:cubicBezTo>
                    <a:cubicBezTo>
                      <a:pt x="2409" y="311"/>
                      <a:pt x="1925" y="1"/>
                      <a:pt x="1396" y="1"/>
                    </a:cubicBezTo>
                    <a:close/>
                  </a:path>
                </a:pathLst>
              </a:custGeom>
              <a:solidFill>
                <a:srgbClr val="FBE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3950;p33"/>
              <p:cNvSpPr/>
              <p:nvPr/>
            </p:nvSpPr>
            <p:spPr>
              <a:xfrm>
                <a:off x="4315175" y="3291025"/>
                <a:ext cx="278550" cy="264600"/>
              </a:xfrm>
              <a:custGeom>
                <a:avLst/>
                <a:gdLst/>
                <a:ahLst/>
                <a:cxnLst/>
                <a:rect l="l" t="t" r="r" b="b"/>
                <a:pathLst>
                  <a:path w="11142" h="10584" extrusionOk="0">
                    <a:moveTo>
                      <a:pt x="4277" y="0"/>
                    </a:moveTo>
                    <a:cubicBezTo>
                      <a:pt x="4042" y="0"/>
                      <a:pt x="3804" y="36"/>
                      <a:pt x="3569" y="112"/>
                    </a:cubicBezTo>
                    <a:cubicBezTo>
                      <a:pt x="2302" y="512"/>
                      <a:pt x="1635" y="1913"/>
                      <a:pt x="2035" y="3248"/>
                    </a:cubicBezTo>
                    <a:cubicBezTo>
                      <a:pt x="2068" y="3348"/>
                      <a:pt x="2135" y="3481"/>
                      <a:pt x="2202" y="3614"/>
                    </a:cubicBezTo>
                    <a:cubicBezTo>
                      <a:pt x="901" y="3815"/>
                      <a:pt x="0" y="4982"/>
                      <a:pt x="134" y="6216"/>
                    </a:cubicBezTo>
                    <a:cubicBezTo>
                      <a:pt x="226" y="7450"/>
                      <a:pt x="1317" y="8370"/>
                      <a:pt x="2561" y="8370"/>
                    </a:cubicBezTo>
                    <a:cubicBezTo>
                      <a:pt x="2663" y="8370"/>
                      <a:pt x="2766" y="8364"/>
                      <a:pt x="2869" y="8351"/>
                    </a:cubicBezTo>
                    <a:cubicBezTo>
                      <a:pt x="3002" y="8351"/>
                      <a:pt x="3069" y="8318"/>
                      <a:pt x="3202" y="8318"/>
                    </a:cubicBezTo>
                    <a:cubicBezTo>
                      <a:pt x="3303" y="9319"/>
                      <a:pt x="3903" y="10186"/>
                      <a:pt x="4904" y="10486"/>
                    </a:cubicBezTo>
                    <a:cubicBezTo>
                      <a:pt x="5125" y="10552"/>
                      <a:pt x="5348" y="10583"/>
                      <a:pt x="5566" y="10583"/>
                    </a:cubicBezTo>
                    <a:cubicBezTo>
                      <a:pt x="6567" y="10583"/>
                      <a:pt x="7489" y="9925"/>
                      <a:pt x="7872" y="8885"/>
                    </a:cubicBezTo>
                    <a:cubicBezTo>
                      <a:pt x="8098" y="8943"/>
                      <a:pt x="8323" y="8970"/>
                      <a:pt x="8544" y="8970"/>
                    </a:cubicBezTo>
                    <a:cubicBezTo>
                      <a:pt x="9597" y="8970"/>
                      <a:pt x="10544" y="8338"/>
                      <a:pt x="10875" y="7317"/>
                    </a:cubicBezTo>
                    <a:cubicBezTo>
                      <a:pt x="11141" y="6416"/>
                      <a:pt x="10741" y="5316"/>
                      <a:pt x="9907" y="4682"/>
                    </a:cubicBezTo>
                    <a:cubicBezTo>
                      <a:pt x="10708" y="3581"/>
                      <a:pt x="10508" y="2013"/>
                      <a:pt x="9474" y="1213"/>
                    </a:cubicBezTo>
                    <a:cubicBezTo>
                      <a:pt x="9046" y="908"/>
                      <a:pt x="8556" y="763"/>
                      <a:pt x="8070" y="763"/>
                    </a:cubicBezTo>
                    <a:cubicBezTo>
                      <a:pt x="7494" y="763"/>
                      <a:pt x="6924" y="966"/>
                      <a:pt x="6471" y="1346"/>
                    </a:cubicBezTo>
                    <a:cubicBezTo>
                      <a:pt x="6022" y="526"/>
                      <a:pt x="5174" y="0"/>
                      <a:pt x="4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3951;p33"/>
              <p:cNvSpPr/>
              <p:nvPr/>
            </p:nvSpPr>
            <p:spPr>
              <a:xfrm>
                <a:off x="4423575" y="3389725"/>
                <a:ext cx="6257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2336" extrusionOk="0">
                    <a:moveTo>
                      <a:pt x="1235" y="0"/>
                    </a:moveTo>
                    <a:cubicBezTo>
                      <a:pt x="534" y="0"/>
                      <a:pt x="1" y="500"/>
                      <a:pt x="1" y="1168"/>
                    </a:cubicBezTo>
                    <a:cubicBezTo>
                      <a:pt x="1" y="1801"/>
                      <a:pt x="568" y="2335"/>
                      <a:pt x="1235" y="2335"/>
                    </a:cubicBezTo>
                    <a:cubicBezTo>
                      <a:pt x="1935" y="2335"/>
                      <a:pt x="2502" y="1835"/>
                      <a:pt x="2502" y="1168"/>
                    </a:cubicBezTo>
                    <a:cubicBezTo>
                      <a:pt x="2502" y="500"/>
                      <a:pt x="1902" y="0"/>
                      <a:pt x="1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3952;p33"/>
              <p:cNvSpPr/>
              <p:nvPr/>
            </p:nvSpPr>
            <p:spPr>
              <a:xfrm>
                <a:off x="4916425" y="3273175"/>
                <a:ext cx="279400" cy="264925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10597" extrusionOk="0">
                    <a:moveTo>
                      <a:pt x="4316" y="0"/>
                    </a:moveTo>
                    <a:cubicBezTo>
                      <a:pt x="4078" y="0"/>
                      <a:pt x="3838" y="40"/>
                      <a:pt x="3603" y="125"/>
                    </a:cubicBezTo>
                    <a:cubicBezTo>
                      <a:pt x="2302" y="526"/>
                      <a:pt x="1635" y="1893"/>
                      <a:pt x="2035" y="3228"/>
                    </a:cubicBezTo>
                    <a:cubicBezTo>
                      <a:pt x="2102" y="3361"/>
                      <a:pt x="2136" y="3495"/>
                      <a:pt x="2202" y="3595"/>
                    </a:cubicBezTo>
                    <a:cubicBezTo>
                      <a:pt x="935" y="3828"/>
                      <a:pt x="1" y="4996"/>
                      <a:pt x="134" y="6230"/>
                    </a:cubicBezTo>
                    <a:cubicBezTo>
                      <a:pt x="257" y="7463"/>
                      <a:pt x="1322" y="8383"/>
                      <a:pt x="2563" y="8383"/>
                    </a:cubicBezTo>
                    <a:cubicBezTo>
                      <a:pt x="2664" y="8383"/>
                      <a:pt x="2766" y="8377"/>
                      <a:pt x="2869" y="8365"/>
                    </a:cubicBezTo>
                    <a:cubicBezTo>
                      <a:pt x="3003" y="8365"/>
                      <a:pt x="3103" y="8331"/>
                      <a:pt x="3203" y="8331"/>
                    </a:cubicBezTo>
                    <a:cubicBezTo>
                      <a:pt x="3303" y="9332"/>
                      <a:pt x="3937" y="10199"/>
                      <a:pt x="4938" y="10500"/>
                    </a:cubicBezTo>
                    <a:cubicBezTo>
                      <a:pt x="5153" y="10565"/>
                      <a:pt x="5372" y="10597"/>
                      <a:pt x="5588" y="10597"/>
                    </a:cubicBezTo>
                    <a:cubicBezTo>
                      <a:pt x="6577" y="10597"/>
                      <a:pt x="7517" y="9939"/>
                      <a:pt x="7873" y="8898"/>
                    </a:cubicBezTo>
                    <a:cubicBezTo>
                      <a:pt x="8098" y="8956"/>
                      <a:pt x="8324" y="8984"/>
                      <a:pt x="8544" y="8984"/>
                    </a:cubicBezTo>
                    <a:cubicBezTo>
                      <a:pt x="9597" y="8984"/>
                      <a:pt x="10544" y="8351"/>
                      <a:pt x="10875" y="7331"/>
                    </a:cubicBezTo>
                    <a:cubicBezTo>
                      <a:pt x="11175" y="6363"/>
                      <a:pt x="10775" y="5329"/>
                      <a:pt x="9941" y="4695"/>
                    </a:cubicBezTo>
                    <a:cubicBezTo>
                      <a:pt x="10708" y="3561"/>
                      <a:pt x="10508" y="2027"/>
                      <a:pt x="9474" y="1226"/>
                    </a:cubicBezTo>
                    <a:cubicBezTo>
                      <a:pt x="9047" y="921"/>
                      <a:pt x="8557" y="776"/>
                      <a:pt x="8071" y="776"/>
                    </a:cubicBezTo>
                    <a:cubicBezTo>
                      <a:pt x="7495" y="776"/>
                      <a:pt x="6924" y="980"/>
                      <a:pt x="6472" y="1360"/>
                    </a:cubicBezTo>
                    <a:cubicBezTo>
                      <a:pt x="6052" y="546"/>
                      <a:pt x="5198" y="0"/>
                      <a:pt x="43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3953;p33"/>
              <p:cNvSpPr/>
              <p:nvPr/>
            </p:nvSpPr>
            <p:spPr>
              <a:xfrm>
                <a:off x="5024850" y="3370525"/>
                <a:ext cx="6255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336" extrusionOk="0">
                    <a:moveTo>
                      <a:pt x="1268" y="1"/>
                    </a:moveTo>
                    <a:cubicBezTo>
                      <a:pt x="534" y="1"/>
                      <a:pt x="0" y="535"/>
                      <a:pt x="0" y="1168"/>
                    </a:cubicBezTo>
                    <a:cubicBezTo>
                      <a:pt x="0" y="1802"/>
                      <a:pt x="601" y="2336"/>
                      <a:pt x="1268" y="2336"/>
                    </a:cubicBezTo>
                    <a:cubicBezTo>
                      <a:pt x="1968" y="2336"/>
                      <a:pt x="2502" y="1835"/>
                      <a:pt x="2502" y="1168"/>
                    </a:cubicBezTo>
                    <a:cubicBezTo>
                      <a:pt x="2502" y="535"/>
                      <a:pt x="1968" y="1"/>
                      <a:pt x="1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3954;p33"/>
              <p:cNvSpPr/>
              <p:nvPr/>
            </p:nvSpPr>
            <p:spPr>
              <a:xfrm>
                <a:off x="4320175" y="3976700"/>
                <a:ext cx="279375" cy="247900"/>
              </a:xfrm>
              <a:custGeom>
                <a:avLst/>
                <a:gdLst/>
                <a:ahLst/>
                <a:cxnLst/>
                <a:rect l="l" t="t" r="r" b="b"/>
                <a:pathLst>
                  <a:path w="11175" h="9916" extrusionOk="0">
                    <a:moveTo>
                      <a:pt x="6719" y="1"/>
                    </a:moveTo>
                    <a:cubicBezTo>
                      <a:pt x="5292" y="1"/>
                      <a:pt x="3731" y="644"/>
                      <a:pt x="2502" y="1873"/>
                    </a:cubicBezTo>
                    <a:cubicBezTo>
                      <a:pt x="334" y="3974"/>
                      <a:pt x="0" y="7110"/>
                      <a:pt x="1702" y="8844"/>
                    </a:cubicBezTo>
                    <a:cubicBezTo>
                      <a:pt x="2438" y="9566"/>
                      <a:pt x="3420" y="9916"/>
                      <a:pt x="4470" y="9916"/>
                    </a:cubicBezTo>
                    <a:cubicBezTo>
                      <a:pt x="5895" y="9916"/>
                      <a:pt x="7444" y="9273"/>
                      <a:pt x="8673" y="8044"/>
                    </a:cubicBezTo>
                    <a:cubicBezTo>
                      <a:pt x="10841" y="5909"/>
                      <a:pt x="11175" y="2773"/>
                      <a:pt x="9474" y="1072"/>
                    </a:cubicBezTo>
                    <a:cubicBezTo>
                      <a:pt x="8752" y="350"/>
                      <a:pt x="7772" y="1"/>
                      <a:pt x="6719" y="1"/>
                    </a:cubicBezTo>
                    <a:close/>
                  </a:path>
                </a:pathLst>
              </a:custGeom>
              <a:solidFill>
                <a:srgbClr val="D49B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3955;p33"/>
              <p:cNvSpPr/>
              <p:nvPr/>
            </p:nvSpPr>
            <p:spPr>
              <a:xfrm>
                <a:off x="4381875" y="4031725"/>
                <a:ext cx="165150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5919" extrusionOk="0">
                    <a:moveTo>
                      <a:pt x="3963" y="1"/>
                    </a:moveTo>
                    <a:cubicBezTo>
                      <a:pt x="3115" y="1"/>
                      <a:pt x="2177" y="368"/>
                      <a:pt x="1435" y="1073"/>
                    </a:cubicBezTo>
                    <a:cubicBezTo>
                      <a:pt x="201" y="2373"/>
                      <a:pt x="1" y="4241"/>
                      <a:pt x="1001" y="5242"/>
                    </a:cubicBezTo>
                    <a:cubicBezTo>
                      <a:pt x="1445" y="5700"/>
                      <a:pt x="2036" y="5919"/>
                      <a:pt x="2670" y="5919"/>
                    </a:cubicBezTo>
                    <a:cubicBezTo>
                      <a:pt x="3512" y="5919"/>
                      <a:pt x="4428" y="5532"/>
                      <a:pt x="5171" y="4809"/>
                    </a:cubicBezTo>
                    <a:cubicBezTo>
                      <a:pt x="6405" y="3508"/>
                      <a:pt x="6605" y="1640"/>
                      <a:pt x="5605" y="639"/>
                    </a:cubicBezTo>
                    <a:cubicBezTo>
                      <a:pt x="5189" y="209"/>
                      <a:pt x="4602" y="1"/>
                      <a:pt x="3963" y="1"/>
                    </a:cubicBezTo>
                    <a:close/>
                  </a:path>
                </a:pathLst>
              </a:custGeom>
              <a:solidFill>
                <a:srgbClr val="FCEB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" name="Google Shape;3956;p33"/>
              <p:cNvSpPr/>
              <p:nvPr/>
            </p:nvSpPr>
            <p:spPr>
              <a:xfrm>
                <a:off x="4381875" y="4022675"/>
                <a:ext cx="165150" cy="1668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6672" fill="none" extrusionOk="0">
                    <a:moveTo>
                      <a:pt x="5605" y="1001"/>
                    </a:moveTo>
                    <a:cubicBezTo>
                      <a:pt x="6605" y="2002"/>
                      <a:pt x="6405" y="3870"/>
                      <a:pt x="5171" y="5171"/>
                    </a:cubicBezTo>
                    <a:cubicBezTo>
                      <a:pt x="3870" y="6438"/>
                      <a:pt x="2036" y="6672"/>
                      <a:pt x="1001" y="5604"/>
                    </a:cubicBezTo>
                    <a:cubicBezTo>
                      <a:pt x="1" y="4603"/>
                      <a:pt x="201" y="2735"/>
                      <a:pt x="1435" y="1435"/>
                    </a:cubicBezTo>
                    <a:cubicBezTo>
                      <a:pt x="2736" y="200"/>
                      <a:pt x="4637" y="0"/>
                      <a:pt x="5605" y="1001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rgbClr val="733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" name="Google Shape;3957;p33"/>
              <p:cNvSpPr/>
              <p:nvPr/>
            </p:nvSpPr>
            <p:spPr>
              <a:xfrm>
                <a:off x="4320175" y="3976700"/>
                <a:ext cx="279375" cy="247900"/>
              </a:xfrm>
              <a:custGeom>
                <a:avLst/>
                <a:gdLst/>
                <a:ahLst/>
                <a:cxnLst/>
                <a:rect l="l" t="t" r="r" b="b"/>
                <a:pathLst>
                  <a:path w="11175" h="9916" extrusionOk="0">
                    <a:moveTo>
                      <a:pt x="6719" y="1"/>
                    </a:moveTo>
                    <a:cubicBezTo>
                      <a:pt x="5292" y="1"/>
                      <a:pt x="3731" y="644"/>
                      <a:pt x="2502" y="1873"/>
                    </a:cubicBezTo>
                    <a:cubicBezTo>
                      <a:pt x="334" y="3974"/>
                      <a:pt x="0" y="7110"/>
                      <a:pt x="1702" y="8844"/>
                    </a:cubicBezTo>
                    <a:cubicBezTo>
                      <a:pt x="2438" y="9566"/>
                      <a:pt x="3420" y="9916"/>
                      <a:pt x="4470" y="9916"/>
                    </a:cubicBezTo>
                    <a:cubicBezTo>
                      <a:pt x="5895" y="9916"/>
                      <a:pt x="7444" y="9273"/>
                      <a:pt x="8673" y="8044"/>
                    </a:cubicBezTo>
                    <a:cubicBezTo>
                      <a:pt x="10841" y="5909"/>
                      <a:pt x="11175" y="2773"/>
                      <a:pt x="9474" y="1072"/>
                    </a:cubicBezTo>
                    <a:cubicBezTo>
                      <a:pt x="8752" y="350"/>
                      <a:pt x="7772" y="1"/>
                      <a:pt x="6719" y="1"/>
                    </a:cubicBezTo>
                    <a:close/>
                  </a:path>
                </a:pathLst>
              </a:custGeom>
              <a:solidFill>
                <a:srgbClr val="D49B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" name="Google Shape;3958;p33"/>
              <p:cNvSpPr/>
              <p:nvPr/>
            </p:nvSpPr>
            <p:spPr>
              <a:xfrm>
                <a:off x="4916425" y="3976700"/>
                <a:ext cx="279400" cy="2479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9916" extrusionOk="0">
                    <a:moveTo>
                      <a:pt x="4471" y="1"/>
                    </a:moveTo>
                    <a:cubicBezTo>
                      <a:pt x="3420" y="1"/>
                      <a:pt x="2438" y="350"/>
                      <a:pt x="1702" y="1072"/>
                    </a:cubicBezTo>
                    <a:cubicBezTo>
                      <a:pt x="1" y="2773"/>
                      <a:pt x="334" y="5909"/>
                      <a:pt x="2502" y="8044"/>
                    </a:cubicBezTo>
                    <a:cubicBezTo>
                      <a:pt x="3731" y="9273"/>
                      <a:pt x="5292" y="9916"/>
                      <a:pt x="6720" y="9916"/>
                    </a:cubicBezTo>
                    <a:cubicBezTo>
                      <a:pt x="7772" y="9916"/>
                      <a:pt x="8752" y="9566"/>
                      <a:pt x="9474" y="8844"/>
                    </a:cubicBezTo>
                    <a:cubicBezTo>
                      <a:pt x="11175" y="7110"/>
                      <a:pt x="10842" y="3974"/>
                      <a:pt x="8674" y="1873"/>
                    </a:cubicBezTo>
                    <a:cubicBezTo>
                      <a:pt x="7445" y="644"/>
                      <a:pt x="5895" y="1"/>
                      <a:pt x="4471" y="1"/>
                    </a:cubicBezTo>
                    <a:close/>
                  </a:path>
                </a:pathLst>
              </a:custGeom>
              <a:solidFill>
                <a:srgbClr val="D49B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" name="Google Shape;3959;p33"/>
              <p:cNvSpPr/>
              <p:nvPr/>
            </p:nvSpPr>
            <p:spPr>
              <a:xfrm>
                <a:off x="4968975" y="4031725"/>
                <a:ext cx="16512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5919" extrusionOk="0">
                    <a:moveTo>
                      <a:pt x="2671" y="1"/>
                    </a:moveTo>
                    <a:cubicBezTo>
                      <a:pt x="2037" y="1"/>
                      <a:pt x="1445" y="209"/>
                      <a:pt x="1001" y="639"/>
                    </a:cubicBezTo>
                    <a:cubicBezTo>
                      <a:pt x="0" y="1640"/>
                      <a:pt x="200" y="3508"/>
                      <a:pt x="1435" y="4809"/>
                    </a:cubicBezTo>
                    <a:cubicBezTo>
                      <a:pt x="2177" y="5532"/>
                      <a:pt x="3094" y="5919"/>
                      <a:pt x="3936" y="5919"/>
                    </a:cubicBezTo>
                    <a:cubicBezTo>
                      <a:pt x="4569" y="5919"/>
                      <a:pt x="5160" y="5700"/>
                      <a:pt x="5604" y="5242"/>
                    </a:cubicBezTo>
                    <a:cubicBezTo>
                      <a:pt x="6605" y="4241"/>
                      <a:pt x="6405" y="2373"/>
                      <a:pt x="5171" y="1073"/>
                    </a:cubicBezTo>
                    <a:cubicBezTo>
                      <a:pt x="4428" y="368"/>
                      <a:pt x="3512" y="1"/>
                      <a:pt x="2671" y="1"/>
                    </a:cubicBezTo>
                    <a:close/>
                  </a:path>
                </a:pathLst>
              </a:custGeom>
              <a:solidFill>
                <a:srgbClr val="FCEB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" name="Google Shape;3960;p33"/>
              <p:cNvSpPr/>
              <p:nvPr/>
            </p:nvSpPr>
            <p:spPr>
              <a:xfrm>
                <a:off x="4968975" y="4022675"/>
                <a:ext cx="165125" cy="16680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6672" fill="none" extrusionOk="0">
                    <a:moveTo>
                      <a:pt x="1001" y="1001"/>
                    </a:moveTo>
                    <a:cubicBezTo>
                      <a:pt x="0" y="2002"/>
                      <a:pt x="200" y="3870"/>
                      <a:pt x="1435" y="5171"/>
                    </a:cubicBezTo>
                    <a:cubicBezTo>
                      <a:pt x="2735" y="6438"/>
                      <a:pt x="4570" y="6672"/>
                      <a:pt x="5604" y="5604"/>
                    </a:cubicBezTo>
                    <a:cubicBezTo>
                      <a:pt x="6605" y="4603"/>
                      <a:pt x="6405" y="2735"/>
                      <a:pt x="5171" y="1435"/>
                    </a:cubicBezTo>
                    <a:cubicBezTo>
                      <a:pt x="3870" y="200"/>
                      <a:pt x="2035" y="0"/>
                      <a:pt x="1001" y="1001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rgbClr val="733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" name="Google Shape;3961;p33"/>
              <p:cNvSpPr/>
              <p:nvPr/>
            </p:nvSpPr>
            <p:spPr>
              <a:xfrm>
                <a:off x="4916425" y="3976700"/>
                <a:ext cx="279400" cy="2479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9916" extrusionOk="0">
                    <a:moveTo>
                      <a:pt x="4471" y="1"/>
                    </a:moveTo>
                    <a:cubicBezTo>
                      <a:pt x="3420" y="1"/>
                      <a:pt x="2438" y="350"/>
                      <a:pt x="1702" y="1072"/>
                    </a:cubicBezTo>
                    <a:cubicBezTo>
                      <a:pt x="1" y="2773"/>
                      <a:pt x="334" y="5909"/>
                      <a:pt x="2502" y="8044"/>
                    </a:cubicBezTo>
                    <a:cubicBezTo>
                      <a:pt x="3731" y="9273"/>
                      <a:pt x="5292" y="9916"/>
                      <a:pt x="6720" y="9916"/>
                    </a:cubicBezTo>
                    <a:cubicBezTo>
                      <a:pt x="7772" y="9916"/>
                      <a:pt x="8752" y="9566"/>
                      <a:pt x="9474" y="8844"/>
                    </a:cubicBezTo>
                    <a:cubicBezTo>
                      <a:pt x="11175" y="7110"/>
                      <a:pt x="10842" y="3974"/>
                      <a:pt x="8674" y="1873"/>
                    </a:cubicBezTo>
                    <a:cubicBezTo>
                      <a:pt x="7445" y="644"/>
                      <a:pt x="5895" y="1"/>
                      <a:pt x="4471" y="1"/>
                    </a:cubicBezTo>
                    <a:close/>
                  </a:path>
                </a:pathLst>
              </a:custGeom>
              <a:solidFill>
                <a:srgbClr val="D49B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" name="Google Shape;3962;p33"/>
              <p:cNvSpPr/>
              <p:nvPr/>
            </p:nvSpPr>
            <p:spPr>
              <a:xfrm>
                <a:off x="4369375" y="3997650"/>
                <a:ext cx="775575" cy="609625"/>
              </a:xfrm>
              <a:custGeom>
                <a:avLst/>
                <a:gdLst/>
                <a:ahLst/>
                <a:cxnLst/>
                <a:rect l="l" t="t" r="r" b="b"/>
                <a:pathLst>
                  <a:path w="31023" h="24385" extrusionOk="0">
                    <a:moveTo>
                      <a:pt x="15511" y="0"/>
                    </a:moveTo>
                    <a:cubicBezTo>
                      <a:pt x="6805" y="0"/>
                      <a:pt x="0" y="6105"/>
                      <a:pt x="0" y="13710"/>
                    </a:cubicBezTo>
                    <a:cubicBezTo>
                      <a:pt x="0" y="21282"/>
                      <a:pt x="6805" y="24385"/>
                      <a:pt x="15511" y="24385"/>
                    </a:cubicBezTo>
                    <a:cubicBezTo>
                      <a:pt x="24218" y="24385"/>
                      <a:pt x="31023" y="21249"/>
                      <a:pt x="31023" y="13710"/>
                    </a:cubicBezTo>
                    <a:cubicBezTo>
                      <a:pt x="31023" y="6105"/>
                      <a:pt x="24218" y="0"/>
                      <a:pt x="15511" y="0"/>
                    </a:cubicBezTo>
                    <a:close/>
                  </a:path>
                </a:pathLst>
              </a:custGeom>
              <a:solidFill>
                <a:srgbClr val="D49B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" name="Google Shape;3963;p33"/>
              <p:cNvSpPr/>
              <p:nvPr/>
            </p:nvSpPr>
            <p:spPr>
              <a:xfrm>
                <a:off x="4391050" y="4143575"/>
                <a:ext cx="753900" cy="463700"/>
              </a:xfrm>
              <a:custGeom>
                <a:avLst/>
                <a:gdLst/>
                <a:ahLst/>
                <a:cxnLst/>
                <a:rect l="l" t="t" r="r" b="b"/>
                <a:pathLst>
                  <a:path w="30156" h="18548" extrusionOk="0">
                    <a:moveTo>
                      <a:pt x="27354" y="1"/>
                    </a:moveTo>
                    <a:lnTo>
                      <a:pt x="27354" y="1"/>
                    </a:lnTo>
                    <a:cubicBezTo>
                      <a:pt x="28321" y="1769"/>
                      <a:pt x="28821" y="3737"/>
                      <a:pt x="28821" y="5872"/>
                    </a:cubicBezTo>
                    <a:cubicBezTo>
                      <a:pt x="28821" y="13411"/>
                      <a:pt x="22016" y="16546"/>
                      <a:pt x="13310" y="16546"/>
                    </a:cubicBezTo>
                    <a:cubicBezTo>
                      <a:pt x="7606" y="16546"/>
                      <a:pt x="2669" y="15212"/>
                      <a:pt x="1" y="12110"/>
                    </a:cubicBezTo>
                    <a:lnTo>
                      <a:pt x="1" y="12110"/>
                    </a:lnTo>
                    <a:cubicBezTo>
                      <a:pt x="2136" y="16613"/>
                      <a:pt x="7773" y="18548"/>
                      <a:pt x="14611" y="18548"/>
                    </a:cubicBezTo>
                    <a:cubicBezTo>
                      <a:pt x="23317" y="18548"/>
                      <a:pt x="30122" y="15445"/>
                      <a:pt x="30122" y="7873"/>
                    </a:cubicBezTo>
                    <a:cubicBezTo>
                      <a:pt x="30156" y="4904"/>
                      <a:pt x="29121" y="2203"/>
                      <a:pt x="27354" y="1"/>
                    </a:cubicBezTo>
                    <a:close/>
                  </a:path>
                </a:pathLst>
              </a:custGeom>
              <a:solidFill>
                <a:srgbClr val="D49B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" name="Google Shape;3964;p33"/>
              <p:cNvSpPr/>
              <p:nvPr/>
            </p:nvSpPr>
            <p:spPr>
              <a:xfrm>
                <a:off x="4548675" y="4312875"/>
                <a:ext cx="1392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5605" extrusionOk="0">
                    <a:moveTo>
                      <a:pt x="2802" y="0"/>
                    </a:moveTo>
                    <a:cubicBezTo>
                      <a:pt x="1234" y="0"/>
                      <a:pt x="0" y="1268"/>
                      <a:pt x="0" y="2802"/>
                    </a:cubicBezTo>
                    <a:cubicBezTo>
                      <a:pt x="0" y="4337"/>
                      <a:pt x="1234" y="5604"/>
                      <a:pt x="2802" y="5604"/>
                    </a:cubicBezTo>
                    <a:cubicBezTo>
                      <a:pt x="4337" y="5604"/>
                      <a:pt x="5571" y="4337"/>
                      <a:pt x="5571" y="2802"/>
                    </a:cubicBezTo>
                    <a:cubicBezTo>
                      <a:pt x="5571" y="1268"/>
                      <a:pt x="4337" y="0"/>
                      <a:pt x="28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" name="Google Shape;3965;p33"/>
              <p:cNvSpPr/>
              <p:nvPr/>
            </p:nvSpPr>
            <p:spPr>
              <a:xfrm>
                <a:off x="4828025" y="4312875"/>
                <a:ext cx="139300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5572" h="5605" extrusionOk="0">
                    <a:moveTo>
                      <a:pt x="2769" y="0"/>
                    </a:moveTo>
                    <a:cubicBezTo>
                      <a:pt x="1235" y="0"/>
                      <a:pt x="1" y="1268"/>
                      <a:pt x="1" y="2802"/>
                    </a:cubicBezTo>
                    <a:cubicBezTo>
                      <a:pt x="1" y="4337"/>
                      <a:pt x="1235" y="5604"/>
                      <a:pt x="2769" y="5604"/>
                    </a:cubicBezTo>
                    <a:cubicBezTo>
                      <a:pt x="4337" y="5604"/>
                      <a:pt x="5571" y="4337"/>
                      <a:pt x="5571" y="2802"/>
                    </a:cubicBezTo>
                    <a:cubicBezTo>
                      <a:pt x="5571" y="1268"/>
                      <a:pt x="4337" y="0"/>
                      <a:pt x="27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" name="Google Shape;3966;p33"/>
              <p:cNvSpPr/>
              <p:nvPr/>
            </p:nvSpPr>
            <p:spPr>
              <a:xfrm>
                <a:off x="4690425" y="4265350"/>
                <a:ext cx="13762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4370" extrusionOk="0">
                    <a:moveTo>
                      <a:pt x="2736" y="0"/>
                    </a:moveTo>
                    <a:cubicBezTo>
                      <a:pt x="1202" y="0"/>
                      <a:pt x="1" y="1134"/>
                      <a:pt x="1" y="2469"/>
                    </a:cubicBezTo>
                    <a:cubicBezTo>
                      <a:pt x="1" y="3836"/>
                      <a:pt x="1202" y="4370"/>
                      <a:pt x="2736" y="4370"/>
                    </a:cubicBezTo>
                    <a:cubicBezTo>
                      <a:pt x="4304" y="4370"/>
                      <a:pt x="5505" y="3803"/>
                      <a:pt x="5505" y="2469"/>
                    </a:cubicBezTo>
                    <a:cubicBezTo>
                      <a:pt x="5505" y="1134"/>
                      <a:pt x="4237" y="33"/>
                      <a:pt x="27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" name="Google Shape;3967;p33"/>
              <p:cNvSpPr/>
              <p:nvPr/>
            </p:nvSpPr>
            <p:spPr>
              <a:xfrm>
                <a:off x="4690425" y="4265350"/>
                <a:ext cx="13762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4370" fill="none" extrusionOk="0">
                    <a:moveTo>
                      <a:pt x="5505" y="2469"/>
                    </a:moveTo>
                    <a:cubicBezTo>
                      <a:pt x="5505" y="3803"/>
                      <a:pt x="4304" y="4370"/>
                      <a:pt x="2736" y="4370"/>
                    </a:cubicBezTo>
                    <a:cubicBezTo>
                      <a:pt x="1202" y="4370"/>
                      <a:pt x="1" y="3836"/>
                      <a:pt x="1" y="2469"/>
                    </a:cubicBezTo>
                    <a:cubicBezTo>
                      <a:pt x="1" y="1134"/>
                      <a:pt x="1202" y="0"/>
                      <a:pt x="2736" y="0"/>
                    </a:cubicBezTo>
                    <a:cubicBezTo>
                      <a:pt x="4237" y="33"/>
                      <a:pt x="5505" y="1134"/>
                      <a:pt x="5505" y="2469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" name="Google Shape;3968;p33"/>
              <p:cNvSpPr/>
              <p:nvPr/>
            </p:nvSpPr>
            <p:spPr>
              <a:xfrm>
                <a:off x="4691275" y="4287025"/>
                <a:ext cx="136775" cy="87575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503" extrusionOk="0">
                    <a:moveTo>
                      <a:pt x="4770" y="0"/>
                    </a:moveTo>
                    <a:cubicBezTo>
                      <a:pt x="4870" y="301"/>
                      <a:pt x="4970" y="634"/>
                      <a:pt x="4970" y="968"/>
                    </a:cubicBezTo>
                    <a:cubicBezTo>
                      <a:pt x="4970" y="2302"/>
                      <a:pt x="3770" y="2869"/>
                      <a:pt x="2202" y="2869"/>
                    </a:cubicBezTo>
                    <a:cubicBezTo>
                      <a:pt x="1301" y="2869"/>
                      <a:pt x="501" y="2669"/>
                      <a:pt x="0" y="2269"/>
                    </a:cubicBezTo>
                    <a:lnTo>
                      <a:pt x="0" y="2269"/>
                    </a:lnTo>
                    <a:cubicBezTo>
                      <a:pt x="334" y="3136"/>
                      <a:pt x="1368" y="3503"/>
                      <a:pt x="2669" y="3503"/>
                    </a:cubicBezTo>
                    <a:cubicBezTo>
                      <a:pt x="4203" y="3503"/>
                      <a:pt x="5437" y="2969"/>
                      <a:pt x="5437" y="1602"/>
                    </a:cubicBezTo>
                    <a:cubicBezTo>
                      <a:pt x="5471" y="1001"/>
                      <a:pt x="5171" y="434"/>
                      <a:pt x="47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" name="Google Shape;3969;p33"/>
              <p:cNvSpPr/>
              <p:nvPr/>
            </p:nvSpPr>
            <p:spPr>
              <a:xfrm>
                <a:off x="4736300" y="4278900"/>
                <a:ext cx="4590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143" extrusionOk="0">
                    <a:moveTo>
                      <a:pt x="897" y="0"/>
                    </a:moveTo>
                    <a:cubicBezTo>
                      <a:pt x="676" y="0"/>
                      <a:pt x="451" y="42"/>
                      <a:pt x="234" y="125"/>
                    </a:cubicBezTo>
                    <a:cubicBezTo>
                      <a:pt x="34" y="192"/>
                      <a:pt x="1" y="459"/>
                      <a:pt x="101" y="592"/>
                    </a:cubicBezTo>
                    <a:lnTo>
                      <a:pt x="534" y="993"/>
                    </a:lnTo>
                    <a:cubicBezTo>
                      <a:pt x="634" y="1093"/>
                      <a:pt x="759" y="1143"/>
                      <a:pt x="880" y="1143"/>
                    </a:cubicBezTo>
                    <a:cubicBezTo>
                      <a:pt x="1001" y="1143"/>
                      <a:pt x="1118" y="1093"/>
                      <a:pt x="1201" y="993"/>
                    </a:cubicBezTo>
                    <a:lnTo>
                      <a:pt x="1668" y="592"/>
                    </a:lnTo>
                    <a:cubicBezTo>
                      <a:pt x="1835" y="425"/>
                      <a:pt x="1735" y="159"/>
                      <a:pt x="1535" y="125"/>
                    </a:cubicBezTo>
                    <a:cubicBezTo>
                      <a:pt x="1335" y="42"/>
                      <a:pt x="1118" y="0"/>
                      <a:pt x="8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" name="Google Shape;3970;p33"/>
              <p:cNvSpPr/>
              <p:nvPr/>
            </p:nvSpPr>
            <p:spPr>
              <a:xfrm>
                <a:off x="4757975" y="4287025"/>
                <a:ext cx="25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302" fill="none" extrusionOk="0">
                    <a:moveTo>
                      <a:pt x="1" y="1301"/>
                    </a:moveTo>
                    <a:lnTo>
                      <a:pt x="1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" name="Google Shape;3971;p33"/>
              <p:cNvSpPr/>
              <p:nvPr/>
            </p:nvSpPr>
            <p:spPr>
              <a:xfrm>
                <a:off x="4631225" y="4282850"/>
                <a:ext cx="417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69" extrusionOk="0">
                    <a:moveTo>
                      <a:pt x="834" y="1"/>
                    </a:moveTo>
                    <a:cubicBezTo>
                      <a:pt x="367" y="1"/>
                      <a:pt x="1" y="368"/>
                      <a:pt x="1" y="835"/>
                    </a:cubicBezTo>
                    <a:cubicBezTo>
                      <a:pt x="1" y="1302"/>
                      <a:pt x="367" y="1668"/>
                      <a:pt x="834" y="1668"/>
                    </a:cubicBezTo>
                    <a:cubicBezTo>
                      <a:pt x="1268" y="1668"/>
                      <a:pt x="1668" y="1302"/>
                      <a:pt x="1668" y="835"/>
                    </a:cubicBezTo>
                    <a:cubicBezTo>
                      <a:pt x="1668" y="368"/>
                      <a:pt x="1268" y="1"/>
                      <a:pt x="8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" name="Google Shape;3972;p33"/>
              <p:cNvSpPr/>
              <p:nvPr/>
            </p:nvSpPr>
            <p:spPr>
              <a:xfrm>
                <a:off x="4844700" y="4282850"/>
                <a:ext cx="417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69" extrusionOk="0">
                    <a:moveTo>
                      <a:pt x="835" y="1"/>
                    </a:moveTo>
                    <a:cubicBezTo>
                      <a:pt x="368" y="1"/>
                      <a:pt x="1" y="368"/>
                      <a:pt x="1" y="835"/>
                    </a:cubicBezTo>
                    <a:cubicBezTo>
                      <a:pt x="1" y="1302"/>
                      <a:pt x="368" y="1668"/>
                      <a:pt x="835" y="1668"/>
                    </a:cubicBezTo>
                    <a:cubicBezTo>
                      <a:pt x="1302" y="1668"/>
                      <a:pt x="1669" y="1302"/>
                      <a:pt x="1669" y="835"/>
                    </a:cubicBezTo>
                    <a:cubicBezTo>
                      <a:pt x="1669" y="368"/>
                      <a:pt x="1302" y="1"/>
                      <a:pt x="8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" name="Google Shape;3973;p33"/>
              <p:cNvSpPr/>
              <p:nvPr/>
            </p:nvSpPr>
            <p:spPr>
              <a:xfrm>
                <a:off x="4727125" y="4304525"/>
                <a:ext cx="625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735" fill="none" extrusionOk="0">
                    <a:moveTo>
                      <a:pt x="2502" y="1"/>
                    </a:moveTo>
                    <a:cubicBezTo>
                      <a:pt x="2236" y="435"/>
                      <a:pt x="1735" y="735"/>
                      <a:pt x="1235" y="735"/>
                    </a:cubicBezTo>
                    <a:cubicBezTo>
                      <a:pt x="734" y="735"/>
                      <a:pt x="267" y="468"/>
                      <a:pt x="1" y="34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" name="Google Shape;3974;p33"/>
              <p:cNvSpPr/>
              <p:nvPr/>
            </p:nvSpPr>
            <p:spPr>
              <a:xfrm>
                <a:off x="4320175" y="3960950"/>
                <a:ext cx="257700" cy="2560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0242" fill="none" extrusionOk="0">
                    <a:moveTo>
                      <a:pt x="2936" y="10241"/>
                    </a:moveTo>
                    <a:cubicBezTo>
                      <a:pt x="2469" y="10075"/>
                      <a:pt x="2102" y="9808"/>
                      <a:pt x="1702" y="9474"/>
                    </a:cubicBezTo>
                    <a:cubicBezTo>
                      <a:pt x="0" y="7740"/>
                      <a:pt x="334" y="4637"/>
                      <a:pt x="2502" y="2503"/>
                    </a:cubicBezTo>
                    <a:cubicBezTo>
                      <a:pt x="4637" y="368"/>
                      <a:pt x="7773" y="1"/>
                      <a:pt x="9474" y="1702"/>
                    </a:cubicBezTo>
                    <a:cubicBezTo>
                      <a:pt x="9841" y="2069"/>
                      <a:pt x="10108" y="2503"/>
                      <a:pt x="10308" y="2970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" name="Google Shape;3975;p33"/>
              <p:cNvSpPr/>
              <p:nvPr/>
            </p:nvSpPr>
            <p:spPr>
              <a:xfrm>
                <a:off x="4939775" y="3960950"/>
                <a:ext cx="256875" cy="25772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309" fill="none" extrusionOk="0">
                    <a:moveTo>
                      <a:pt x="7273" y="10308"/>
                    </a:moveTo>
                    <a:cubicBezTo>
                      <a:pt x="7740" y="10141"/>
                      <a:pt x="8207" y="9841"/>
                      <a:pt x="8573" y="9474"/>
                    </a:cubicBezTo>
                    <a:cubicBezTo>
                      <a:pt x="10275" y="7740"/>
                      <a:pt x="9941" y="4604"/>
                      <a:pt x="7773" y="2503"/>
                    </a:cubicBezTo>
                    <a:cubicBezTo>
                      <a:pt x="5671" y="368"/>
                      <a:pt x="2536" y="1"/>
                      <a:pt x="835" y="1702"/>
                    </a:cubicBezTo>
                    <a:cubicBezTo>
                      <a:pt x="434" y="2069"/>
                      <a:pt x="201" y="2503"/>
                      <a:pt x="1" y="3003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" name="Google Shape;3976;p33"/>
              <p:cNvSpPr/>
              <p:nvPr/>
            </p:nvSpPr>
            <p:spPr>
              <a:xfrm>
                <a:off x="4369375" y="3997650"/>
                <a:ext cx="775575" cy="609625"/>
              </a:xfrm>
              <a:custGeom>
                <a:avLst/>
                <a:gdLst/>
                <a:ahLst/>
                <a:cxnLst/>
                <a:rect l="l" t="t" r="r" b="b"/>
                <a:pathLst>
                  <a:path w="31023" h="24385" fill="none" extrusionOk="0">
                    <a:moveTo>
                      <a:pt x="31023" y="13710"/>
                    </a:moveTo>
                    <a:cubicBezTo>
                      <a:pt x="31023" y="21249"/>
                      <a:pt x="24218" y="24385"/>
                      <a:pt x="15511" y="24385"/>
                    </a:cubicBezTo>
                    <a:cubicBezTo>
                      <a:pt x="6805" y="24385"/>
                      <a:pt x="0" y="21282"/>
                      <a:pt x="0" y="13710"/>
                    </a:cubicBezTo>
                    <a:cubicBezTo>
                      <a:pt x="0" y="6105"/>
                      <a:pt x="6805" y="0"/>
                      <a:pt x="15511" y="0"/>
                    </a:cubicBezTo>
                    <a:cubicBezTo>
                      <a:pt x="24218" y="0"/>
                      <a:pt x="31023" y="6105"/>
                      <a:pt x="31023" y="13710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" name="Google Shape;3977;p33"/>
              <p:cNvSpPr/>
              <p:nvPr/>
            </p:nvSpPr>
            <p:spPr>
              <a:xfrm>
                <a:off x="5374250" y="3803025"/>
                <a:ext cx="329425" cy="900325"/>
              </a:xfrm>
              <a:custGeom>
                <a:avLst/>
                <a:gdLst/>
                <a:ahLst/>
                <a:cxnLst/>
                <a:rect l="l" t="t" r="r" b="b"/>
                <a:pathLst>
                  <a:path w="13177" h="36013" extrusionOk="0">
                    <a:moveTo>
                      <a:pt x="12428" y="1"/>
                    </a:moveTo>
                    <a:cubicBezTo>
                      <a:pt x="12278" y="1"/>
                      <a:pt x="12122" y="46"/>
                      <a:pt x="11976" y="147"/>
                    </a:cubicBezTo>
                    <a:lnTo>
                      <a:pt x="1569" y="6018"/>
                    </a:lnTo>
                    <a:cubicBezTo>
                      <a:pt x="1335" y="6184"/>
                      <a:pt x="1202" y="6451"/>
                      <a:pt x="1202" y="6685"/>
                    </a:cubicBezTo>
                    <a:cubicBezTo>
                      <a:pt x="1202" y="9720"/>
                      <a:pt x="1" y="30068"/>
                      <a:pt x="67" y="35238"/>
                    </a:cubicBezTo>
                    <a:cubicBezTo>
                      <a:pt x="67" y="35692"/>
                      <a:pt x="429" y="36012"/>
                      <a:pt x="836" y="36012"/>
                    </a:cubicBezTo>
                    <a:cubicBezTo>
                      <a:pt x="968" y="36012"/>
                      <a:pt x="1105" y="35979"/>
                      <a:pt x="1235" y="35906"/>
                    </a:cubicBezTo>
                    <a:lnTo>
                      <a:pt x="12710" y="29501"/>
                    </a:lnTo>
                    <a:cubicBezTo>
                      <a:pt x="12977" y="29368"/>
                      <a:pt x="13143" y="29067"/>
                      <a:pt x="13143" y="28801"/>
                    </a:cubicBezTo>
                    <a:lnTo>
                      <a:pt x="13177" y="780"/>
                    </a:lnTo>
                    <a:cubicBezTo>
                      <a:pt x="13177" y="320"/>
                      <a:pt x="12825" y="1"/>
                      <a:pt x="124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3978;p33"/>
              <p:cNvSpPr/>
              <p:nvPr/>
            </p:nvSpPr>
            <p:spPr>
              <a:xfrm>
                <a:off x="5374250" y="3797500"/>
                <a:ext cx="329425" cy="910675"/>
              </a:xfrm>
              <a:custGeom>
                <a:avLst/>
                <a:gdLst/>
                <a:ahLst/>
                <a:cxnLst/>
                <a:rect l="l" t="t" r="r" b="b"/>
                <a:pathLst>
                  <a:path w="13177" h="36427" fill="none" extrusionOk="0">
                    <a:moveTo>
                      <a:pt x="1202" y="6906"/>
                    </a:moveTo>
                    <a:cubicBezTo>
                      <a:pt x="1202" y="9941"/>
                      <a:pt x="1" y="30289"/>
                      <a:pt x="67" y="35459"/>
                    </a:cubicBezTo>
                    <a:cubicBezTo>
                      <a:pt x="67" y="36060"/>
                      <a:pt x="701" y="36427"/>
                      <a:pt x="1235" y="36127"/>
                    </a:cubicBezTo>
                    <a:lnTo>
                      <a:pt x="12710" y="29722"/>
                    </a:lnTo>
                    <a:cubicBezTo>
                      <a:pt x="12977" y="29589"/>
                      <a:pt x="13143" y="29288"/>
                      <a:pt x="13143" y="29022"/>
                    </a:cubicBezTo>
                    <a:lnTo>
                      <a:pt x="13177" y="1001"/>
                    </a:lnTo>
                    <a:cubicBezTo>
                      <a:pt x="13177" y="368"/>
                      <a:pt x="12510" y="1"/>
                      <a:pt x="11976" y="368"/>
                    </a:cubicBezTo>
                    <a:lnTo>
                      <a:pt x="1569" y="6239"/>
                    </a:lnTo>
                    <a:cubicBezTo>
                      <a:pt x="1335" y="6405"/>
                      <a:pt x="1202" y="6672"/>
                      <a:pt x="1202" y="6906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3979;p33"/>
              <p:cNvSpPr/>
              <p:nvPr/>
            </p:nvSpPr>
            <p:spPr>
              <a:xfrm>
                <a:off x="5448475" y="3935100"/>
                <a:ext cx="211000" cy="110950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4438" fill="none" extrusionOk="0">
                    <a:moveTo>
                      <a:pt x="1" y="4437"/>
                    </a:moveTo>
                    <a:lnTo>
                      <a:pt x="8440" y="1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" name="Google Shape;3980;p33"/>
              <p:cNvSpPr/>
              <p:nvPr/>
            </p:nvSpPr>
            <p:spPr>
              <a:xfrm>
                <a:off x="5448475" y="4044350"/>
                <a:ext cx="21100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4437" fill="none" extrusionOk="0">
                    <a:moveTo>
                      <a:pt x="1" y="4437"/>
                    </a:moveTo>
                    <a:lnTo>
                      <a:pt x="8440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" name="Google Shape;3981;p33"/>
              <p:cNvSpPr/>
              <p:nvPr/>
            </p:nvSpPr>
            <p:spPr>
              <a:xfrm>
                <a:off x="5448475" y="4153600"/>
                <a:ext cx="212675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4471" fill="none" extrusionOk="0">
                    <a:moveTo>
                      <a:pt x="1" y="4470"/>
                    </a:moveTo>
                    <a:lnTo>
                      <a:pt x="8507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" name="Google Shape;3982;p33"/>
              <p:cNvSpPr/>
              <p:nvPr/>
            </p:nvSpPr>
            <p:spPr>
              <a:xfrm>
                <a:off x="5448475" y="4262850"/>
                <a:ext cx="212675" cy="111750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4470" fill="none" extrusionOk="0">
                    <a:moveTo>
                      <a:pt x="1" y="4470"/>
                    </a:moveTo>
                    <a:lnTo>
                      <a:pt x="8507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" name="Google Shape;3983;p33"/>
              <p:cNvSpPr/>
              <p:nvPr/>
            </p:nvSpPr>
            <p:spPr>
              <a:xfrm>
                <a:off x="5441800" y="4426500"/>
                <a:ext cx="63400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6647" extrusionOk="0">
                    <a:moveTo>
                      <a:pt x="2441" y="1"/>
                    </a:moveTo>
                    <a:cubicBezTo>
                      <a:pt x="2402" y="1"/>
                      <a:pt x="2355" y="19"/>
                      <a:pt x="2302" y="59"/>
                    </a:cubicBezTo>
                    <a:lnTo>
                      <a:pt x="34" y="1560"/>
                    </a:lnTo>
                    <a:cubicBezTo>
                      <a:pt x="34" y="1593"/>
                      <a:pt x="1" y="1627"/>
                      <a:pt x="1" y="1693"/>
                    </a:cubicBezTo>
                    <a:cubicBezTo>
                      <a:pt x="1" y="2227"/>
                      <a:pt x="34" y="5596"/>
                      <a:pt x="34" y="6530"/>
                    </a:cubicBezTo>
                    <a:cubicBezTo>
                      <a:pt x="34" y="6595"/>
                      <a:pt x="91" y="6646"/>
                      <a:pt x="158" y="6646"/>
                    </a:cubicBezTo>
                    <a:cubicBezTo>
                      <a:pt x="194" y="6646"/>
                      <a:pt x="233" y="6632"/>
                      <a:pt x="268" y="6597"/>
                    </a:cubicBezTo>
                    <a:lnTo>
                      <a:pt x="2469" y="5296"/>
                    </a:lnTo>
                    <a:cubicBezTo>
                      <a:pt x="2502" y="5263"/>
                      <a:pt x="2536" y="5229"/>
                      <a:pt x="2536" y="5162"/>
                    </a:cubicBezTo>
                    <a:lnTo>
                      <a:pt x="2536" y="125"/>
                    </a:lnTo>
                    <a:cubicBezTo>
                      <a:pt x="2536" y="45"/>
                      <a:pt x="2499" y="1"/>
                      <a:pt x="24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" name="Google Shape;3984;p33"/>
              <p:cNvSpPr/>
              <p:nvPr/>
            </p:nvSpPr>
            <p:spPr>
              <a:xfrm>
                <a:off x="5523525" y="4380625"/>
                <a:ext cx="63400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6647" extrusionOk="0">
                    <a:moveTo>
                      <a:pt x="2419" y="1"/>
                    </a:moveTo>
                    <a:cubicBezTo>
                      <a:pt x="2374" y="1"/>
                      <a:pt x="2322" y="20"/>
                      <a:pt x="2269" y="59"/>
                    </a:cubicBezTo>
                    <a:lnTo>
                      <a:pt x="34" y="1560"/>
                    </a:lnTo>
                    <a:cubicBezTo>
                      <a:pt x="34" y="1594"/>
                      <a:pt x="1" y="1627"/>
                      <a:pt x="1" y="1694"/>
                    </a:cubicBezTo>
                    <a:cubicBezTo>
                      <a:pt x="1" y="2227"/>
                      <a:pt x="34" y="5596"/>
                      <a:pt x="34" y="6530"/>
                    </a:cubicBezTo>
                    <a:cubicBezTo>
                      <a:pt x="34" y="6596"/>
                      <a:pt x="91" y="6647"/>
                      <a:pt x="149" y="6647"/>
                    </a:cubicBezTo>
                    <a:cubicBezTo>
                      <a:pt x="180" y="6647"/>
                      <a:pt x="211" y="6632"/>
                      <a:pt x="234" y="6597"/>
                    </a:cubicBezTo>
                    <a:lnTo>
                      <a:pt x="2436" y="5296"/>
                    </a:lnTo>
                    <a:cubicBezTo>
                      <a:pt x="2502" y="5263"/>
                      <a:pt x="2536" y="5230"/>
                      <a:pt x="2536" y="5196"/>
                    </a:cubicBezTo>
                    <a:lnTo>
                      <a:pt x="2536" y="126"/>
                    </a:lnTo>
                    <a:cubicBezTo>
                      <a:pt x="2536" y="45"/>
                      <a:pt x="2487" y="1"/>
                      <a:pt x="24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" name="Google Shape;3985;p33"/>
              <p:cNvSpPr/>
              <p:nvPr/>
            </p:nvSpPr>
            <p:spPr>
              <a:xfrm>
                <a:off x="5604425" y="4334975"/>
                <a:ext cx="634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6638" extrusionOk="0">
                    <a:moveTo>
                      <a:pt x="2427" y="1"/>
                    </a:moveTo>
                    <a:cubicBezTo>
                      <a:pt x="2391" y="1"/>
                      <a:pt x="2349" y="16"/>
                      <a:pt x="2302" y="50"/>
                    </a:cubicBezTo>
                    <a:lnTo>
                      <a:pt x="34" y="1552"/>
                    </a:lnTo>
                    <a:cubicBezTo>
                      <a:pt x="0" y="1585"/>
                      <a:pt x="0" y="1618"/>
                      <a:pt x="0" y="1685"/>
                    </a:cubicBezTo>
                    <a:cubicBezTo>
                      <a:pt x="0" y="2219"/>
                      <a:pt x="34" y="5588"/>
                      <a:pt x="34" y="6522"/>
                    </a:cubicBezTo>
                    <a:cubicBezTo>
                      <a:pt x="34" y="6587"/>
                      <a:pt x="90" y="6638"/>
                      <a:pt x="157" y="6638"/>
                    </a:cubicBezTo>
                    <a:cubicBezTo>
                      <a:pt x="193" y="6638"/>
                      <a:pt x="232" y="6623"/>
                      <a:pt x="267" y="6589"/>
                    </a:cubicBezTo>
                    <a:lnTo>
                      <a:pt x="2469" y="5288"/>
                    </a:lnTo>
                    <a:cubicBezTo>
                      <a:pt x="2502" y="5254"/>
                      <a:pt x="2535" y="5221"/>
                      <a:pt x="2535" y="5187"/>
                    </a:cubicBezTo>
                    <a:lnTo>
                      <a:pt x="2535" y="117"/>
                    </a:lnTo>
                    <a:cubicBezTo>
                      <a:pt x="2535" y="52"/>
                      <a:pt x="2493" y="1"/>
                      <a:pt x="24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" name="Google Shape;3986;p33"/>
              <p:cNvSpPr/>
              <p:nvPr/>
            </p:nvSpPr>
            <p:spPr>
              <a:xfrm>
                <a:off x="5441800" y="4425450"/>
                <a:ext cx="63400" cy="1684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6739" fill="none" extrusionOk="0">
                    <a:moveTo>
                      <a:pt x="1" y="1735"/>
                    </a:moveTo>
                    <a:cubicBezTo>
                      <a:pt x="1" y="2269"/>
                      <a:pt x="34" y="5638"/>
                      <a:pt x="34" y="6572"/>
                    </a:cubicBezTo>
                    <a:cubicBezTo>
                      <a:pt x="34" y="6672"/>
                      <a:pt x="167" y="6739"/>
                      <a:pt x="268" y="6639"/>
                    </a:cubicBezTo>
                    <a:lnTo>
                      <a:pt x="2469" y="5338"/>
                    </a:lnTo>
                    <a:cubicBezTo>
                      <a:pt x="2502" y="5305"/>
                      <a:pt x="2536" y="5271"/>
                      <a:pt x="2536" y="5204"/>
                    </a:cubicBezTo>
                    <a:lnTo>
                      <a:pt x="2536" y="167"/>
                    </a:lnTo>
                    <a:cubicBezTo>
                      <a:pt x="2536" y="34"/>
                      <a:pt x="2436" y="1"/>
                      <a:pt x="2302" y="101"/>
                    </a:cubicBezTo>
                    <a:lnTo>
                      <a:pt x="34" y="1602"/>
                    </a:lnTo>
                    <a:cubicBezTo>
                      <a:pt x="34" y="1635"/>
                      <a:pt x="1" y="1669"/>
                      <a:pt x="1" y="1735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" name="Google Shape;3987;p33"/>
              <p:cNvSpPr/>
              <p:nvPr/>
            </p:nvSpPr>
            <p:spPr>
              <a:xfrm>
                <a:off x="5523525" y="4379600"/>
                <a:ext cx="63400" cy="1684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6739" fill="none" extrusionOk="0">
                    <a:moveTo>
                      <a:pt x="1" y="1735"/>
                    </a:moveTo>
                    <a:cubicBezTo>
                      <a:pt x="1" y="2268"/>
                      <a:pt x="34" y="5637"/>
                      <a:pt x="34" y="6571"/>
                    </a:cubicBezTo>
                    <a:cubicBezTo>
                      <a:pt x="34" y="6672"/>
                      <a:pt x="167" y="6738"/>
                      <a:pt x="234" y="6638"/>
                    </a:cubicBezTo>
                    <a:lnTo>
                      <a:pt x="2436" y="5337"/>
                    </a:lnTo>
                    <a:cubicBezTo>
                      <a:pt x="2502" y="5304"/>
                      <a:pt x="2536" y="5271"/>
                      <a:pt x="2536" y="5237"/>
                    </a:cubicBezTo>
                    <a:lnTo>
                      <a:pt x="2536" y="167"/>
                    </a:lnTo>
                    <a:cubicBezTo>
                      <a:pt x="2536" y="33"/>
                      <a:pt x="2402" y="0"/>
                      <a:pt x="2269" y="100"/>
                    </a:cubicBezTo>
                    <a:lnTo>
                      <a:pt x="34" y="1601"/>
                    </a:lnTo>
                    <a:cubicBezTo>
                      <a:pt x="34" y="1635"/>
                      <a:pt x="1" y="1668"/>
                      <a:pt x="1" y="1735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" name="Google Shape;3988;p33"/>
              <p:cNvSpPr/>
              <p:nvPr/>
            </p:nvSpPr>
            <p:spPr>
              <a:xfrm>
                <a:off x="5604425" y="4333725"/>
                <a:ext cx="63400" cy="1684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6739" fill="none" extrusionOk="0">
                    <a:moveTo>
                      <a:pt x="0" y="1735"/>
                    </a:moveTo>
                    <a:cubicBezTo>
                      <a:pt x="0" y="2269"/>
                      <a:pt x="34" y="5638"/>
                      <a:pt x="34" y="6572"/>
                    </a:cubicBezTo>
                    <a:cubicBezTo>
                      <a:pt x="34" y="6672"/>
                      <a:pt x="167" y="6739"/>
                      <a:pt x="267" y="6639"/>
                    </a:cubicBezTo>
                    <a:lnTo>
                      <a:pt x="2469" y="5338"/>
                    </a:lnTo>
                    <a:cubicBezTo>
                      <a:pt x="2502" y="5304"/>
                      <a:pt x="2535" y="5271"/>
                      <a:pt x="2535" y="5237"/>
                    </a:cubicBezTo>
                    <a:lnTo>
                      <a:pt x="2535" y="167"/>
                    </a:lnTo>
                    <a:cubicBezTo>
                      <a:pt x="2535" y="67"/>
                      <a:pt x="2435" y="0"/>
                      <a:pt x="2302" y="100"/>
                    </a:cubicBezTo>
                    <a:lnTo>
                      <a:pt x="34" y="1602"/>
                    </a:lnTo>
                    <a:cubicBezTo>
                      <a:pt x="0" y="1635"/>
                      <a:pt x="0" y="1668"/>
                      <a:pt x="0" y="1735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" name="Google Shape;3989;p33"/>
              <p:cNvSpPr/>
              <p:nvPr/>
            </p:nvSpPr>
            <p:spPr>
              <a:xfrm>
                <a:off x="4237075" y="3467725"/>
                <a:ext cx="1045475" cy="383200"/>
              </a:xfrm>
              <a:custGeom>
                <a:avLst/>
                <a:gdLst/>
                <a:ahLst/>
                <a:cxnLst/>
                <a:rect l="l" t="t" r="r" b="b"/>
                <a:pathLst>
                  <a:path w="41819" h="15328" extrusionOk="0">
                    <a:moveTo>
                      <a:pt x="12669" y="1"/>
                    </a:moveTo>
                    <a:cubicBezTo>
                      <a:pt x="7283" y="1"/>
                      <a:pt x="1128" y="2179"/>
                      <a:pt x="656" y="5453"/>
                    </a:cubicBezTo>
                    <a:cubicBezTo>
                      <a:pt x="144" y="9038"/>
                      <a:pt x="0" y="15327"/>
                      <a:pt x="6505" y="15327"/>
                    </a:cubicBezTo>
                    <a:cubicBezTo>
                      <a:pt x="6778" y="15327"/>
                      <a:pt x="7063" y="15316"/>
                      <a:pt x="7361" y="15293"/>
                    </a:cubicBezTo>
                    <a:cubicBezTo>
                      <a:pt x="14732" y="14760"/>
                      <a:pt x="32812" y="15026"/>
                      <a:pt x="35147" y="14760"/>
                    </a:cubicBezTo>
                    <a:cubicBezTo>
                      <a:pt x="37449" y="14526"/>
                      <a:pt x="39784" y="9956"/>
                      <a:pt x="39784" y="9956"/>
                    </a:cubicBezTo>
                    <a:cubicBezTo>
                      <a:pt x="39784" y="9956"/>
                      <a:pt x="41818" y="3418"/>
                      <a:pt x="40051" y="2050"/>
                    </a:cubicBezTo>
                    <a:cubicBezTo>
                      <a:pt x="38249" y="683"/>
                      <a:pt x="20503" y="783"/>
                      <a:pt x="14732" y="116"/>
                    </a:cubicBezTo>
                    <a:cubicBezTo>
                      <a:pt x="14067" y="38"/>
                      <a:pt x="13375" y="1"/>
                      <a:pt x="12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" name="Google Shape;3990;p33"/>
              <p:cNvSpPr/>
              <p:nvPr/>
            </p:nvSpPr>
            <p:spPr>
              <a:xfrm>
                <a:off x="4236775" y="3453925"/>
                <a:ext cx="1045775" cy="410325"/>
              </a:xfrm>
              <a:custGeom>
                <a:avLst/>
                <a:gdLst/>
                <a:ahLst/>
                <a:cxnLst/>
                <a:rect l="l" t="t" r="r" b="b"/>
                <a:pathLst>
                  <a:path w="41831" h="16413" fill="none" extrusionOk="0">
                    <a:moveTo>
                      <a:pt x="39796" y="10508"/>
                    </a:moveTo>
                    <a:cubicBezTo>
                      <a:pt x="39796" y="10508"/>
                      <a:pt x="41830" y="3970"/>
                      <a:pt x="40063" y="2602"/>
                    </a:cubicBezTo>
                    <a:cubicBezTo>
                      <a:pt x="38261" y="1235"/>
                      <a:pt x="20515" y="1335"/>
                      <a:pt x="14744" y="668"/>
                    </a:cubicBezTo>
                    <a:cubicBezTo>
                      <a:pt x="9007" y="1"/>
                      <a:pt x="1201" y="2302"/>
                      <a:pt x="668" y="6005"/>
                    </a:cubicBezTo>
                    <a:cubicBezTo>
                      <a:pt x="134" y="9741"/>
                      <a:pt x="1" y="16412"/>
                      <a:pt x="7373" y="15845"/>
                    </a:cubicBezTo>
                    <a:cubicBezTo>
                      <a:pt x="14744" y="15312"/>
                      <a:pt x="32824" y="15578"/>
                      <a:pt x="35159" y="15312"/>
                    </a:cubicBezTo>
                    <a:cubicBezTo>
                      <a:pt x="37461" y="15078"/>
                      <a:pt x="39796" y="10508"/>
                      <a:pt x="39796" y="10508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" name="Google Shape;3991;p33"/>
              <p:cNvSpPr/>
              <p:nvPr/>
            </p:nvSpPr>
            <p:spPr>
              <a:xfrm>
                <a:off x="4521975" y="3107000"/>
                <a:ext cx="1064125" cy="227700"/>
              </a:xfrm>
              <a:custGeom>
                <a:avLst/>
                <a:gdLst/>
                <a:ahLst/>
                <a:cxnLst/>
                <a:rect l="l" t="t" r="r" b="b"/>
                <a:pathLst>
                  <a:path w="42565" h="9108" fill="none" extrusionOk="0">
                    <a:moveTo>
                      <a:pt x="42564" y="9107"/>
                    </a:moveTo>
                    <a:lnTo>
                      <a:pt x="40496" y="535"/>
                    </a:lnTo>
                    <a:lnTo>
                      <a:pt x="1" y="1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" name="Google Shape;3992;p33"/>
              <p:cNvSpPr/>
              <p:nvPr/>
            </p:nvSpPr>
            <p:spPr>
              <a:xfrm>
                <a:off x="4290150" y="2525250"/>
                <a:ext cx="471200" cy="609850"/>
              </a:xfrm>
              <a:custGeom>
                <a:avLst/>
                <a:gdLst/>
                <a:ahLst/>
                <a:cxnLst/>
                <a:rect l="l" t="t" r="r" b="b"/>
                <a:pathLst>
                  <a:path w="18848" h="24394" extrusionOk="0">
                    <a:moveTo>
                      <a:pt x="18847" y="23571"/>
                    </a:moveTo>
                    <a:lnTo>
                      <a:pt x="18847" y="23571"/>
                    </a:lnTo>
                    <a:cubicBezTo>
                      <a:pt x="18847" y="23571"/>
                      <a:pt x="18847" y="23571"/>
                      <a:pt x="18847" y="23571"/>
                    </a:cubicBezTo>
                    <a:close/>
                    <a:moveTo>
                      <a:pt x="12592" y="0"/>
                    </a:moveTo>
                    <a:cubicBezTo>
                      <a:pt x="11397" y="0"/>
                      <a:pt x="10508" y="288"/>
                      <a:pt x="10508" y="288"/>
                    </a:cubicBezTo>
                    <a:lnTo>
                      <a:pt x="0" y="4558"/>
                    </a:lnTo>
                    <a:cubicBezTo>
                      <a:pt x="167" y="7226"/>
                      <a:pt x="2169" y="8927"/>
                      <a:pt x="2169" y="8927"/>
                    </a:cubicBezTo>
                    <a:cubicBezTo>
                      <a:pt x="2169" y="8927"/>
                      <a:pt x="9908" y="5191"/>
                      <a:pt x="11542" y="5058"/>
                    </a:cubicBezTo>
                    <a:cubicBezTo>
                      <a:pt x="11624" y="5051"/>
                      <a:pt x="11702" y="5048"/>
                      <a:pt x="11778" y="5048"/>
                    </a:cubicBezTo>
                    <a:cubicBezTo>
                      <a:pt x="13664" y="5048"/>
                      <a:pt x="13910" y="6959"/>
                      <a:pt x="13910" y="6959"/>
                    </a:cubicBezTo>
                    <a:lnTo>
                      <a:pt x="14077" y="23971"/>
                    </a:lnTo>
                    <a:cubicBezTo>
                      <a:pt x="14863" y="24280"/>
                      <a:pt x="15566" y="24393"/>
                      <a:pt x="16177" y="24393"/>
                    </a:cubicBezTo>
                    <a:cubicBezTo>
                      <a:pt x="17827" y="24393"/>
                      <a:pt x="18793" y="23569"/>
                      <a:pt x="18845" y="23569"/>
                    </a:cubicBezTo>
                    <a:cubicBezTo>
                      <a:pt x="18846" y="23569"/>
                      <a:pt x="18847" y="23570"/>
                      <a:pt x="18847" y="23571"/>
                    </a:cubicBezTo>
                    <a:lnTo>
                      <a:pt x="18847" y="23571"/>
                    </a:lnTo>
                    <a:lnTo>
                      <a:pt x="18547" y="5692"/>
                    </a:lnTo>
                    <a:cubicBezTo>
                      <a:pt x="17699" y="877"/>
                      <a:pt x="14679" y="0"/>
                      <a:pt x="125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" name="Google Shape;3993;p33"/>
              <p:cNvSpPr/>
              <p:nvPr/>
            </p:nvSpPr>
            <p:spPr>
              <a:xfrm>
                <a:off x="4290150" y="2478225"/>
                <a:ext cx="471200" cy="675500"/>
              </a:xfrm>
              <a:custGeom>
                <a:avLst/>
                <a:gdLst/>
                <a:ahLst/>
                <a:cxnLst/>
                <a:rect l="l" t="t" r="r" b="b"/>
                <a:pathLst>
                  <a:path w="18848" h="27020" fill="none" extrusionOk="0">
                    <a:moveTo>
                      <a:pt x="14077" y="25852"/>
                    </a:moveTo>
                    <a:lnTo>
                      <a:pt x="13910" y="8840"/>
                    </a:lnTo>
                    <a:cubicBezTo>
                      <a:pt x="13910" y="8840"/>
                      <a:pt x="13644" y="6772"/>
                      <a:pt x="11542" y="6939"/>
                    </a:cubicBezTo>
                    <a:cubicBezTo>
                      <a:pt x="9908" y="7072"/>
                      <a:pt x="2169" y="10808"/>
                      <a:pt x="2169" y="10808"/>
                    </a:cubicBezTo>
                    <a:cubicBezTo>
                      <a:pt x="2169" y="10808"/>
                      <a:pt x="167" y="9107"/>
                      <a:pt x="0" y="6439"/>
                    </a:cubicBezTo>
                    <a:lnTo>
                      <a:pt x="10508" y="2169"/>
                    </a:lnTo>
                    <a:cubicBezTo>
                      <a:pt x="10508" y="2169"/>
                      <a:pt x="17213" y="1"/>
                      <a:pt x="18547" y="7573"/>
                    </a:cubicBezTo>
                    <a:lnTo>
                      <a:pt x="18847" y="25452"/>
                    </a:lnTo>
                    <a:cubicBezTo>
                      <a:pt x="18847" y="25385"/>
                      <a:pt x="17046" y="27020"/>
                      <a:pt x="14077" y="25852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" name="Google Shape;3994;p33"/>
              <p:cNvSpPr/>
              <p:nvPr/>
            </p:nvSpPr>
            <p:spPr>
              <a:xfrm>
                <a:off x="4552825" y="2531600"/>
                <a:ext cx="25900" cy="12010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4804" fill="none" extrusionOk="0">
                    <a:moveTo>
                      <a:pt x="1035" y="4804"/>
                    </a:moveTo>
                    <a:lnTo>
                      <a:pt x="1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" name="Google Shape;3995;p33"/>
              <p:cNvSpPr/>
              <p:nvPr/>
            </p:nvSpPr>
            <p:spPr>
              <a:xfrm>
                <a:off x="4616225" y="2549950"/>
                <a:ext cx="6590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4271" fill="none" extrusionOk="0">
                    <a:moveTo>
                      <a:pt x="0" y="4270"/>
                    </a:moveTo>
                    <a:lnTo>
                      <a:pt x="2635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" name="Google Shape;3996;p33"/>
              <p:cNvSpPr/>
              <p:nvPr/>
            </p:nvSpPr>
            <p:spPr>
              <a:xfrm>
                <a:off x="4598700" y="2529100"/>
                <a:ext cx="1670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4904" fill="none" extrusionOk="0">
                    <a:moveTo>
                      <a:pt x="1" y="4904"/>
                    </a:moveTo>
                    <a:lnTo>
                      <a:pt x="668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" name="Google Shape;3997;p33"/>
              <p:cNvSpPr/>
              <p:nvPr/>
            </p:nvSpPr>
            <p:spPr>
              <a:xfrm>
                <a:off x="4628725" y="2599975"/>
                <a:ext cx="9842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070" fill="none" extrusionOk="0">
                    <a:moveTo>
                      <a:pt x="0" y="3070"/>
                    </a:moveTo>
                    <a:lnTo>
                      <a:pt x="3937" y="1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" name="Google Shape;3998;p33"/>
              <p:cNvSpPr/>
              <p:nvPr/>
            </p:nvSpPr>
            <p:spPr>
              <a:xfrm>
                <a:off x="4637900" y="2665850"/>
                <a:ext cx="11595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336" fill="none" extrusionOk="0">
                    <a:moveTo>
                      <a:pt x="0" y="1335"/>
                    </a:moveTo>
                    <a:lnTo>
                      <a:pt x="4637" y="1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78" name="Google Shape;4161;p36"/>
          <p:cNvGrpSpPr/>
          <p:nvPr/>
        </p:nvGrpSpPr>
        <p:grpSpPr>
          <a:xfrm rot="784419">
            <a:off x="8239424" y="3370033"/>
            <a:ext cx="881150" cy="1159147"/>
            <a:chOff x="3866613" y="40163"/>
            <a:chExt cx="838922" cy="1006105"/>
          </a:xfrm>
        </p:grpSpPr>
        <p:sp>
          <p:nvSpPr>
            <p:cNvPr id="279" name="Google Shape;4162;p36"/>
            <p:cNvSpPr/>
            <p:nvPr/>
          </p:nvSpPr>
          <p:spPr>
            <a:xfrm>
              <a:off x="3866613" y="40163"/>
              <a:ext cx="838922" cy="1006105"/>
            </a:xfrm>
            <a:custGeom>
              <a:avLst/>
              <a:gdLst/>
              <a:ahLst/>
              <a:cxnLst/>
              <a:rect l="l" t="t" r="r" b="b"/>
              <a:pathLst>
                <a:path w="27302" h="28909" extrusionOk="0">
                  <a:moveTo>
                    <a:pt x="12955" y="0"/>
                  </a:moveTo>
                  <a:cubicBezTo>
                    <a:pt x="12550" y="0"/>
                    <a:pt x="12169" y="107"/>
                    <a:pt x="11800" y="298"/>
                  </a:cubicBezTo>
                  <a:cubicBezTo>
                    <a:pt x="11323" y="572"/>
                    <a:pt x="10669" y="1095"/>
                    <a:pt x="9728" y="2881"/>
                  </a:cubicBezTo>
                  <a:cubicBezTo>
                    <a:pt x="8228" y="3441"/>
                    <a:pt x="6942" y="4417"/>
                    <a:pt x="6097" y="5727"/>
                  </a:cubicBezTo>
                  <a:cubicBezTo>
                    <a:pt x="6061" y="5775"/>
                    <a:pt x="6049" y="5822"/>
                    <a:pt x="6025" y="5846"/>
                  </a:cubicBezTo>
                  <a:lnTo>
                    <a:pt x="6001" y="5882"/>
                  </a:lnTo>
                  <a:cubicBezTo>
                    <a:pt x="5644" y="6465"/>
                    <a:pt x="5394" y="7060"/>
                    <a:pt x="5263" y="7668"/>
                  </a:cubicBezTo>
                  <a:cubicBezTo>
                    <a:pt x="5227" y="7680"/>
                    <a:pt x="5192" y="7680"/>
                    <a:pt x="5156" y="7692"/>
                  </a:cubicBezTo>
                  <a:cubicBezTo>
                    <a:pt x="5025" y="7727"/>
                    <a:pt x="4894" y="7775"/>
                    <a:pt x="4751" y="7811"/>
                  </a:cubicBezTo>
                  <a:cubicBezTo>
                    <a:pt x="4715" y="7834"/>
                    <a:pt x="4680" y="7846"/>
                    <a:pt x="4632" y="7858"/>
                  </a:cubicBezTo>
                  <a:lnTo>
                    <a:pt x="4620" y="7858"/>
                  </a:lnTo>
                  <a:cubicBezTo>
                    <a:pt x="4537" y="7906"/>
                    <a:pt x="4442" y="7930"/>
                    <a:pt x="4358" y="7977"/>
                  </a:cubicBezTo>
                  <a:cubicBezTo>
                    <a:pt x="4311" y="8013"/>
                    <a:pt x="4263" y="8025"/>
                    <a:pt x="4215" y="8049"/>
                  </a:cubicBezTo>
                  <a:cubicBezTo>
                    <a:pt x="4144" y="8096"/>
                    <a:pt x="4061" y="8144"/>
                    <a:pt x="3977" y="8203"/>
                  </a:cubicBezTo>
                  <a:lnTo>
                    <a:pt x="3965" y="8203"/>
                  </a:lnTo>
                  <a:cubicBezTo>
                    <a:pt x="3918" y="8227"/>
                    <a:pt x="3894" y="8251"/>
                    <a:pt x="3858" y="8275"/>
                  </a:cubicBezTo>
                  <a:cubicBezTo>
                    <a:pt x="3787" y="8334"/>
                    <a:pt x="3715" y="8382"/>
                    <a:pt x="3644" y="8454"/>
                  </a:cubicBezTo>
                  <a:cubicBezTo>
                    <a:pt x="3608" y="8465"/>
                    <a:pt x="3584" y="8501"/>
                    <a:pt x="3537" y="8549"/>
                  </a:cubicBezTo>
                  <a:lnTo>
                    <a:pt x="3489" y="8584"/>
                  </a:lnTo>
                  <a:lnTo>
                    <a:pt x="3465" y="8620"/>
                  </a:lnTo>
                  <a:cubicBezTo>
                    <a:pt x="3406" y="8680"/>
                    <a:pt x="3346" y="8751"/>
                    <a:pt x="3275" y="8811"/>
                  </a:cubicBezTo>
                  <a:cubicBezTo>
                    <a:pt x="3263" y="8846"/>
                    <a:pt x="3239" y="8858"/>
                    <a:pt x="3227" y="8882"/>
                  </a:cubicBezTo>
                  <a:cubicBezTo>
                    <a:pt x="3144" y="8977"/>
                    <a:pt x="3072" y="9073"/>
                    <a:pt x="3013" y="9168"/>
                  </a:cubicBezTo>
                  <a:cubicBezTo>
                    <a:pt x="3001" y="9180"/>
                    <a:pt x="3001" y="9204"/>
                    <a:pt x="2977" y="9216"/>
                  </a:cubicBezTo>
                  <a:cubicBezTo>
                    <a:pt x="2941" y="9287"/>
                    <a:pt x="2894" y="9358"/>
                    <a:pt x="2870" y="9442"/>
                  </a:cubicBezTo>
                  <a:cubicBezTo>
                    <a:pt x="2846" y="9454"/>
                    <a:pt x="2846" y="9466"/>
                    <a:pt x="2834" y="9501"/>
                  </a:cubicBezTo>
                  <a:cubicBezTo>
                    <a:pt x="2834" y="9513"/>
                    <a:pt x="2822" y="9513"/>
                    <a:pt x="2822" y="9525"/>
                  </a:cubicBezTo>
                  <a:lnTo>
                    <a:pt x="2775" y="9620"/>
                  </a:lnTo>
                  <a:cubicBezTo>
                    <a:pt x="2763" y="9632"/>
                    <a:pt x="2763" y="9656"/>
                    <a:pt x="2739" y="9680"/>
                  </a:cubicBezTo>
                  <a:cubicBezTo>
                    <a:pt x="2715" y="9751"/>
                    <a:pt x="2679" y="9835"/>
                    <a:pt x="2668" y="9918"/>
                  </a:cubicBezTo>
                  <a:cubicBezTo>
                    <a:pt x="2668" y="9930"/>
                    <a:pt x="2656" y="9954"/>
                    <a:pt x="2656" y="9978"/>
                  </a:cubicBezTo>
                  <a:cubicBezTo>
                    <a:pt x="2644" y="10037"/>
                    <a:pt x="2620" y="10097"/>
                    <a:pt x="2608" y="10168"/>
                  </a:cubicBezTo>
                  <a:cubicBezTo>
                    <a:pt x="2608" y="10192"/>
                    <a:pt x="2596" y="10216"/>
                    <a:pt x="2596" y="10239"/>
                  </a:cubicBezTo>
                  <a:cubicBezTo>
                    <a:pt x="2584" y="10299"/>
                    <a:pt x="2584" y="10370"/>
                    <a:pt x="2560" y="10430"/>
                  </a:cubicBezTo>
                  <a:lnTo>
                    <a:pt x="2560" y="10489"/>
                  </a:lnTo>
                  <a:lnTo>
                    <a:pt x="2560" y="10751"/>
                  </a:lnTo>
                  <a:lnTo>
                    <a:pt x="2560" y="10823"/>
                  </a:lnTo>
                  <a:cubicBezTo>
                    <a:pt x="2560" y="10882"/>
                    <a:pt x="2584" y="10954"/>
                    <a:pt x="2584" y="11013"/>
                  </a:cubicBezTo>
                  <a:cubicBezTo>
                    <a:pt x="2584" y="11049"/>
                    <a:pt x="2584" y="11061"/>
                    <a:pt x="2596" y="11085"/>
                  </a:cubicBezTo>
                  <a:cubicBezTo>
                    <a:pt x="2608" y="11180"/>
                    <a:pt x="2632" y="11251"/>
                    <a:pt x="2644" y="11347"/>
                  </a:cubicBezTo>
                  <a:cubicBezTo>
                    <a:pt x="2644" y="11359"/>
                    <a:pt x="2644" y="11371"/>
                    <a:pt x="2656" y="11382"/>
                  </a:cubicBezTo>
                  <a:cubicBezTo>
                    <a:pt x="2668" y="11442"/>
                    <a:pt x="2679" y="11525"/>
                    <a:pt x="2715" y="11597"/>
                  </a:cubicBezTo>
                  <a:cubicBezTo>
                    <a:pt x="2727" y="11621"/>
                    <a:pt x="2727" y="11644"/>
                    <a:pt x="2739" y="11668"/>
                  </a:cubicBezTo>
                  <a:cubicBezTo>
                    <a:pt x="2763" y="11728"/>
                    <a:pt x="2787" y="11787"/>
                    <a:pt x="2822" y="11847"/>
                  </a:cubicBezTo>
                  <a:cubicBezTo>
                    <a:pt x="2834" y="11859"/>
                    <a:pt x="2834" y="11894"/>
                    <a:pt x="2846" y="11906"/>
                  </a:cubicBezTo>
                  <a:cubicBezTo>
                    <a:pt x="2882" y="11978"/>
                    <a:pt x="2929" y="12061"/>
                    <a:pt x="2953" y="12144"/>
                  </a:cubicBezTo>
                  <a:cubicBezTo>
                    <a:pt x="2965" y="12156"/>
                    <a:pt x="2965" y="12192"/>
                    <a:pt x="2989" y="12204"/>
                  </a:cubicBezTo>
                  <a:cubicBezTo>
                    <a:pt x="3013" y="12264"/>
                    <a:pt x="3049" y="12323"/>
                    <a:pt x="3084" y="12383"/>
                  </a:cubicBezTo>
                  <a:cubicBezTo>
                    <a:pt x="3108" y="12418"/>
                    <a:pt x="3120" y="12430"/>
                    <a:pt x="3132" y="12442"/>
                  </a:cubicBezTo>
                  <a:cubicBezTo>
                    <a:pt x="3180" y="12514"/>
                    <a:pt x="3239" y="12597"/>
                    <a:pt x="3287" y="12656"/>
                  </a:cubicBezTo>
                  <a:cubicBezTo>
                    <a:pt x="3608" y="13085"/>
                    <a:pt x="4001" y="13466"/>
                    <a:pt x="4453" y="13787"/>
                  </a:cubicBezTo>
                  <a:cubicBezTo>
                    <a:pt x="4239" y="14145"/>
                    <a:pt x="4025" y="14478"/>
                    <a:pt x="3834" y="14811"/>
                  </a:cubicBezTo>
                  <a:cubicBezTo>
                    <a:pt x="3680" y="15050"/>
                    <a:pt x="3561" y="15300"/>
                    <a:pt x="3477" y="15550"/>
                  </a:cubicBezTo>
                  <a:cubicBezTo>
                    <a:pt x="2406" y="15823"/>
                    <a:pt x="1572" y="16240"/>
                    <a:pt x="989" y="16800"/>
                  </a:cubicBezTo>
                  <a:cubicBezTo>
                    <a:pt x="298" y="17478"/>
                    <a:pt x="1" y="18324"/>
                    <a:pt x="155" y="19157"/>
                  </a:cubicBezTo>
                  <a:cubicBezTo>
                    <a:pt x="191" y="19336"/>
                    <a:pt x="251" y="19693"/>
                    <a:pt x="453" y="20062"/>
                  </a:cubicBezTo>
                  <a:cubicBezTo>
                    <a:pt x="346" y="20515"/>
                    <a:pt x="286" y="20967"/>
                    <a:pt x="298" y="21443"/>
                  </a:cubicBezTo>
                  <a:cubicBezTo>
                    <a:pt x="334" y="23277"/>
                    <a:pt x="1215" y="25015"/>
                    <a:pt x="2715" y="26206"/>
                  </a:cubicBezTo>
                  <a:cubicBezTo>
                    <a:pt x="4263" y="27444"/>
                    <a:pt x="6847" y="28908"/>
                    <a:pt x="10323" y="28908"/>
                  </a:cubicBezTo>
                  <a:cubicBezTo>
                    <a:pt x="12181" y="28908"/>
                    <a:pt x="14098" y="28468"/>
                    <a:pt x="16014" y="27611"/>
                  </a:cubicBezTo>
                  <a:cubicBezTo>
                    <a:pt x="16550" y="27372"/>
                    <a:pt x="17074" y="27099"/>
                    <a:pt x="17586" y="26825"/>
                  </a:cubicBezTo>
                  <a:cubicBezTo>
                    <a:pt x="18312" y="26420"/>
                    <a:pt x="19027" y="25956"/>
                    <a:pt x="19693" y="25468"/>
                  </a:cubicBezTo>
                  <a:cubicBezTo>
                    <a:pt x="21896" y="23848"/>
                    <a:pt x="23706" y="21800"/>
                    <a:pt x="25039" y="19407"/>
                  </a:cubicBezTo>
                  <a:cubicBezTo>
                    <a:pt x="25670" y="18288"/>
                    <a:pt x="26170" y="17133"/>
                    <a:pt x="26528" y="15954"/>
                  </a:cubicBezTo>
                  <a:cubicBezTo>
                    <a:pt x="27087" y="14145"/>
                    <a:pt x="27302" y="12383"/>
                    <a:pt x="27123" y="10966"/>
                  </a:cubicBezTo>
                  <a:cubicBezTo>
                    <a:pt x="26980" y="9454"/>
                    <a:pt x="26492" y="8096"/>
                    <a:pt x="25742" y="6906"/>
                  </a:cubicBezTo>
                  <a:cubicBezTo>
                    <a:pt x="25563" y="6620"/>
                    <a:pt x="25373" y="6346"/>
                    <a:pt x="25158" y="6084"/>
                  </a:cubicBezTo>
                  <a:cubicBezTo>
                    <a:pt x="24897" y="5751"/>
                    <a:pt x="24599" y="5417"/>
                    <a:pt x="24265" y="5120"/>
                  </a:cubicBezTo>
                  <a:cubicBezTo>
                    <a:pt x="24194" y="5048"/>
                    <a:pt x="24099" y="4977"/>
                    <a:pt x="24027" y="4894"/>
                  </a:cubicBezTo>
                  <a:cubicBezTo>
                    <a:pt x="23789" y="4691"/>
                    <a:pt x="23539" y="4477"/>
                    <a:pt x="23265" y="4286"/>
                  </a:cubicBezTo>
                  <a:cubicBezTo>
                    <a:pt x="23111" y="4167"/>
                    <a:pt x="22932" y="4036"/>
                    <a:pt x="22753" y="3929"/>
                  </a:cubicBezTo>
                  <a:cubicBezTo>
                    <a:pt x="22575" y="3810"/>
                    <a:pt x="22396" y="3703"/>
                    <a:pt x="22194" y="3596"/>
                  </a:cubicBezTo>
                  <a:cubicBezTo>
                    <a:pt x="21991" y="3489"/>
                    <a:pt x="21777" y="3381"/>
                    <a:pt x="21575" y="3262"/>
                  </a:cubicBezTo>
                  <a:cubicBezTo>
                    <a:pt x="21563" y="3227"/>
                    <a:pt x="21563" y="3203"/>
                    <a:pt x="21539" y="3167"/>
                  </a:cubicBezTo>
                  <a:cubicBezTo>
                    <a:pt x="21539" y="3155"/>
                    <a:pt x="21527" y="3131"/>
                    <a:pt x="21527" y="3108"/>
                  </a:cubicBezTo>
                  <a:cubicBezTo>
                    <a:pt x="21515" y="3048"/>
                    <a:pt x="21503" y="2989"/>
                    <a:pt x="21468" y="2941"/>
                  </a:cubicBezTo>
                  <a:cubicBezTo>
                    <a:pt x="21456" y="2917"/>
                    <a:pt x="21456" y="2905"/>
                    <a:pt x="21432" y="2881"/>
                  </a:cubicBezTo>
                  <a:cubicBezTo>
                    <a:pt x="21408" y="2798"/>
                    <a:pt x="21372" y="2727"/>
                    <a:pt x="21337" y="2643"/>
                  </a:cubicBezTo>
                  <a:cubicBezTo>
                    <a:pt x="21337" y="2631"/>
                    <a:pt x="21325" y="2631"/>
                    <a:pt x="21325" y="2619"/>
                  </a:cubicBezTo>
                  <a:cubicBezTo>
                    <a:pt x="21289" y="2548"/>
                    <a:pt x="21241" y="2488"/>
                    <a:pt x="21206" y="2405"/>
                  </a:cubicBezTo>
                  <a:cubicBezTo>
                    <a:pt x="21182" y="2381"/>
                    <a:pt x="21170" y="2369"/>
                    <a:pt x="21158" y="2334"/>
                  </a:cubicBezTo>
                  <a:cubicBezTo>
                    <a:pt x="21110" y="2274"/>
                    <a:pt x="21063" y="2203"/>
                    <a:pt x="21027" y="2143"/>
                  </a:cubicBezTo>
                  <a:cubicBezTo>
                    <a:pt x="21003" y="2107"/>
                    <a:pt x="20979" y="2096"/>
                    <a:pt x="20956" y="2072"/>
                  </a:cubicBezTo>
                  <a:cubicBezTo>
                    <a:pt x="20884" y="1977"/>
                    <a:pt x="20813" y="1905"/>
                    <a:pt x="20741" y="1834"/>
                  </a:cubicBezTo>
                  <a:lnTo>
                    <a:pt x="20729" y="1810"/>
                  </a:lnTo>
                  <a:cubicBezTo>
                    <a:pt x="20646" y="1738"/>
                    <a:pt x="20575" y="1679"/>
                    <a:pt x="20491" y="1607"/>
                  </a:cubicBezTo>
                  <a:cubicBezTo>
                    <a:pt x="20455" y="1596"/>
                    <a:pt x="20432" y="1560"/>
                    <a:pt x="20396" y="1548"/>
                  </a:cubicBezTo>
                  <a:cubicBezTo>
                    <a:pt x="20325" y="1488"/>
                    <a:pt x="20253" y="1441"/>
                    <a:pt x="20158" y="1393"/>
                  </a:cubicBezTo>
                  <a:cubicBezTo>
                    <a:pt x="20134" y="1381"/>
                    <a:pt x="20098" y="1369"/>
                    <a:pt x="20051" y="1345"/>
                  </a:cubicBezTo>
                  <a:cubicBezTo>
                    <a:pt x="19932" y="1286"/>
                    <a:pt x="19813" y="1238"/>
                    <a:pt x="19693" y="1191"/>
                  </a:cubicBezTo>
                  <a:cubicBezTo>
                    <a:pt x="19265" y="1048"/>
                    <a:pt x="18836" y="964"/>
                    <a:pt x="18431" y="964"/>
                  </a:cubicBezTo>
                  <a:cubicBezTo>
                    <a:pt x="17312" y="964"/>
                    <a:pt x="16443" y="1536"/>
                    <a:pt x="16098" y="2441"/>
                  </a:cubicBezTo>
                  <a:cubicBezTo>
                    <a:pt x="15169" y="822"/>
                    <a:pt x="14121" y="0"/>
                    <a:pt x="12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4163;p36"/>
            <p:cNvSpPr/>
            <p:nvPr/>
          </p:nvSpPr>
          <p:spPr>
            <a:xfrm>
              <a:off x="4401487" y="126055"/>
              <a:ext cx="86006" cy="57355"/>
            </a:xfrm>
            <a:custGeom>
              <a:avLst/>
              <a:gdLst/>
              <a:ahLst/>
              <a:cxnLst/>
              <a:rect l="l" t="t" r="r" b="b"/>
              <a:pathLst>
                <a:path w="2799" h="1648" extrusionOk="0">
                  <a:moveTo>
                    <a:pt x="1069" y="0"/>
                  </a:moveTo>
                  <a:cubicBezTo>
                    <a:pt x="505" y="0"/>
                    <a:pt x="110" y="257"/>
                    <a:pt x="60" y="782"/>
                  </a:cubicBezTo>
                  <a:cubicBezTo>
                    <a:pt x="24" y="1175"/>
                    <a:pt x="0" y="1354"/>
                    <a:pt x="0" y="1449"/>
                  </a:cubicBezTo>
                  <a:cubicBezTo>
                    <a:pt x="600" y="1582"/>
                    <a:pt x="1210" y="1648"/>
                    <a:pt x="1823" y="1648"/>
                  </a:cubicBezTo>
                  <a:cubicBezTo>
                    <a:pt x="2147" y="1648"/>
                    <a:pt x="2473" y="1629"/>
                    <a:pt x="2798" y="1592"/>
                  </a:cubicBezTo>
                  <a:cubicBezTo>
                    <a:pt x="2763" y="1211"/>
                    <a:pt x="2608" y="378"/>
                    <a:pt x="1870" y="140"/>
                  </a:cubicBezTo>
                  <a:cubicBezTo>
                    <a:pt x="1581" y="47"/>
                    <a:pt x="1310" y="0"/>
                    <a:pt x="1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" name="Google Shape;4164;p36"/>
            <p:cNvSpPr/>
            <p:nvPr/>
          </p:nvSpPr>
          <p:spPr>
            <a:xfrm>
              <a:off x="3921124" y="176484"/>
              <a:ext cx="748921" cy="817198"/>
            </a:xfrm>
            <a:custGeom>
              <a:avLst/>
              <a:gdLst/>
              <a:ahLst/>
              <a:cxnLst/>
              <a:rect l="l" t="t" r="r" b="b"/>
              <a:pathLst>
                <a:path w="24373" h="23481" extrusionOk="0">
                  <a:moveTo>
                    <a:pt x="15622" y="0"/>
                  </a:moveTo>
                  <a:lnTo>
                    <a:pt x="15622" y="72"/>
                  </a:lnTo>
                  <a:cubicBezTo>
                    <a:pt x="15622" y="72"/>
                    <a:pt x="13788" y="1381"/>
                    <a:pt x="12264" y="4489"/>
                  </a:cubicBezTo>
                  <a:cubicBezTo>
                    <a:pt x="10752" y="7596"/>
                    <a:pt x="8633" y="10573"/>
                    <a:pt x="5442" y="11954"/>
                  </a:cubicBezTo>
                  <a:cubicBezTo>
                    <a:pt x="2858" y="13061"/>
                    <a:pt x="1" y="14538"/>
                    <a:pt x="48" y="17490"/>
                  </a:cubicBezTo>
                  <a:cubicBezTo>
                    <a:pt x="60" y="18895"/>
                    <a:pt x="763" y="20205"/>
                    <a:pt x="1894" y="21098"/>
                  </a:cubicBezTo>
                  <a:cubicBezTo>
                    <a:pt x="3206" y="22131"/>
                    <a:pt x="5498" y="23480"/>
                    <a:pt x="8592" y="23480"/>
                  </a:cubicBezTo>
                  <a:cubicBezTo>
                    <a:pt x="10100" y="23480"/>
                    <a:pt x="11800" y="23160"/>
                    <a:pt x="13669" y="22324"/>
                  </a:cubicBezTo>
                  <a:cubicBezTo>
                    <a:pt x="21777" y="18693"/>
                    <a:pt x="24373" y="10799"/>
                    <a:pt x="23908" y="7227"/>
                  </a:cubicBezTo>
                  <a:cubicBezTo>
                    <a:pt x="23456" y="3655"/>
                    <a:pt x="21182" y="1500"/>
                    <a:pt x="18431" y="357"/>
                  </a:cubicBezTo>
                  <a:cubicBezTo>
                    <a:pt x="18431" y="357"/>
                    <a:pt x="18431" y="262"/>
                    <a:pt x="18420" y="143"/>
                  </a:cubicBezTo>
                  <a:cubicBezTo>
                    <a:pt x="18070" y="183"/>
                    <a:pt x="17721" y="205"/>
                    <a:pt x="17373" y="205"/>
                  </a:cubicBezTo>
                  <a:cubicBezTo>
                    <a:pt x="16783" y="205"/>
                    <a:pt x="16198" y="142"/>
                    <a:pt x="15622" y="0"/>
                  </a:cubicBezTo>
                  <a:close/>
                </a:path>
              </a:pathLst>
            </a:custGeom>
            <a:solidFill>
              <a:srgbClr val="FFC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" name="Google Shape;4165;p36"/>
            <p:cNvSpPr/>
            <p:nvPr/>
          </p:nvSpPr>
          <p:spPr>
            <a:xfrm>
              <a:off x="3921861" y="120522"/>
              <a:ext cx="747815" cy="921605"/>
            </a:xfrm>
            <a:custGeom>
              <a:avLst/>
              <a:gdLst/>
              <a:ahLst/>
              <a:cxnLst/>
              <a:rect l="l" t="t" r="r" b="b"/>
              <a:pathLst>
                <a:path w="24337" h="26481" fill="none" extrusionOk="0">
                  <a:moveTo>
                    <a:pt x="36" y="19098"/>
                  </a:moveTo>
                  <a:cubicBezTo>
                    <a:pt x="60" y="20503"/>
                    <a:pt x="750" y="21813"/>
                    <a:pt x="1882" y="22706"/>
                  </a:cubicBezTo>
                  <a:cubicBezTo>
                    <a:pt x="3834" y="24242"/>
                    <a:pt x="7954" y="26480"/>
                    <a:pt x="13657" y="23932"/>
                  </a:cubicBezTo>
                  <a:cubicBezTo>
                    <a:pt x="21753" y="20313"/>
                    <a:pt x="24337" y="12431"/>
                    <a:pt x="23896" y="8859"/>
                  </a:cubicBezTo>
                  <a:cubicBezTo>
                    <a:pt x="23444" y="5275"/>
                    <a:pt x="21170" y="3120"/>
                    <a:pt x="18419" y="1977"/>
                  </a:cubicBezTo>
                  <a:cubicBezTo>
                    <a:pt x="18419" y="1977"/>
                    <a:pt x="18467" y="620"/>
                    <a:pt x="17491" y="310"/>
                  </a:cubicBezTo>
                  <a:cubicBezTo>
                    <a:pt x="16526" y="1"/>
                    <a:pt x="15752" y="203"/>
                    <a:pt x="15681" y="953"/>
                  </a:cubicBezTo>
                  <a:lnTo>
                    <a:pt x="15609" y="1680"/>
                  </a:lnTo>
                  <a:cubicBezTo>
                    <a:pt x="15609" y="1680"/>
                    <a:pt x="13776" y="2989"/>
                    <a:pt x="12252" y="6097"/>
                  </a:cubicBezTo>
                  <a:cubicBezTo>
                    <a:pt x="10740" y="9204"/>
                    <a:pt x="8621" y="12181"/>
                    <a:pt x="5430" y="13550"/>
                  </a:cubicBezTo>
                  <a:cubicBezTo>
                    <a:pt x="2858" y="14669"/>
                    <a:pt x="0" y="16146"/>
                    <a:pt x="36" y="19098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4166;p36"/>
            <p:cNvSpPr/>
            <p:nvPr/>
          </p:nvSpPr>
          <p:spPr>
            <a:xfrm>
              <a:off x="3994286" y="248978"/>
              <a:ext cx="441616" cy="536237"/>
            </a:xfrm>
            <a:custGeom>
              <a:avLst/>
              <a:gdLst/>
              <a:ahLst/>
              <a:cxnLst/>
              <a:rect l="l" t="t" r="r" b="b"/>
              <a:pathLst>
                <a:path w="14372" h="15408" fill="none" extrusionOk="0">
                  <a:moveTo>
                    <a:pt x="1" y="15407"/>
                  </a:moveTo>
                  <a:cubicBezTo>
                    <a:pt x="1" y="15407"/>
                    <a:pt x="6264" y="14443"/>
                    <a:pt x="10324" y="8740"/>
                  </a:cubicBezTo>
                  <a:cubicBezTo>
                    <a:pt x="14372" y="3025"/>
                    <a:pt x="14300" y="1"/>
                    <a:pt x="14300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4167;p36"/>
            <p:cNvSpPr/>
            <p:nvPr/>
          </p:nvSpPr>
          <p:spPr>
            <a:xfrm>
              <a:off x="4096363" y="252319"/>
              <a:ext cx="472343" cy="648927"/>
            </a:xfrm>
            <a:custGeom>
              <a:avLst/>
              <a:gdLst/>
              <a:ahLst/>
              <a:cxnLst/>
              <a:rect l="l" t="t" r="r" b="b"/>
              <a:pathLst>
                <a:path w="15372" h="18646" fill="none" extrusionOk="0">
                  <a:moveTo>
                    <a:pt x="1" y="18645"/>
                  </a:moveTo>
                  <a:cubicBezTo>
                    <a:pt x="1" y="18645"/>
                    <a:pt x="8764" y="18431"/>
                    <a:pt x="12812" y="10644"/>
                  </a:cubicBezTo>
                  <a:cubicBezTo>
                    <a:pt x="15372" y="5715"/>
                    <a:pt x="13860" y="0"/>
                    <a:pt x="13860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4168;p36"/>
            <p:cNvSpPr/>
            <p:nvPr/>
          </p:nvSpPr>
          <p:spPr>
            <a:xfrm>
              <a:off x="3987710" y="374963"/>
              <a:ext cx="133941" cy="124349"/>
            </a:xfrm>
            <a:custGeom>
              <a:avLst/>
              <a:gdLst/>
              <a:ahLst/>
              <a:cxnLst/>
              <a:rect l="l" t="t" r="r" b="b"/>
              <a:pathLst>
                <a:path w="4359" h="3573" extrusionOk="0">
                  <a:moveTo>
                    <a:pt x="667" y="0"/>
                  </a:moveTo>
                  <a:cubicBezTo>
                    <a:pt x="120" y="500"/>
                    <a:pt x="1" y="1286"/>
                    <a:pt x="596" y="2108"/>
                  </a:cubicBezTo>
                  <a:cubicBezTo>
                    <a:pt x="1203" y="2941"/>
                    <a:pt x="2156" y="3358"/>
                    <a:pt x="2953" y="3572"/>
                  </a:cubicBezTo>
                  <a:lnTo>
                    <a:pt x="4358" y="2536"/>
                  </a:lnTo>
                  <a:lnTo>
                    <a:pt x="3549" y="1310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4169;p36"/>
            <p:cNvSpPr/>
            <p:nvPr/>
          </p:nvSpPr>
          <p:spPr>
            <a:xfrm>
              <a:off x="3990629" y="392364"/>
              <a:ext cx="87850" cy="107366"/>
            </a:xfrm>
            <a:custGeom>
              <a:avLst/>
              <a:gdLst/>
              <a:ahLst/>
              <a:cxnLst/>
              <a:rect l="l" t="t" r="r" b="b"/>
              <a:pathLst>
                <a:path w="2859" h="3085" fill="none" extrusionOk="0">
                  <a:moveTo>
                    <a:pt x="2858" y="3084"/>
                  </a:moveTo>
                  <a:cubicBezTo>
                    <a:pt x="2061" y="2870"/>
                    <a:pt x="1108" y="2453"/>
                    <a:pt x="501" y="1620"/>
                  </a:cubicBezTo>
                  <a:cubicBezTo>
                    <a:pt x="60" y="1024"/>
                    <a:pt x="1" y="465"/>
                    <a:pt x="215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4170;p36"/>
            <p:cNvSpPr/>
            <p:nvPr/>
          </p:nvSpPr>
          <p:spPr>
            <a:xfrm>
              <a:off x="4008205" y="354743"/>
              <a:ext cx="113446" cy="77436"/>
            </a:xfrm>
            <a:custGeom>
              <a:avLst/>
              <a:gdLst/>
              <a:ahLst/>
              <a:cxnLst/>
              <a:rect l="l" t="t" r="r" b="b"/>
              <a:pathLst>
                <a:path w="3692" h="2225" extrusionOk="0">
                  <a:moveTo>
                    <a:pt x="1925" y="1"/>
                  </a:moveTo>
                  <a:cubicBezTo>
                    <a:pt x="1547" y="1"/>
                    <a:pt x="1192" y="51"/>
                    <a:pt x="965" y="105"/>
                  </a:cubicBezTo>
                  <a:cubicBezTo>
                    <a:pt x="584" y="188"/>
                    <a:pt x="238" y="367"/>
                    <a:pt x="0" y="593"/>
                  </a:cubicBezTo>
                  <a:lnTo>
                    <a:pt x="1024" y="2224"/>
                  </a:lnTo>
                  <a:cubicBezTo>
                    <a:pt x="1500" y="2224"/>
                    <a:pt x="2346" y="2141"/>
                    <a:pt x="2346" y="2141"/>
                  </a:cubicBezTo>
                  <a:cubicBezTo>
                    <a:pt x="3036" y="2010"/>
                    <a:pt x="3691" y="1724"/>
                    <a:pt x="3655" y="1081"/>
                  </a:cubicBezTo>
                  <a:cubicBezTo>
                    <a:pt x="3607" y="220"/>
                    <a:pt x="2715" y="1"/>
                    <a:pt x="19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4171;p36"/>
            <p:cNvSpPr/>
            <p:nvPr/>
          </p:nvSpPr>
          <p:spPr>
            <a:xfrm>
              <a:off x="3997236" y="348026"/>
              <a:ext cx="125491" cy="89964"/>
            </a:xfrm>
            <a:custGeom>
              <a:avLst/>
              <a:gdLst/>
              <a:ahLst/>
              <a:cxnLst/>
              <a:rect l="l" t="t" r="r" b="b"/>
              <a:pathLst>
                <a:path w="4084" h="2585" fill="none" extrusionOk="0">
                  <a:moveTo>
                    <a:pt x="0" y="1274"/>
                  </a:moveTo>
                  <a:cubicBezTo>
                    <a:pt x="202" y="810"/>
                    <a:pt x="679" y="453"/>
                    <a:pt x="1322" y="298"/>
                  </a:cubicBezTo>
                  <a:cubicBezTo>
                    <a:pt x="2024" y="131"/>
                    <a:pt x="3941" y="0"/>
                    <a:pt x="4012" y="1274"/>
                  </a:cubicBezTo>
                  <a:cubicBezTo>
                    <a:pt x="4084" y="2584"/>
                    <a:pt x="1262" y="2405"/>
                    <a:pt x="1262" y="2405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4172;p36"/>
            <p:cNvSpPr/>
            <p:nvPr/>
          </p:nvSpPr>
          <p:spPr>
            <a:xfrm>
              <a:off x="4292465" y="571771"/>
              <a:ext cx="129178" cy="120243"/>
            </a:xfrm>
            <a:custGeom>
              <a:avLst/>
              <a:gdLst/>
              <a:ahLst/>
              <a:cxnLst/>
              <a:rect l="l" t="t" r="r" b="b"/>
              <a:pathLst>
                <a:path w="4204" h="3455" extrusionOk="0">
                  <a:moveTo>
                    <a:pt x="584" y="1"/>
                  </a:moveTo>
                  <a:lnTo>
                    <a:pt x="0" y="1608"/>
                  </a:lnTo>
                  <a:cubicBezTo>
                    <a:pt x="453" y="2287"/>
                    <a:pt x="1155" y="3037"/>
                    <a:pt x="2144" y="3346"/>
                  </a:cubicBezTo>
                  <a:cubicBezTo>
                    <a:pt x="2387" y="3420"/>
                    <a:pt x="2616" y="3454"/>
                    <a:pt x="2827" y="3454"/>
                  </a:cubicBezTo>
                  <a:cubicBezTo>
                    <a:pt x="3471" y="3454"/>
                    <a:pt x="3952" y="3134"/>
                    <a:pt x="4203" y="2632"/>
                  </a:cubicBezTo>
                  <a:lnTo>
                    <a:pt x="2048" y="370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4173;p36"/>
            <p:cNvSpPr/>
            <p:nvPr/>
          </p:nvSpPr>
          <p:spPr>
            <a:xfrm>
              <a:off x="4292465" y="627733"/>
              <a:ext cx="117840" cy="68387"/>
            </a:xfrm>
            <a:custGeom>
              <a:avLst/>
              <a:gdLst/>
              <a:ahLst/>
              <a:cxnLst/>
              <a:rect l="l" t="t" r="r" b="b"/>
              <a:pathLst>
                <a:path w="3835" h="1965" fill="none" extrusionOk="0">
                  <a:moveTo>
                    <a:pt x="0" y="0"/>
                  </a:moveTo>
                  <a:cubicBezTo>
                    <a:pt x="453" y="679"/>
                    <a:pt x="1155" y="1429"/>
                    <a:pt x="2144" y="1738"/>
                  </a:cubicBezTo>
                  <a:cubicBezTo>
                    <a:pt x="2858" y="1965"/>
                    <a:pt x="3441" y="1834"/>
                    <a:pt x="3834" y="150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4174;p36"/>
            <p:cNvSpPr/>
            <p:nvPr/>
          </p:nvSpPr>
          <p:spPr>
            <a:xfrm>
              <a:off x="4350633" y="549323"/>
              <a:ext cx="77218" cy="114083"/>
            </a:xfrm>
            <a:custGeom>
              <a:avLst/>
              <a:gdLst/>
              <a:ahLst/>
              <a:cxnLst/>
              <a:rect l="l" t="t" r="r" b="b"/>
              <a:pathLst>
                <a:path w="2513" h="3278" extrusionOk="0">
                  <a:moveTo>
                    <a:pt x="1007" y="1"/>
                  </a:moveTo>
                  <a:cubicBezTo>
                    <a:pt x="915" y="1"/>
                    <a:pt x="818" y="13"/>
                    <a:pt x="715" y="39"/>
                  </a:cubicBezTo>
                  <a:cubicBezTo>
                    <a:pt x="72" y="205"/>
                    <a:pt x="1" y="908"/>
                    <a:pt x="96" y="1574"/>
                  </a:cubicBezTo>
                  <a:cubicBezTo>
                    <a:pt x="96" y="1574"/>
                    <a:pt x="227" y="2265"/>
                    <a:pt x="417" y="2801"/>
                  </a:cubicBezTo>
                  <a:lnTo>
                    <a:pt x="2310" y="3277"/>
                  </a:lnTo>
                  <a:cubicBezTo>
                    <a:pt x="2453" y="2979"/>
                    <a:pt x="2513" y="2622"/>
                    <a:pt x="2501" y="2229"/>
                  </a:cubicBezTo>
                  <a:cubicBezTo>
                    <a:pt x="2457" y="1594"/>
                    <a:pt x="2070" y="1"/>
                    <a:pt x="10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" name="Google Shape;4175;p36"/>
            <p:cNvSpPr/>
            <p:nvPr/>
          </p:nvSpPr>
          <p:spPr>
            <a:xfrm>
              <a:off x="4331981" y="539474"/>
              <a:ext cx="96607" cy="140498"/>
            </a:xfrm>
            <a:custGeom>
              <a:avLst/>
              <a:gdLst/>
              <a:ahLst/>
              <a:cxnLst/>
              <a:rect l="l" t="t" r="r" b="b"/>
              <a:pathLst>
                <a:path w="3144" h="4037" fill="none" extrusionOk="0">
                  <a:moveTo>
                    <a:pt x="2548" y="4036"/>
                  </a:moveTo>
                  <a:cubicBezTo>
                    <a:pt x="2929" y="3703"/>
                    <a:pt x="3144" y="3155"/>
                    <a:pt x="3096" y="2512"/>
                  </a:cubicBezTo>
                  <a:cubicBezTo>
                    <a:pt x="3048" y="1822"/>
                    <a:pt x="2584" y="0"/>
                    <a:pt x="1310" y="333"/>
                  </a:cubicBezTo>
                  <a:cubicBezTo>
                    <a:pt x="0" y="655"/>
                    <a:pt x="1036" y="3215"/>
                    <a:pt x="1036" y="3215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" name="Google Shape;4176;p36"/>
            <p:cNvSpPr/>
            <p:nvPr/>
          </p:nvSpPr>
          <p:spPr>
            <a:xfrm>
              <a:off x="4183813" y="719334"/>
              <a:ext cx="159168" cy="79489"/>
            </a:xfrm>
            <a:custGeom>
              <a:avLst/>
              <a:gdLst/>
              <a:ahLst/>
              <a:cxnLst/>
              <a:rect l="l" t="t" r="r" b="b"/>
              <a:pathLst>
                <a:path w="5180" h="2284" extrusionOk="0">
                  <a:moveTo>
                    <a:pt x="1159" y="0"/>
                  </a:moveTo>
                  <a:cubicBezTo>
                    <a:pt x="913" y="0"/>
                    <a:pt x="679" y="39"/>
                    <a:pt x="441" y="83"/>
                  </a:cubicBezTo>
                  <a:cubicBezTo>
                    <a:pt x="179" y="142"/>
                    <a:pt x="0" y="392"/>
                    <a:pt x="72" y="678"/>
                  </a:cubicBezTo>
                  <a:cubicBezTo>
                    <a:pt x="84" y="773"/>
                    <a:pt x="131" y="845"/>
                    <a:pt x="191" y="904"/>
                  </a:cubicBezTo>
                  <a:cubicBezTo>
                    <a:pt x="282" y="1006"/>
                    <a:pt x="426" y="1064"/>
                    <a:pt x="577" y="1064"/>
                  </a:cubicBezTo>
                  <a:cubicBezTo>
                    <a:pt x="603" y="1064"/>
                    <a:pt x="629" y="1063"/>
                    <a:pt x="655" y="1059"/>
                  </a:cubicBezTo>
                  <a:cubicBezTo>
                    <a:pt x="856" y="1019"/>
                    <a:pt x="1030" y="984"/>
                    <a:pt x="1188" y="984"/>
                  </a:cubicBezTo>
                  <a:cubicBezTo>
                    <a:pt x="1264" y="984"/>
                    <a:pt x="1336" y="992"/>
                    <a:pt x="1405" y="1011"/>
                  </a:cubicBezTo>
                  <a:cubicBezTo>
                    <a:pt x="1786" y="1095"/>
                    <a:pt x="2024" y="1297"/>
                    <a:pt x="2286" y="1511"/>
                  </a:cubicBezTo>
                  <a:cubicBezTo>
                    <a:pt x="2667" y="1833"/>
                    <a:pt x="3096" y="2190"/>
                    <a:pt x="3882" y="2273"/>
                  </a:cubicBezTo>
                  <a:cubicBezTo>
                    <a:pt x="3938" y="2280"/>
                    <a:pt x="3994" y="2283"/>
                    <a:pt x="4051" y="2283"/>
                  </a:cubicBezTo>
                  <a:cubicBezTo>
                    <a:pt x="4422" y="2283"/>
                    <a:pt x="4819" y="2150"/>
                    <a:pt x="5179" y="1892"/>
                  </a:cubicBezTo>
                  <a:cubicBezTo>
                    <a:pt x="5049" y="1797"/>
                    <a:pt x="4906" y="1690"/>
                    <a:pt x="4810" y="1571"/>
                  </a:cubicBezTo>
                  <a:cubicBezTo>
                    <a:pt x="4691" y="1440"/>
                    <a:pt x="4584" y="1309"/>
                    <a:pt x="4513" y="1154"/>
                  </a:cubicBezTo>
                  <a:cubicBezTo>
                    <a:pt x="4330" y="1262"/>
                    <a:pt x="4167" y="1311"/>
                    <a:pt x="4041" y="1311"/>
                  </a:cubicBezTo>
                  <a:cubicBezTo>
                    <a:pt x="4027" y="1311"/>
                    <a:pt x="4014" y="1310"/>
                    <a:pt x="4001" y="1309"/>
                  </a:cubicBezTo>
                  <a:cubicBezTo>
                    <a:pt x="3513" y="1250"/>
                    <a:pt x="3263" y="1035"/>
                    <a:pt x="2941" y="773"/>
                  </a:cubicBezTo>
                  <a:cubicBezTo>
                    <a:pt x="2620" y="499"/>
                    <a:pt x="2262" y="202"/>
                    <a:pt x="1655" y="59"/>
                  </a:cubicBezTo>
                  <a:cubicBezTo>
                    <a:pt x="1482" y="17"/>
                    <a:pt x="1318" y="0"/>
                    <a:pt x="1159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4177;p36"/>
            <p:cNvSpPr/>
            <p:nvPr/>
          </p:nvSpPr>
          <p:spPr>
            <a:xfrm>
              <a:off x="4236849" y="736282"/>
              <a:ext cx="105395" cy="62540"/>
            </a:xfrm>
            <a:custGeom>
              <a:avLst/>
              <a:gdLst/>
              <a:ahLst/>
              <a:cxnLst/>
              <a:rect l="l" t="t" r="r" b="b"/>
              <a:pathLst>
                <a:path w="3430" h="1797" extrusionOk="0">
                  <a:moveTo>
                    <a:pt x="810" y="1"/>
                  </a:moveTo>
                  <a:cubicBezTo>
                    <a:pt x="560" y="227"/>
                    <a:pt x="298" y="441"/>
                    <a:pt x="1" y="643"/>
                  </a:cubicBezTo>
                  <a:cubicBezTo>
                    <a:pt x="203" y="739"/>
                    <a:pt x="370" y="882"/>
                    <a:pt x="548" y="1024"/>
                  </a:cubicBezTo>
                  <a:cubicBezTo>
                    <a:pt x="917" y="1334"/>
                    <a:pt x="1346" y="1703"/>
                    <a:pt x="2144" y="1786"/>
                  </a:cubicBezTo>
                  <a:cubicBezTo>
                    <a:pt x="2200" y="1793"/>
                    <a:pt x="2256" y="1796"/>
                    <a:pt x="2314" y="1796"/>
                  </a:cubicBezTo>
                  <a:cubicBezTo>
                    <a:pt x="2684" y="1796"/>
                    <a:pt x="3079" y="1663"/>
                    <a:pt x="3430" y="1405"/>
                  </a:cubicBezTo>
                  <a:cubicBezTo>
                    <a:pt x="3299" y="1310"/>
                    <a:pt x="3168" y="1203"/>
                    <a:pt x="3061" y="1084"/>
                  </a:cubicBezTo>
                  <a:cubicBezTo>
                    <a:pt x="2942" y="953"/>
                    <a:pt x="2834" y="822"/>
                    <a:pt x="2763" y="667"/>
                  </a:cubicBezTo>
                  <a:cubicBezTo>
                    <a:pt x="2591" y="775"/>
                    <a:pt x="2429" y="824"/>
                    <a:pt x="2303" y="824"/>
                  </a:cubicBezTo>
                  <a:cubicBezTo>
                    <a:pt x="2289" y="824"/>
                    <a:pt x="2276" y="823"/>
                    <a:pt x="2263" y="822"/>
                  </a:cubicBezTo>
                  <a:cubicBezTo>
                    <a:pt x="1763" y="763"/>
                    <a:pt x="1513" y="548"/>
                    <a:pt x="1203" y="286"/>
                  </a:cubicBezTo>
                  <a:cubicBezTo>
                    <a:pt x="1096" y="179"/>
                    <a:pt x="965" y="72"/>
                    <a:pt x="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" name="Google Shape;4178;p36"/>
            <p:cNvSpPr/>
            <p:nvPr/>
          </p:nvSpPr>
          <p:spPr>
            <a:xfrm>
              <a:off x="4183813" y="719334"/>
              <a:ext cx="78693" cy="38944"/>
            </a:xfrm>
            <a:custGeom>
              <a:avLst/>
              <a:gdLst/>
              <a:ahLst/>
              <a:cxnLst/>
              <a:rect l="l" t="t" r="r" b="b"/>
              <a:pathLst>
                <a:path w="2561" h="1119" extrusionOk="0">
                  <a:moveTo>
                    <a:pt x="1159" y="0"/>
                  </a:moveTo>
                  <a:cubicBezTo>
                    <a:pt x="913" y="0"/>
                    <a:pt x="679" y="39"/>
                    <a:pt x="441" y="83"/>
                  </a:cubicBezTo>
                  <a:cubicBezTo>
                    <a:pt x="179" y="142"/>
                    <a:pt x="0" y="392"/>
                    <a:pt x="72" y="666"/>
                  </a:cubicBezTo>
                  <a:cubicBezTo>
                    <a:pt x="84" y="761"/>
                    <a:pt x="131" y="833"/>
                    <a:pt x="191" y="892"/>
                  </a:cubicBezTo>
                  <a:cubicBezTo>
                    <a:pt x="277" y="988"/>
                    <a:pt x="410" y="1046"/>
                    <a:pt x="551" y="1046"/>
                  </a:cubicBezTo>
                  <a:cubicBezTo>
                    <a:pt x="586" y="1046"/>
                    <a:pt x="620" y="1042"/>
                    <a:pt x="655" y="1035"/>
                  </a:cubicBezTo>
                  <a:cubicBezTo>
                    <a:pt x="845" y="997"/>
                    <a:pt x="1011" y="969"/>
                    <a:pt x="1162" y="969"/>
                  </a:cubicBezTo>
                  <a:cubicBezTo>
                    <a:pt x="1247" y="969"/>
                    <a:pt x="1328" y="978"/>
                    <a:pt x="1405" y="1000"/>
                  </a:cubicBezTo>
                  <a:cubicBezTo>
                    <a:pt x="1524" y="1023"/>
                    <a:pt x="1631" y="1071"/>
                    <a:pt x="1739" y="1119"/>
                  </a:cubicBezTo>
                  <a:cubicBezTo>
                    <a:pt x="2024" y="904"/>
                    <a:pt x="2298" y="702"/>
                    <a:pt x="2560" y="476"/>
                  </a:cubicBezTo>
                  <a:cubicBezTo>
                    <a:pt x="2322" y="309"/>
                    <a:pt x="2036" y="142"/>
                    <a:pt x="1655" y="59"/>
                  </a:cubicBezTo>
                  <a:cubicBezTo>
                    <a:pt x="1482" y="17"/>
                    <a:pt x="1318" y="0"/>
                    <a:pt x="1159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" name="Google Shape;4179;p36"/>
            <p:cNvSpPr/>
            <p:nvPr/>
          </p:nvSpPr>
          <p:spPr>
            <a:xfrm>
              <a:off x="4322455" y="733394"/>
              <a:ext cx="47966" cy="50568"/>
            </a:xfrm>
            <a:custGeom>
              <a:avLst/>
              <a:gdLst/>
              <a:ahLst/>
              <a:cxnLst/>
              <a:rect l="l" t="t" r="r" b="b"/>
              <a:pathLst>
                <a:path w="1561" h="1453" extrusionOk="0">
                  <a:moveTo>
                    <a:pt x="1001" y="0"/>
                  </a:moveTo>
                  <a:cubicBezTo>
                    <a:pt x="848" y="0"/>
                    <a:pt x="699" y="65"/>
                    <a:pt x="608" y="191"/>
                  </a:cubicBezTo>
                  <a:cubicBezTo>
                    <a:pt x="394" y="441"/>
                    <a:pt x="191" y="619"/>
                    <a:pt x="1" y="738"/>
                  </a:cubicBezTo>
                  <a:cubicBezTo>
                    <a:pt x="72" y="881"/>
                    <a:pt x="179" y="1024"/>
                    <a:pt x="286" y="1143"/>
                  </a:cubicBezTo>
                  <a:cubicBezTo>
                    <a:pt x="406" y="1262"/>
                    <a:pt x="525" y="1369"/>
                    <a:pt x="667" y="1453"/>
                  </a:cubicBezTo>
                  <a:cubicBezTo>
                    <a:pt x="918" y="1274"/>
                    <a:pt x="1168" y="1048"/>
                    <a:pt x="1394" y="774"/>
                  </a:cubicBezTo>
                  <a:cubicBezTo>
                    <a:pt x="1560" y="560"/>
                    <a:pt x="1525" y="262"/>
                    <a:pt x="1310" y="95"/>
                  </a:cubicBezTo>
                  <a:cubicBezTo>
                    <a:pt x="1217" y="32"/>
                    <a:pt x="1108" y="0"/>
                    <a:pt x="1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" name="Google Shape;4180;p36"/>
            <p:cNvSpPr/>
            <p:nvPr/>
          </p:nvSpPr>
          <p:spPr>
            <a:xfrm>
              <a:off x="4182707" y="717211"/>
              <a:ext cx="186608" cy="82934"/>
            </a:xfrm>
            <a:custGeom>
              <a:avLst/>
              <a:gdLst/>
              <a:ahLst/>
              <a:cxnLst/>
              <a:rect l="l" t="t" r="r" b="b"/>
              <a:pathLst>
                <a:path w="6073" h="2383" fill="none" extrusionOk="0">
                  <a:moveTo>
                    <a:pt x="215" y="941"/>
                  </a:moveTo>
                  <a:cubicBezTo>
                    <a:pt x="334" y="1061"/>
                    <a:pt x="501" y="1120"/>
                    <a:pt x="667" y="1084"/>
                  </a:cubicBezTo>
                  <a:cubicBezTo>
                    <a:pt x="965" y="1025"/>
                    <a:pt x="1203" y="977"/>
                    <a:pt x="1429" y="1037"/>
                  </a:cubicBezTo>
                  <a:cubicBezTo>
                    <a:pt x="1798" y="1132"/>
                    <a:pt x="2037" y="1322"/>
                    <a:pt x="2310" y="1549"/>
                  </a:cubicBezTo>
                  <a:cubicBezTo>
                    <a:pt x="2679" y="1858"/>
                    <a:pt x="3108" y="2215"/>
                    <a:pt x="3906" y="2311"/>
                  </a:cubicBezTo>
                  <a:cubicBezTo>
                    <a:pt x="4573" y="2382"/>
                    <a:pt x="5311" y="1977"/>
                    <a:pt x="5906" y="1239"/>
                  </a:cubicBezTo>
                  <a:cubicBezTo>
                    <a:pt x="6073" y="1025"/>
                    <a:pt x="6049" y="727"/>
                    <a:pt x="5823" y="560"/>
                  </a:cubicBezTo>
                  <a:cubicBezTo>
                    <a:pt x="5596" y="406"/>
                    <a:pt x="5299" y="441"/>
                    <a:pt x="5120" y="656"/>
                  </a:cubicBezTo>
                  <a:cubicBezTo>
                    <a:pt x="4704" y="1180"/>
                    <a:pt x="4263" y="1382"/>
                    <a:pt x="4001" y="1346"/>
                  </a:cubicBezTo>
                  <a:cubicBezTo>
                    <a:pt x="3513" y="1287"/>
                    <a:pt x="3263" y="1084"/>
                    <a:pt x="2953" y="822"/>
                  </a:cubicBezTo>
                  <a:cubicBezTo>
                    <a:pt x="2644" y="549"/>
                    <a:pt x="2263" y="251"/>
                    <a:pt x="1656" y="96"/>
                  </a:cubicBezTo>
                  <a:cubicBezTo>
                    <a:pt x="1227" y="1"/>
                    <a:pt x="846" y="60"/>
                    <a:pt x="453" y="132"/>
                  </a:cubicBezTo>
                  <a:cubicBezTo>
                    <a:pt x="179" y="191"/>
                    <a:pt x="1" y="441"/>
                    <a:pt x="60" y="691"/>
                  </a:cubicBezTo>
                  <a:cubicBezTo>
                    <a:pt x="108" y="799"/>
                    <a:pt x="155" y="882"/>
                    <a:pt x="215" y="941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" name="Google Shape;4181;p36"/>
            <p:cNvSpPr/>
            <p:nvPr/>
          </p:nvSpPr>
          <p:spPr>
            <a:xfrm>
              <a:off x="4183813" y="91914"/>
              <a:ext cx="163562" cy="131832"/>
            </a:xfrm>
            <a:custGeom>
              <a:avLst/>
              <a:gdLst/>
              <a:ahLst/>
              <a:cxnLst/>
              <a:rect l="l" t="t" r="r" b="b"/>
              <a:pathLst>
                <a:path w="5323" h="3788" extrusionOk="0">
                  <a:moveTo>
                    <a:pt x="2692" y="1"/>
                  </a:moveTo>
                  <a:cubicBezTo>
                    <a:pt x="2546" y="1"/>
                    <a:pt x="2399" y="38"/>
                    <a:pt x="2251" y="120"/>
                  </a:cubicBezTo>
                  <a:cubicBezTo>
                    <a:pt x="1250" y="668"/>
                    <a:pt x="0" y="3788"/>
                    <a:pt x="0" y="3788"/>
                  </a:cubicBezTo>
                  <a:lnTo>
                    <a:pt x="5322" y="3395"/>
                  </a:lnTo>
                  <a:cubicBezTo>
                    <a:pt x="5322" y="3395"/>
                    <a:pt x="4084" y="1"/>
                    <a:pt x="2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4182;p36"/>
            <p:cNvSpPr/>
            <p:nvPr/>
          </p:nvSpPr>
          <p:spPr>
            <a:xfrm>
              <a:off x="4218566" y="126021"/>
              <a:ext cx="94057" cy="75765"/>
            </a:xfrm>
            <a:custGeom>
              <a:avLst/>
              <a:gdLst/>
              <a:ahLst/>
              <a:cxnLst/>
              <a:rect l="l" t="t" r="r" b="b"/>
              <a:pathLst>
                <a:path w="3061" h="2177" extrusionOk="0">
                  <a:moveTo>
                    <a:pt x="1551" y="0"/>
                  </a:moveTo>
                  <a:cubicBezTo>
                    <a:pt x="1468" y="0"/>
                    <a:pt x="1383" y="22"/>
                    <a:pt x="1298" y="69"/>
                  </a:cubicBezTo>
                  <a:cubicBezTo>
                    <a:pt x="727" y="391"/>
                    <a:pt x="0" y="2177"/>
                    <a:pt x="0" y="2177"/>
                  </a:cubicBezTo>
                  <a:lnTo>
                    <a:pt x="3060" y="1950"/>
                  </a:lnTo>
                  <a:cubicBezTo>
                    <a:pt x="3060" y="1950"/>
                    <a:pt x="2348" y="0"/>
                    <a:pt x="1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" name="Google Shape;4183;p36"/>
            <p:cNvSpPr/>
            <p:nvPr/>
          </p:nvSpPr>
          <p:spPr>
            <a:xfrm>
              <a:off x="4183813" y="65847"/>
              <a:ext cx="163562" cy="157899"/>
            </a:xfrm>
            <a:custGeom>
              <a:avLst/>
              <a:gdLst/>
              <a:ahLst/>
              <a:cxnLst/>
              <a:rect l="l" t="t" r="r" b="b"/>
              <a:pathLst>
                <a:path w="5323" h="4537" fill="none" extrusionOk="0">
                  <a:moveTo>
                    <a:pt x="0" y="4537"/>
                  </a:moveTo>
                  <a:cubicBezTo>
                    <a:pt x="0" y="4537"/>
                    <a:pt x="1250" y="1417"/>
                    <a:pt x="2251" y="869"/>
                  </a:cubicBezTo>
                  <a:cubicBezTo>
                    <a:pt x="3810" y="0"/>
                    <a:pt x="5322" y="4144"/>
                    <a:pt x="5322" y="4144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" name="Google Shape;4184;p36"/>
            <p:cNvSpPr/>
            <p:nvPr/>
          </p:nvSpPr>
          <p:spPr>
            <a:xfrm>
              <a:off x="4422351" y="273653"/>
              <a:ext cx="137290" cy="170115"/>
            </a:xfrm>
            <a:custGeom>
              <a:avLst/>
              <a:gdLst/>
              <a:ahLst/>
              <a:cxnLst/>
              <a:rect l="l" t="t" r="r" b="b"/>
              <a:pathLst>
                <a:path w="4468" h="4888" extrusionOk="0">
                  <a:moveTo>
                    <a:pt x="1219" y="1"/>
                  </a:moveTo>
                  <a:cubicBezTo>
                    <a:pt x="529" y="1"/>
                    <a:pt x="0" y="54"/>
                    <a:pt x="0" y="54"/>
                  </a:cubicBezTo>
                  <a:lnTo>
                    <a:pt x="1941" y="4888"/>
                  </a:lnTo>
                  <a:cubicBezTo>
                    <a:pt x="1941" y="4888"/>
                    <a:pt x="4310" y="2447"/>
                    <a:pt x="4382" y="1340"/>
                  </a:cubicBezTo>
                  <a:cubicBezTo>
                    <a:pt x="4468" y="196"/>
                    <a:pt x="2546" y="1"/>
                    <a:pt x="1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" name="Google Shape;4185;p36"/>
            <p:cNvSpPr/>
            <p:nvPr/>
          </p:nvSpPr>
          <p:spPr>
            <a:xfrm>
              <a:off x="4450866" y="301773"/>
              <a:ext cx="78662" cy="98073"/>
            </a:xfrm>
            <a:custGeom>
              <a:avLst/>
              <a:gdLst/>
              <a:ahLst/>
              <a:cxnLst/>
              <a:rect l="l" t="t" r="r" b="b"/>
              <a:pathLst>
                <a:path w="2560" h="2818" extrusionOk="0">
                  <a:moveTo>
                    <a:pt x="704" y="1"/>
                  </a:moveTo>
                  <a:cubicBezTo>
                    <a:pt x="306" y="1"/>
                    <a:pt x="1" y="32"/>
                    <a:pt x="1" y="32"/>
                  </a:cubicBezTo>
                  <a:lnTo>
                    <a:pt x="1120" y="2818"/>
                  </a:lnTo>
                  <a:cubicBezTo>
                    <a:pt x="1120" y="2818"/>
                    <a:pt x="2465" y="1413"/>
                    <a:pt x="2513" y="770"/>
                  </a:cubicBezTo>
                  <a:cubicBezTo>
                    <a:pt x="2560" y="113"/>
                    <a:pt x="1463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" name="Google Shape;4186;p36"/>
            <p:cNvSpPr/>
            <p:nvPr/>
          </p:nvSpPr>
          <p:spPr>
            <a:xfrm>
              <a:off x="4422351" y="259767"/>
              <a:ext cx="138673" cy="184001"/>
            </a:xfrm>
            <a:custGeom>
              <a:avLst/>
              <a:gdLst/>
              <a:ahLst/>
              <a:cxnLst/>
              <a:rect l="l" t="t" r="r" b="b"/>
              <a:pathLst>
                <a:path w="4513" h="5287" fill="none" extrusionOk="0">
                  <a:moveTo>
                    <a:pt x="1941" y="5287"/>
                  </a:moveTo>
                  <a:cubicBezTo>
                    <a:pt x="1941" y="5287"/>
                    <a:pt x="4310" y="2846"/>
                    <a:pt x="4382" y="1739"/>
                  </a:cubicBezTo>
                  <a:cubicBezTo>
                    <a:pt x="4513" y="0"/>
                    <a:pt x="0" y="453"/>
                    <a:pt x="0" y="453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" name="Google Shape;4187;p36"/>
            <p:cNvSpPr/>
            <p:nvPr/>
          </p:nvSpPr>
          <p:spPr>
            <a:xfrm>
              <a:off x="3915285" y="613638"/>
              <a:ext cx="171613" cy="125393"/>
            </a:xfrm>
            <a:custGeom>
              <a:avLst/>
              <a:gdLst/>
              <a:ahLst/>
              <a:cxnLst/>
              <a:rect l="l" t="t" r="r" b="b"/>
              <a:pathLst>
                <a:path w="5585" h="3603" extrusionOk="0">
                  <a:moveTo>
                    <a:pt x="4501" y="0"/>
                  </a:moveTo>
                  <a:lnTo>
                    <a:pt x="2846" y="381"/>
                  </a:lnTo>
                  <a:cubicBezTo>
                    <a:pt x="357" y="822"/>
                    <a:pt x="0" y="1870"/>
                    <a:pt x="95" y="2382"/>
                  </a:cubicBezTo>
                  <a:cubicBezTo>
                    <a:pt x="174" y="2933"/>
                    <a:pt x="392" y="3603"/>
                    <a:pt x="2330" y="3603"/>
                  </a:cubicBezTo>
                  <a:cubicBezTo>
                    <a:pt x="2441" y="3603"/>
                    <a:pt x="2557" y="3600"/>
                    <a:pt x="2679" y="3596"/>
                  </a:cubicBezTo>
                  <a:lnTo>
                    <a:pt x="5584" y="3322"/>
                  </a:lnTo>
                  <a:lnTo>
                    <a:pt x="45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" name="Google Shape;4188;p36"/>
            <p:cNvSpPr/>
            <p:nvPr/>
          </p:nvSpPr>
          <p:spPr>
            <a:xfrm>
              <a:off x="3915285" y="613638"/>
              <a:ext cx="171613" cy="128073"/>
            </a:xfrm>
            <a:custGeom>
              <a:avLst/>
              <a:gdLst/>
              <a:ahLst/>
              <a:cxnLst/>
              <a:rect l="l" t="t" r="r" b="b"/>
              <a:pathLst>
                <a:path w="5585" h="3680" fill="none" extrusionOk="0">
                  <a:moveTo>
                    <a:pt x="2679" y="3596"/>
                  </a:moveTo>
                  <a:cubicBezTo>
                    <a:pt x="417" y="3679"/>
                    <a:pt x="179" y="2965"/>
                    <a:pt x="95" y="2382"/>
                  </a:cubicBezTo>
                  <a:cubicBezTo>
                    <a:pt x="0" y="1870"/>
                    <a:pt x="357" y="822"/>
                    <a:pt x="2846" y="381"/>
                  </a:cubicBezTo>
                  <a:lnTo>
                    <a:pt x="4501" y="0"/>
                  </a:lnTo>
                  <a:lnTo>
                    <a:pt x="5584" y="3322"/>
                  </a:ln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" name="Google Shape;4189;p36"/>
            <p:cNvSpPr/>
            <p:nvPr/>
          </p:nvSpPr>
          <p:spPr>
            <a:xfrm>
              <a:off x="4003443" y="425914"/>
              <a:ext cx="329307" cy="349730"/>
            </a:xfrm>
            <a:custGeom>
              <a:avLst/>
              <a:gdLst/>
              <a:ahLst/>
              <a:cxnLst/>
              <a:rect l="l" t="t" r="r" b="b"/>
              <a:pathLst>
                <a:path w="10717" h="10049" extrusionOk="0">
                  <a:moveTo>
                    <a:pt x="3525" y="1"/>
                  </a:moveTo>
                  <a:cubicBezTo>
                    <a:pt x="3525" y="1"/>
                    <a:pt x="1977" y="2370"/>
                    <a:pt x="703" y="4466"/>
                  </a:cubicBezTo>
                  <a:cubicBezTo>
                    <a:pt x="0" y="5621"/>
                    <a:pt x="239" y="7073"/>
                    <a:pt x="1263" y="7954"/>
                  </a:cubicBezTo>
                  <a:lnTo>
                    <a:pt x="2013" y="8597"/>
                  </a:lnTo>
                  <a:cubicBezTo>
                    <a:pt x="2013" y="8597"/>
                    <a:pt x="2036" y="8669"/>
                    <a:pt x="2632" y="9026"/>
                  </a:cubicBezTo>
                  <a:cubicBezTo>
                    <a:pt x="2656" y="9026"/>
                    <a:pt x="2656" y="9038"/>
                    <a:pt x="2667" y="9038"/>
                  </a:cubicBezTo>
                  <a:cubicBezTo>
                    <a:pt x="2679" y="9038"/>
                    <a:pt x="2679" y="9050"/>
                    <a:pt x="2691" y="9050"/>
                  </a:cubicBezTo>
                  <a:cubicBezTo>
                    <a:pt x="3287" y="9407"/>
                    <a:pt x="3370" y="9419"/>
                    <a:pt x="3370" y="9419"/>
                  </a:cubicBezTo>
                  <a:lnTo>
                    <a:pt x="4334" y="9823"/>
                  </a:lnTo>
                  <a:cubicBezTo>
                    <a:pt x="4695" y="9976"/>
                    <a:pt x="5072" y="10049"/>
                    <a:pt x="5443" y="10049"/>
                  </a:cubicBezTo>
                  <a:cubicBezTo>
                    <a:pt x="6347" y="10049"/>
                    <a:pt x="7216" y="9618"/>
                    <a:pt x="7740" y="8859"/>
                  </a:cubicBezTo>
                  <a:cubicBezTo>
                    <a:pt x="9156" y="6823"/>
                    <a:pt x="10716" y="4418"/>
                    <a:pt x="10716" y="4418"/>
                  </a:cubicBezTo>
                  <a:lnTo>
                    <a:pt x="6644" y="2954"/>
                  </a:lnTo>
                  <a:lnTo>
                    <a:pt x="35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4190;p36"/>
            <p:cNvSpPr/>
            <p:nvPr/>
          </p:nvSpPr>
          <p:spPr>
            <a:xfrm>
              <a:off x="4003443" y="425914"/>
              <a:ext cx="329307" cy="360136"/>
            </a:xfrm>
            <a:custGeom>
              <a:avLst/>
              <a:gdLst/>
              <a:ahLst/>
              <a:cxnLst/>
              <a:rect l="l" t="t" r="r" b="b"/>
              <a:pathLst>
                <a:path w="10717" h="10348" fill="none" extrusionOk="0">
                  <a:moveTo>
                    <a:pt x="3370" y="9419"/>
                  </a:moveTo>
                  <a:cubicBezTo>
                    <a:pt x="3370" y="9419"/>
                    <a:pt x="3287" y="9407"/>
                    <a:pt x="2691" y="9050"/>
                  </a:cubicBezTo>
                  <a:lnTo>
                    <a:pt x="2691" y="9050"/>
                  </a:lnTo>
                  <a:cubicBezTo>
                    <a:pt x="2679" y="9050"/>
                    <a:pt x="2679" y="9038"/>
                    <a:pt x="2667" y="9038"/>
                  </a:cubicBezTo>
                  <a:cubicBezTo>
                    <a:pt x="2656" y="9038"/>
                    <a:pt x="2656" y="9026"/>
                    <a:pt x="2632" y="9026"/>
                  </a:cubicBezTo>
                  <a:lnTo>
                    <a:pt x="2632" y="9026"/>
                  </a:lnTo>
                  <a:cubicBezTo>
                    <a:pt x="2036" y="8669"/>
                    <a:pt x="2013" y="8597"/>
                    <a:pt x="2013" y="8597"/>
                  </a:cubicBezTo>
                  <a:lnTo>
                    <a:pt x="1263" y="7954"/>
                  </a:lnTo>
                  <a:cubicBezTo>
                    <a:pt x="239" y="7073"/>
                    <a:pt x="0" y="5621"/>
                    <a:pt x="703" y="4466"/>
                  </a:cubicBezTo>
                  <a:cubicBezTo>
                    <a:pt x="1977" y="2370"/>
                    <a:pt x="3525" y="1"/>
                    <a:pt x="3525" y="1"/>
                  </a:cubicBezTo>
                  <a:lnTo>
                    <a:pt x="6644" y="2954"/>
                  </a:lnTo>
                  <a:lnTo>
                    <a:pt x="10716" y="4418"/>
                  </a:lnTo>
                  <a:cubicBezTo>
                    <a:pt x="10716" y="4418"/>
                    <a:pt x="9156" y="6823"/>
                    <a:pt x="7740" y="8859"/>
                  </a:cubicBezTo>
                  <a:cubicBezTo>
                    <a:pt x="7001" y="9931"/>
                    <a:pt x="5573" y="10347"/>
                    <a:pt x="4334" y="9823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" name="Google Shape;4191;p36"/>
            <p:cNvSpPr/>
            <p:nvPr/>
          </p:nvSpPr>
          <p:spPr>
            <a:xfrm>
              <a:off x="4034170" y="499208"/>
              <a:ext cx="206735" cy="197783"/>
            </a:xfrm>
            <a:custGeom>
              <a:avLst/>
              <a:gdLst/>
              <a:ahLst/>
              <a:cxnLst/>
              <a:rect l="l" t="t" r="r" b="b"/>
              <a:pathLst>
                <a:path w="6728" h="5683" extrusionOk="0">
                  <a:moveTo>
                    <a:pt x="3751" y="1"/>
                  </a:moveTo>
                  <a:cubicBezTo>
                    <a:pt x="2713" y="1"/>
                    <a:pt x="1633" y="576"/>
                    <a:pt x="965" y="1586"/>
                  </a:cubicBezTo>
                  <a:cubicBezTo>
                    <a:pt x="1" y="3062"/>
                    <a:pt x="727" y="4265"/>
                    <a:pt x="2060" y="5086"/>
                  </a:cubicBezTo>
                  <a:cubicBezTo>
                    <a:pt x="2657" y="5457"/>
                    <a:pt x="3275" y="5682"/>
                    <a:pt x="3862" y="5682"/>
                  </a:cubicBezTo>
                  <a:cubicBezTo>
                    <a:pt x="4577" y="5682"/>
                    <a:pt x="5246" y="5349"/>
                    <a:pt x="5775" y="4538"/>
                  </a:cubicBezTo>
                  <a:cubicBezTo>
                    <a:pt x="6728" y="3050"/>
                    <a:pt x="6430" y="1193"/>
                    <a:pt x="5120" y="383"/>
                  </a:cubicBezTo>
                  <a:cubicBezTo>
                    <a:pt x="4703" y="124"/>
                    <a:pt x="4231" y="1"/>
                    <a:pt x="3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" name="Google Shape;4192;p36"/>
            <p:cNvSpPr/>
            <p:nvPr/>
          </p:nvSpPr>
          <p:spPr>
            <a:xfrm>
              <a:off x="4034170" y="483929"/>
              <a:ext cx="206735" cy="224615"/>
            </a:xfrm>
            <a:custGeom>
              <a:avLst/>
              <a:gdLst/>
              <a:ahLst/>
              <a:cxnLst/>
              <a:rect l="l" t="t" r="r" b="b"/>
              <a:pathLst>
                <a:path w="6728" h="6454" fill="none" extrusionOk="0">
                  <a:moveTo>
                    <a:pt x="5775" y="4977"/>
                  </a:moveTo>
                  <a:cubicBezTo>
                    <a:pt x="4811" y="6454"/>
                    <a:pt x="3382" y="6347"/>
                    <a:pt x="2060" y="5525"/>
                  </a:cubicBezTo>
                  <a:cubicBezTo>
                    <a:pt x="727" y="4704"/>
                    <a:pt x="1" y="3501"/>
                    <a:pt x="965" y="2025"/>
                  </a:cubicBezTo>
                  <a:cubicBezTo>
                    <a:pt x="1941" y="548"/>
                    <a:pt x="3799" y="1"/>
                    <a:pt x="5120" y="822"/>
                  </a:cubicBezTo>
                  <a:cubicBezTo>
                    <a:pt x="6430" y="1632"/>
                    <a:pt x="6728" y="3489"/>
                    <a:pt x="5775" y="4977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4193;p36"/>
            <p:cNvSpPr/>
            <p:nvPr/>
          </p:nvSpPr>
          <p:spPr>
            <a:xfrm>
              <a:off x="4315880" y="557293"/>
              <a:ext cx="16501" cy="34002"/>
            </a:xfrm>
            <a:custGeom>
              <a:avLst/>
              <a:gdLst/>
              <a:ahLst/>
              <a:cxnLst/>
              <a:rect l="l" t="t" r="r" b="b"/>
              <a:pathLst>
                <a:path w="537" h="977" extrusionOk="0">
                  <a:moveTo>
                    <a:pt x="0" y="0"/>
                  </a:moveTo>
                  <a:lnTo>
                    <a:pt x="536" y="976"/>
                  </a:lnTo>
                  <a:cubicBezTo>
                    <a:pt x="262" y="38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" name="Google Shape;4194;p36"/>
            <p:cNvSpPr/>
            <p:nvPr/>
          </p:nvSpPr>
          <p:spPr>
            <a:xfrm>
              <a:off x="4039302" y="176032"/>
              <a:ext cx="478181" cy="416342"/>
            </a:xfrm>
            <a:custGeom>
              <a:avLst/>
              <a:gdLst/>
              <a:ahLst/>
              <a:cxnLst/>
              <a:rect l="l" t="t" r="r" b="b"/>
              <a:pathLst>
                <a:path w="15562" h="11963" extrusionOk="0">
                  <a:moveTo>
                    <a:pt x="6984" y="0"/>
                  </a:moveTo>
                  <a:cubicBezTo>
                    <a:pt x="4868" y="0"/>
                    <a:pt x="2909" y="928"/>
                    <a:pt x="1786" y="2645"/>
                  </a:cubicBezTo>
                  <a:cubicBezTo>
                    <a:pt x="1751" y="2692"/>
                    <a:pt x="1739" y="2716"/>
                    <a:pt x="1715" y="2764"/>
                  </a:cubicBezTo>
                  <a:cubicBezTo>
                    <a:pt x="0" y="5550"/>
                    <a:pt x="1846" y="8276"/>
                    <a:pt x="5144" y="10300"/>
                  </a:cubicBezTo>
                  <a:cubicBezTo>
                    <a:pt x="6840" y="11338"/>
                    <a:pt x="8537" y="11962"/>
                    <a:pt x="10040" y="11962"/>
                  </a:cubicBezTo>
                  <a:cubicBezTo>
                    <a:pt x="11468" y="11962"/>
                    <a:pt x="12722" y="11397"/>
                    <a:pt x="13633" y="10086"/>
                  </a:cubicBezTo>
                  <a:cubicBezTo>
                    <a:pt x="13657" y="10038"/>
                    <a:pt x="13692" y="10014"/>
                    <a:pt x="13704" y="9967"/>
                  </a:cubicBezTo>
                  <a:cubicBezTo>
                    <a:pt x="15562" y="7145"/>
                    <a:pt x="14431" y="3240"/>
                    <a:pt x="11085" y="1192"/>
                  </a:cubicBezTo>
                  <a:cubicBezTo>
                    <a:pt x="9774" y="385"/>
                    <a:pt x="8347" y="0"/>
                    <a:pt x="69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" name="Google Shape;4195;p36"/>
            <p:cNvSpPr/>
            <p:nvPr/>
          </p:nvSpPr>
          <p:spPr>
            <a:xfrm>
              <a:off x="4286258" y="241530"/>
              <a:ext cx="225017" cy="350740"/>
            </a:xfrm>
            <a:custGeom>
              <a:avLst/>
              <a:gdLst/>
              <a:ahLst/>
              <a:cxnLst/>
              <a:rect l="l" t="t" r="r" b="b"/>
              <a:pathLst>
                <a:path w="7323" h="10078" extrusionOk="0">
                  <a:moveTo>
                    <a:pt x="4001" y="1"/>
                  </a:moveTo>
                  <a:cubicBezTo>
                    <a:pt x="3048" y="584"/>
                    <a:pt x="2203" y="1370"/>
                    <a:pt x="1560" y="2358"/>
                  </a:cubicBezTo>
                  <a:cubicBezTo>
                    <a:pt x="24" y="4703"/>
                    <a:pt x="0" y="7585"/>
                    <a:pt x="1214" y="10026"/>
                  </a:cubicBezTo>
                  <a:cubicBezTo>
                    <a:pt x="1482" y="10060"/>
                    <a:pt x="1744" y="10077"/>
                    <a:pt x="2000" y="10077"/>
                  </a:cubicBezTo>
                  <a:cubicBezTo>
                    <a:pt x="3444" y="10077"/>
                    <a:pt x="4696" y="9518"/>
                    <a:pt x="5596" y="8204"/>
                  </a:cubicBezTo>
                  <a:cubicBezTo>
                    <a:pt x="5620" y="8156"/>
                    <a:pt x="5655" y="8132"/>
                    <a:pt x="5667" y="8085"/>
                  </a:cubicBezTo>
                  <a:cubicBezTo>
                    <a:pt x="7322" y="5561"/>
                    <a:pt x="6596" y="2167"/>
                    <a:pt x="40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" name="Google Shape;4196;p36"/>
            <p:cNvSpPr/>
            <p:nvPr/>
          </p:nvSpPr>
          <p:spPr>
            <a:xfrm>
              <a:off x="4063822" y="331042"/>
              <a:ext cx="427327" cy="261819"/>
            </a:xfrm>
            <a:custGeom>
              <a:avLst/>
              <a:gdLst/>
              <a:ahLst/>
              <a:cxnLst/>
              <a:rect l="l" t="t" r="r" b="b"/>
              <a:pathLst>
                <a:path w="13907" h="7523" extrusionOk="0">
                  <a:moveTo>
                    <a:pt x="286" y="0"/>
                  </a:moveTo>
                  <a:cubicBezTo>
                    <a:pt x="0" y="2179"/>
                    <a:pt x="1715" y="4239"/>
                    <a:pt x="4346" y="5858"/>
                  </a:cubicBezTo>
                  <a:cubicBezTo>
                    <a:pt x="6045" y="6895"/>
                    <a:pt x="7747" y="7522"/>
                    <a:pt x="9253" y="7522"/>
                  </a:cubicBezTo>
                  <a:cubicBezTo>
                    <a:pt x="10723" y="7522"/>
                    <a:pt x="12007" y="6924"/>
                    <a:pt x="12918" y="5525"/>
                  </a:cubicBezTo>
                  <a:cubicBezTo>
                    <a:pt x="13633" y="4429"/>
                    <a:pt x="13907" y="3167"/>
                    <a:pt x="13776" y="1929"/>
                  </a:cubicBezTo>
                  <a:lnTo>
                    <a:pt x="13776" y="1929"/>
                  </a:lnTo>
                  <a:cubicBezTo>
                    <a:pt x="13692" y="2822"/>
                    <a:pt x="13418" y="3679"/>
                    <a:pt x="12906" y="4477"/>
                  </a:cubicBezTo>
                  <a:cubicBezTo>
                    <a:pt x="11995" y="5871"/>
                    <a:pt x="10714" y="6469"/>
                    <a:pt x="9246" y="6469"/>
                  </a:cubicBezTo>
                  <a:cubicBezTo>
                    <a:pt x="7741" y="6469"/>
                    <a:pt x="6039" y="5841"/>
                    <a:pt x="4334" y="4798"/>
                  </a:cubicBezTo>
                  <a:cubicBezTo>
                    <a:pt x="2131" y="3441"/>
                    <a:pt x="572" y="1798"/>
                    <a:pt x="2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" name="Google Shape;4197;p36"/>
            <p:cNvSpPr/>
            <p:nvPr/>
          </p:nvSpPr>
          <p:spPr>
            <a:xfrm>
              <a:off x="4105151" y="295613"/>
              <a:ext cx="89294" cy="85893"/>
            </a:xfrm>
            <a:custGeom>
              <a:avLst/>
              <a:gdLst/>
              <a:ahLst/>
              <a:cxnLst/>
              <a:rect l="l" t="t" r="r" b="b"/>
              <a:pathLst>
                <a:path w="2906" h="2468" extrusionOk="0">
                  <a:moveTo>
                    <a:pt x="1442" y="1"/>
                  </a:moveTo>
                  <a:cubicBezTo>
                    <a:pt x="1019" y="1"/>
                    <a:pt x="606" y="204"/>
                    <a:pt x="370" y="578"/>
                  </a:cubicBezTo>
                  <a:cubicBezTo>
                    <a:pt x="0" y="1149"/>
                    <a:pt x="179" y="1923"/>
                    <a:pt x="774" y="2280"/>
                  </a:cubicBezTo>
                  <a:cubicBezTo>
                    <a:pt x="985" y="2407"/>
                    <a:pt x="1219" y="2467"/>
                    <a:pt x="1451" y="2467"/>
                  </a:cubicBezTo>
                  <a:cubicBezTo>
                    <a:pt x="1873" y="2467"/>
                    <a:pt x="2286" y="2264"/>
                    <a:pt x="2525" y="1887"/>
                  </a:cubicBezTo>
                  <a:cubicBezTo>
                    <a:pt x="2906" y="1304"/>
                    <a:pt x="2739" y="554"/>
                    <a:pt x="2132" y="197"/>
                  </a:cubicBezTo>
                  <a:cubicBezTo>
                    <a:pt x="1918" y="64"/>
                    <a:pt x="1678" y="1"/>
                    <a:pt x="1442" y="1"/>
                  </a:cubicBezTo>
                  <a:close/>
                </a:path>
              </a:pathLst>
            </a:custGeom>
            <a:solidFill>
              <a:srgbClr val="FF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" name="Google Shape;4198;p36"/>
            <p:cNvSpPr/>
            <p:nvPr/>
          </p:nvSpPr>
          <p:spPr>
            <a:xfrm>
              <a:off x="4237217" y="387387"/>
              <a:ext cx="89294" cy="85684"/>
            </a:xfrm>
            <a:custGeom>
              <a:avLst/>
              <a:gdLst/>
              <a:ahLst/>
              <a:cxnLst/>
              <a:rect l="l" t="t" r="r" b="b"/>
              <a:pathLst>
                <a:path w="2906" h="2462" extrusionOk="0">
                  <a:moveTo>
                    <a:pt x="1441" y="0"/>
                  </a:moveTo>
                  <a:cubicBezTo>
                    <a:pt x="1019" y="0"/>
                    <a:pt x="606" y="198"/>
                    <a:pt x="370" y="572"/>
                  </a:cubicBezTo>
                  <a:cubicBezTo>
                    <a:pt x="1" y="1144"/>
                    <a:pt x="179" y="1917"/>
                    <a:pt x="774" y="2275"/>
                  </a:cubicBezTo>
                  <a:cubicBezTo>
                    <a:pt x="985" y="2401"/>
                    <a:pt x="1219" y="2462"/>
                    <a:pt x="1451" y="2462"/>
                  </a:cubicBezTo>
                  <a:cubicBezTo>
                    <a:pt x="1874" y="2462"/>
                    <a:pt x="2286" y="2259"/>
                    <a:pt x="2525" y="1882"/>
                  </a:cubicBezTo>
                  <a:cubicBezTo>
                    <a:pt x="2906" y="1322"/>
                    <a:pt x="2727" y="548"/>
                    <a:pt x="2132" y="191"/>
                  </a:cubicBezTo>
                  <a:cubicBezTo>
                    <a:pt x="1918" y="63"/>
                    <a:pt x="1678" y="0"/>
                    <a:pt x="1441" y="0"/>
                  </a:cubicBezTo>
                  <a:close/>
                </a:path>
              </a:pathLst>
            </a:custGeom>
            <a:solidFill>
              <a:srgbClr val="FF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" name="Google Shape;4199;p36"/>
            <p:cNvSpPr/>
            <p:nvPr/>
          </p:nvSpPr>
          <p:spPr>
            <a:xfrm>
              <a:off x="4233254" y="325613"/>
              <a:ext cx="22646" cy="19872"/>
            </a:xfrm>
            <a:custGeom>
              <a:avLst/>
              <a:gdLst/>
              <a:ahLst/>
              <a:cxnLst/>
              <a:rect l="l" t="t" r="r" b="b"/>
              <a:pathLst>
                <a:path w="737" h="571" extrusionOk="0">
                  <a:moveTo>
                    <a:pt x="156" y="0"/>
                  </a:moveTo>
                  <a:cubicBezTo>
                    <a:pt x="70" y="0"/>
                    <a:pt x="0" y="67"/>
                    <a:pt x="22" y="144"/>
                  </a:cubicBezTo>
                  <a:lnTo>
                    <a:pt x="82" y="406"/>
                  </a:lnTo>
                  <a:cubicBezTo>
                    <a:pt x="111" y="504"/>
                    <a:pt x="198" y="570"/>
                    <a:pt x="294" y="570"/>
                  </a:cubicBezTo>
                  <a:cubicBezTo>
                    <a:pt x="314" y="570"/>
                    <a:pt x="335" y="567"/>
                    <a:pt x="356" y="561"/>
                  </a:cubicBezTo>
                  <a:lnTo>
                    <a:pt x="606" y="525"/>
                  </a:lnTo>
                  <a:cubicBezTo>
                    <a:pt x="689" y="502"/>
                    <a:pt x="737" y="382"/>
                    <a:pt x="677" y="311"/>
                  </a:cubicBezTo>
                  <a:cubicBezTo>
                    <a:pt x="546" y="156"/>
                    <a:pt x="380" y="49"/>
                    <a:pt x="177" y="1"/>
                  </a:cubicBezTo>
                  <a:cubicBezTo>
                    <a:pt x="170" y="1"/>
                    <a:pt x="163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" name="Google Shape;4200;p36"/>
            <p:cNvSpPr/>
            <p:nvPr/>
          </p:nvSpPr>
          <p:spPr>
            <a:xfrm>
              <a:off x="4234667" y="333931"/>
              <a:ext cx="9894" cy="17018"/>
            </a:xfrm>
            <a:custGeom>
              <a:avLst/>
              <a:gdLst/>
              <a:ahLst/>
              <a:cxnLst/>
              <a:rect l="l" t="t" r="r" b="b"/>
              <a:pathLst>
                <a:path w="322" h="489" fill="none" extrusionOk="0">
                  <a:moveTo>
                    <a:pt x="322" y="1"/>
                  </a:moveTo>
                  <a:lnTo>
                    <a:pt x="0" y="489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" name="Google Shape;4201;p36"/>
            <p:cNvSpPr/>
            <p:nvPr/>
          </p:nvSpPr>
          <p:spPr>
            <a:xfrm>
              <a:off x="4175394" y="295091"/>
              <a:ext cx="27470" cy="26345"/>
            </a:xfrm>
            <a:custGeom>
              <a:avLst/>
              <a:gdLst/>
              <a:ahLst/>
              <a:cxnLst/>
              <a:rect l="l" t="t" r="r" b="b"/>
              <a:pathLst>
                <a:path w="894" h="757" extrusionOk="0">
                  <a:moveTo>
                    <a:pt x="450" y="0"/>
                  </a:moveTo>
                  <a:cubicBezTo>
                    <a:pt x="322" y="0"/>
                    <a:pt x="196" y="61"/>
                    <a:pt x="119" y="176"/>
                  </a:cubicBezTo>
                  <a:cubicBezTo>
                    <a:pt x="0" y="355"/>
                    <a:pt x="60" y="593"/>
                    <a:pt x="239" y="700"/>
                  </a:cubicBezTo>
                  <a:cubicBezTo>
                    <a:pt x="302" y="738"/>
                    <a:pt x="373" y="757"/>
                    <a:pt x="444" y="757"/>
                  </a:cubicBezTo>
                  <a:cubicBezTo>
                    <a:pt x="572" y="757"/>
                    <a:pt x="698" y="696"/>
                    <a:pt x="774" y="581"/>
                  </a:cubicBezTo>
                  <a:cubicBezTo>
                    <a:pt x="893" y="402"/>
                    <a:pt x="834" y="164"/>
                    <a:pt x="655" y="57"/>
                  </a:cubicBezTo>
                  <a:cubicBezTo>
                    <a:pt x="592" y="19"/>
                    <a:pt x="521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" name="Google Shape;4202;p36"/>
            <p:cNvSpPr/>
            <p:nvPr/>
          </p:nvSpPr>
          <p:spPr>
            <a:xfrm>
              <a:off x="4275996" y="365114"/>
              <a:ext cx="27470" cy="26171"/>
            </a:xfrm>
            <a:custGeom>
              <a:avLst/>
              <a:gdLst/>
              <a:ahLst/>
              <a:cxnLst/>
              <a:rect l="l" t="t" r="r" b="b"/>
              <a:pathLst>
                <a:path w="894" h="752" extrusionOk="0">
                  <a:moveTo>
                    <a:pt x="450" y="0"/>
                  </a:moveTo>
                  <a:cubicBezTo>
                    <a:pt x="322" y="0"/>
                    <a:pt x="196" y="61"/>
                    <a:pt x="120" y="176"/>
                  </a:cubicBezTo>
                  <a:cubicBezTo>
                    <a:pt x="1" y="355"/>
                    <a:pt x="60" y="593"/>
                    <a:pt x="239" y="700"/>
                  </a:cubicBezTo>
                  <a:cubicBezTo>
                    <a:pt x="303" y="734"/>
                    <a:pt x="374" y="751"/>
                    <a:pt x="445" y="751"/>
                  </a:cubicBezTo>
                  <a:cubicBezTo>
                    <a:pt x="573" y="751"/>
                    <a:pt x="698" y="696"/>
                    <a:pt x="775" y="581"/>
                  </a:cubicBezTo>
                  <a:cubicBezTo>
                    <a:pt x="894" y="402"/>
                    <a:pt x="834" y="176"/>
                    <a:pt x="655" y="57"/>
                  </a:cubicBezTo>
                  <a:cubicBezTo>
                    <a:pt x="592" y="19"/>
                    <a:pt x="521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" name="Google Shape;4203;p36"/>
            <p:cNvSpPr/>
            <p:nvPr/>
          </p:nvSpPr>
          <p:spPr>
            <a:xfrm>
              <a:off x="4224404" y="333931"/>
              <a:ext cx="29683" cy="23248"/>
            </a:xfrm>
            <a:custGeom>
              <a:avLst/>
              <a:gdLst/>
              <a:ahLst/>
              <a:cxnLst/>
              <a:rect l="l" t="t" r="r" b="b"/>
              <a:pathLst>
                <a:path w="966" h="668" fill="none" extrusionOk="0">
                  <a:moveTo>
                    <a:pt x="965" y="584"/>
                  </a:moveTo>
                  <a:cubicBezTo>
                    <a:pt x="763" y="667"/>
                    <a:pt x="525" y="667"/>
                    <a:pt x="310" y="536"/>
                  </a:cubicBezTo>
                  <a:cubicBezTo>
                    <a:pt x="120" y="417"/>
                    <a:pt x="1" y="203"/>
                    <a:pt x="1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" name="Google Shape;4204;p36"/>
            <p:cNvSpPr/>
            <p:nvPr/>
          </p:nvSpPr>
          <p:spPr>
            <a:xfrm>
              <a:off x="4099282" y="303687"/>
              <a:ext cx="40652" cy="28608"/>
            </a:xfrm>
            <a:custGeom>
              <a:avLst/>
              <a:gdLst/>
              <a:ahLst/>
              <a:cxnLst/>
              <a:rect l="l" t="t" r="r" b="b"/>
              <a:pathLst>
                <a:path w="1323" h="822" fill="none" extrusionOk="0">
                  <a:moveTo>
                    <a:pt x="1323" y="822"/>
                  </a:moveTo>
                  <a:lnTo>
                    <a:pt x="1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" name="Google Shape;4205;p36"/>
            <p:cNvSpPr/>
            <p:nvPr/>
          </p:nvSpPr>
          <p:spPr>
            <a:xfrm>
              <a:off x="4110282" y="285868"/>
              <a:ext cx="34784" cy="36508"/>
            </a:xfrm>
            <a:custGeom>
              <a:avLst/>
              <a:gdLst/>
              <a:ahLst/>
              <a:cxnLst/>
              <a:rect l="l" t="t" r="r" b="b"/>
              <a:pathLst>
                <a:path w="1132" h="1049" fill="none" extrusionOk="0">
                  <a:moveTo>
                    <a:pt x="1131" y="1048"/>
                  </a:moveTo>
                  <a:lnTo>
                    <a:pt x="0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" name="Google Shape;4206;p36"/>
            <p:cNvSpPr/>
            <p:nvPr/>
          </p:nvSpPr>
          <p:spPr>
            <a:xfrm>
              <a:off x="4087574" y="323177"/>
              <a:ext cx="45047" cy="18237"/>
            </a:xfrm>
            <a:custGeom>
              <a:avLst/>
              <a:gdLst/>
              <a:ahLst/>
              <a:cxnLst/>
              <a:rect l="l" t="t" r="r" b="b"/>
              <a:pathLst>
                <a:path w="1466" h="524" fill="none" extrusionOk="0">
                  <a:moveTo>
                    <a:pt x="1" y="0"/>
                  </a:moveTo>
                  <a:lnTo>
                    <a:pt x="1465" y="524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" name="Google Shape;4207;p36"/>
            <p:cNvSpPr/>
            <p:nvPr/>
          </p:nvSpPr>
          <p:spPr>
            <a:xfrm>
              <a:off x="4290622" y="437120"/>
              <a:ext cx="40284" cy="28190"/>
            </a:xfrm>
            <a:custGeom>
              <a:avLst/>
              <a:gdLst/>
              <a:ahLst/>
              <a:cxnLst/>
              <a:rect l="l" t="t" r="r" b="b"/>
              <a:pathLst>
                <a:path w="1311" h="810" fill="none" extrusionOk="0">
                  <a:moveTo>
                    <a:pt x="1" y="0"/>
                  </a:moveTo>
                  <a:lnTo>
                    <a:pt x="1311" y="81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" name="Google Shape;4208;p36"/>
            <p:cNvSpPr/>
            <p:nvPr/>
          </p:nvSpPr>
          <p:spPr>
            <a:xfrm>
              <a:off x="4296122" y="427584"/>
              <a:ext cx="45385" cy="19107"/>
            </a:xfrm>
            <a:custGeom>
              <a:avLst/>
              <a:gdLst/>
              <a:ahLst/>
              <a:cxnLst/>
              <a:rect l="l" t="t" r="r" b="b"/>
              <a:pathLst>
                <a:path w="1477" h="549" fill="none" extrusionOk="0">
                  <a:moveTo>
                    <a:pt x="0" y="0"/>
                  </a:moveTo>
                  <a:lnTo>
                    <a:pt x="1477" y="548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" name="Google Shape;4209;p36"/>
            <p:cNvSpPr/>
            <p:nvPr/>
          </p:nvSpPr>
          <p:spPr>
            <a:xfrm>
              <a:off x="4285521" y="448292"/>
              <a:ext cx="35152" cy="36090"/>
            </a:xfrm>
            <a:custGeom>
              <a:avLst/>
              <a:gdLst/>
              <a:ahLst/>
              <a:cxnLst/>
              <a:rect l="l" t="t" r="r" b="b"/>
              <a:pathLst>
                <a:path w="1144" h="1037" fill="none" extrusionOk="0">
                  <a:moveTo>
                    <a:pt x="1143" y="1037"/>
                  </a:moveTo>
                  <a:lnTo>
                    <a:pt x="0" y="1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" name="Google Shape;4210;p36"/>
            <p:cNvSpPr/>
            <p:nvPr/>
          </p:nvSpPr>
          <p:spPr>
            <a:xfrm>
              <a:off x="4037458" y="145823"/>
              <a:ext cx="480025" cy="475715"/>
            </a:xfrm>
            <a:custGeom>
              <a:avLst/>
              <a:gdLst/>
              <a:ahLst/>
              <a:cxnLst/>
              <a:rect l="l" t="t" r="r" b="b"/>
              <a:pathLst>
                <a:path w="15622" h="13669" fill="none" extrusionOk="0">
                  <a:moveTo>
                    <a:pt x="13776" y="10835"/>
                  </a:moveTo>
                  <a:cubicBezTo>
                    <a:pt x="11931" y="13669"/>
                    <a:pt x="8573" y="13216"/>
                    <a:pt x="5204" y="11168"/>
                  </a:cubicBezTo>
                  <a:cubicBezTo>
                    <a:pt x="1858" y="9108"/>
                    <a:pt x="1" y="6346"/>
                    <a:pt x="1834" y="3513"/>
                  </a:cubicBezTo>
                  <a:cubicBezTo>
                    <a:pt x="3680" y="691"/>
                    <a:pt x="7787" y="0"/>
                    <a:pt x="11133" y="2060"/>
                  </a:cubicBezTo>
                  <a:cubicBezTo>
                    <a:pt x="14491" y="4108"/>
                    <a:pt x="15622" y="8013"/>
                    <a:pt x="13776" y="10835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" name="Google Shape;4211;p36"/>
            <p:cNvSpPr/>
            <p:nvPr/>
          </p:nvSpPr>
          <p:spPr>
            <a:xfrm>
              <a:off x="3947457" y="667513"/>
              <a:ext cx="234174" cy="121148"/>
            </a:xfrm>
            <a:custGeom>
              <a:avLst/>
              <a:gdLst/>
              <a:ahLst/>
              <a:cxnLst/>
              <a:rect l="l" t="t" r="r" b="b"/>
              <a:pathLst>
                <a:path w="7621" h="3481" extrusionOk="0">
                  <a:moveTo>
                    <a:pt x="4085" y="0"/>
                  </a:moveTo>
                  <a:lnTo>
                    <a:pt x="2835" y="262"/>
                  </a:lnTo>
                  <a:cubicBezTo>
                    <a:pt x="370" y="679"/>
                    <a:pt x="1" y="1738"/>
                    <a:pt x="84" y="2250"/>
                  </a:cubicBezTo>
                  <a:cubicBezTo>
                    <a:pt x="187" y="2799"/>
                    <a:pt x="378" y="3480"/>
                    <a:pt x="2419" y="3480"/>
                  </a:cubicBezTo>
                  <a:cubicBezTo>
                    <a:pt x="2503" y="3480"/>
                    <a:pt x="2590" y="3479"/>
                    <a:pt x="2680" y="3477"/>
                  </a:cubicBezTo>
                  <a:lnTo>
                    <a:pt x="7621" y="3060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" name="Google Shape;4212;p36"/>
            <p:cNvSpPr/>
            <p:nvPr/>
          </p:nvSpPr>
          <p:spPr>
            <a:xfrm>
              <a:off x="3947457" y="668731"/>
              <a:ext cx="234543" cy="122714"/>
            </a:xfrm>
            <a:custGeom>
              <a:avLst/>
              <a:gdLst/>
              <a:ahLst/>
              <a:cxnLst/>
              <a:rect l="l" t="t" r="r" b="b"/>
              <a:pathLst>
                <a:path w="7633" h="3526" fill="none" extrusionOk="0">
                  <a:moveTo>
                    <a:pt x="7633" y="3037"/>
                  </a:moveTo>
                  <a:lnTo>
                    <a:pt x="2680" y="3466"/>
                  </a:lnTo>
                  <a:cubicBezTo>
                    <a:pt x="394" y="3525"/>
                    <a:pt x="191" y="2811"/>
                    <a:pt x="84" y="2227"/>
                  </a:cubicBezTo>
                  <a:cubicBezTo>
                    <a:pt x="1" y="1715"/>
                    <a:pt x="370" y="656"/>
                    <a:pt x="2835" y="239"/>
                  </a:cubicBezTo>
                  <a:lnTo>
                    <a:pt x="3870" y="1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" name="Pentagon 6">
            <a:hlinkClick r:id="rId13" action="ppaction://hlinksldjump"/>
          </p:cNvPr>
          <p:cNvSpPr/>
          <p:nvPr/>
        </p:nvSpPr>
        <p:spPr>
          <a:xfrm>
            <a:off x="7103110" y="4031615"/>
            <a:ext cx="281305" cy="20891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nip Diagonal Corner Rectangle 3"/>
          <p:cNvSpPr/>
          <p:nvPr/>
        </p:nvSpPr>
        <p:spPr>
          <a:xfrm>
            <a:off x="624477" y="567831"/>
            <a:ext cx="7895046" cy="1203448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3300" b="1" dirty="0">
                <a:solidFill>
                  <a:prstClr val="black"/>
                </a:solidFill>
                <a:latin typeface="#9Slide03 Montserrat Black" panose="020B0704020202020204" pitchFamily="2" charset="0"/>
                <a:cs typeface="Times New Roman" panose="02020603050405020304" pitchFamily="18" charset="0"/>
              </a:rPr>
              <a:t>Question 1: Pele was born in ..........</a:t>
            </a:r>
            <a:endParaRPr lang="en-US" sz="3300" b="1" dirty="0">
              <a:solidFill>
                <a:prstClr val="black"/>
              </a:solidFill>
              <a:latin typeface="#9Slide03 Montserrat Black" panose="020B0704020202020204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8586" y="3945601"/>
            <a:ext cx="3680099" cy="578112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00">
              <a:defRPr/>
            </a:pPr>
            <a:r>
              <a:rPr lang="en-US" sz="1800">
                <a:solidFill>
                  <a:srgbClr val="1A1D28"/>
                </a:solidFill>
                <a:latin typeface="#9Slide03 Montserrat Black" panose="020B07040202020202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B. Australia</a:t>
            </a:r>
            <a:endParaRPr lang="vi-VN" sz="1800" dirty="0">
              <a:solidFill>
                <a:srgbClr val="1A1D28"/>
              </a:solidFill>
              <a:latin typeface="#9Slide03 Montserrat Black" panose="020B07040202020202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92882" y="3275636"/>
            <a:ext cx="3680099" cy="578112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00">
              <a:defRPr/>
            </a:pPr>
            <a:r>
              <a:rPr lang="en-US" sz="1800">
                <a:solidFill>
                  <a:srgbClr val="1A1D28"/>
                </a:solidFill>
                <a:latin typeface="#9Slide03 Montserrat Black" panose="020B07040202020202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C. England</a:t>
            </a:r>
            <a:endParaRPr lang="vi-VN" sz="1800" dirty="0">
              <a:solidFill>
                <a:srgbClr val="1A1D28"/>
              </a:solidFill>
              <a:latin typeface="#9Slide03 Montserrat Black" panose="020B07040202020202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8586" y="3275636"/>
            <a:ext cx="3680099" cy="578112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00">
              <a:defRPr/>
            </a:pPr>
            <a:r>
              <a:rPr lang="en-US" sz="1800" dirty="0">
                <a:solidFill>
                  <a:srgbClr val="1A1D28"/>
                </a:solidFill>
                <a:latin typeface="#9Slide03 Montserrat Black" panose="020B07040202020202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A. Brazil</a:t>
            </a:r>
            <a:endParaRPr lang="vi-VN" sz="1800" dirty="0">
              <a:solidFill>
                <a:srgbClr val="1A1D28"/>
              </a:solidFill>
              <a:latin typeface="#9Slide03 Montserrat Black" panose="020B07040202020202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92882" y="3942515"/>
            <a:ext cx="3680099" cy="578112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00">
              <a:defRPr/>
            </a:pPr>
            <a:r>
              <a:rPr lang="en-US" sz="1800">
                <a:solidFill>
                  <a:srgbClr val="1A1D28"/>
                </a:solidFill>
                <a:latin typeface="#9Slide03 Montserrat Black" panose="020B07040202020202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D. The USA</a:t>
            </a:r>
            <a:endParaRPr lang="vi-VN" sz="1800" dirty="0">
              <a:solidFill>
                <a:srgbClr val="1A1D28"/>
              </a:solidFill>
              <a:latin typeface="#9Slide03 Montserrat Black" panose="020B07040202020202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392" y="3964708"/>
            <a:ext cx="604292" cy="5310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281" y="3323333"/>
            <a:ext cx="603402" cy="48272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24" y="3973095"/>
            <a:ext cx="603557" cy="53039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535" y="3330357"/>
            <a:ext cx="549444" cy="482845"/>
          </a:xfrm>
          <a:prstGeom prst="rect">
            <a:avLst/>
          </a:prstGeom>
        </p:spPr>
      </p:pic>
      <p:sp>
        <p:nvSpPr>
          <p:cNvPr id="39" name="Rectangle: Rounded Corners 38"/>
          <p:cNvSpPr/>
          <p:nvPr/>
        </p:nvSpPr>
        <p:spPr>
          <a:xfrm>
            <a:off x="838586" y="2361491"/>
            <a:ext cx="7314597" cy="363678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700">
              <a:solidFill>
                <a:srgbClr val="C69C6D"/>
              </a:solidFill>
              <a:latin typeface="#9Slide02 Noi dung dai" panose="020B0604020202020204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838586" y="2344169"/>
            <a:ext cx="7314597" cy="363678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700">
              <a:solidFill>
                <a:srgbClr val="C69C6D"/>
              </a:solidFill>
              <a:latin typeface="#9Slide02 Noi dung dai" panose="020B0604020202020204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>
            <a:fillRect/>
          </a:stretch>
        </p:blipFill>
        <p:spPr>
          <a:xfrm flipH="1">
            <a:off x="-46580" y="1771279"/>
            <a:ext cx="1436886" cy="14381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450" name="Google Shape;3896;p33"/>
          <p:cNvGrpSpPr/>
          <p:nvPr/>
        </p:nvGrpSpPr>
        <p:grpSpPr>
          <a:xfrm rot="844194">
            <a:off x="269779" y="435564"/>
            <a:ext cx="1020130" cy="1207220"/>
            <a:chOff x="2967324" y="1602464"/>
            <a:chExt cx="734314" cy="940089"/>
          </a:xfrm>
        </p:grpSpPr>
        <p:sp>
          <p:nvSpPr>
            <p:cNvPr id="3451" name="Google Shape;3897;p33"/>
            <p:cNvSpPr/>
            <p:nvPr/>
          </p:nvSpPr>
          <p:spPr>
            <a:xfrm>
              <a:off x="2967324" y="1602464"/>
              <a:ext cx="734314" cy="940089"/>
            </a:xfrm>
            <a:custGeom>
              <a:avLst/>
              <a:gdLst/>
              <a:ahLst/>
              <a:cxnLst/>
              <a:rect l="l" t="t" r="r" b="b"/>
              <a:pathLst>
                <a:path w="47768" h="61144" extrusionOk="0">
                  <a:moveTo>
                    <a:pt x="23217" y="0"/>
                  </a:moveTo>
                  <a:cubicBezTo>
                    <a:pt x="22149" y="0"/>
                    <a:pt x="21082" y="267"/>
                    <a:pt x="20048" y="801"/>
                  </a:cubicBezTo>
                  <a:lnTo>
                    <a:pt x="19981" y="801"/>
                  </a:lnTo>
                  <a:cubicBezTo>
                    <a:pt x="15912" y="2835"/>
                    <a:pt x="15411" y="7839"/>
                    <a:pt x="15711" y="11875"/>
                  </a:cubicBezTo>
                  <a:cubicBezTo>
                    <a:pt x="13410" y="12476"/>
                    <a:pt x="11375" y="13476"/>
                    <a:pt x="9474" y="14877"/>
                  </a:cubicBezTo>
                  <a:cubicBezTo>
                    <a:pt x="6105" y="17479"/>
                    <a:pt x="3636" y="21282"/>
                    <a:pt x="2235" y="26286"/>
                  </a:cubicBezTo>
                  <a:cubicBezTo>
                    <a:pt x="0" y="33858"/>
                    <a:pt x="534" y="42664"/>
                    <a:pt x="3503" y="49536"/>
                  </a:cubicBezTo>
                  <a:cubicBezTo>
                    <a:pt x="3569" y="49736"/>
                    <a:pt x="3636" y="49902"/>
                    <a:pt x="3736" y="50136"/>
                  </a:cubicBezTo>
                  <a:cubicBezTo>
                    <a:pt x="6238" y="55540"/>
                    <a:pt x="10007" y="59142"/>
                    <a:pt x="14711" y="60477"/>
                  </a:cubicBezTo>
                  <a:cubicBezTo>
                    <a:pt x="14744" y="60477"/>
                    <a:pt x="14811" y="60510"/>
                    <a:pt x="14878" y="60510"/>
                  </a:cubicBezTo>
                  <a:cubicBezTo>
                    <a:pt x="14911" y="60510"/>
                    <a:pt x="14944" y="60543"/>
                    <a:pt x="14978" y="60543"/>
                  </a:cubicBezTo>
                  <a:cubicBezTo>
                    <a:pt x="16312" y="60910"/>
                    <a:pt x="17713" y="61144"/>
                    <a:pt x="19114" y="61144"/>
                  </a:cubicBezTo>
                  <a:cubicBezTo>
                    <a:pt x="24251" y="61144"/>
                    <a:pt x="29721" y="58542"/>
                    <a:pt x="34492" y="53839"/>
                  </a:cubicBezTo>
                  <a:cubicBezTo>
                    <a:pt x="38761" y="49569"/>
                    <a:pt x="42130" y="43965"/>
                    <a:pt x="43765" y="38328"/>
                  </a:cubicBezTo>
                  <a:cubicBezTo>
                    <a:pt x="44966" y="34125"/>
                    <a:pt x="45132" y="30188"/>
                    <a:pt x="44265" y="26686"/>
                  </a:cubicBezTo>
                  <a:cubicBezTo>
                    <a:pt x="43832" y="24985"/>
                    <a:pt x="43131" y="23350"/>
                    <a:pt x="42264" y="21849"/>
                  </a:cubicBezTo>
                  <a:cubicBezTo>
                    <a:pt x="45766" y="18580"/>
                    <a:pt x="47768" y="15611"/>
                    <a:pt x="47401" y="12442"/>
                  </a:cubicBezTo>
                  <a:cubicBezTo>
                    <a:pt x="47134" y="10207"/>
                    <a:pt x="45666" y="8339"/>
                    <a:pt x="43465" y="7305"/>
                  </a:cubicBezTo>
                  <a:cubicBezTo>
                    <a:pt x="42564" y="6872"/>
                    <a:pt x="41563" y="6672"/>
                    <a:pt x="40496" y="6672"/>
                  </a:cubicBezTo>
                  <a:cubicBezTo>
                    <a:pt x="40096" y="6672"/>
                    <a:pt x="39595" y="6705"/>
                    <a:pt x="39095" y="6805"/>
                  </a:cubicBezTo>
                  <a:cubicBezTo>
                    <a:pt x="38928" y="6004"/>
                    <a:pt x="38628" y="5304"/>
                    <a:pt x="38228" y="4637"/>
                  </a:cubicBezTo>
                  <a:cubicBezTo>
                    <a:pt x="37060" y="2769"/>
                    <a:pt x="34959" y="1668"/>
                    <a:pt x="32590" y="1668"/>
                  </a:cubicBezTo>
                  <a:lnTo>
                    <a:pt x="32390" y="1668"/>
                  </a:lnTo>
                  <a:cubicBezTo>
                    <a:pt x="30956" y="1701"/>
                    <a:pt x="29655" y="2135"/>
                    <a:pt x="28487" y="2936"/>
                  </a:cubicBezTo>
                  <a:cubicBezTo>
                    <a:pt x="28254" y="2535"/>
                    <a:pt x="27954" y="2202"/>
                    <a:pt x="27653" y="1868"/>
                  </a:cubicBezTo>
                  <a:cubicBezTo>
                    <a:pt x="26452" y="667"/>
                    <a:pt x="24885" y="0"/>
                    <a:pt x="23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452" name="Google Shape;3898;p33"/>
            <p:cNvGrpSpPr/>
            <p:nvPr/>
          </p:nvGrpSpPr>
          <p:grpSpPr>
            <a:xfrm>
              <a:off x="3020095" y="1652161"/>
              <a:ext cx="639973" cy="851898"/>
              <a:chOff x="2725450" y="1267050"/>
              <a:chExt cx="1040775" cy="1385200"/>
            </a:xfrm>
          </p:grpSpPr>
          <p:sp>
            <p:nvSpPr>
              <p:cNvPr id="3453" name="Google Shape;3899;p33"/>
              <p:cNvSpPr/>
              <p:nvPr/>
            </p:nvSpPr>
            <p:spPr>
              <a:xfrm>
                <a:off x="3091550" y="1300950"/>
                <a:ext cx="211625" cy="389775"/>
              </a:xfrm>
              <a:custGeom>
                <a:avLst/>
                <a:gdLst/>
                <a:ahLst/>
                <a:cxnLst/>
                <a:rect l="l" t="t" r="r" b="b"/>
                <a:pathLst>
                  <a:path w="8465" h="15591" extrusionOk="0">
                    <a:moveTo>
                      <a:pt x="5201" y="1"/>
                    </a:moveTo>
                    <a:cubicBezTo>
                      <a:pt x="4848" y="1"/>
                      <a:pt x="4461" y="105"/>
                      <a:pt x="4037" y="313"/>
                    </a:cubicBezTo>
                    <a:cubicBezTo>
                      <a:pt x="0" y="2347"/>
                      <a:pt x="3870" y="15590"/>
                      <a:pt x="3870" y="15590"/>
                    </a:cubicBezTo>
                    <a:lnTo>
                      <a:pt x="8173" y="15223"/>
                    </a:lnTo>
                    <a:cubicBezTo>
                      <a:pt x="8465" y="5120"/>
                      <a:pt x="7683" y="1"/>
                      <a:pt x="5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54" name="Google Shape;3900;p33"/>
              <p:cNvSpPr/>
              <p:nvPr/>
            </p:nvSpPr>
            <p:spPr>
              <a:xfrm>
                <a:off x="3285850" y="1342075"/>
                <a:ext cx="260500" cy="381175"/>
              </a:xfrm>
              <a:custGeom>
                <a:avLst/>
                <a:gdLst/>
                <a:ahLst/>
                <a:cxnLst/>
                <a:rect l="l" t="t" r="r" b="b"/>
                <a:pathLst>
                  <a:path w="10420" h="15247" extrusionOk="0">
                    <a:moveTo>
                      <a:pt x="6813" y="0"/>
                    </a:moveTo>
                    <a:cubicBezTo>
                      <a:pt x="6778" y="0"/>
                      <a:pt x="6742" y="1"/>
                      <a:pt x="6705" y="2"/>
                    </a:cubicBezTo>
                    <a:cubicBezTo>
                      <a:pt x="2169" y="69"/>
                      <a:pt x="1" y="13745"/>
                      <a:pt x="1" y="13745"/>
                    </a:cubicBezTo>
                    <a:lnTo>
                      <a:pt x="4037" y="15246"/>
                    </a:lnTo>
                    <a:cubicBezTo>
                      <a:pt x="9289" y="5039"/>
                      <a:pt x="10419" y="0"/>
                      <a:pt x="68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55" name="Google Shape;3901;p33"/>
              <p:cNvSpPr/>
              <p:nvPr/>
            </p:nvSpPr>
            <p:spPr>
              <a:xfrm>
                <a:off x="3378425" y="1466625"/>
                <a:ext cx="387800" cy="3183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2733" extrusionOk="0">
                    <a:moveTo>
                      <a:pt x="11039" y="1"/>
                    </a:moveTo>
                    <a:cubicBezTo>
                      <a:pt x="6766" y="1"/>
                      <a:pt x="0" y="9597"/>
                      <a:pt x="0" y="9597"/>
                    </a:cubicBezTo>
                    <a:lnTo>
                      <a:pt x="2969" y="12733"/>
                    </a:lnTo>
                    <a:cubicBezTo>
                      <a:pt x="12242" y="5794"/>
                      <a:pt x="15511" y="1791"/>
                      <a:pt x="12075" y="224"/>
                    </a:cubicBezTo>
                    <a:cubicBezTo>
                      <a:pt x="11752" y="71"/>
                      <a:pt x="11405" y="1"/>
                      <a:pt x="110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56" name="Google Shape;3902;p33"/>
              <p:cNvSpPr/>
              <p:nvPr/>
            </p:nvSpPr>
            <p:spPr>
              <a:xfrm>
                <a:off x="3091550" y="1267050"/>
                <a:ext cx="212675" cy="423675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16947" fill="none" extrusionOk="0">
                    <a:moveTo>
                      <a:pt x="3870" y="16946"/>
                    </a:moveTo>
                    <a:cubicBezTo>
                      <a:pt x="3870" y="16946"/>
                      <a:pt x="0" y="3703"/>
                      <a:pt x="4037" y="1669"/>
                    </a:cubicBezTo>
                    <a:cubicBezTo>
                      <a:pt x="7439" y="1"/>
                      <a:pt x="8506" y="5038"/>
                      <a:pt x="8173" y="16579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57" name="Google Shape;3903;p33"/>
              <p:cNvSpPr/>
              <p:nvPr/>
            </p:nvSpPr>
            <p:spPr>
              <a:xfrm>
                <a:off x="3285850" y="1339600"/>
                <a:ext cx="261050" cy="383650"/>
              </a:xfrm>
              <a:custGeom>
                <a:avLst/>
                <a:gdLst/>
                <a:ahLst/>
                <a:cxnLst/>
                <a:rect l="l" t="t" r="r" b="b"/>
                <a:pathLst>
                  <a:path w="10442" h="15346" fill="none" extrusionOk="0">
                    <a:moveTo>
                      <a:pt x="1" y="13844"/>
                    </a:moveTo>
                    <a:cubicBezTo>
                      <a:pt x="1" y="13844"/>
                      <a:pt x="2169" y="168"/>
                      <a:pt x="6705" y="101"/>
                    </a:cubicBezTo>
                    <a:cubicBezTo>
                      <a:pt x="10441" y="1"/>
                      <a:pt x="9341" y="5038"/>
                      <a:pt x="4037" y="153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58" name="Google Shape;3904;p33"/>
              <p:cNvSpPr/>
              <p:nvPr/>
            </p:nvSpPr>
            <p:spPr>
              <a:xfrm>
                <a:off x="3378425" y="1423825"/>
                <a:ext cx="38780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4445" fill="none" extrusionOk="0">
                    <a:moveTo>
                      <a:pt x="0" y="11309"/>
                    </a:moveTo>
                    <a:cubicBezTo>
                      <a:pt x="0" y="11309"/>
                      <a:pt x="7973" y="1"/>
                      <a:pt x="12075" y="1936"/>
                    </a:cubicBezTo>
                    <a:cubicBezTo>
                      <a:pt x="15511" y="3503"/>
                      <a:pt x="12242" y="7506"/>
                      <a:pt x="2969" y="144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59" name="Google Shape;3905;p33"/>
              <p:cNvSpPr/>
              <p:nvPr/>
            </p:nvSpPr>
            <p:spPr>
              <a:xfrm>
                <a:off x="2732125" y="1584650"/>
                <a:ext cx="975725" cy="10148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0595" extrusionOk="0">
                    <a:moveTo>
                      <a:pt x="17430" y="1"/>
                    </a:moveTo>
                    <a:cubicBezTo>
                      <a:pt x="11101" y="1"/>
                      <a:pt x="5691" y="3263"/>
                      <a:pt x="3236" y="11681"/>
                    </a:cubicBezTo>
                    <a:cubicBezTo>
                      <a:pt x="0" y="22889"/>
                      <a:pt x="3636" y="37566"/>
                      <a:pt x="12643" y="40201"/>
                    </a:cubicBezTo>
                    <a:cubicBezTo>
                      <a:pt x="13570" y="40468"/>
                      <a:pt x="14520" y="40594"/>
                      <a:pt x="15480" y="40594"/>
                    </a:cubicBezTo>
                    <a:cubicBezTo>
                      <a:pt x="23770" y="40594"/>
                      <a:pt x="32859" y="31162"/>
                      <a:pt x="35759" y="21088"/>
                    </a:cubicBezTo>
                    <a:cubicBezTo>
                      <a:pt x="39028" y="9880"/>
                      <a:pt x="32924" y="3575"/>
                      <a:pt x="23951" y="1007"/>
                    </a:cubicBezTo>
                    <a:cubicBezTo>
                      <a:pt x="21726" y="359"/>
                      <a:pt x="19527" y="1"/>
                      <a:pt x="17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0" name="Google Shape;3906;p33"/>
              <p:cNvSpPr/>
              <p:nvPr/>
            </p:nvSpPr>
            <p:spPr>
              <a:xfrm>
                <a:off x="2838025" y="1765750"/>
                <a:ext cx="824775" cy="831475"/>
              </a:xfrm>
              <a:custGeom>
                <a:avLst/>
                <a:gdLst/>
                <a:ahLst/>
                <a:cxnLst/>
                <a:rect l="l" t="t" r="r" b="b"/>
                <a:pathLst>
                  <a:path w="32991" h="33259" extrusionOk="0">
                    <a:moveTo>
                      <a:pt x="29622" y="0"/>
                    </a:moveTo>
                    <a:cubicBezTo>
                      <a:pt x="30789" y="2969"/>
                      <a:pt x="30956" y="6538"/>
                      <a:pt x="29655" y="10941"/>
                    </a:cubicBezTo>
                    <a:cubicBezTo>
                      <a:pt x="26728" y="20976"/>
                      <a:pt x="17678" y="30423"/>
                      <a:pt x="9375" y="30423"/>
                    </a:cubicBezTo>
                    <a:cubicBezTo>
                      <a:pt x="8405" y="30423"/>
                      <a:pt x="7445" y="30294"/>
                      <a:pt x="6505" y="30022"/>
                    </a:cubicBezTo>
                    <a:cubicBezTo>
                      <a:pt x="3870" y="29288"/>
                      <a:pt x="1702" y="27453"/>
                      <a:pt x="1" y="24985"/>
                    </a:cubicBezTo>
                    <a:lnTo>
                      <a:pt x="1" y="24985"/>
                    </a:lnTo>
                    <a:cubicBezTo>
                      <a:pt x="1802" y="28854"/>
                      <a:pt x="4504" y="31823"/>
                      <a:pt x="8107" y="32857"/>
                    </a:cubicBezTo>
                    <a:cubicBezTo>
                      <a:pt x="9046" y="33129"/>
                      <a:pt x="10006" y="33259"/>
                      <a:pt x="10976" y="33259"/>
                    </a:cubicBezTo>
                    <a:cubicBezTo>
                      <a:pt x="19279" y="33259"/>
                      <a:pt x="28330" y="23812"/>
                      <a:pt x="31256" y="13777"/>
                    </a:cubicBezTo>
                    <a:cubicBezTo>
                      <a:pt x="32991" y="7906"/>
                      <a:pt x="32124" y="3336"/>
                      <a:pt x="29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1" name="Google Shape;3907;p33"/>
              <p:cNvSpPr/>
              <p:nvPr/>
            </p:nvSpPr>
            <p:spPr>
              <a:xfrm>
                <a:off x="3461800" y="2037000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8" y="592"/>
                    </a:cubicBezTo>
                    <a:cubicBezTo>
                      <a:pt x="1" y="1126"/>
                      <a:pt x="201" y="1893"/>
                      <a:pt x="635" y="1993"/>
                    </a:cubicBezTo>
                    <a:cubicBezTo>
                      <a:pt x="683" y="2008"/>
                      <a:pt x="732" y="2015"/>
                      <a:pt x="783" y="2015"/>
                    </a:cubicBezTo>
                    <a:cubicBezTo>
                      <a:pt x="1189" y="2015"/>
                      <a:pt x="1654" y="1563"/>
                      <a:pt x="1802" y="1059"/>
                    </a:cubicBezTo>
                    <a:cubicBezTo>
                      <a:pt x="1969" y="492"/>
                      <a:pt x="1669" y="158"/>
                      <a:pt x="1202" y="58"/>
                    </a:cubicBezTo>
                    <a:cubicBezTo>
                      <a:pt x="1075" y="22"/>
                      <a:pt x="953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2" name="Google Shape;3908;p33"/>
              <p:cNvSpPr/>
              <p:nvPr/>
            </p:nvSpPr>
            <p:spPr>
              <a:xfrm>
                <a:off x="3361750" y="189522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8" y="1"/>
                    </a:moveTo>
                    <a:cubicBezTo>
                      <a:pt x="534" y="1"/>
                      <a:pt x="288" y="155"/>
                      <a:pt x="167" y="592"/>
                    </a:cubicBezTo>
                    <a:cubicBezTo>
                      <a:pt x="0" y="1126"/>
                      <a:pt x="200" y="1893"/>
                      <a:pt x="634" y="1993"/>
                    </a:cubicBezTo>
                    <a:cubicBezTo>
                      <a:pt x="682" y="2008"/>
                      <a:pt x="732" y="2015"/>
                      <a:pt x="782" y="2015"/>
                    </a:cubicBezTo>
                    <a:cubicBezTo>
                      <a:pt x="1188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74" y="22"/>
                      <a:pt x="952" y="1"/>
                      <a:pt x="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3" name="Google Shape;3909;p33"/>
              <p:cNvSpPr/>
              <p:nvPr/>
            </p:nvSpPr>
            <p:spPr>
              <a:xfrm>
                <a:off x="3227475" y="1739775"/>
                <a:ext cx="48400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29" extrusionOk="0">
                    <a:moveTo>
                      <a:pt x="882" y="0"/>
                    </a:moveTo>
                    <a:cubicBezTo>
                      <a:pt x="557" y="0"/>
                      <a:pt x="294" y="148"/>
                      <a:pt x="167" y="606"/>
                    </a:cubicBezTo>
                    <a:cubicBezTo>
                      <a:pt x="1" y="1173"/>
                      <a:pt x="167" y="1873"/>
                      <a:pt x="601" y="2007"/>
                    </a:cubicBezTo>
                    <a:cubicBezTo>
                      <a:pt x="653" y="2021"/>
                      <a:pt x="705" y="2028"/>
                      <a:pt x="757" y="2028"/>
                    </a:cubicBezTo>
                    <a:cubicBezTo>
                      <a:pt x="1181" y="2028"/>
                      <a:pt x="1620" y="1573"/>
                      <a:pt x="1768" y="1039"/>
                    </a:cubicBezTo>
                    <a:cubicBezTo>
                      <a:pt x="1935" y="506"/>
                      <a:pt x="1668" y="172"/>
                      <a:pt x="1201" y="39"/>
                    </a:cubicBezTo>
                    <a:cubicBezTo>
                      <a:pt x="1090" y="15"/>
                      <a:pt x="983" y="0"/>
                      <a:pt x="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4" name="Google Shape;3910;p33"/>
              <p:cNvSpPr/>
              <p:nvPr/>
            </p:nvSpPr>
            <p:spPr>
              <a:xfrm>
                <a:off x="3042350" y="1654350"/>
                <a:ext cx="492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35" extrusionOk="0">
                    <a:moveTo>
                      <a:pt x="889" y="0"/>
                    </a:moveTo>
                    <a:cubicBezTo>
                      <a:pt x="565" y="0"/>
                      <a:pt x="292" y="164"/>
                      <a:pt x="167" y="587"/>
                    </a:cubicBezTo>
                    <a:cubicBezTo>
                      <a:pt x="0" y="1187"/>
                      <a:pt x="167" y="1921"/>
                      <a:pt x="634" y="2021"/>
                    </a:cubicBezTo>
                    <a:cubicBezTo>
                      <a:pt x="675" y="2030"/>
                      <a:pt x="715" y="2034"/>
                      <a:pt x="757" y="2034"/>
                    </a:cubicBezTo>
                    <a:cubicBezTo>
                      <a:pt x="1191" y="2034"/>
                      <a:pt x="1649" y="1572"/>
                      <a:pt x="1802" y="1054"/>
                    </a:cubicBezTo>
                    <a:cubicBezTo>
                      <a:pt x="1968" y="520"/>
                      <a:pt x="1668" y="187"/>
                      <a:pt x="1234" y="53"/>
                    </a:cubicBezTo>
                    <a:cubicBezTo>
                      <a:pt x="1116" y="19"/>
                      <a:pt x="1000" y="0"/>
                      <a:pt x="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5" name="Google Shape;3911;p33"/>
              <p:cNvSpPr/>
              <p:nvPr/>
            </p:nvSpPr>
            <p:spPr>
              <a:xfrm>
                <a:off x="3408450" y="23288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53" y="0"/>
                    </a:moveTo>
                    <a:cubicBezTo>
                      <a:pt x="551" y="0"/>
                      <a:pt x="288" y="155"/>
                      <a:pt x="167" y="592"/>
                    </a:cubicBezTo>
                    <a:cubicBezTo>
                      <a:pt x="0" y="1159"/>
                      <a:pt x="167" y="1926"/>
                      <a:pt x="634" y="1993"/>
                    </a:cubicBezTo>
                    <a:cubicBezTo>
                      <a:pt x="686" y="2008"/>
                      <a:pt x="738" y="2015"/>
                      <a:pt x="791" y="2015"/>
                    </a:cubicBezTo>
                    <a:cubicBezTo>
                      <a:pt x="1215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83" y="22"/>
                      <a:pt x="965" y="0"/>
                      <a:pt x="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6" name="Google Shape;3912;p33"/>
              <p:cNvSpPr/>
              <p:nvPr/>
            </p:nvSpPr>
            <p:spPr>
              <a:xfrm>
                <a:off x="3527700" y="18636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1" y="163"/>
                      <a:pt x="167" y="587"/>
                    </a:cubicBezTo>
                    <a:cubicBezTo>
                      <a:pt x="0" y="1154"/>
                      <a:pt x="167" y="1887"/>
                      <a:pt x="601" y="2021"/>
                    </a:cubicBezTo>
                    <a:cubicBezTo>
                      <a:pt x="652" y="2036"/>
                      <a:pt x="704" y="2043"/>
                      <a:pt x="757" y="2043"/>
                    </a:cubicBezTo>
                    <a:cubicBezTo>
                      <a:pt x="1181" y="2043"/>
                      <a:pt x="1620" y="1588"/>
                      <a:pt x="1768" y="1054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8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7" name="Google Shape;3913;p33"/>
              <p:cNvSpPr/>
              <p:nvPr/>
            </p:nvSpPr>
            <p:spPr>
              <a:xfrm>
                <a:off x="2902250" y="17677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2" y="163"/>
                      <a:pt x="167" y="586"/>
                    </a:cubicBezTo>
                    <a:cubicBezTo>
                      <a:pt x="0" y="1187"/>
                      <a:pt x="167" y="1921"/>
                      <a:pt x="601" y="2021"/>
                    </a:cubicBezTo>
                    <a:cubicBezTo>
                      <a:pt x="652" y="2036"/>
                      <a:pt x="705" y="2043"/>
                      <a:pt x="757" y="2043"/>
                    </a:cubicBezTo>
                    <a:cubicBezTo>
                      <a:pt x="1181" y="2043"/>
                      <a:pt x="1620" y="1588"/>
                      <a:pt x="1768" y="1053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9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8" name="Google Shape;3914;p33"/>
              <p:cNvSpPr/>
              <p:nvPr/>
            </p:nvSpPr>
            <p:spPr>
              <a:xfrm>
                <a:off x="3069025" y="1817800"/>
                <a:ext cx="475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2043" extrusionOk="0">
                    <a:moveTo>
                      <a:pt x="823" y="1"/>
                    </a:moveTo>
                    <a:cubicBezTo>
                      <a:pt x="498" y="1"/>
                      <a:pt x="225" y="164"/>
                      <a:pt x="101" y="587"/>
                    </a:cubicBezTo>
                    <a:cubicBezTo>
                      <a:pt x="1" y="1187"/>
                      <a:pt x="167" y="1921"/>
                      <a:pt x="568" y="2021"/>
                    </a:cubicBezTo>
                    <a:cubicBezTo>
                      <a:pt x="619" y="2036"/>
                      <a:pt x="672" y="2043"/>
                      <a:pt x="724" y="2043"/>
                    </a:cubicBezTo>
                    <a:cubicBezTo>
                      <a:pt x="1148" y="2043"/>
                      <a:pt x="1587" y="1588"/>
                      <a:pt x="1735" y="1054"/>
                    </a:cubicBezTo>
                    <a:cubicBezTo>
                      <a:pt x="1902" y="520"/>
                      <a:pt x="1602" y="187"/>
                      <a:pt x="1168" y="53"/>
                    </a:cubicBezTo>
                    <a:cubicBezTo>
                      <a:pt x="1050" y="19"/>
                      <a:pt x="933" y="1"/>
                      <a:pt x="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9" name="Google Shape;3915;p33"/>
              <p:cNvSpPr/>
              <p:nvPr/>
            </p:nvSpPr>
            <p:spPr>
              <a:xfrm>
                <a:off x="3428450" y="17197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82" y="1"/>
                    </a:moveTo>
                    <a:cubicBezTo>
                      <a:pt x="557" y="1"/>
                      <a:pt x="295" y="148"/>
                      <a:pt x="167" y="606"/>
                    </a:cubicBezTo>
                    <a:cubicBezTo>
                      <a:pt x="1" y="1140"/>
                      <a:pt x="167" y="1907"/>
                      <a:pt x="634" y="2007"/>
                    </a:cubicBezTo>
                    <a:cubicBezTo>
                      <a:pt x="682" y="2022"/>
                      <a:pt x="732" y="2029"/>
                      <a:pt x="783" y="2029"/>
                    </a:cubicBezTo>
                    <a:cubicBezTo>
                      <a:pt x="1189" y="2029"/>
                      <a:pt x="1654" y="1577"/>
                      <a:pt x="1802" y="1073"/>
                    </a:cubicBezTo>
                    <a:cubicBezTo>
                      <a:pt x="1969" y="506"/>
                      <a:pt x="1668" y="172"/>
                      <a:pt x="1201" y="39"/>
                    </a:cubicBezTo>
                    <a:cubicBezTo>
                      <a:pt x="1090" y="15"/>
                      <a:pt x="983" y="1"/>
                      <a:pt x="8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70" name="Google Shape;3916;p33"/>
              <p:cNvSpPr/>
              <p:nvPr/>
            </p:nvSpPr>
            <p:spPr>
              <a:xfrm>
                <a:off x="2833850" y="1932750"/>
                <a:ext cx="492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2015" extrusionOk="0">
                    <a:moveTo>
                      <a:pt x="866" y="1"/>
                    </a:moveTo>
                    <a:cubicBezTo>
                      <a:pt x="552" y="1"/>
                      <a:pt x="289" y="155"/>
                      <a:pt x="168" y="592"/>
                    </a:cubicBezTo>
                    <a:cubicBezTo>
                      <a:pt x="1" y="1126"/>
                      <a:pt x="168" y="1893"/>
                      <a:pt x="635" y="1993"/>
                    </a:cubicBezTo>
                    <a:cubicBezTo>
                      <a:pt x="686" y="2008"/>
                      <a:pt x="739" y="2015"/>
                      <a:pt x="792" y="2015"/>
                    </a:cubicBezTo>
                    <a:cubicBezTo>
                      <a:pt x="1215" y="2015"/>
                      <a:pt x="1654" y="1563"/>
                      <a:pt x="1802" y="1059"/>
                    </a:cubicBezTo>
                    <a:cubicBezTo>
                      <a:pt x="1969" y="492"/>
                      <a:pt x="1669" y="159"/>
                      <a:pt x="1235" y="58"/>
                    </a:cubicBezTo>
                    <a:cubicBezTo>
                      <a:pt x="1108" y="22"/>
                      <a:pt x="984" y="1"/>
                      <a:pt x="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71" name="Google Shape;3917;p33"/>
              <p:cNvSpPr/>
              <p:nvPr/>
            </p:nvSpPr>
            <p:spPr>
              <a:xfrm>
                <a:off x="3141575" y="22234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96" y="1"/>
                    </a:moveTo>
                    <a:cubicBezTo>
                      <a:pt x="577" y="1"/>
                      <a:pt x="295" y="148"/>
                      <a:pt x="168" y="606"/>
                    </a:cubicBezTo>
                    <a:cubicBezTo>
                      <a:pt x="1" y="1173"/>
                      <a:pt x="168" y="1940"/>
                      <a:pt x="635" y="2007"/>
                    </a:cubicBezTo>
                    <a:cubicBezTo>
                      <a:pt x="686" y="2022"/>
                      <a:pt x="738" y="2029"/>
                      <a:pt x="791" y="2029"/>
                    </a:cubicBezTo>
                    <a:cubicBezTo>
                      <a:pt x="1215" y="2029"/>
                      <a:pt x="1654" y="1574"/>
                      <a:pt x="1802" y="1039"/>
                    </a:cubicBezTo>
                    <a:cubicBezTo>
                      <a:pt x="1969" y="506"/>
                      <a:pt x="1669" y="172"/>
                      <a:pt x="1202" y="39"/>
                    </a:cubicBezTo>
                    <a:cubicBezTo>
                      <a:pt x="1098" y="15"/>
                      <a:pt x="995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72" name="Google Shape;3918;p33"/>
              <p:cNvSpPr/>
              <p:nvPr/>
            </p:nvSpPr>
            <p:spPr>
              <a:xfrm>
                <a:off x="2886400" y="22329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7" y="592"/>
                    </a:cubicBezTo>
                    <a:cubicBezTo>
                      <a:pt x="0" y="1159"/>
                      <a:pt x="201" y="1926"/>
                      <a:pt x="634" y="1993"/>
                    </a:cubicBezTo>
                    <a:cubicBezTo>
                      <a:pt x="682" y="2008"/>
                      <a:pt x="732" y="2015"/>
                      <a:pt x="783" y="2015"/>
                    </a:cubicBezTo>
                    <a:cubicBezTo>
                      <a:pt x="1189" y="2015"/>
                      <a:pt x="1653" y="1563"/>
                      <a:pt x="1802" y="1059"/>
                    </a:cubicBezTo>
                    <a:cubicBezTo>
                      <a:pt x="1969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73" name="Google Shape;3919;p33"/>
              <p:cNvSpPr/>
              <p:nvPr/>
            </p:nvSpPr>
            <p:spPr>
              <a:xfrm>
                <a:off x="3211625" y="2414050"/>
                <a:ext cx="492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44" extrusionOk="0">
                    <a:moveTo>
                      <a:pt x="862" y="1"/>
                    </a:moveTo>
                    <a:cubicBezTo>
                      <a:pt x="547" y="1"/>
                      <a:pt x="292" y="164"/>
                      <a:pt x="168" y="587"/>
                    </a:cubicBezTo>
                    <a:cubicBezTo>
                      <a:pt x="1" y="1188"/>
                      <a:pt x="168" y="1922"/>
                      <a:pt x="635" y="2022"/>
                    </a:cubicBezTo>
                    <a:cubicBezTo>
                      <a:pt x="682" y="2036"/>
                      <a:pt x="732" y="2043"/>
                      <a:pt x="782" y="2043"/>
                    </a:cubicBezTo>
                    <a:cubicBezTo>
                      <a:pt x="1188" y="2043"/>
                      <a:pt x="1654" y="1588"/>
                      <a:pt x="1802" y="1054"/>
                    </a:cubicBezTo>
                    <a:cubicBezTo>
                      <a:pt x="1969" y="521"/>
                      <a:pt x="1669" y="187"/>
                      <a:pt x="1202" y="54"/>
                    </a:cubicBezTo>
                    <a:cubicBezTo>
                      <a:pt x="1083" y="20"/>
                      <a:pt x="969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74" name="Google Shape;3920;p33"/>
              <p:cNvSpPr/>
              <p:nvPr/>
            </p:nvSpPr>
            <p:spPr>
              <a:xfrm>
                <a:off x="3023175" y="2391425"/>
                <a:ext cx="4837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15" extrusionOk="0">
                    <a:moveTo>
                      <a:pt x="838" y="0"/>
                    </a:moveTo>
                    <a:cubicBezTo>
                      <a:pt x="534" y="0"/>
                      <a:pt x="288" y="154"/>
                      <a:pt x="167" y="592"/>
                    </a:cubicBezTo>
                    <a:cubicBezTo>
                      <a:pt x="0" y="1159"/>
                      <a:pt x="167" y="1926"/>
                      <a:pt x="600" y="1993"/>
                    </a:cubicBezTo>
                    <a:cubicBezTo>
                      <a:pt x="652" y="2007"/>
                      <a:pt x="705" y="2014"/>
                      <a:pt x="757" y="2014"/>
                    </a:cubicBezTo>
                    <a:cubicBezTo>
                      <a:pt x="1181" y="2014"/>
                      <a:pt x="1620" y="1563"/>
                      <a:pt x="1768" y="1059"/>
                    </a:cubicBezTo>
                    <a:cubicBezTo>
                      <a:pt x="1935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75" name="Google Shape;3921;p33"/>
              <p:cNvSpPr/>
              <p:nvPr/>
            </p:nvSpPr>
            <p:spPr>
              <a:xfrm>
                <a:off x="2725450" y="1543075"/>
                <a:ext cx="975725" cy="11091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4367" fill="none" extrusionOk="0">
                    <a:moveTo>
                      <a:pt x="3270" y="13244"/>
                    </a:moveTo>
                    <a:cubicBezTo>
                      <a:pt x="6505" y="2036"/>
                      <a:pt x="15011" y="1"/>
                      <a:pt x="23984" y="2569"/>
                    </a:cubicBezTo>
                    <a:cubicBezTo>
                      <a:pt x="32957" y="5171"/>
                      <a:pt x="39028" y="11476"/>
                      <a:pt x="35793" y="22684"/>
                    </a:cubicBezTo>
                    <a:cubicBezTo>
                      <a:pt x="32524" y="33892"/>
                      <a:pt x="21616" y="44366"/>
                      <a:pt x="12643" y="41764"/>
                    </a:cubicBezTo>
                    <a:cubicBezTo>
                      <a:pt x="3636" y="39162"/>
                      <a:pt x="1" y="24485"/>
                      <a:pt x="3270" y="1324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76" name="Google Shape;3922;p33"/>
              <p:cNvSpPr/>
              <p:nvPr/>
            </p:nvSpPr>
            <p:spPr>
              <a:xfrm>
                <a:off x="2838875" y="2000850"/>
                <a:ext cx="214325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7856" extrusionOk="0">
                    <a:moveTo>
                      <a:pt x="4325" y="0"/>
                    </a:moveTo>
                    <a:cubicBezTo>
                      <a:pt x="2467" y="0"/>
                      <a:pt x="787" y="1287"/>
                      <a:pt x="434" y="3172"/>
                    </a:cubicBezTo>
                    <a:cubicBezTo>
                      <a:pt x="0" y="5273"/>
                      <a:pt x="1401" y="7375"/>
                      <a:pt x="3536" y="7775"/>
                    </a:cubicBezTo>
                    <a:cubicBezTo>
                      <a:pt x="3798" y="7829"/>
                      <a:pt x="4061" y="7855"/>
                      <a:pt x="4320" y="7855"/>
                    </a:cubicBezTo>
                    <a:cubicBezTo>
                      <a:pt x="6136" y="7855"/>
                      <a:pt x="7789" y="6575"/>
                      <a:pt x="8139" y="4706"/>
                    </a:cubicBezTo>
                    <a:cubicBezTo>
                      <a:pt x="8573" y="2572"/>
                      <a:pt x="7205" y="503"/>
                      <a:pt x="5070" y="70"/>
                    </a:cubicBezTo>
                    <a:cubicBezTo>
                      <a:pt x="4820" y="23"/>
                      <a:pt x="4571" y="0"/>
                      <a:pt x="43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77" name="Google Shape;3923;p33"/>
              <p:cNvSpPr/>
              <p:nvPr/>
            </p:nvSpPr>
            <p:spPr>
              <a:xfrm>
                <a:off x="3286675" y="2090650"/>
                <a:ext cx="214350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856" extrusionOk="0">
                    <a:moveTo>
                      <a:pt x="4244" y="0"/>
                    </a:moveTo>
                    <a:cubicBezTo>
                      <a:pt x="2412" y="0"/>
                      <a:pt x="781" y="1281"/>
                      <a:pt x="401" y="3149"/>
                    </a:cubicBezTo>
                    <a:cubicBezTo>
                      <a:pt x="1" y="5284"/>
                      <a:pt x="1369" y="7352"/>
                      <a:pt x="3503" y="7786"/>
                    </a:cubicBezTo>
                    <a:cubicBezTo>
                      <a:pt x="3753" y="7833"/>
                      <a:pt x="4002" y="7855"/>
                      <a:pt x="4248" y="7855"/>
                    </a:cubicBezTo>
                    <a:cubicBezTo>
                      <a:pt x="6100" y="7855"/>
                      <a:pt x="7757" y="6569"/>
                      <a:pt x="8140" y="4684"/>
                    </a:cubicBezTo>
                    <a:cubicBezTo>
                      <a:pt x="8574" y="2582"/>
                      <a:pt x="7206" y="481"/>
                      <a:pt x="5038" y="80"/>
                    </a:cubicBezTo>
                    <a:cubicBezTo>
                      <a:pt x="4771" y="26"/>
                      <a:pt x="4506" y="0"/>
                      <a:pt x="4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78" name="Google Shape;3924;p33"/>
              <p:cNvSpPr/>
              <p:nvPr/>
            </p:nvSpPr>
            <p:spPr>
              <a:xfrm>
                <a:off x="3044000" y="1981000"/>
                <a:ext cx="525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983" extrusionOk="0">
                    <a:moveTo>
                      <a:pt x="1034" y="1"/>
                    </a:moveTo>
                    <a:cubicBezTo>
                      <a:pt x="594" y="1"/>
                      <a:pt x="215" y="314"/>
                      <a:pt x="101" y="797"/>
                    </a:cubicBezTo>
                    <a:cubicBezTo>
                      <a:pt x="1" y="1331"/>
                      <a:pt x="301" y="1831"/>
                      <a:pt x="868" y="1965"/>
                    </a:cubicBezTo>
                    <a:cubicBezTo>
                      <a:pt x="932" y="1976"/>
                      <a:pt x="995" y="1982"/>
                      <a:pt x="1057" y="1982"/>
                    </a:cubicBezTo>
                    <a:cubicBezTo>
                      <a:pt x="1516" y="1982"/>
                      <a:pt x="1918" y="1667"/>
                      <a:pt x="2036" y="1197"/>
                    </a:cubicBezTo>
                    <a:cubicBezTo>
                      <a:pt x="2102" y="664"/>
                      <a:pt x="1769" y="163"/>
                      <a:pt x="1269" y="30"/>
                    </a:cubicBezTo>
                    <a:cubicBezTo>
                      <a:pt x="1189" y="10"/>
                      <a:pt x="1111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79" name="Google Shape;3925;p33"/>
              <p:cNvSpPr/>
              <p:nvPr/>
            </p:nvSpPr>
            <p:spPr>
              <a:xfrm>
                <a:off x="3283350" y="2029375"/>
                <a:ext cx="54225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61" extrusionOk="0">
                    <a:moveTo>
                      <a:pt x="1053" y="0"/>
                    </a:moveTo>
                    <a:cubicBezTo>
                      <a:pt x="594" y="0"/>
                      <a:pt x="219" y="309"/>
                      <a:pt x="134" y="763"/>
                    </a:cubicBezTo>
                    <a:cubicBezTo>
                      <a:pt x="0" y="1297"/>
                      <a:pt x="334" y="1797"/>
                      <a:pt x="868" y="1931"/>
                    </a:cubicBezTo>
                    <a:cubicBezTo>
                      <a:pt x="952" y="1951"/>
                      <a:pt x="1035" y="1960"/>
                      <a:pt x="1114" y="1960"/>
                    </a:cubicBezTo>
                    <a:cubicBezTo>
                      <a:pt x="1567" y="1960"/>
                      <a:pt x="1922" y="1651"/>
                      <a:pt x="2035" y="1197"/>
                    </a:cubicBezTo>
                    <a:cubicBezTo>
                      <a:pt x="2169" y="630"/>
                      <a:pt x="1835" y="130"/>
                      <a:pt x="1301" y="30"/>
                    </a:cubicBezTo>
                    <a:cubicBezTo>
                      <a:pt x="1217" y="10"/>
                      <a:pt x="1134" y="0"/>
                      <a:pt x="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80" name="Google Shape;3926;p33"/>
              <p:cNvSpPr/>
              <p:nvPr/>
            </p:nvSpPr>
            <p:spPr>
              <a:xfrm>
                <a:off x="3139075" y="2023425"/>
                <a:ext cx="1017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636" fill="none" extrusionOk="0">
                    <a:moveTo>
                      <a:pt x="4070" y="768"/>
                    </a:moveTo>
                    <a:cubicBezTo>
                      <a:pt x="3470" y="1335"/>
                      <a:pt x="2636" y="1635"/>
                      <a:pt x="1802" y="1468"/>
                    </a:cubicBezTo>
                    <a:cubicBezTo>
                      <a:pt x="968" y="1302"/>
                      <a:pt x="301" y="701"/>
                      <a:pt x="1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3567" name="Google Shape;4161;p36"/>
          <p:cNvGrpSpPr/>
          <p:nvPr/>
        </p:nvGrpSpPr>
        <p:grpSpPr>
          <a:xfrm rot="784419">
            <a:off x="8331005" y="525476"/>
            <a:ext cx="881150" cy="1159147"/>
            <a:chOff x="3866613" y="40163"/>
            <a:chExt cx="838922" cy="1006105"/>
          </a:xfrm>
        </p:grpSpPr>
        <p:sp>
          <p:nvSpPr>
            <p:cNvPr id="3568" name="Google Shape;4162;p36"/>
            <p:cNvSpPr/>
            <p:nvPr/>
          </p:nvSpPr>
          <p:spPr>
            <a:xfrm>
              <a:off x="3866613" y="40163"/>
              <a:ext cx="838922" cy="1006105"/>
            </a:xfrm>
            <a:custGeom>
              <a:avLst/>
              <a:gdLst/>
              <a:ahLst/>
              <a:cxnLst/>
              <a:rect l="l" t="t" r="r" b="b"/>
              <a:pathLst>
                <a:path w="27302" h="28909" extrusionOk="0">
                  <a:moveTo>
                    <a:pt x="12955" y="0"/>
                  </a:moveTo>
                  <a:cubicBezTo>
                    <a:pt x="12550" y="0"/>
                    <a:pt x="12169" y="107"/>
                    <a:pt x="11800" y="298"/>
                  </a:cubicBezTo>
                  <a:cubicBezTo>
                    <a:pt x="11323" y="572"/>
                    <a:pt x="10669" y="1095"/>
                    <a:pt x="9728" y="2881"/>
                  </a:cubicBezTo>
                  <a:cubicBezTo>
                    <a:pt x="8228" y="3441"/>
                    <a:pt x="6942" y="4417"/>
                    <a:pt x="6097" y="5727"/>
                  </a:cubicBezTo>
                  <a:cubicBezTo>
                    <a:pt x="6061" y="5775"/>
                    <a:pt x="6049" y="5822"/>
                    <a:pt x="6025" y="5846"/>
                  </a:cubicBezTo>
                  <a:lnTo>
                    <a:pt x="6001" y="5882"/>
                  </a:lnTo>
                  <a:cubicBezTo>
                    <a:pt x="5644" y="6465"/>
                    <a:pt x="5394" y="7060"/>
                    <a:pt x="5263" y="7668"/>
                  </a:cubicBezTo>
                  <a:cubicBezTo>
                    <a:pt x="5227" y="7680"/>
                    <a:pt x="5192" y="7680"/>
                    <a:pt x="5156" y="7692"/>
                  </a:cubicBezTo>
                  <a:cubicBezTo>
                    <a:pt x="5025" y="7727"/>
                    <a:pt x="4894" y="7775"/>
                    <a:pt x="4751" y="7811"/>
                  </a:cubicBezTo>
                  <a:cubicBezTo>
                    <a:pt x="4715" y="7834"/>
                    <a:pt x="4680" y="7846"/>
                    <a:pt x="4632" y="7858"/>
                  </a:cubicBezTo>
                  <a:lnTo>
                    <a:pt x="4620" y="7858"/>
                  </a:lnTo>
                  <a:cubicBezTo>
                    <a:pt x="4537" y="7906"/>
                    <a:pt x="4442" y="7930"/>
                    <a:pt x="4358" y="7977"/>
                  </a:cubicBezTo>
                  <a:cubicBezTo>
                    <a:pt x="4311" y="8013"/>
                    <a:pt x="4263" y="8025"/>
                    <a:pt x="4215" y="8049"/>
                  </a:cubicBezTo>
                  <a:cubicBezTo>
                    <a:pt x="4144" y="8096"/>
                    <a:pt x="4061" y="8144"/>
                    <a:pt x="3977" y="8203"/>
                  </a:cubicBezTo>
                  <a:lnTo>
                    <a:pt x="3965" y="8203"/>
                  </a:lnTo>
                  <a:cubicBezTo>
                    <a:pt x="3918" y="8227"/>
                    <a:pt x="3894" y="8251"/>
                    <a:pt x="3858" y="8275"/>
                  </a:cubicBezTo>
                  <a:cubicBezTo>
                    <a:pt x="3787" y="8334"/>
                    <a:pt x="3715" y="8382"/>
                    <a:pt x="3644" y="8454"/>
                  </a:cubicBezTo>
                  <a:cubicBezTo>
                    <a:pt x="3608" y="8465"/>
                    <a:pt x="3584" y="8501"/>
                    <a:pt x="3537" y="8549"/>
                  </a:cubicBezTo>
                  <a:lnTo>
                    <a:pt x="3489" y="8584"/>
                  </a:lnTo>
                  <a:lnTo>
                    <a:pt x="3465" y="8620"/>
                  </a:lnTo>
                  <a:cubicBezTo>
                    <a:pt x="3406" y="8680"/>
                    <a:pt x="3346" y="8751"/>
                    <a:pt x="3275" y="8811"/>
                  </a:cubicBezTo>
                  <a:cubicBezTo>
                    <a:pt x="3263" y="8846"/>
                    <a:pt x="3239" y="8858"/>
                    <a:pt x="3227" y="8882"/>
                  </a:cubicBezTo>
                  <a:cubicBezTo>
                    <a:pt x="3144" y="8977"/>
                    <a:pt x="3072" y="9073"/>
                    <a:pt x="3013" y="9168"/>
                  </a:cubicBezTo>
                  <a:cubicBezTo>
                    <a:pt x="3001" y="9180"/>
                    <a:pt x="3001" y="9204"/>
                    <a:pt x="2977" y="9216"/>
                  </a:cubicBezTo>
                  <a:cubicBezTo>
                    <a:pt x="2941" y="9287"/>
                    <a:pt x="2894" y="9358"/>
                    <a:pt x="2870" y="9442"/>
                  </a:cubicBezTo>
                  <a:cubicBezTo>
                    <a:pt x="2846" y="9454"/>
                    <a:pt x="2846" y="9466"/>
                    <a:pt x="2834" y="9501"/>
                  </a:cubicBezTo>
                  <a:cubicBezTo>
                    <a:pt x="2834" y="9513"/>
                    <a:pt x="2822" y="9513"/>
                    <a:pt x="2822" y="9525"/>
                  </a:cubicBezTo>
                  <a:lnTo>
                    <a:pt x="2775" y="9620"/>
                  </a:lnTo>
                  <a:cubicBezTo>
                    <a:pt x="2763" y="9632"/>
                    <a:pt x="2763" y="9656"/>
                    <a:pt x="2739" y="9680"/>
                  </a:cubicBezTo>
                  <a:cubicBezTo>
                    <a:pt x="2715" y="9751"/>
                    <a:pt x="2679" y="9835"/>
                    <a:pt x="2668" y="9918"/>
                  </a:cubicBezTo>
                  <a:cubicBezTo>
                    <a:pt x="2668" y="9930"/>
                    <a:pt x="2656" y="9954"/>
                    <a:pt x="2656" y="9978"/>
                  </a:cubicBezTo>
                  <a:cubicBezTo>
                    <a:pt x="2644" y="10037"/>
                    <a:pt x="2620" y="10097"/>
                    <a:pt x="2608" y="10168"/>
                  </a:cubicBezTo>
                  <a:cubicBezTo>
                    <a:pt x="2608" y="10192"/>
                    <a:pt x="2596" y="10216"/>
                    <a:pt x="2596" y="10239"/>
                  </a:cubicBezTo>
                  <a:cubicBezTo>
                    <a:pt x="2584" y="10299"/>
                    <a:pt x="2584" y="10370"/>
                    <a:pt x="2560" y="10430"/>
                  </a:cubicBezTo>
                  <a:lnTo>
                    <a:pt x="2560" y="10489"/>
                  </a:lnTo>
                  <a:lnTo>
                    <a:pt x="2560" y="10751"/>
                  </a:lnTo>
                  <a:lnTo>
                    <a:pt x="2560" y="10823"/>
                  </a:lnTo>
                  <a:cubicBezTo>
                    <a:pt x="2560" y="10882"/>
                    <a:pt x="2584" y="10954"/>
                    <a:pt x="2584" y="11013"/>
                  </a:cubicBezTo>
                  <a:cubicBezTo>
                    <a:pt x="2584" y="11049"/>
                    <a:pt x="2584" y="11061"/>
                    <a:pt x="2596" y="11085"/>
                  </a:cubicBezTo>
                  <a:cubicBezTo>
                    <a:pt x="2608" y="11180"/>
                    <a:pt x="2632" y="11251"/>
                    <a:pt x="2644" y="11347"/>
                  </a:cubicBezTo>
                  <a:cubicBezTo>
                    <a:pt x="2644" y="11359"/>
                    <a:pt x="2644" y="11371"/>
                    <a:pt x="2656" y="11382"/>
                  </a:cubicBezTo>
                  <a:cubicBezTo>
                    <a:pt x="2668" y="11442"/>
                    <a:pt x="2679" y="11525"/>
                    <a:pt x="2715" y="11597"/>
                  </a:cubicBezTo>
                  <a:cubicBezTo>
                    <a:pt x="2727" y="11621"/>
                    <a:pt x="2727" y="11644"/>
                    <a:pt x="2739" y="11668"/>
                  </a:cubicBezTo>
                  <a:cubicBezTo>
                    <a:pt x="2763" y="11728"/>
                    <a:pt x="2787" y="11787"/>
                    <a:pt x="2822" y="11847"/>
                  </a:cubicBezTo>
                  <a:cubicBezTo>
                    <a:pt x="2834" y="11859"/>
                    <a:pt x="2834" y="11894"/>
                    <a:pt x="2846" y="11906"/>
                  </a:cubicBezTo>
                  <a:cubicBezTo>
                    <a:pt x="2882" y="11978"/>
                    <a:pt x="2929" y="12061"/>
                    <a:pt x="2953" y="12144"/>
                  </a:cubicBezTo>
                  <a:cubicBezTo>
                    <a:pt x="2965" y="12156"/>
                    <a:pt x="2965" y="12192"/>
                    <a:pt x="2989" y="12204"/>
                  </a:cubicBezTo>
                  <a:cubicBezTo>
                    <a:pt x="3013" y="12264"/>
                    <a:pt x="3049" y="12323"/>
                    <a:pt x="3084" y="12383"/>
                  </a:cubicBezTo>
                  <a:cubicBezTo>
                    <a:pt x="3108" y="12418"/>
                    <a:pt x="3120" y="12430"/>
                    <a:pt x="3132" y="12442"/>
                  </a:cubicBezTo>
                  <a:cubicBezTo>
                    <a:pt x="3180" y="12514"/>
                    <a:pt x="3239" y="12597"/>
                    <a:pt x="3287" y="12656"/>
                  </a:cubicBezTo>
                  <a:cubicBezTo>
                    <a:pt x="3608" y="13085"/>
                    <a:pt x="4001" y="13466"/>
                    <a:pt x="4453" y="13787"/>
                  </a:cubicBezTo>
                  <a:cubicBezTo>
                    <a:pt x="4239" y="14145"/>
                    <a:pt x="4025" y="14478"/>
                    <a:pt x="3834" y="14811"/>
                  </a:cubicBezTo>
                  <a:cubicBezTo>
                    <a:pt x="3680" y="15050"/>
                    <a:pt x="3561" y="15300"/>
                    <a:pt x="3477" y="15550"/>
                  </a:cubicBezTo>
                  <a:cubicBezTo>
                    <a:pt x="2406" y="15823"/>
                    <a:pt x="1572" y="16240"/>
                    <a:pt x="989" y="16800"/>
                  </a:cubicBezTo>
                  <a:cubicBezTo>
                    <a:pt x="298" y="17478"/>
                    <a:pt x="1" y="18324"/>
                    <a:pt x="155" y="19157"/>
                  </a:cubicBezTo>
                  <a:cubicBezTo>
                    <a:pt x="191" y="19336"/>
                    <a:pt x="251" y="19693"/>
                    <a:pt x="453" y="20062"/>
                  </a:cubicBezTo>
                  <a:cubicBezTo>
                    <a:pt x="346" y="20515"/>
                    <a:pt x="286" y="20967"/>
                    <a:pt x="298" y="21443"/>
                  </a:cubicBezTo>
                  <a:cubicBezTo>
                    <a:pt x="334" y="23277"/>
                    <a:pt x="1215" y="25015"/>
                    <a:pt x="2715" y="26206"/>
                  </a:cubicBezTo>
                  <a:cubicBezTo>
                    <a:pt x="4263" y="27444"/>
                    <a:pt x="6847" y="28908"/>
                    <a:pt x="10323" y="28908"/>
                  </a:cubicBezTo>
                  <a:cubicBezTo>
                    <a:pt x="12181" y="28908"/>
                    <a:pt x="14098" y="28468"/>
                    <a:pt x="16014" y="27611"/>
                  </a:cubicBezTo>
                  <a:cubicBezTo>
                    <a:pt x="16550" y="27372"/>
                    <a:pt x="17074" y="27099"/>
                    <a:pt x="17586" y="26825"/>
                  </a:cubicBezTo>
                  <a:cubicBezTo>
                    <a:pt x="18312" y="26420"/>
                    <a:pt x="19027" y="25956"/>
                    <a:pt x="19693" y="25468"/>
                  </a:cubicBezTo>
                  <a:cubicBezTo>
                    <a:pt x="21896" y="23848"/>
                    <a:pt x="23706" y="21800"/>
                    <a:pt x="25039" y="19407"/>
                  </a:cubicBezTo>
                  <a:cubicBezTo>
                    <a:pt x="25670" y="18288"/>
                    <a:pt x="26170" y="17133"/>
                    <a:pt x="26528" y="15954"/>
                  </a:cubicBezTo>
                  <a:cubicBezTo>
                    <a:pt x="27087" y="14145"/>
                    <a:pt x="27302" y="12383"/>
                    <a:pt x="27123" y="10966"/>
                  </a:cubicBezTo>
                  <a:cubicBezTo>
                    <a:pt x="26980" y="9454"/>
                    <a:pt x="26492" y="8096"/>
                    <a:pt x="25742" y="6906"/>
                  </a:cubicBezTo>
                  <a:cubicBezTo>
                    <a:pt x="25563" y="6620"/>
                    <a:pt x="25373" y="6346"/>
                    <a:pt x="25158" y="6084"/>
                  </a:cubicBezTo>
                  <a:cubicBezTo>
                    <a:pt x="24897" y="5751"/>
                    <a:pt x="24599" y="5417"/>
                    <a:pt x="24265" y="5120"/>
                  </a:cubicBezTo>
                  <a:cubicBezTo>
                    <a:pt x="24194" y="5048"/>
                    <a:pt x="24099" y="4977"/>
                    <a:pt x="24027" y="4894"/>
                  </a:cubicBezTo>
                  <a:cubicBezTo>
                    <a:pt x="23789" y="4691"/>
                    <a:pt x="23539" y="4477"/>
                    <a:pt x="23265" y="4286"/>
                  </a:cubicBezTo>
                  <a:cubicBezTo>
                    <a:pt x="23111" y="4167"/>
                    <a:pt x="22932" y="4036"/>
                    <a:pt x="22753" y="3929"/>
                  </a:cubicBezTo>
                  <a:cubicBezTo>
                    <a:pt x="22575" y="3810"/>
                    <a:pt x="22396" y="3703"/>
                    <a:pt x="22194" y="3596"/>
                  </a:cubicBezTo>
                  <a:cubicBezTo>
                    <a:pt x="21991" y="3489"/>
                    <a:pt x="21777" y="3381"/>
                    <a:pt x="21575" y="3262"/>
                  </a:cubicBezTo>
                  <a:cubicBezTo>
                    <a:pt x="21563" y="3227"/>
                    <a:pt x="21563" y="3203"/>
                    <a:pt x="21539" y="3167"/>
                  </a:cubicBezTo>
                  <a:cubicBezTo>
                    <a:pt x="21539" y="3155"/>
                    <a:pt x="21527" y="3131"/>
                    <a:pt x="21527" y="3108"/>
                  </a:cubicBezTo>
                  <a:cubicBezTo>
                    <a:pt x="21515" y="3048"/>
                    <a:pt x="21503" y="2989"/>
                    <a:pt x="21468" y="2941"/>
                  </a:cubicBezTo>
                  <a:cubicBezTo>
                    <a:pt x="21456" y="2917"/>
                    <a:pt x="21456" y="2905"/>
                    <a:pt x="21432" y="2881"/>
                  </a:cubicBezTo>
                  <a:cubicBezTo>
                    <a:pt x="21408" y="2798"/>
                    <a:pt x="21372" y="2727"/>
                    <a:pt x="21337" y="2643"/>
                  </a:cubicBezTo>
                  <a:cubicBezTo>
                    <a:pt x="21337" y="2631"/>
                    <a:pt x="21325" y="2631"/>
                    <a:pt x="21325" y="2619"/>
                  </a:cubicBezTo>
                  <a:cubicBezTo>
                    <a:pt x="21289" y="2548"/>
                    <a:pt x="21241" y="2488"/>
                    <a:pt x="21206" y="2405"/>
                  </a:cubicBezTo>
                  <a:cubicBezTo>
                    <a:pt x="21182" y="2381"/>
                    <a:pt x="21170" y="2369"/>
                    <a:pt x="21158" y="2334"/>
                  </a:cubicBezTo>
                  <a:cubicBezTo>
                    <a:pt x="21110" y="2274"/>
                    <a:pt x="21063" y="2203"/>
                    <a:pt x="21027" y="2143"/>
                  </a:cubicBezTo>
                  <a:cubicBezTo>
                    <a:pt x="21003" y="2107"/>
                    <a:pt x="20979" y="2096"/>
                    <a:pt x="20956" y="2072"/>
                  </a:cubicBezTo>
                  <a:cubicBezTo>
                    <a:pt x="20884" y="1977"/>
                    <a:pt x="20813" y="1905"/>
                    <a:pt x="20741" y="1834"/>
                  </a:cubicBezTo>
                  <a:lnTo>
                    <a:pt x="20729" y="1810"/>
                  </a:lnTo>
                  <a:cubicBezTo>
                    <a:pt x="20646" y="1738"/>
                    <a:pt x="20575" y="1679"/>
                    <a:pt x="20491" y="1607"/>
                  </a:cubicBezTo>
                  <a:cubicBezTo>
                    <a:pt x="20455" y="1596"/>
                    <a:pt x="20432" y="1560"/>
                    <a:pt x="20396" y="1548"/>
                  </a:cubicBezTo>
                  <a:cubicBezTo>
                    <a:pt x="20325" y="1488"/>
                    <a:pt x="20253" y="1441"/>
                    <a:pt x="20158" y="1393"/>
                  </a:cubicBezTo>
                  <a:cubicBezTo>
                    <a:pt x="20134" y="1381"/>
                    <a:pt x="20098" y="1369"/>
                    <a:pt x="20051" y="1345"/>
                  </a:cubicBezTo>
                  <a:cubicBezTo>
                    <a:pt x="19932" y="1286"/>
                    <a:pt x="19813" y="1238"/>
                    <a:pt x="19693" y="1191"/>
                  </a:cubicBezTo>
                  <a:cubicBezTo>
                    <a:pt x="19265" y="1048"/>
                    <a:pt x="18836" y="964"/>
                    <a:pt x="18431" y="964"/>
                  </a:cubicBezTo>
                  <a:cubicBezTo>
                    <a:pt x="17312" y="964"/>
                    <a:pt x="16443" y="1536"/>
                    <a:pt x="16098" y="2441"/>
                  </a:cubicBezTo>
                  <a:cubicBezTo>
                    <a:pt x="15169" y="822"/>
                    <a:pt x="14121" y="0"/>
                    <a:pt x="12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9" name="Google Shape;4163;p36"/>
            <p:cNvSpPr/>
            <p:nvPr/>
          </p:nvSpPr>
          <p:spPr>
            <a:xfrm>
              <a:off x="4401487" y="126055"/>
              <a:ext cx="86006" cy="57355"/>
            </a:xfrm>
            <a:custGeom>
              <a:avLst/>
              <a:gdLst/>
              <a:ahLst/>
              <a:cxnLst/>
              <a:rect l="l" t="t" r="r" b="b"/>
              <a:pathLst>
                <a:path w="2799" h="1648" extrusionOk="0">
                  <a:moveTo>
                    <a:pt x="1069" y="0"/>
                  </a:moveTo>
                  <a:cubicBezTo>
                    <a:pt x="505" y="0"/>
                    <a:pt x="110" y="257"/>
                    <a:pt x="60" y="782"/>
                  </a:cubicBezTo>
                  <a:cubicBezTo>
                    <a:pt x="24" y="1175"/>
                    <a:pt x="0" y="1354"/>
                    <a:pt x="0" y="1449"/>
                  </a:cubicBezTo>
                  <a:cubicBezTo>
                    <a:pt x="600" y="1582"/>
                    <a:pt x="1210" y="1648"/>
                    <a:pt x="1823" y="1648"/>
                  </a:cubicBezTo>
                  <a:cubicBezTo>
                    <a:pt x="2147" y="1648"/>
                    <a:pt x="2473" y="1629"/>
                    <a:pt x="2798" y="1592"/>
                  </a:cubicBezTo>
                  <a:cubicBezTo>
                    <a:pt x="2763" y="1211"/>
                    <a:pt x="2608" y="378"/>
                    <a:pt x="1870" y="140"/>
                  </a:cubicBezTo>
                  <a:cubicBezTo>
                    <a:pt x="1581" y="47"/>
                    <a:pt x="1310" y="0"/>
                    <a:pt x="1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0" name="Google Shape;4164;p36"/>
            <p:cNvSpPr/>
            <p:nvPr/>
          </p:nvSpPr>
          <p:spPr>
            <a:xfrm>
              <a:off x="3921124" y="176484"/>
              <a:ext cx="748921" cy="817198"/>
            </a:xfrm>
            <a:custGeom>
              <a:avLst/>
              <a:gdLst/>
              <a:ahLst/>
              <a:cxnLst/>
              <a:rect l="l" t="t" r="r" b="b"/>
              <a:pathLst>
                <a:path w="24373" h="23481" extrusionOk="0">
                  <a:moveTo>
                    <a:pt x="15622" y="0"/>
                  </a:moveTo>
                  <a:lnTo>
                    <a:pt x="15622" y="72"/>
                  </a:lnTo>
                  <a:cubicBezTo>
                    <a:pt x="15622" y="72"/>
                    <a:pt x="13788" y="1381"/>
                    <a:pt x="12264" y="4489"/>
                  </a:cubicBezTo>
                  <a:cubicBezTo>
                    <a:pt x="10752" y="7596"/>
                    <a:pt x="8633" y="10573"/>
                    <a:pt x="5442" y="11954"/>
                  </a:cubicBezTo>
                  <a:cubicBezTo>
                    <a:pt x="2858" y="13061"/>
                    <a:pt x="1" y="14538"/>
                    <a:pt x="48" y="17490"/>
                  </a:cubicBezTo>
                  <a:cubicBezTo>
                    <a:pt x="60" y="18895"/>
                    <a:pt x="763" y="20205"/>
                    <a:pt x="1894" y="21098"/>
                  </a:cubicBezTo>
                  <a:cubicBezTo>
                    <a:pt x="3206" y="22131"/>
                    <a:pt x="5498" y="23480"/>
                    <a:pt x="8592" y="23480"/>
                  </a:cubicBezTo>
                  <a:cubicBezTo>
                    <a:pt x="10100" y="23480"/>
                    <a:pt x="11800" y="23160"/>
                    <a:pt x="13669" y="22324"/>
                  </a:cubicBezTo>
                  <a:cubicBezTo>
                    <a:pt x="21777" y="18693"/>
                    <a:pt x="24373" y="10799"/>
                    <a:pt x="23908" y="7227"/>
                  </a:cubicBezTo>
                  <a:cubicBezTo>
                    <a:pt x="23456" y="3655"/>
                    <a:pt x="21182" y="1500"/>
                    <a:pt x="18431" y="357"/>
                  </a:cubicBezTo>
                  <a:cubicBezTo>
                    <a:pt x="18431" y="357"/>
                    <a:pt x="18431" y="262"/>
                    <a:pt x="18420" y="143"/>
                  </a:cubicBezTo>
                  <a:cubicBezTo>
                    <a:pt x="18070" y="183"/>
                    <a:pt x="17721" y="205"/>
                    <a:pt x="17373" y="205"/>
                  </a:cubicBezTo>
                  <a:cubicBezTo>
                    <a:pt x="16783" y="205"/>
                    <a:pt x="16198" y="142"/>
                    <a:pt x="15622" y="0"/>
                  </a:cubicBezTo>
                  <a:close/>
                </a:path>
              </a:pathLst>
            </a:custGeom>
            <a:solidFill>
              <a:srgbClr val="FFC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1" name="Google Shape;4165;p36"/>
            <p:cNvSpPr/>
            <p:nvPr/>
          </p:nvSpPr>
          <p:spPr>
            <a:xfrm>
              <a:off x="3921861" y="120522"/>
              <a:ext cx="747815" cy="921605"/>
            </a:xfrm>
            <a:custGeom>
              <a:avLst/>
              <a:gdLst/>
              <a:ahLst/>
              <a:cxnLst/>
              <a:rect l="l" t="t" r="r" b="b"/>
              <a:pathLst>
                <a:path w="24337" h="26481" fill="none" extrusionOk="0">
                  <a:moveTo>
                    <a:pt x="36" y="19098"/>
                  </a:moveTo>
                  <a:cubicBezTo>
                    <a:pt x="60" y="20503"/>
                    <a:pt x="750" y="21813"/>
                    <a:pt x="1882" y="22706"/>
                  </a:cubicBezTo>
                  <a:cubicBezTo>
                    <a:pt x="3834" y="24242"/>
                    <a:pt x="7954" y="26480"/>
                    <a:pt x="13657" y="23932"/>
                  </a:cubicBezTo>
                  <a:cubicBezTo>
                    <a:pt x="21753" y="20313"/>
                    <a:pt x="24337" y="12431"/>
                    <a:pt x="23896" y="8859"/>
                  </a:cubicBezTo>
                  <a:cubicBezTo>
                    <a:pt x="23444" y="5275"/>
                    <a:pt x="21170" y="3120"/>
                    <a:pt x="18419" y="1977"/>
                  </a:cubicBezTo>
                  <a:cubicBezTo>
                    <a:pt x="18419" y="1977"/>
                    <a:pt x="18467" y="620"/>
                    <a:pt x="17491" y="310"/>
                  </a:cubicBezTo>
                  <a:cubicBezTo>
                    <a:pt x="16526" y="1"/>
                    <a:pt x="15752" y="203"/>
                    <a:pt x="15681" y="953"/>
                  </a:cubicBezTo>
                  <a:lnTo>
                    <a:pt x="15609" y="1680"/>
                  </a:lnTo>
                  <a:cubicBezTo>
                    <a:pt x="15609" y="1680"/>
                    <a:pt x="13776" y="2989"/>
                    <a:pt x="12252" y="6097"/>
                  </a:cubicBezTo>
                  <a:cubicBezTo>
                    <a:pt x="10740" y="9204"/>
                    <a:pt x="8621" y="12181"/>
                    <a:pt x="5430" y="13550"/>
                  </a:cubicBezTo>
                  <a:cubicBezTo>
                    <a:pt x="2858" y="14669"/>
                    <a:pt x="0" y="16146"/>
                    <a:pt x="36" y="19098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2" name="Google Shape;4166;p36"/>
            <p:cNvSpPr/>
            <p:nvPr/>
          </p:nvSpPr>
          <p:spPr>
            <a:xfrm>
              <a:off x="3994286" y="248978"/>
              <a:ext cx="441616" cy="536237"/>
            </a:xfrm>
            <a:custGeom>
              <a:avLst/>
              <a:gdLst/>
              <a:ahLst/>
              <a:cxnLst/>
              <a:rect l="l" t="t" r="r" b="b"/>
              <a:pathLst>
                <a:path w="14372" h="15408" fill="none" extrusionOk="0">
                  <a:moveTo>
                    <a:pt x="1" y="15407"/>
                  </a:moveTo>
                  <a:cubicBezTo>
                    <a:pt x="1" y="15407"/>
                    <a:pt x="6264" y="14443"/>
                    <a:pt x="10324" y="8740"/>
                  </a:cubicBezTo>
                  <a:cubicBezTo>
                    <a:pt x="14372" y="3025"/>
                    <a:pt x="14300" y="1"/>
                    <a:pt x="14300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3" name="Google Shape;4167;p36"/>
            <p:cNvSpPr/>
            <p:nvPr/>
          </p:nvSpPr>
          <p:spPr>
            <a:xfrm>
              <a:off x="4096363" y="252319"/>
              <a:ext cx="472343" cy="648927"/>
            </a:xfrm>
            <a:custGeom>
              <a:avLst/>
              <a:gdLst/>
              <a:ahLst/>
              <a:cxnLst/>
              <a:rect l="l" t="t" r="r" b="b"/>
              <a:pathLst>
                <a:path w="15372" h="18646" fill="none" extrusionOk="0">
                  <a:moveTo>
                    <a:pt x="1" y="18645"/>
                  </a:moveTo>
                  <a:cubicBezTo>
                    <a:pt x="1" y="18645"/>
                    <a:pt x="8764" y="18431"/>
                    <a:pt x="12812" y="10644"/>
                  </a:cubicBezTo>
                  <a:cubicBezTo>
                    <a:pt x="15372" y="5715"/>
                    <a:pt x="13860" y="0"/>
                    <a:pt x="13860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4" name="Google Shape;4168;p36"/>
            <p:cNvSpPr/>
            <p:nvPr/>
          </p:nvSpPr>
          <p:spPr>
            <a:xfrm>
              <a:off x="3987710" y="374963"/>
              <a:ext cx="133941" cy="124349"/>
            </a:xfrm>
            <a:custGeom>
              <a:avLst/>
              <a:gdLst/>
              <a:ahLst/>
              <a:cxnLst/>
              <a:rect l="l" t="t" r="r" b="b"/>
              <a:pathLst>
                <a:path w="4359" h="3573" extrusionOk="0">
                  <a:moveTo>
                    <a:pt x="667" y="0"/>
                  </a:moveTo>
                  <a:cubicBezTo>
                    <a:pt x="120" y="500"/>
                    <a:pt x="1" y="1286"/>
                    <a:pt x="596" y="2108"/>
                  </a:cubicBezTo>
                  <a:cubicBezTo>
                    <a:pt x="1203" y="2941"/>
                    <a:pt x="2156" y="3358"/>
                    <a:pt x="2953" y="3572"/>
                  </a:cubicBezTo>
                  <a:lnTo>
                    <a:pt x="4358" y="2536"/>
                  </a:lnTo>
                  <a:lnTo>
                    <a:pt x="3549" y="1310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5" name="Google Shape;4169;p36"/>
            <p:cNvSpPr/>
            <p:nvPr/>
          </p:nvSpPr>
          <p:spPr>
            <a:xfrm>
              <a:off x="3990629" y="392364"/>
              <a:ext cx="87850" cy="107366"/>
            </a:xfrm>
            <a:custGeom>
              <a:avLst/>
              <a:gdLst/>
              <a:ahLst/>
              <a:cxnLst/>
              <a:rect l="l" t="t" r="r" b="b"/>
              <a:pathLst>
                <a:path w="2859" h="3085" fill="none" extrusionOk="0">
                  <a:moveTo>
                    <a:pt x="2858" y="3084"/>
                  </a:moveTo>
                  <a:cubicBezTo>
                    <a:pt x="2061" y="2870"/>
                    <a:pt x="1108" y="2453"/>
                    <a:pt x="501" y="1620"/>
                  </a:cubicBezTo>
                  <a:cubicBezTo>
                    <a:pt x="60" y="1024"/>
                    <a:pt x="1" y="465"/>
                    <a:pt x="215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6" name="Google Shape;4170;p36"/>
            <p:cNvSpPr/>
            <p:nvPr/>
          </p:nvSpPr>
          <p:spPr>
            <a:xfrm>
              <a:off x="4008205" y="354743"/>
              <a:ext cx="113446" cy="77436"/>
            </a:xfrm>
            <a:custGeom>
              <a:avLst/>
              <a:gdLst/>
              <a:ahLst/>
              <a:cxnLst/>
              <a:rect l="l" t="t" r="r" b="b"/>
              <a:pathLst>
                <a:path w="3692" h="2225" extrusionOk="0">
                  <a:moveTo>
                    <a:pt x="1925" y="1"/>
                  </a:moveTo>
                  <a:cubicBezTo>
                    <a:pt x="1547" y="1"/>
                    <a:pt x="1192" y="51"/>
                    <a:pt x="965" y="105"/>
                  </a:cubicBezTo>
                  <a:cubicBezTo>
                    <a:pt x="584" y="188"/>
                    <a:pt x="238" y="367"/>
                    <a:pt x="0" y="593"/>
                  </a:cubicBezTo>
                  <a:lnTo>
                    <a:pt x="1024" y="2224"/>
                  </a:lnTo>
                  <a:cubicBezTo>
                    <a:pt x="1500" y="2224"/>
                    <a:pt x="2346" y="2141"/>
                    <a:pt x="2346" y="2141"/>
                  </a:cubicBezTo>
                  <a:cubicBezTo>
                    <a:pt x="3036" y="2010"/>
                    <a:pt x="3691" y="1724"/>
                    <a:pt x="3655" y="1081"/>
                  </a:cubicBezTo>
                  <a:cubicBezTo>
                    <a:pt x="3607" y="220"/>
                    <a:pt x="2715" y="1"/>
                    <a:pt x="19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7" name="Google Shape;4171;p36"/>
            <p:cNvSpPr/>
            <p:nvPr/>
          </p:nvSpPr>
          <p:spPr>
            <a:xfrm>
              <a:off x="3997236" y="348026"/>
              <a:ext cx="125491" cy="89964"/>
            </a:xfrm>
            <a:custGeom>
              <a:avLst/>
              <a:gdLst/>
              <a:ahLst/>
              <a:cxnLst/>
              <a:rect l="l" t="t" r="r" b="b"/>
              <a:pathLst>
                <a:path w="4084" h="2585" fill="none" extrusionOk="0">
                  <a:moveTo>
                    <a:pt x="0" y="1274"/>
                  </a:moveTo>
                  <a:cubicBezTo>
                    <a:pt x="202" y="810"/>
                    <a:pt x="679" y="453"/>
                    <a:pt x="1322" y="298"/>
                  </a:cubicBezTo>
                  <a:cubicBezTo>
                    <a:pt x="2024" y="131"/>
                    <a:pt x="3941" y="0"/>
                    <a:pt x="4012" y="1274"/>
                  </a:cubicBezTo>
                  <a:cubicBezTo>
                    <a:pt x="4084" y="2584"/>
                    <a:pt x="1262" y="2405"/>
                    <a:pt x="1262" y="2405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8" name="Google Shape;4172;p36"/>
            <p:cNvSpPr/>
            <p:nvPr/>
          </p:nvSpPr>
          <p:spPr>
            <a:xfrm>
              <a:off x="4292465" y="571771"/>
              <a:ext cx="129178" cy="120243"/>
            </a:xfrm>
            <a:custGeom>
              <a:avLst/>
              <a:gdLst/>
              <a:ahLst/>
              <a:cxnLst/>
              <a:rect l="l" t="t" r="r" b="b"/>
              <a:pathLst>
                <a:path w="4204" h="3455" extrusionOk="0">
                  <a:moveTo>
                    <a:pt x="584" y="1"/>
                  </a:moveTo>
                  <a:lnTo>
                    <a:pt x="0" y="1608"/>
                  </a:lnTo>
                  <a:cubicBezTo>
                    <a:pt x="453" y="2287"/>
                    <a:pt x="1155" y="3037"/>
                    <a:pt x="2144" y="3346"/>
                  </a:cubicBezTo>
                  <a:cubicBezTo>
                    <a:pt x="2387" y="3420"/>
                    <a:pt x="2616" y="3454"/>
                    <a:pt x="2827" y="3454"/>
                  </a:cubicBezTo>
                  <a:cubicBezTo>
                    <a:pt x="3471" y="3454"/>
                    <a:pt x="3952" y="3134"/>
                    <a:pt x="4203" y="2632"/>
                  </a:cubicBezTo>
                  <a:lnTo>
                    <a:pt x="2048" y="370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9" name="Google Shape;4173;p36"/>
            <p:cNvSpPr/>
            <p:nvPr/>
          </p:nvSpPr>
          <p:spPr>
            <a:xfrm>
              <a:off x="4292465" y="627733"/>
              <a:ext cx="117840" cy="68387"/>
            </a:xfrm>
            <a:custGeom>
              <a:avLst/>
              <a:gdLst/>
              <a:ahLst/>
              <a:cxnLst/>
              <a:rect l="l" t="t" r="r" b="b"/>
              <a:pathLst>
                <a:path w="3835" h="1965" fill="none" extrusionOk="0">
                  <a:moveTo>
                    <a:pt x="0" y="0"/>
                  </a:moveTo>
                  <a:cubicBezTo>
                    <a:pt x="453" y="679"/>
                    <a:pt x="1155" y="1429"/>
                    <a:pt x="2144" y="1738"/>
                  </a:cubicBezTo>
                  <a:cubicBezTo>
                    <a:pt x="2858" y="1965"/>
                    <a:pt x="3441" y="1834"/>
                    <a:pt x="3834" y="150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0" name="Google Shape;4174;p36"/>
            <p:cNvSpPr/>
            <p:nvPr/>
          </p:nvSpPr>
          <p:spPr>
            <a:xfrm>
              <a:off x="4350633" y="549323"/>
              <a:ext cx="77218" cy="114083"/>
            </a:xfrm>
            <a:custGeom>
              <a:avLst/>
              <a:gdLst/>
              <a:ahLst/>
              <a:cxnLst/>
              <a:rect l="l" t="t" r="r" b="b"/>
              <a:pathLst>
                <a:path w="2513" h="3278" extrusionOk="0">
                  <a:moveTo>
                    <a:pt x="1007" y="1"/>
                  </a:moveTo>
                  <a:cubicBezTo>
                    <a:pt x="915" y="1"/>
                    <a:pt x="818" y="13"/>
                    <a:pt x="715" y="39"/>
                  </a:cubicBezTo>
                  <a:cubicBezTo>
                    <a:pt x="72" y="205"/>
                    <a:pt x="1" y="908"/>
                    <a:pt x="96" y="1574"/>
                  </a:cubicBezTo>
                  <a:cubicBezTo>
                    <a:pt x="96" y="1574"/>
                    <a:pt x="227" y="2265"/>
                    <a:pt x="417" y="2801"/>
                  </a:cubicBezTo>
                  <a:lnTo>
                    <a:pt x="2310" y="3277"/>
                  </a:lnTo>
                  <a:cubicBezTo>
                    <a:pt x="2453" y="2979"/>
                    <a:pt x="2513" y="2622"/>
                    <a:pt x="2501" y="2229"/>
                  </a:cubicBezTo>
                  <a:cubicBezTo>
                    <a:pt x="2457" y="1594"/>
                    <a:pt x="2070" y="1"/>
                    <a:pt x="10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1" name="Google Shape;4175;p36"/>
            <p:cNvSpPr/>
            <p:nvPr/>
          </p:nvSpPr>
          <p:spPr>
            <a:xfrm>
              <a:off x="4331981" y="539474"/>
              <a:ext cx="96607" cy="140498"/>
            </a:xfrm>
            <a:custGeom>
              <a:avLst/>
              <a:gdLst/>
              <a:ahLst/>
              <a:cxnLst/>
              <a:rect l="l" t="t" r="r" b="b"/>
              <a:pathLst>
                <a:path w="3144" h="4037" fill="none" extrusionOk="0">
                  <a:moveTo>
                    <a:pt x="2548" y="4036"/>
                  </a:moveTo>
                  <a:cubicBezTo>
                    <a:pt x="2929" y="3703"/>
                    <a:pt x="3144" y="3155"/>
                    <a:pt x="3096" y="2512"/>
                  </a:cubicBezTo>
                  <a:cubicBezTo>
                    <a:pt x="3048" y="1822"/>
                    <a:pt x="2584" y="0"/>
                    <a:pt x="1310" y="333"/>
                  </a:cubicBezTo>
                  <a:cubicBezTo>
                    <a:pt x="0" y="655"/>
                    <a:pt x="1036" y="3215"/>
                    <a:pt x="1036" y="3215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2" name="Google Shape;4176;p36"/>
            <p:cNvSpPr/>
            <p:nvPr/>
          </p:nvSpPr>
          <p:spPr>
            <a:xfrm>
              <a:off x="4183813" y="719334"/>
              <a:ext cx="159168" cy="79489"/>
            </a:xfrm>
            <a:custGeom>
              <a:avLst/>
              <a:gdLst/>
              <a:ahLst/>
              <a:cxnLst/>
              <a:rect l="l" t="t" r="r" b="b"/>
              <a:pathLst>
                <a:path w="5180" h="2284" extrusionOk="0">
                  <a:moveTo>
                    <a:pt x="1159" y="0"/>
                  </a:moveTo>
                  <a:cubicBezTo>
                    <a:pt x="913" y="0"/>
                    <a:pt x="679" y="39"/>
                    <a:pt x="441" y="83"/>
                  </a:cubicBezTo>
                  <a:cubicBezTo>
                    <a:pt x="179" y="142"/>
                    <a:pt x="0" y="392"/>
                    <a:pt x="72" y="678"/>
                  </a:cubicBezTo>
                  <a:cubicBezTo>
                    <a:pt x="84" y="773"/>
                    <a:pt x="131" y="845"/>
                    <a:pt x="191" y="904"/>
                  </a:cubicBezTo>
                  <a:cubicBezTo>
                    <a:pt x="282" y="1006"/>
                    <a:pt x="426" y="1064"/>
                    <a:pt x="577" y="1064"/>
                  </a:cubicBezTo>
                  <a:cubicBezTo>
                    <a:pt x="603" y="1064"/>
                    <a:pt x="629" y="1063"/>
                    <a:pt x="655" y="1059"/>
                  </a:cubicBezTo>
                  <a:cubicBezTo>
                    <a:pt x="856" y="1019"/>
                    <a:pt x="1030" y="984"/>
                    <a:pt x="1188" y="984"/>
                  </a:cubicBezTo>
                  <a:cubicBezTo>
                    <a:pt x="1264" y="984"/>
                    <a:pt x="1336" y="992"/>
                    <a:pt x="1405" y="1011"/>
                  </a:cubicBezTo>
                  <a:cubicBezTo>
                    <a:pt x="1786" y="1095"/>
                    <a:pt x="2024" y="1297"/>
                    <a:pt x="2286" y="1511"/>
                  </a:cubicBezTo>
                  <a:cubicBezTo>
                    <a:pt x="2667" y="1833"/>
                    <a:pt x="3096" y="2190"/>
                    <a:pt x="3882" y="2273"/>
                  </a:cubicBezTo>
                  <a:cubicBezTo>
                    <a:pt x="3938" y="2280"/>
                    <a:pt x="3994" y="2283"/>
                    <a:pt x="4051" y="2283"/>
                  </a:cubicBezTo>
                  <a:cubicBezTo>
                    <a:pt x="4422" y="2283"/>
                    <a:pt x="4819" y="2150"/>
                    <a:pt x="5179" y="1892"/>
                  </a:cubicBezTo>
                  <a:cubicBezTo>
                    <a:pt x="5049" y="1797"/>
                    <a:pt x="4906" y="1690"/>
                    <a:pt x="4810" y="1571"/>
                  </a:cubicBezTo>
                  <a:cubicBezTo>
                    <a:pt x="4691" y="1440"/>
                    <a:pt x="4584" y="1309"/>
                    <a:pt x="4513" y="1154"/>
                  </a:cubicBezTo>
                  <a:cubicBezTo>
                    <a:pt x="4330" y="1262"/>
                    <a:pt x="4167" y="1311"/>
                    <a:pt x="4041" y="1311"/>
                  </a:cubicBezTo>
                  <a:cubicBezTo>
                    <a:pt x="4027" y="1311"/>
                    <a:pt x="4014" y="1310"/>
                    <a:pt x="4001" y="1309"/>
                  </a:cubicBezTo>
                  <a:cubicBezTo>
                    <a:pt x="3513" y="1250"/>
                    <a:pt x="3263" y="1035"/>
                    <a:pt x="2941" y="773"/>
                  </a:cubicBezTo>
                  <a:cubicBezTo>
                    <a:pt x="2620" y="499"/>
                    <a:pt x="2262" y="202"/>
                    <a:pt x="1655" y="59"/>
                  </a:cubicBezTo>
                  <a:cubicBezTo>
                    <a:pt x="1482" y="17"/>
                    <a:pt x="1318" y="0"/>
                    <a:pt x="1159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3" name="Google Shape;4177;p36"/>
            <p:cNvSpPr/>
            <p:nvPr/>
          </p:nvSpPr>
          <p:spPr>
            <a:xfrm>
              <a:off x="4236849" y="736282"/>
              <a:ext cx="105395" cy="62540"/>
            </a:xfrm>
            <a:custGeom>
              <a:avLst/>
              <a:gdLst/>
              <a:ahLst/>
              <a:cxnLst/>
              <a:rect l="l" t="t" r="r" b="b"/>
              <a:pathLst>
                <a:path w="3430" h="1797" extrusionOk="0">
                  <a:moveTo>
                    <a:pt x="810" y="1"/>
                  </a:moveTo>
                  <a:cubicBezTo>
                    <a:pt x="560" y="227"/>
                    <a:pt x="298" y="441"/>
                    <a:pt x="1" y="643"/>
                  </a:cubicBezTo>
                  <a:cubicBezTo>
                    <a:pt x="203" y="739"/>
                    <a:pt x="370" y="882"/>
                    <a:pt x="548" y="1024"/>
                  </a:cubicBezTo>
                  <a:cubicBezTo>
                    <a:pt x="917" y="1334"/>
                    <a:pt x="1346" y="1703"/>
                    <a:pt x="2144" y="1786"/>
                  </a:cubicBezTo>
                  <a:cubicBezTo>
                    <a:pt x="2200" y="1793"/>
                    <a:pt x="2256" y="1796"/>
                    <a:pt x="2314" y="1796"/>
                  </a:cubicBezTo>
                  <a:cubicBezTo>
                    <a:pt x="2684" y="1796"/>
                    <a:pt x="3079" y="1663"/>
                    <a:pt x="3430" y="1405"/>
                  </a:cubicBezTo>
                  <a:cubicBezTo>
                    <a:pt x="3299" y="1310"/>
                    <a:pt x="3168" y="1203"/>
                    <a:pt x="3061" y="1084"/>
                  </a:cubicBezTo>
                  <a:cubicBezTo>
                    <a:pt x="2942" y="953"/>
                    <a:pt x="2834" y="822"/>
                    <a:pt x="2763" y="667"/>
                  </a:cubicBezTo>
                  <a:cubicBezTo>
                    <a:pt x="2591" y="775"/>
                    <a:pt x="2429" y="824"/>
                    <a:pt x="2303" y="824"/>
                  </a:cubicBezTo>
                  <a:cubicBezTo>
                    <a:pt x="2289" y="824"/>
                    <a:pt x="2276" y="823"/>
                    <a:pt x="2263" y="822"/>
                  </a:cubicBezTo>
                  <a:cubicBezTo>
                    <a:pt x="1763" y="763"/>
                    <a:pt x="1513" y="548"/>
                    <a:pt x="1203" y="286"/>
                  </a:cubicBezTo>
                  <a:cubicBezTo>
                    <a:pt x="1096" y="179"/>
                    <a:pt x="965" y="72"/>
                    <a:pt x="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4" name="Google Shape;4178;p36"/>
            <p:cNvSpPr/>
            <p:nvPr/>
          </p:nvSpPr>
          <p:spPr>
            <a:xfrm>
              <a:off x="4183813" y="719334"/>
              <a:ext cx="78693" cy="38944"/>
            </a:xfrm>
            <a:custGeom>
              <a:avLst/>
              <a:gdLst/>
              <a:ahLst/>
              <a:cxnLst/>
              <a:rect l="l" t="t" r="r" b="b"/>
              <a:pathLst>
                <a:path w="2561" h="1119" extrusionOk="0">
                  <a:moveTo>
                    <a:pt x="1159" y="0"/>
                  </a:moveTo>
                  <a:cubicBezTo>
                    <a:pt x="913" y="0"/>
                    <a:pt x="679" y="39"/>
                    <a:pt x="441" y="83"/>
                  </a:cubicBezTo>
                  <a:cubicBezTo>
                    <a:pt x="179" y="142"/>
                    <a:pt x="0" y="392"/>
                    <a:pt x="72" y="666"/>
                  </a:cubicBezTo>
                  <a:cubicBezTo>
                    <a:pt x="84" y="761"/>
                    <a:pt x="131" y="833"/>
                    <a:pt x="191" y="892"/>
                  </a:cubicBezTo>
                  <a:cubicBezTo>
                    <a:pt x="277" y="988"/>
                    <a:pt x="410" y="1046"/>
                    <a:pt x="551" y="1046"/>
                  </a:cubicBezTo>
                  <a:cubicBezTo>
                    <a:pt x="586" y="1046"/>
                    <a:pt x="620" y="1042"/>
                    <a:pt x="655" y="1035"/>
                  </a:cubicBezTo>
                  <a:cubicBezTo>
                    <a:pt x="845" y="997"/>
                    <a:pt x="1011" y="969"/>
                    <a:pt x="1162" y="969"/>
                  </a:cubicBezTo>
                  <a:cubicBezTo>
                    <a:pt x="1247" y="969"/>
                    <a:pt x="1328" y="978"/>
                    <a:pt x="1405" y="1000"/>
                  </a:cubicBezTo>
                  <a:cubicBezTo>
                    <a:pt x="1524" y="1023"/>
                    <a:pt x="1631" y="1071"/>
                    <a:pt x="1739" y="1119"/>
                  </a:cubicBezTo>
                  <a:cubicBezTo>
                    <a:pt x="2024" y="904"/>
                    <a:pt x="2298" y="702"/>
                    <a:pt x="2560" y="476"/>
                  </a:cubicBezTo>
                  <a:cubicBezTo>
                    <a:pt x="2322" y="309"/>
                    <a:pt x="2036" y="142"/>
                    <a:pt x="1655" y="59"/>
                  </a:cubicBezTo>
                  <a:cubicBezTo>
                    <a:pt x="1482" y="17"/>
                    <a:pt x="1318" y="0"/>
                    <a:pt x="1159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5" name="Google Shape;4179;p36"/>
            <p:cNvSpPr/>
            <p:nvPr/>
          </p:nvSpPr>
          <p:spPr>
            <a:xfrm>
              <a:off x="4322455" y="733394"/>
              <a:ext cx="47966" cy="50568"/>
            </a:xfrm>
            <a:custGeom>
              <a:avLst/>
              <a:gdLst/>
              <a:ahLst/>
              <a:cxnLst/>
              <a:rect l="l" t="t" r="r" b="b"/>
              <a:pathLst>
                <a:path w="1561" h="1453" extrusionOk="0">
                  <a:moveTo>
                    <a:pt x="1001" y="0"/>
                  </a:moveTo>
                  <a:cubicBezTo>
                    <a:pt x="848" y="0"/>
                    <a:pt x="699" y="65"/>
                    <a:pt x="608" y="191"/>
                  </a:cubicBezTo>
                  <a:cubicBezTo>
                    <a:pt x="394" y="441"/>
                    <a:pt x="191" y="619"/>
                    <a:pt x="1" y="738"/>
                  </a:cubicBezTo>
                  <a:cubicBezTo>
                    <a:pt x="72" y="881"/>
                    <a:pt x="179" y="1024"/>
                    <a:pt x="286" y="1143"/>
                  </a:cubicBezTo>
                  <a:cubicBezTo>
                    <a:pt x="406" y="1262"/>
                    <a:pt x="525" y="1369"/>
                    <a:pt x="667" y="1453"/>
                  </a:cubicBezTo>
                  <a:cubicBezTo>
                    <a:pt x="918" y="1274"/>
                    <a:pt x="1168" y="1048"/>
                    <a:pt x="1394" y="774"/>
                  </a:cubicBezTo>
                  <a:cubicBezTo>
                    <a:pt x="1560" y="560"/>
                    <a:pt x="1525" y="262"/>
                    <a:pt x="1310" y="95"/>
                  </a:cubicBezTo>
                  <a:cubicBezTo>
                    <a:pt x="1217" y="32"/>
                    <a:pt x="1108" y="0"/>
                    <a:pt x="1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6" name="Google Shape;4180;p36"/>
            <p:cNvSpPr/>
            <p:nvPr/>
          </p:nvSpPr>
          <p:spPr>
            <a:xfrm>
              <a:off x="4182707" y="717211"/>
              <a:ext cx="186608" cy="82934"/>
            </a:xfrm>
            <a:custGeom>
              <a:avLst/>
              <a:gdLst/>
              <a:ahLst/>
              <a:cxnLst/>
              <a:rect l="l" t="t" r="r" b="b"/>
              <a:pathLst>
                <a:path w="6073" h="2383" fill="none" extrusionOk="0">
                  <a:moveTo>
                    <a:pt x="215" y="941"/>
                  </a:moveTo>
                  <a:cubicBezTo>
                    <a:pt x="334" y="1061"/>
                    <a:pt x="501" y="1120"/>
                    <a:pt x="667" y="1084"/>
                  </a:cubicBezTo>
                  <a:cubicBezTo>
                    <a:pt x="965" y="1025"/>
                    <a:pt x="1203" y="977"/>
                    <a:pt x="1429" y="1037"/>
                  </a:cubicBezTo>
                  <a:cubicBezTo>
                    <a:pt x="1798" y="1132"/>
                    <a:pt x="2037" y="1322"/>
                    <a:pt x="2310" y="1549"/>
                  </a:cubicBezTo>
                  <a:cubicBezTo>
                    <a:pt x="2679" y="1858"/>
                    <a:pt x="3108" y="2215"/>
                    <a:pt x="3906" y="2311"/>
                  </a:cubicBezTo>
                  <a:cubicBezTo>
                    <a:pt x="4573" y="2382"/>
                    <a:pt x="5311" y="1977"/>
                    <a:pt x="5906" y="1239"/>
                  </a:cubicBezTo>
                  <a:cubicBezTo>
                    <a:pt x="6073" y="1025"/>
                    <a:pt x="6049" y="727"/>
                    <a:pt x="5823" y="560"/>
                  </a:cubicBezTo>
                  <a:cubicBezTo>
                    <a:pt x="5596" y="406"/>
                    <a:pt x="5299" y="441"/>
                    <a:pt x="5120" y="656"/>
                  </a:cubicBezTo>
                  <a:cubicBezTo>
                    <a:pt x="4704" y="1180"/>
                    <a:pt x="4263" y="1382"/>
                    <a:pt x="4001" y="1346"/>
                  </a:cubicBezTo>
                  <a:cubicBezTo>
                    <a:pt x="3513" y="1287"/>
                    <a:pt x="3263" y="1084"/>
                    <a:pt x="2953" y="822"/>
                  </a:cubicBezTo>
                  <a:cubicBezTo>
                    <a:pt x="2644" y="549"/>
                    <a:pt x="2263" y="251"/>
                    <a:pt x="1656" y="96"/>
                  </a:cubicBezTo>
                  <a:cubicBezTo>
                    <a:pt x="1227" y="1"/>
                    <a:pt x="846" y="60"/>
                    <a:pt x="453" y="132"/>
                  </a:cubicBezTo>
                  <a:cubicBezTo>
                    <a:pt x="179" y="191"/>
                    <a:pt x="1" y="441"/>
                    <a:pt x="60" y="691"/>
                  </a:cubicBezTo>
                  <a:cubicBezTo>
                    <a:pt x="108" y="799"/>
                    <a:pt x="155" y="882"/>
                    <a:pt x="215" y="941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7" name="Google Shape;4181;p36"/>
            <p:cNvSpPr/>
            <p:nvPr/>
          </p:nvSpPr>
          <p:spPr>
            <a:xfrm>
              <a:off x="4183813" y="91914"/>
              <a:ext cx="163562" cy="131832"/>
            </a:xfrm>
            <a:custGeom>
              <a:avLst/>
              <a:gdLst/>
              <a:ahLst/>
              <a:cxnLst/>
              <a:rect l="l" t="t" r="r" b="b"/>
              <a:pathLst>
                <a:path w="5323" h="3788" extrusionOk="0">
                  <a:moveTo>
                    <a:pt x="2692" y="1"/>
                  </a:moveTo>
                  <a:cubicBezTo>
                    <a:pt x="2546" y="1"/>
                    <a:pt x="2399" y="38"/>
                    <a:pt x="2251" y="120"/>
                  </a:cubicBezTo>
                  <a:cubicBezTo>
                    <a:pt x="1250" y="668"/>
                    <a:pt x="0" y="3788"/>
                    <a:pt x="0" y="3788"/>
                  </a:cubicBezTo>
                  <a:lnTo>
                    <a:pt x="5322" y="3395"/>
                  </a:lnTo>
                  <a:cubicBezTo>
                    <a:pt x="5322" y="3395"/>
                    <a:pt x="4084" y="1"/>
                    <a:pt x="2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8" name="Google Shape;4182;p36"/>
            <p:cNvSpPr/>
            <p:nvPr/>
          </p:nvSpPr>
          <p:spPr>
            <a:xfrm>
              <a:off x="4218566" y="126021"/>
              <a:ext cx="94057" cy="75765"/>
            </a:xfrm>
            <a:custGeom>
              <a:avLst/>
              <a:gdLst/>
              <a:ahLst/>
              <a:cxnLst/>
              <a:rect l="l" t="t" r="r" b="b"/>
              <a:pathLst>
                <a:path w="3061" h="2177" extrusionOk="0">
                  <a:moveTo>
                    <a:pt x="1551" y="0"/>
                  </a:moveTo>
                  <a:cubicBezTo>
                    <a:pt x="1468" y="0"/>
                    <a:pt x="1383" y="22"/>
                    <a:pt x="1298" y="69"/>
                  </a:cubicBezTo>
                  <a:cubicBezTo>
                    <a:pt x="727" y="391"/>
                    <a:pt x="0" y="2177"/>
                    <a:pt x="0" y="2177"/>
                  </a:cubicBezTo>
                  <a:lnTo>
                    <a:pt x="3060" y="1950"/>
                  </a:lnTo>
                  <a:cubicBezTo>
                    <a:pt x="3060" y="1950"/>
                    <a:pt x="2348" y="0"/>
                    <a:pt x="1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9" name="Google Shape;4183;p36"/>
            <p:cNvSpPr/>
            <p:nvPr/>
          </p:nvSpPr>
          <p:spPr>
            <a:xfrm>
              <a:off x="4183813" y="65847"/>
              <a:ext cx="163562" cy="157899"/>
            </a:xfrm>
            <a:custGeom>
              <a:avLst/>
              <a:gdLst/>
              <a:ahLst/>
              <a:cxnLst/>
              <a:rect l="l" t="t" r="r" b="b"/>
              <a:pathLst>
                <a:path w="5323" h="4537" fill="none" extrusionOk="0">
                  <a:moveTo>
                    <a:pt x="0" y="4537"/>
                  </a:moveTo>
                  <a:cubicBezTo>
                    <a:pt x="0" y="4537"/>
                    <a:pt x="1250" y="1417"/>
                    <a:pt x="2251" y="869"/>
                  </a:cubicBezTo>
                  <a:cubicBezTo>
                    <a:pt x="3810" y="0"/>
                    <a:pt x="5322" y="4144"/>
                    <a:pt x="5322" y="4144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0" name="Google Shape;4184;p36"/>
            <p:cNvSpPr/>
            <p:nvPr/>
          </p:nvSpPr>
          <p:spPr>
            <a:xfrm>
              <a:off x="4422351" y="273653"/>
              <a:ext cx="137290" cy="170115"/>
            </a:xfrm>
            <a:custGeom>
              <a:avLst/>
              <a:gdLst/>
              <a:ahLst/>
              <a:cxnLst/>
              <a:rect l="l" t="t" r="r" b="b"/>
              <a:pathLst>
                <a:path w="4468" h="4888" extrusionOk="0">
                  <a:moveTo>
                    <a:pt x="1219" y="1"/>
                  </a:moveTo>
                  <a:cubicBezTo>
                    <a:pt x="529" y="1"/>
                    <a:pt x="0" y="54"/>
                    <a:pt x="0" y="54"/>
                  </a:cubicBezTo>
                  <a:lnTo>
                    <a:pt x="1941" y="4888"/>
                  </a:lnTo>
                  <a:cubicBezTo>
                    <a:pt x="1941" y="4888"/>
                    <a:pt x="4310" y="2447"/>
                    <a:pt x="4382" y="1340"/>
                  </a:cubicBezTo>
                  <a:cubicBezTo>
                    <a:pt x="4468" y="196"/>
                    <a:pt x="2546" y="1"/>
                    <a:pt x="1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1" name="Google Shape;4185;p36"/>
            <p:cNvSpPr/>
            <p:nvPr/>
          </p:nvSpPr>
          <p:spPr>
            <a:xfrm>
              <a:off x="4450866" y="301773"/>
              <a:ext cx="78662" cy="98073"/>
            </a:xfrm>
            <a:custGeom>
              <a:avLst/>
              <a:gdLst/>
              <a:ahLst/>
              <a:cxnLst/>
              <a:rect l="l" t="t" r="r" b="b"/>
              <a:pathLst>
                <a:path w="2560" h="2818" extrusionOk="0">
                  <a:moveTo>
                    <a:pt x="704" y="1"/>
                  </a:moveTo>
                  <a:cubicBezTo>
                    <a:pt x="306" y="1"/>
                    <a:pt x="1" y="32"/>
                    <a:pt x="1" y="32"/>
                  </a:cubicBezTo>
                  <a:lnTo>
                    <a:pt x="1120" y="2818"/>
                  </a:lnTo>
                  <a:cubicBezTo>
                    <a:pt x="1120" y="2818"/>
                    <a:pt x="2465" y="1413"/>
                    <a:pt x="2513" y="770"/>
                  </a:cubicBezTo>
                  <a:cubicBezTo>
                    <a:pt x="2560" y="113"/>
                    <a:pt x="1463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2" name="Google Shape;4186;p36"/>
            <p:cNvSpPr/>
            <p:nvPr/>
          </p:nvSpPr>
          <p:spPr>
            <a:xfrm>
              <a:off x="4422351" y="259767"/>
              <a:ext cx="138673" cy="184001"/>
            </a:xfrm>
            <a:custGeom>
              <a:avLst/>
              <a:gdLst/>
              <a:ahLst/>
              <a:cxnLst/>
              <a:rect l="l" t="t" r="r" b="b"/>
              <a:pathLst>
                <a:path w="4513" h="5287" fill="none" extrusionOk="0">
                  <a:moveTo>
                    <a:pt x="1941" y="5287"/>
                  </a:moveTo>
                  <a:cubicBezTo>
                    <a:pt x="1941" y="5287"/>
                    <a:pt x="4310" y="2846"/>
                    <a:pt x="4382" y="1739"/>
                  </a:cubicBezTo>
                  <a:cubicBezTo>
                    <a:pt x="4513" y="0"/>
                    <a:pt x="0" y="453"/>
                    <a:pt x="0" y="453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3" name="Google Shape;4187;p36"/>
            <p:cNvSpPr/>
            <p:nvPr/>
          </p:nvSpPr>
          <p:spPr>
            <a:xfrm>
              <a:off x="3915285" y="613638"/>
              <a:ext cx="171613" cy="125393"/>
            </a:xfrm>
            <a:custGeom>
              <a:avLst/>
              <a:gdLst/>
              <a:ahLst/>
              <a:cxnLst/>
              <a:rect l="l" t="t" r="r" b="b"/>
              <a:pathLst>
                <a:path w="5585" h="3603" extrusionOk="0">
                  <a:moveTo>
                    <a:pt x="4501" y="0"/>
                  </a:moveTo>
                  <a:lnTo>
                    <a:pt x="2846" y="381"/>
                  </a:lnTo>
                  <a:cubicBezTo>
                    <a:pt x="357" y="822"/>
                    <a:pt x="0" y="1870"/>
                    <a:pt x="95" y="2382"/>
                  </a:cubicBezTo>
                  <a:cubicBezTo>
                    <a:pt x="174" y="2933"/>
                    <a:pt x="392" y="3603"/>
                    <a:pt x="2330" y="3603"/>
                  </a:cubicBezTo>
                  <a:cubicBezTo>
                    <a:pt x="2441" y="3603"/>
                    <a:pt x="2557" y="3600"/>
                    <a:pt x="2679" y="3596"/>
                  </a:cubicBezTo>
                  <a:lnTo>
                    <a:pt x="5584" y="3322"/>
                  </a:lnTo>
                  <a:lnTo>
                    <a:pt x="45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4" name="Google Shape;4188;p36"/>
            <p:cNvSpPr/>
            <p:nvPr/>
          </p:nvSpPr>
          <p:spPr>
            <a:xfrm>
              <a:off x="3915285" y="613638"/>
              <a:ext cx="171613" cy="128073"/>
            </a:xfrm>
            <a:custGeom>
              <a:avLst/>
              <a:gdLst/>
              <a:ahLst/>
              <a:cxnLst/>
              <a:rect l="l" t="t" r="r" b="b"/>
              <a:pathLst>
                <a:path w="5585" h="3680" fill="none" extrusionOk="0">
                  <a:moveTo>
                    <a:pt x="2679" y="3596"/>
                  </a:moveTo>
                  <a:cubicBezTo>
                    <a:pt x="417" y="3679"/>
                    <a:pt x="179" y="2965"/>
                    <a:pt x="95" y="2382"/>
                  </a:cubicBezTo>
                  <a:cubicBezTo>
                    <a:pt x="0" y="1870"/>
                    <a:pt x="357" y="822"/>
                    <a:pt x="2846" y="381"/>
                  </a:cubicBezTo>
                  <a:lnTo>
                    <a:pt x="4501" y="0"/>
                  </a:lnTo>
                  <a:lnTo>
                    <a:pt x="5584" y="3322"/>
                  </a:ln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5" name="Google Shape;4189;p36"/>
            <p:cNvSpPr/>
            <p:nvPr/>
          </p:nvSpPr>
          <p:spPr>
            <a:xfrm>
              <a:off x="4003443" y="425914"/>
              <a:ext cx="329307" cy="349730"/>
            </a:xfrm>
            <a:custGeom>
              <a:avLst/>
              <a:gdLst/>
              <a:ahLst/>
              <a:cxnLst/>
              <a:rect l="l" t="t" r="r" b="b"/>
              <a:pathLst>
                <a:path w="10717" h="10049" extrusionOk="0">
                  <a:moveTo>
                    <a:pt x="3525" y="1"/>
                  </a:moveTo>
                  <a:cubicBezTo>
                    <a:pt x="3525" y="1"/>
                    <a:pt x="1977" y="2370"/>
                    <a:pt x="703" y="4466"/>
                  </a:cubicBezTo>
                  <a:cubicBezTo>
                    <a:pt x="0" y="5621"/>
                    <a:pt x="239" y="7073"/>
                    <a:pt x="1263" y="7954"/>
                  </a:cubicBezTo>
                  <a:lnTo>
                    <a:pt x="2013" y="8597"/>
                  </a:lnTo>
                  <a:cubicBezTo>
                    <a:pt x="2013" y="8597"/>
                    <a:pt x="2036" y="8669"/>
                    <a:pt x="2632" y="9026"/>
                  </a:cubicBezTo>
                  <a:cubicBezTo>
                    <a:pt x="2656" y="9026"/>
                    <a:pt x="2656" y="9038"/>
                    <a:pt x="2667" y="9038"/>
                  </a:cubicBezTo>
                  <a:cubicBezTo>
                    <a:pt x="2679" y="9038"/>
                    <a:pt x="2679" y="9050"/>
                    <a:pt x="2691" y="9050"/>
                  </a:cubicBezTo>
                  <a:cubicBezTo>
                    <a:pt x="3287" y="9407"/>
                    <a:pt x="3370" y="9419"/>
                    <a:pt x="3370" y="9419"/>
                  </a:cubicBezTo>
                  <a:lnTo>
                    <a:pt x="4334" y="9823"/>
                  </a:lnTo>
                  <a:cubicBezTo>
                    <a:pt x="4695" y="9976"/>
                    <a:pt x="5072" y="10049"/>
                    <a:pt x="5443" y="10049"/>
                  </a:cubicBezTo>
                  <a:cubicBezTo>
                    <a:pt x="6347" y="10049"/>
                    <a:pt x="7216" y="9618"/>
                    <a:pt x="7740" y="8859"/>
                  </a:cubicBezTo>
                  <a:cubicBezTo>
                    <a:pt x="9156" y="6823"/>
                    <a:pt x="10716" y="4418"/>
                    <a:pt x="10716" y="4418"/>
                  </a:cubicBezTo>
                  <a:lnTo>
                    <a:pt x="6644" y="2954"/>
                  </a:lnTo>
                  <a:lnTo>
                    <a:pt x="35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6" name="Google Shape;4190;p36"/>
            <p:cNvSpPr/>
            <p:nvPr/>
          </p:nvSpPr>
          <p:spPr>
            <a:xfrm>
              <a:off x="4003443" y="425914"/>
              <a:ext cx="329307" cy="360136"/>
            </a:xfrm>
            <a:custGeom>
              <a:avLst/>
              <a:gdLst/>
              <a:ahLst/>
              <a:cxnLst/>
              <a:rect l="l" t="t" r="r" b="b"/>
              <a:pathLst>
                <a:path w="10717" h="10348" fill="none" extrusionOk="0">
                  <a:moveTo>
                    <a:pt x="3370" y="9419"/>
                  </a:moveTo>
                  <a:cubicBezTo>
                    <a:pt x="3370" y="9419"/>
                    <a:pt x="3287" y="9407"/>
                    <a:pt x="2691" y="9050"/>
                  </a:cubicBezTo>
                  <a:lnTo>
                    <a:pt x="2691" y="9050"/>
                  </a:lnTo>
                  <a:cubicBezTo>
                    <a:pt x="2679" y="9050"/>
                    <a:pt x="2679" y="9038"/>
                    <a:pt x="2667" y="9038"/>
                  </a:cubicBezTo>
                  <a:cubicBezTo>
                    <a:pt x="2656" y="9038"/>
                    <a:pt x="2656" y="9026"/>
                    <a:pt x="2632" y="9026"/>
                  </a:cubicBezTo>
                  <a:lnTo>
                    <a:pt x="2632" y="9026"/>
                  </a:lnTo>
                  <a:cubicBezTo>
                    <a:pt x="2036" y="8669"/>
                    <a:pt x="2013" y="8597"/>
                    <a:pt x="2013" y="8597"/>
                  </a:cubicBezTo>
                  <a:lnTo>
                    <a:pt x="1263" y="7954"/>
                  </a:lnTo>
                  <a:cubicBezTo>
                    <a:pt x="239" y="7073"/>
                    <a:pt x="0" y="5621"/>
                    <a:pt x="703" y="4466"/>
                  </a:cubicBezTo>
                  <a:cubicBezTo>
                    <a:pt x="1977" y="2370"/>
                    <a:pt x="3525" y="1"/>
                    <a:pt x="3525" y="1"/>
                  </a:cubicBezTo>
                  <a:lnTo>
                    <a:pt x="6644" y="2954"/>
                  </a:lnTo>
                  <a:lnTo>
                    <a:pt x="10716" y="4418"/>
                  </a:lnTo>
                  <a:cubicBezTo>
                    <a:pt x="10716" y="4418"/>
                    <a:pt x="9156" y="6823"/>
                    <a:pt x="7740" y="8859"/>
                  </a:cubicBezTo>
                  <a:cubicBezTo>
                    <a:pt x="7001" y="9931"/>
                    <a:pt x="5573" y="10347"/>
                    <a:pt x="4334" y="9823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7" name="Google Shape;4191;p36"/>
            <p:cNvSpPr/>
            <p:nvPr/>
          </p:nvSpPr>
          <p:spPr>
            <a:xfrm>
              <a:off x="4034170" y="499208"/>
              <a:ext cx="206735" cy="197783"/>
            </a:xfrm>
            <a:custGeom>
              <a:avLst/>
              <a:gdLst/>
              <a:ahLst/>
              <a:cxnLst/>
              <a:rect l="l" t="t" r="r" b="b"/>
              <a:pathLst>
                <a:path w="6728" h="5683" extrusionOk="0">
                  <a:moveTo>
                    <a:pt x="3751" y="1"/>
                  </a:moveTo>
                  <a:cubicBezTo>
                    <a:pt x="2713" y="1"/>
                    <a:pt x="1633" y="576"/>
                    <a:pt x="965" y="1586"/>
                  </a:cubicBezTo>
                  <a:cubicBezTo>
                    <a:pt x="1" y="3062"/>
                    <a:pt x="727" y="4265"/>
                    <a:pt x="2060" y="5086"/>
                  </a:cubicBezTo>
                  <a:cubicBezTo>
                    <a:pt x="2657" y="5457"/>
                    <a:pt x="3275" y="5682"/>
                    <a:pt x="3862" y="5682"/>
                  </a:cubicBezTo>
                  <a:cubicBezTo>
                    <a:pt x="4577" y="5682"/>
                    <a:pt x="5246" y="5349"/>
                    <a:pt x="5775" y="4538"/>
                  </a:cubicBezTo>
                  <a:cubicBezTo>
                    <a:pt x="6728" y="3050"/>
                    <a:pt x="6430" y="1193"/>
                    <a:pt x="5120" y="383"/>
                  </a:cubicBezTo>
                  <a:cubicBezTo>
                    <a:pt x="4703" y="124"/>
                    <a:pt x="4231" y="1"/>
                    <a:pt x="3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8" name="Google Shape;4192;p36"/>
            <p:cNvSpPr/>
            <p:nvPr/>
          </p:nvSpPr>
          <p:spPr>
            <a:xfrm>
              <a:off x="4034170" y="483929"/>
              <a:ext cx="206735" cy="224615"/>
            </a:xfrm>
            <a:custGeom>
              <a:avLst/>
              <a:gdLst/>
              <a:ahLst/>
              <a:cxnLst/>
              <a:rect l="l" t="t" r="r" b="b"/>
              <a:pathLst>
                <a:path w="6728" h="6454" fill="none" extrusionOk="0">
                  <a:moveTo>
                    <a:pt x="5775" y="4977"/>
                  </a:moveTo>
                  <a:cubicBezTo>
                    <a:pt x="4811" y="6454"/>
                    <a:pt x="3382" y="6347"/>
                    <a:pt x="2060" y="5525"/>
                  </a:cubicBezTo>
                  <a:cubicBezTo>
                    <a:pt x="727" y="4704"/>
                    <a:pt x="1" y="3501"/>
                    <a:pt x="965" y="2025"/>
                  </a:cubicBezTo>
                  <a:cubicBezTo>
                    <a:pt x="1941" y="548"/>
                    <a:pt x="3799" y="1"/>
                    <a:pt x="5120" y="822"/>
                  </a:cubicBezTo>
                  <a:cubicBezTo>
                    <a:pt x="6430" y="1632"/>
                    <a:pt x="6728" y="3489"/>
                    <a:pt x="5775" y="4977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9" name="Google Shape;4193;p36"/>
            <p:cNvSpPr/>
            <p:nvPr/>
          </p:nvSpPr>
          <p:spPr>
            <a:xfrm>
              <a:off x="4315880" y="557293"/>
              <a:ext cx="16501" cy="34002"/>
            </a:xfrm>
            <a:custGeom>
              <a:avLst/>
              <a:gdLst/>
              <a:ahLst/>
              <a:cxnLst/>
              <a:rect l="l" t="t" r="r" b="b"/>
              <a:pathLst>
                <a:path w="537" h="977" extrusionOk="0">
                  <a:moveTo>
                    <a:pt x="0" y="0"/>
                  </a:moveTo>
                  <a:lnTo>
                    <a:pt x="536" y="976"/>
                  </a:lnTo>
                  <a:cubicBezTo>
                    <a:pt x="262" y="38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0" name="Google Shape;4194;p36"/>
            <p:cNvSpPr/>
            <p:nvPr/>
          </p:nvSpPr>
          <p:spPr>
            <a:xfrm>
              <a:off x="4039302" y="176032"/>
              <a:ext cx="478181" cy="416342"/>
            </a:xfrm>
            <a:custGeom>
              <a:avLst/>
              <a:gdLst/>
              <a:ahLst/>
              <a:cxnLst/>
              <a:rect l="l" t="t" r="r" b="b"/>
              <a:pathLst>
                <a:path w="15562" h="11963" extrusionOk="0">
                  <a:moveTo>
                    <a:pt x="6984" y="0"/>
                  </a:moveTo>
                  <a:cubicBezTo>
                    <a:pt x="4868" y="0"/>
                    <a:pt x="2909" y="928"/>
                    <a:pt x="1786" y="2645"/>
                  </a:cubicBezTo>
                  <a:cubicBezTo>
                    <a:pt x="1751" y="2692"/>
                    <a:pt x="1739" y="2716"/>
                    <a:pt x="1715" y="2764"/>
                  </a:cubicBezTo>
                  <a:cubicBezTo>
                    <a:pt x="0" y="5550"/>
                    <a:pt x="1846" y="8276"/>
                    <a:pt x="5144" y="10300"/>
                  </a:cubicBezTo>
                  <a:cubicBezTo>
                    <a:pt x="6840" y="11338"/>
                    <a:pt x="8537" y="11962"/>
                    <a:pt x="10040" y="11962"/>
                  </a:cubicBezTo>
                  <a:cubicBezTo>
                    <a:pt x="11468" y="11962"/>
                    <a:pt x="12722" y="11397"/>
                    <a:pt x="13633" y="10086"/>
                  </a:cubicBezTo>
                  <a:cubicBezTo>
                    <a:pt x="13657" y="10038"/>
                    <a:pt x="13692" y="10014"/>
                    <a:pt x="13704" y="9967"/>
                  </a:cubicBezTo>
                  <a:cubicBezTo>
                    <a:pt x="15562" y="7145"/>
                    <a:pt x="14431" y="3240"/>
                    <a:pt x="11085" y="1192"/>
                  </a:cubicBezTo>
                  <a:cubicBezTo>
                    <a:pt x="9774" y="385"/>
                    <a:pt x="8347" y="0"/>
                    <a:pt x="69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1" name="Google Shape;4195;p36"/>
            <p:cNvSpPr/>
            <p:nvPr/>
          </p:nvSpPr>
          <p:spPr>
            <a:xfrm>
              <a:off x="4286258" y="241530"/>
              <a:ext cx="225017" cy="350740"/>
            </a:xfrm>
            <a:custGeom>
              <a:avLst/>
              <a:gdLst/>
              <a:ahLst/>
              <a:cxnLst/>
              <a:rect l="l" t="t" r="r" b="b"/>
              <a:pathLst>
                <a:path w="7323" h="10078" extrusionOk="0">
                  <a:moveTo>
                    <a:pt x="4001" y="1"/>
                  </a:moveTo>
                  <a:cubicBezTo>
                    <a:pt x="3048" y="584"/>
                    <a:pt x="2203" y="1370"/>
                    <a:pt x="1560" y="2358"/>
                  </a:cubicBezTo>
                  <a:cubicBezTo>
                    <a:pt x="24" y="4703"/>
                    <a:pt x="0" y="7585"/>
                    <a:pt x="1214" y="10026"/>
                  </a:cubicBezTo>
                  <a:cubicBezTo>
                    <a:pt x="1482" y="10060"/>
                    <a:pt x="1744" y="10077"/>
                    <a:pt x="2000" y="10077"/>
                  </a:cubicBezTo>
                  <a:cubicBezTo>
                    <a:pt x="3444" y="10077"/>
                    <a:pt x="4696" y="9518"/>
                    <a:pt x="5596" y="8204"/>
                  </a:cubicBezTo>
                  <a:cubicBezTo>
                    <a:pt x="5620" y="8156"/>
                    <a:pt x="5655" y="8132"/>
                    <a:pt x="5667" y="8085"/>
                  </a:cubicBezTo>
                  <a:cubicBezTo>
                    <a:pt x="7322" y="5561"/>
                    <a:pt x="6596" y="2167"/>
                    <a:pt x="40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2" name="Google Shape;4196;p36"/>
            <p:cNvSpPr/>
            <p:nvPr/>
          </p:nvSpPr>
          <p:spPr>
            <a:xfrm>
              <a:off x="4063822" y="331042"/>
              <a:ext cx="427327" cy="261819"/>
            </a:xfrm>
            <a:custGeom>
              <a:avLst/>
              <a:gdLst/>
              <a:ahLst/>
              <a:cxnLst/>
              <a:rect l="l" t="t" r="r" b="b"/>
              <a:pathLst>
                <a:path w="13907" h="7523" extrusionOk="0">
                  <a:moveTo>
                    <a:pt x="286" y="0"/>
                  </a:moveTo>
                  <a:cubicBezTo>
                    <a:pt x="0" y="2179"/>
                    <a:pt x="1715" y="4239"/>
                    <a:pt x="4346" y="5858"/>
                  </a:cubicBezTo>
                  <a:cubicBezTo>
                    <a:pt x="6045" y="6895"/>
                    <a:pt x="7747" y="7522"/>
                    <a:pt x="9253" y="7522"/>
                  </a:cubicBezTo>
                  <a:cubicBezTo>
                    <a:pt x="10723" y="7522"/>
                    <a:pt x="12007" y="6924"/>
                    <a:pt x="12918" y="5525"/>
                  </a:cubicBezTo>
                  <a:cubicBezTo>
                    <a:pt x="13633" y="4429"/>
                    <a:pt x="13907" y="3167"/>
                    <a:pt x="13776" y="1929"/>
                  </a:cubicBezTo>
                  <a:lnTo>
                    <a:pt x="13776" y="1929"/>
                  </a:lnTo>
                  <a:cubicBezTo>
                    <a:pt x="13692" y="2822"/>
                    <a:pt x="13418" y="3679"/>
                    <a:pt x="12906" y="4477"/>
                  </a:cubicBezTo>
                  <a:cubicBezTo>
                    <a:pt x="11995" y="5871"/>
                    <a:pt x="10714" y="6469"/>
                    <a:pt x="9246" y="6469"/>
                  </a:cubicBezTo>
                  <a:cubicBezTo>
                    <a:pt x="7741" y="6469"/>
                    <a:pt x="6039" y="5841"/>
                    <a:pt x="4334" y="4798"/>
                  </a:cubicBezTo>
                  <a:cubicBezTo>
                    <a:pt x="2131" y="3441"/>
                    <a:pt x="572" y="1798"/>
                    <a:pt x="2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3" name="Google Shape;4197;p36"/>
            <p:cNvSpPr/>
            <p:nvPr/>
          </p:nvSpPr>
          <p:spPr>
            <a:xfrm>
              <a:off x="4105151" y="295613"/>
              <a:ext cx="89294" cy="85893"/>
            </a:xfrm>
            <a:custGeom>
              <a:avLst/>
              <a:gdLst/>
              <a:ahLst/>
              <a:cxnLst/>
              <a:rect l="l" t="t" r="r" b="b"/>
              <a:pathLst>
                <a:path w="2906" h="2468" extrusionOk="0">
                  <a:moveTo>
                    <a:pt x="1442" y="1"/>
                  </a:moveTo>
                  <a:cubicBezTo>
                    <a:pt x="1019" y="1"/>
                    <a:pt x="606" y="204"/>
                    <a:pt x="370" y="578"/>
                  </a:cubicBezTo>
                  <a:cubicBezTo>
                    <a:pt x="0" y="1149"/>
                    <a:pt x="179" y="1923"/>
                    <a:pt x="774" y="2280"/>
                  </a:cubicBezTo>
                  <a:cubicBezTo>
                    <a:pt x="985" y="2407"/>
                    <a:pt x="1219" y="2467"/>
                    <a:pt x="1451" y="2467"/>
                  </a:cubicBezTo>
                  <a:cubicBezTo>
                    <a:pt x="1873" y="2467"/>
                    <a:pt x="2286" y="2264"/>
                    <a:pt x="2525" y="1887"/>
                  </a:cubicBezTo>
                  <a:cubicBezTo>
                    <a:pt x="2906" y="1304"/>
                    <a:pt x="2739" y="554"/>
                    <a:pt x="2132" y="197"/>
                  </a:cubicBezTo>
                  <a:cubicBezTo>
                    <a:pt x="1918" y="64"/>
                    <a:pt x="1678" y="1"/>
                    <a:pt x="1442" y="1"/>
                  </a:cubicBezTo>
                  <a:close/>
                </a:path>
              </a:pathLst>
            </a:custGeom>
            <a:solidFill>
              <a:srgbClr val="FF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4" name="Google Shape;4198;p36"/>
            <p:cNvSpPr/>
            <p:nvPr/>
          </p:nvSpPr>
          <p:spPr>
            <a:xfrm>
              <a:off x="4237217" y="387387"/>
              <a:ext cx="89294" cy="85684"/>
            </a:xfrm>
            <a:custGeom>
              <a:avLst/>
              <a:gdLst/>
              <a:ahLst/>
              <a:cxnLst/>
              <a:rect l="l" t="t" r="r" b="b"/>
              <a:pathLst>
                <a:path w="2906" h="2462" extrusionOk="0">
                  <a:moveTo>
                    <a:pt x="1441" y="0"/>
                  </a:moveTo>
                  <a:cubicBezTo>
                    <a:pt x="1019" y="0"/>
                    <a:pt x="606" y="198"/>
                    <a:pt x="370" y="572"/>
                  </a:cubicBezTo>
                  <a:cubicBezTo>
                    <a:pt x="1" y="1144"/>
                    <a:pt x="179" y="1917"/>
                    <a:pt x="774" y="2275"/>
                  </a:cubicBezTo>
                  <a:cubicBezTo>
                    <a:pt x="985" y="2401"/>
                    <a:pt x="1219" y="2462"/>
                    <a:pt x="1451" y="2462"/>
                  </a:cubicBezTo>
                  <a:cubicBezTo>
                    <a:pt x="1874" y="2462"/>
                    <a:pt x="2286" y="2259"/>
                    <a:pt x="2525" y="1882"/>
                  </a:cubicBezTo>
                  <a:cubicBezTo>
                    <a:pt x="2906" y="1322"/>
                    <a:pt x="2727" y="548"/>
                    <a:pt x="2132" y="191"/>
                  </a:cubicBezTo>
                  <a:cubicBezTo>
                    <a:pt x="1918" y="63"/>
                    <a:pt x="1678" y="0"/>
                    <a:pt x="1441" y="0"/>
                  </a:cubicBezTo>
                  <a:close/>
                </a:path>
              </a:pathLst>
            </a:custGeom>
            <a:solidFill>
              <a:srgbClr val="FF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5" name="Google Shape;4199;p36"/>
            <p:cNvSpPr/>
            <p:nvPr/>
          </p:nvSpPr>
          <p:spPr>
            <a:xfrm>
              <a:off x="4233254" y="325613"/>
              <a:ext cx="22646" cy="19872"/>
            </a:xfrm>
            <a:custGeom>
              <a:avLst/>
              <a:gdLst/>
              <a:ahLst/>
              <a:cxnLst/>
              <a:rect l="l" t="t" r="r" b="b"/>
              <a:pathLst>
                <a:path w="737" h="571" extrusionOk="0">
                  <a:moveTo>
                    <a:pt x="156" y="0"/>
                  </a:moveTo>
                  <a:cubicBezTo>
                    <a:pt x="70" y="0"/>
                    <a:pt x="0" y="67"/>
                    <a:pt x="22" y="144"/>
                  </a:cubicBezTo>
                  <a:lnTo>
                    <a:pt x="82" y="406"/>
                  </a:lnTo>
                  <a:cubicBezTo>
                    <a:pt x="111" y="504"/>
                    <a:pt x="198" y="570"/>
                    <a:pt x="294" y="570"/>
                  </a:cubicBezTo>
                  <a:cubicBezTo>
                    <a:pt x="314" y="570"/>
                    <a:pt x="335" y="567"/>
                    <a:pt x="356" y="561"/>
                  </a:cubicBezTo>
                  <a:lnTo>
                    <a:pt x="606" y="525"/>
                  </a:lnTo>
                  <a:cubicBezTo>
                    <a:pt x="689" y="502"/>
                    <a:pt x="737" y="382"/>
                    <a:pt x="677" y="311"/>
                  </a:cubicBezTo>
                  <a:cubicBezTo>
                    <a:pt x="546" y="156"/>
                    <a:pt x="380" y="49"/>
                    <a:pt x="177" y="1"/>
                  </a:cubicBezTo>
                  <a:cubicBezTo>
                    <a:pt x="170" y="1"/>
                    <a:pt x="163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6" name="Google Shape;4200;p36"/>
            <p:cNvSpPr/>
            <p:nvPr/>
          </p:nvSpPr>
          <p:spPr>
            <a:xfrm>
              <a:off x="4234667" y="333931"/>
              <a:ext cx="9894" cy="17018"/>
            </a:xfrm>
            <a:custGeom>
              <a:avLst/>
              <a:gdLst/>
              <a:ahLst/>
              <a:cxnLst/>
              <a:rect l="l" t="t" r="r" b="b"/>
              <a:pathLst>
                <a:path w="322" h="489" fill="none" extrusionOk="0">
                  <a:moveTo>
                    <a:pt x="322" y="1"/>
                  </a:moveTo>
                  <a:lnTo>
                    <a:pt x="0" y="489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7" name="Google Shape;4201;p36"/>
            <p:cNvSpPr/>
            <p:nvPr/>
          </p:nvSpPr>
          <p:spPr>
            <a:xfrm>
              <a:off x="4175394" y="295091"/>
              <a:ext cx="27470" cy="26345"/>
            </a:xfrm>
            <a:custGeom>
              <a:avLst/>
              <a:gdLst/>
              <a:ahLst/>
              <a:cxnLst/>
              <a:rect l="l" t="t" r="r" b="b"/>
              <a:pathLst>
                <a:path w="894" h="757" extrusionOk="0">
                  <a:moveTo>
                    <a:pt x="450" y="0"/>
                  </a:moveTo>
                  <a:cubicBezTo>
                    <a:pt x="322" y="0"/>
                    <a:pt x="196" y="61"/>
                    <a:pt x="119" y="176"/>
                  </a:cubicBezTo>
                  <a:cubicBezTo>
                    <a:pt x="0" y="355"/>
                    <a:pt x="60" y="593"/>
                    <a:pt x="239" y="700"/>
                  </a:cubicBezTo>
                  <a:cubicBezTo>
                    <a:pt x="302" y="738"/>
                    <a:pt x="373" y="757"/>
                    <a:pt x="444" y="757"/>
                  </a:cubicBezTo>
                  <a:cubicBezTo>
                    <a:pt x="572" y="757"/>
                    <a:pt x="698" y="696"/>
                    <a:pt x="774" y="581"/>
                  </a:cubicBezTo>
                  <a:cubicBezTo>
                    <a:pt x="893" y="402"/>
                    <a:pt x="834" y="164"/>
                    <a:pt x="655" y="57"/>
                  </a:cubicBezTo>
                  <a:cubicBezTo>
                    <a:pt x="592" y="19"/>
                    <a:pt x="521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8" name="Google Shape;4202;p36"/>
            <p:cNvSpPr/>
            <p:nvPr/>
          </p:nvSpPr>
          <p:spPr>
            <a:xfrm>
              <a:off x="4275996" y="365114"/>
              <a:ext cx="27470" cy="26171"/>
            </a:xfrm>
            <a:custGeom>
              <a:avLst/>
              <a:gdLst/>
              <a:ahLst/>
              <a:cxnLst/>
              <a:rect l="l" t="t" r="r" b="b"/>
              <a:pathLst>
                <a:path w="894" h="752" extrusionOk="0">
                  <a:moveTo>
                    <a:pt x="450" y="0"/>
                  </a:moveTo>
                  <a:cubicBezTo>
                    <a:pt x="322" y="0"/>
                    <a:pt x="196" y="61"/>
                    <a:pt x="120" y="176"/>
                  </a:cubicBezTo>
                  <a:cubicBezTo>
                    <a:pt x="1" y="355"/>
                    <a:pt x="60" y="593"/>
                    <a:pt x="239" y="700"/>
                  </a:cubicBezTo>
                  <a:cubicBezTo>
                    <a:pt x="303" y="734"/>
                    <a:pt x="374" y="751"/>
                    <a:pt x="445" y="751"/>
                  </a:cubicBezTo>
                  <a:cubicBezTo>
                    <a:pt x="573" y="751"/>
                    <a:pt x="698" y="696"/>
                    <a:pt x="775" y="581"/>
                  </a:cubicBezTo>
                  <a:cubicBezTo>
                    <a:pt x="894" y="402"/>
                    <a:pt x="834" y="176"/>
                    <a:pt x="655" y="57"/>
                  </a:cubicBezTo>
                  <a:cubicBezTo>
                    <a:pt x="592" y="19"/>
                    <a:pt x="521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9" name="Google Shape;4203;p36"/>
            <p:cNvSpPr/>
            <p:nvPr/>
          </p:nvSpPr>
          <p:spPr>
            <a:xfrm>
              <a:off x="4224404" y="333931"/>
              <a:ext cx="29683" cy="23248"/>
            </a:xfrm>
            <a:custGeom>
              <a:avLst/>
              <a:gdLst/>
              <a:ahLst/>
              <a:cxnLst/>
              <a:rect l="l" t="t" r="r" b="b"/>
              <a:pathLst>
                <a:path w="966" h="668" fill="none" extrusionOk="0">
                  <a:moveTo>
                    <a:pt x="965" y="584"/>
                  </a:moveTo>
                  <a:cubicBezTo>
                    <a:pt x="763" y="667"/>
                    <a:pt x="525" y="667"/>
                    <a:pt x="310" y="536"/>
                  </a:cubicBezTo>
                  <a:cubicBezTo>
                    <a:pt x="120" y="417"/>
                    <a:pt x="1" y="203"/>
                    <a:pt x="1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0" name="Google Shape;4204;p36"/>
            <p:cNvSpPr/>
            <p:nvPr/>
          </p:nvSpPr>
          <p:spPr>
            <a:xfrm>
              <a:off x="4099282" y="303687"/>
              <a:ext cx="40652" cy="28608"/>
            </a:xfrm>
            <a:custGeom>
              <a:avLst/>
              <a:gdLst/>
              <a:ahLst/>
              <a:cxnLst/>
              <a:rect l="l" t="t" r="r" b="b"/>
              <a:pathLst>
                <a:path w="1323" h="822" fill="none" extrusionOk="0">
                  <a:moveTo>
                    <a:pt x="1323" y="822"/>
                  </a:moveTo>
                  <a:lnTo>
                    <a:pt x="1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1" name="Google Shape;4205;p36"/>
            <p:cNvSpPr/>
            <p:nvPr/>
          </p:nvSpPr>
          <p:spPr>
            <a:xfrm>
              <a:off x="4110282" y="285868"/>
              <a:ext cx="34784" cy="36508"/>
            </a:xfrm>
            <a:custGeom>
              <a:avLst/>
              <a:gdLst/>
              <a:ahLst/>
              <a:cxnLst/>
              <a:rect l="l" t="t" r="r" b="b"/>
              <a:pathLst>
                <a:path w="1132" h="1049" fill="none" extrusionOk="0">
                  <a:moveTo>
                    <a:pt x="1131" y="1048"/>
                  </a:moveTo>
                  <a:lnTo>
                    <a:pt x="0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2" name="Google Shape;4206;p36"/>
            <p:cNvSpPr/>
            <p:nvPr/>
          </p:nvSpPr>
          <p:spPr>
            <a:xfrm>
              <a:off x="4087574" y="323177"/>
              <a:ext cx="45047" cy="18237"/>
            </a:xfrm>
            <a:custGeom>
              <a:avLst/>
              <a:gdLst/>
              <a:ahLst/>
              <a:cxnLst/>
              <a:rect l="l" t="t" r="r" b="b"/>
              <a:pathLst>
                <a:path w="1466" h="524" fill="none" extrusionOk="0">
                  <a:moveTo>
                    <a:pt x="1" y="0"/>
                  </a:moveTo>
                  <a:lnTo>
                    <a:pt x="1465" y="524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3" name="Google Shape;4207;p36"/>
            <p:cNvSpPr/>
            <p:nvPr/>
          </p:nvSpPr>
          <p:spPr>
            <a:xfrm>
              <a:off x="4290622" y="437120"/>
              <a:ext cx="40284" cy="28190"/>
            </a:xfrm>
            <a:custGeom>
              <a:avLst/>
              <a:gdLst/>
              <a:ahLst/>
              <a:cxnLst/>
              <a:rect l="l" t="t" r="r" b="b"/>
              <a:pathLst>
                <a:path w="1311" h="810" fill="none" extrusionOk="0">
                  <a:moveTo>
                    <a:pt x="1" y="0"/>
                  </a:moveTo>
                  <a:lnTo>
                    <a:pt x="1311" y="81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4" name="Google Shape;4208;p36"/>
            <p:cNvSpPr/>
            <p:nvPr/>
          </p:nvSpPr>
          <p:spPr>
            <a:xfrm>
              <a:off x="4296122" y="427584"/>
              <a:ext cx="45385" cy="19107"/>
            </a:xfrm>
            <a:custGeom>
              <a:avLst/>
              <a:gdLst/>
              <a:ahLst/>
              <a:cxnLst/>
              <a:rect l="l" t="t" r="r" b="b"/>
              <a:pathLst>
                <a:path w="1477" h="549" fill="none" extrusionOk="0">
                  <a:moveTo>
                    <a:pt x="0" y="0"/>
                  </a:moveTo>
                  <a:lnTo>
                    <a:pt x="1477" y="548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5" name="Google Shape;4209;p36"/>
            <p:cNvSpPr/>
            <p:nvPr/>
          </p:nvSpPr>
          <p:spPr>
            <a:xfrm>
              <a:off x="4285521" y="448292"/>
              <a:ext cx="35152" cy="36090"/>
            </a:xfrm>
            <a:custGeom>
              <a:avLst/>
              <a:gdLst/>
              <a:ahLst/>
              <a:cxnLst/>
              <a:rect l="l" t="t" r="r" b="b"/>
              <a:pathLst>
                <a:path w="1144" h="1037" fill="none" extrusionOk="0">
                  <a:moveTo>
                    <a:pt x="1143" y="1037"/>
                  </a:moveTo>
                  <a:lnTo>
                    <a:pt x="0" y="1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6" name="Google Shape;4210;p36"/>
            <p:cNvSpPr/>
            <p:nvPr/>
          </p:nvSpPr>
          <p:spPr>
            <a:xfrm>
              <a:off x="4037458" y="145823"/>
              <a:ext cx="480025" cy="475715"/>
            </a:xfrm>
            <a:custGeom>
              <a:avLst/>
              <a:gdLst/>
              <a:ahLst/>
              <a:cxnLst/>
              <a:rect l="l" t="t" r="r" b="b"/>
              <a:pathLst>
                <a:path w="15622" h="13669" fill="none" extrusionOk="0">
                  <a:moveTo>
                    <a:pt x="13776" y="10835"/>
                  </a:moveTo>
                  <a:cubicBezTo>
                    <a:pt x="11931" y="13669"/>
                    <a:pt x="8573" y="13216"/>
                    <a:pt x="5204" y="11168"/>
                  </a:cubicBezTo>
                  <a:cubicBezTo>
                    <a:pt x="1858" y="9108"/>
                    <a:pt x="1" y="6346"/>
                    <a:pt x="1834" y="3513"/>
                  </a:cubicBezTo>
                  <a:cubicBezTo>
                    <a:pt x="3680" y="691"/>
                    <a:pt x="7787" y="0"/>
                    <a:pt x="11133" y="2060"/>
                  </a:cubicBezTo>
                  <a:cubicBezTo>
                    <a:pt x="14491" y="4108"/>
                    <a:pt x="15622" y="8013"/>
                    <a:pt x="13776" y="10835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7" name="Google Shape;4211;p36"/>
            <p:cNvSpPr/>
            <p:nvPr/>
          </p:nvSpPr>
          <p:spPr>
            <a:xfrm>
              <a:off x="3947457" y="667513"/>
              <a:ext cx="234174" cy="121148"/>
            </a:xfrm>
            <a:custGeom>
              <a:avLst/>
              <a:gdLst/>
              <a:ahLst/>
              <a:cxnLst/>
              <a:rect l="l" t="t" r="r" b="b"/>
              <a:pathLst>
                <a:path w="7621" h="3481" extrusionOk="0">
                  <a:moveTo>
                    <a:pt x="4085" y="0"/>
                  </a:moveTo>
                  <a:lnTo>
                    <a:pt x="2835" y="262"/>
                  </a:lnTo>
                  <a:cubicBezTo>
                    <a:pt x="370" y="679"/>
                    <a:pt x="1" y="1738"/>
                    <a:pt x="84" y="2250"/>
                  </a:cubicBezTo>
                  <a:cubicBezTo>
                    <a:pt x="187" y="2799"/>
                    <a:pt x="378" y="3480"/>
                    <a:pt x="2419" y="3480"/>
                  </a:cubicBezTo>
                  <a:cubicBezTo>
                    <a:pt x="2503" y="3480"/>
                    <a:pt x="2590" y="3479"/>
                    <a:pt x="2680" y="3477"/>
                  </a:cubicBezTo>
                  <a:lnTo>
                    <a:pt x="7621" y="3060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8" name="Google Shape;4212;p36"/>
            <p:cNvSpPr/>
            <p:nvPr/>
          </p:nvSpPr>
          <p:spPr>
            <a:xfrm>
              <a:off x="3947457" y="668731"/>
              <a:ext cx="234543" cy="122714"/>
            </a:xfrm>
            <a:custGeom>
              <a:avLst/>
              <a:gdLst/>
              <a:ahLst/>
              <a:cxnLst/>
              <a:rect l="l" t="t" r="r" b="b"/>
              <a:pathLst>
                <a:path w="7633" h="3526" fill="none" extrusionOk="0">
                  <a:moveTo>
                    <a:pt x="7633" y="3037"/>
                  </a:moveTo>
                  <a:lnTo>
                    <a:pt x="2680" y="3466"/>
                  </a:lnTo>
                  <a:cubicBezTo>
                    <a:pt x="394" y="3525"/>
                    <a:pt x="191" y="2811"/>
                    <a:pt x="84" y="2227"/>
                  </a:cubicBezTo>
                  <a:cubicBezTo>
                    <a:pt x="1" y="1715"/>
                    <a:pt x="370" y="656"/>
                    <a:pt x="2835" y="239"/>
                  </a:cubicBezTo>
                  <a:lnTo>
                    <a:pt x="3870" y="1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19" name="Google Shape;3896;p33"/>
          <p:cNvGrpSpPr/>
          <p:nvPr/>
        </p:nvGrpSpPr>
        <p:grpSpPr>
          <a:xfrm rot="844194">
            <a:off x="88687" y="4317118"/>
            <a:ext cx="749933" cy="822156"/>
            <a:chOff x="2967324" y="1602464"/>
            <a:chExt cx="734314" cy="940089"/>
          </a:xfrm>
        </p:grpSpPr>
        <p:sp>
          <p:nvSpPr>
            <p:cNvPr id="3620" name="Google Shape;3897;p33"/>
            <p:cNvSpPr/>
            <p:nvPr/>
          </p:nvSpPr>
          <p:spPr>
            <a:xfrm>
              <a:off x="2967324" y="1602464"/>
              <a:ext cx="734314" cy="940089"/>
            </a:xfrm>
            <a:custGeom>
              <a:avLst/>
              <a:gdLst/>
              <a:ahLst/>
              <a:cxnLst/>
              <a:rect l="l" t="t" r="r" b="b"/>
              <a:pathLst>
                <a:path w="47768" h="61144" extrusionOk="0">
                  <a:moveTo>
                    <a:pt x="23217" y="0"/>
                  </a:moveTo>
                  <a:cubicBezTo>
                    <a:pt x="22149" y="0"/>
                    <a:pt x="21082" y="267"/>
                    <a:pt x="20048" y="801"/>
                  </a:cubicBezTo>
                  <a:lnTo>
                    <a:pt x="19981" y="801"/>
                  </a:lnTo>
                  <a:cubicBezTo>
                    <a:pt x="15912" y="2835"/>
                    <a:pt x="15411" y="7839"/>
                    <a:pt x="15711" y="11875"/>
                  </a:cubicBezTo>
                  <a:cubicBezTo>
                    <a:pt x="13410" y="12476"/>
                    <a:pt x="11375" y="13476"/>
                    <a:pt x="9474" y="14877"/>
                  </a:cubicBezTo>
                  <a:cubicBezTo>
                    <a:pt x="6105" y="17479"/>
                    <a:pt x="3636" y="21282"/>
                    <a:pt x="2235" y="26286"/>
                  </a:cubicBezTo>
                  <a:cubicBezTo>
                    <a:pt x="0" y="33858"/>
                    <a:pt x="534" y="42664"/>
                    <a:pt x="3503" y="49536"/>
                  </a:cubicBezTo>
                  <a:cubicBezTo>
                    <a:pt x="3569" y="49736"/>
                    <a:pt x="3636" y="49902"/>
                    <a:pt x="3736" y="50136"/>
                  </a:cubicBezTo>
                  <a:cubicBezTo>
                    <a:pt x="6238" y="55540"/>
                    <a:pt x="10007" y="59142"/>
                    <a:pt x="14711" y="60477"/>
                  </a:cubicBezTo>
                  <a:cubicBezTo>
                    <a:pt x="14744" y="60477"/>
                    <a:pt x="14811" y="60510"/>
                    <a:pt x="14878" y="60510"/>
                  </a:cubicBezTo>
                  <a:cubicBezTo>
                    <a:pt x="14911" y="60510"/>
                    <a:pt x="14944" y="60543"/>
                    <a:pt x="14978" y="60543"/>
                  </a:cubicBezTo>
                  <a:cubicBezTo>
                    <a:pt x="16312" y="60910"/>
                    <a:pt x="17713" y="61144"/>
                    <a:pt x="19114" y="61144"/>
                  </a:cubicBezTo>
                  <a:cubicBezTo>
                    <a:pt x="24251" y="61144"/>
                    <a:pt x="29721" y="58542"/>
                    <a:pt x="34492" y="53839"/>
                  </a:cubicBezTo>
                  <a:cubicBezTo>
                    <a:pt x="38761" y="49569"/>
                    <a:pt x="42130" y="43965"/>
                    <a:pt x="43765" y="38328"/>
                  </a:cubicBezTo>
                  <a:cubicBezTo>
                    <a:pt x="44966" y="34125"/>
                    <a:pt x="45132" y="30188"/>
                    <a:pt x="44265" y="26686"/>
                  </a:cubicBezTo>
                  <a:cubicBezTo>
                    <a:pt x="43832" y="24985"/>
                    <a:pt x="43131" y="23350"/>
                    <a:pt x="42264" y="21849"/>
                  </a:cubicBezTo>
                  <a:cubicBezTo>
                    <a:pt x="45766" y="18580"/>
                    <a:pt x="47768" y="15611"/>
                    <a:pt x="47401" y="12442"/>
                  </a:cubicBezTo>
                  <a:cubicBezTo>
                    <a:pt x="47134" y="10207"/>
                    <a:pt x="45666" y="8339"/>
                    <a:pt x="43465" y="7305"/>
                  </a:cubicBezTo>
                  <a:cubicBezTo>
                    <a:pt x="42564" y="6872"/>
                    <a:pt x="41563" y="6672"/>
                    <a:pt x="40496" y="6672"/>
                  </a:cubicBezTo>
                  <a:cubicBezTo>
                    <a:pt x="40096" y="6672"/>
                    <a:pt x="39595" y="6705"/>
                    <a:pt x="39095" y="6805"/>
                  </a:cubicBezTo>
                  <a:cubicBezTo>
                    <a:pt x="38928" y="6004"/>
                    <a:pt x="38628" y="5304"/>
                    <a:pt x="38228" y="4637"/>
                  </a:cubicBezTo>
                  <a:cubicBezTo>
                    <a:pt x="37060" y="2769"/>
                    <a:pt x="34959" y="1668"/>
                    <a:pt x="32590" y="1668"/>
                  </a:cubicBezTo>
                  <a:lnTo>
                    <a:pt x="32390" y="1668"/>
                  </a:lnTo>
                  <a:cubicBezTo>
                    <a:pt x="30956" y="1701"/>
                    <a:pt x="29655" y="2135"/>
                    <a:pt x="28487" y="2936"/>
                  </a:cubicBezTo>
                  <a:cubicBezTo>
                    <a:pt x="28254" y="2535"/>
                    <a:pt x="27954" y="2202"/>
                    <a:pt x="27653" y="1868"/>
                  </a:cubicBezTo>
                  <a:cubicBezTo>
                    <a:pt x="26452" y="667"/>
                    <a:pt x="24885" y="0"/>
                    <a:pt x="23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621" name="Google Shape;3898;p33"/>
            <p:cNvGrpSpPr/>
            <p:nvPr/>
          </p:nvGrpSpPr>
          <p:grpSpPr>
            <a:xfrm>
              <a:off x="3020095" y="1652161"/>
              <a:ext cx="639973" cy="851898"/>
              <a:chOff x="2725450" y="1267050"/>
              <a:chExt cx="1040775" cy="1385200"/>
            </a:xfrm>
          </p:grpSpPr>
          <p:sp>
            <p:nvSpPr>
              <p:cNvPr id="3622" name="Google Shape;3899;p33"/>
              <p:cNvSpPr/>
              <p:nvPr/>
            </p:nvSpPr>
            <p:spPr>
              <a:xfrm>
                <a:off x="3091550" y="1300950"/>
                <a:ext cx="211625" cy="389775"/>
              </a:xfrm>
              <a:custGeom>
                <a:avLst/>
                <a:gdLst/>
                <a:ahLst/>
                <a:cxnLst/>
                <a:rect l="l" t="t" r="r" b="b"/>
                <a:pathLst>
                  <a:path w="8465" h="15591" extrusionOk="0">
                    <a:moveTo>
                      <a:pt x="5201" y="1"/>
                    </a:moveTo>
                    <a:cubicBezTo>
                      <a:pt x="4848" y="1"/>
                      <a:pt x="4461" y="105"/>
                      <a:pt x="4037" y="313"/>
                    </a:cubicBezTo>
                    <a:cubicBezTo>
                      <a:pt x="0" y="2347"/>
                      <a:pt x="3870" y="15590"/>
                      <a:pt x="3870" y="15590"/>
                    </a:cubicBezTo>
                    <a:lnTo>
                      <a:pt x="8173" y="15223"/>
                    </a:lnTo>
                    <a:cubicBezTo>
                      <a:pt x="8465" y="5120"/>
                      <a:pt x="7683" y="1"/>
                      <a:pt x="5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23" name="Google Shape;3900;p33"/>
              <p:cNvSpPr/>
              <p:nvPr/>
            </p:nvSpPr>
            <p:spPr>
              <a:xfrm>
                <a:off x="3285850" y="1342075"/>
                <a:ext cx="260500" cy="381175"/>
              </a:xfrm>
              <a:custGeom>
                <a:avLst/>
                <a:gdLst/>
                <a:ahLst/>
                <a:cxnLst/>
                <a:rect l="l" t="t" r="r" b="b"/>
                <a:pathLst>
                  <a:path w="10420" h="15247" extrusionOk="0">
                    <a:moveTo>
                      <a:pt x="6813" y="0"/>
                    </a:moveTo>
                    <a:cubicBezTo>
                      <a:pt x="6778" y="0"/>
                      <a:pt x="6742" y="1"/>
                      <a:pt x="6705" y="2"/>
                    </a:cubicBezTo>
                    <a:cubicBezTo>
                      <a:pt x="2169" y="69"/>
                      <a:pt x="1" y="13745"/>
                      <a:pt x="1" y="13745"/>
                    </a:cubicBezTo>
                    <a:lnTo>
                      <a:pt x="4037" y="15246"/>
                    </a:lnTo>
                    <a:cubicBezTo>
                      <a:pt x="9289" y="5039"/>
                      <a:pt x="10419" y="0"/>
                      <a:pt x="68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24" name="Google Shape;3901;p33"/>
              <p:cNvSpPr/>
              <p:nvPr/>
            </p:nvSpPr>
            <p:spPr>
              <a:xfrm>
                <a:off x="3378425" y="1466625"/>
                <a:ext cx="387800" cy="3183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2733" extrusionOk="0">
                    <a:moveTo>
                      <a:pt x="11039" y="1"/>
                    </a:moveTo>
                    <a:cubicBezTo>
                      <a:pt x="6766" y="1"/>
                      <a:pt x="0" y="9597"/>
                      <a:pt x="0" y="9597"/>
                    </a:cubicBezTo>
                    <a:lnTo>
                      <a:pt x="2969" y="12733"/>
                    </a:lnTo>
                    <a:cubicBezTo>
                      <a:pt x="12242" y="5794"/>
                      <a:pt x="15511" y="1791"/>
                      <a:pt x="12075" y="224"/>
                    </a:cubicBezTo>
                    <a:cubicBezTo>
                      <a:pt x="11752" y="71"/>
                      <a:pt x="11405" y="1"/>
                      <a:pt x="110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25" name="Google Shape;3902;p33"/>
              <p:cNvSpPr/>
              <p:nvPr/>
            </p:nvSpPr>
            <p:spPr>
              <a:xfrm>
                <a:off x="3091550" y="1267050"/>
                <a:ext cx="212675" cy="423675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16947" fill="none" extrusionOk="0">
                    <a:moveTo>
                      <a:pt x="3870" y="16946"/>
                    </a:moveTo>
                    <a:cubicBezTo>
                      <a:pt x="3870" y="16946"/>
                      <a:pt x="0" y="3703"/>
                      <a:pt x="4037" y="1669"/>
                    </a:cubicBezTo>
                    <a:cubicBezTo>
                      <a:pt x="7439" y="1"/>
                      <a:pt x="8506" y="5038"/>
                      <a:pt x="8173" y="16579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26" name="Google Shape;3903;p33"/>
              <p:cNvSpPr/>
              <p:nvPr/>
            </p:nvSpPr>
            <p:spPr>
              <a:xfrm>
                <a:off x="3285850" y="1339600"/>
                <a:ext cx="261050" cy="383650"/>
              </a:xfrm>
              <a:custGeom>
                <a:avLst/>
                <a:gdLst/>
                <a:ahLst/>
                <a:cxnLst/>
                <a:rect l="l" t="t" r="r" b="b"/>
                <a:pathLst>
                  <a:path w="10442" h="15346" fill="none" extrusionOk="0">
                    <a:moveTo>
                      <a:pt x="1" y="13844"/>
                    </a:moveTo>
                    <a:cubicBezTo>
                      <a:pt x="1" y="13844"/>
                      <a:pt x="2169" y="168"/>
                      <a:pt x="6705" y="101"/>
                    </a:cubicBezTo>
                    <a:cubicBezTo>
                      <a:pt x="10441" y="1"/>
                      <a:pt x="9341" y="5038"/>
                      <a:pt x="4037" y="153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27" name="Google Shape;3904;p33"/>
              <p:cNvSpPr/>
              <p:nvPr/>
            </p:nvSpPr>
            <p:spPr>
              <a:xfrm>
                <a:off x="3378425" y="1423825"/>
                <a:ext cx="38780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4445" fill="none" extrusionOk="0">
                    <a:moveTo>
                      <a:pt x="0" y="11309"/>
                    </a:moveTo>
                    <a:cubicBezTo>
                      <a:pt x="0" y="11309"/>
                      <a:pt x="7973" y="1"/>
                      <a:pt x="12075" y="1936"/>
                    </a:cubicBezTo>
                    <a:cubicBezTo>
                      <a:pt x="15511" y="3503"/>
                      <a:pt x="12242" y="7506"/>
                      <a:pt x="2969" y="144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28" name="Google Shape;3905;p33"/>
              <p:cNvSpPr/>
              <p:nvPr/>
            </p:nvSpPr>
            <p:spPr>
              <a:xfrm>
                <a:off x="2732125" y="1584650"/>
                <a:ext cx="975725" cy="10148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0595" extrusionOk="0">
                    <a:moveTo>
                      <a:pt x="17430" y="1"/>
                    </a:moveTo>
                    <a:cubicBezTo>
                      <a:pt x="11101" y="1"/>
                      <a:pt x="5691" y="3263"/>
                      <a:pt x="3236" y="11681"/>
                    </a:cubicBezTo>
                    <a:cubicBezTo>
                      <a:pt x="0" y="22889"/>
                      <a:pt x="3636" y="37566"/>
                      <a:pt x="12643" y="40201"/>
                    </a:cubicBezTo>
                    <a:cubicBezTo>
                      <a:pt x="13570" y="40468"/>
                      <a:pt x="14520" y="40594"/>
                      <a:pt x="15480" y="40594"/>
                    </a:cubicBezTo>
                    <a:cubicBezTo>
                      <a:pt x="23770" y="40594"/>
                      <a:pt x="32859" y="31162"/>
                      <a:pt x="35759" y="21088"/>
                    </a:cubicBezTo>
                    <a:cubicBezTo>
                      <a:pt x="39028" y="9880"/>
                      <a:pt x="32924" y="3575"/>
                      <a:pt x="23951" y="1007"/>
                    </a:cubicBezTo>
                    <a:cubicBezTo>
                      <a:pt x="21726" y="359"/>
                      <a:pt x="19527" y="1"/>
                      <a:pt x="17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29" name="Google Shape;3906;p33"/>
              <p:cNvSpPr/>
              <p:nvPr/>
            </p:nvSpPr>
            <p:spPr>
              <a:xfrm>
                <a:off x="2838025" y="1765750"/>
                <a:ext cx="824775" cy="831475"/>
              </a:xfrm>
              <a:custGeom>
                <a:avLst/>
                <a:gdLst/>
                <a:ahLst/>
                <a:cxnLst/>
                <a:rect l="l" t="t" r="r" b="b"/>
                <a:pathLst>
                  <a:path w="32991" h="33259" extrusionOk="0">
                    <a:moveTo>
                      <a:pt x="29622" y="0"/>
                    </a:moveTo>
                    <a:cubicBezTo>
                      <a:pt x="30789" y="2969"/>
                      <a:pt x="30956" y="6538"/>
                      <a:pt x="29655" y="10941"/>
                    </a:cubicBezTo>
                    <a:cubicBezTo>
                      <a:pt x="26728" y="20976"/>
                      <a:pt x="17678" y="30423"/>
                      <a:pt x="9375" y="30423"/>
                    </a:cubicBezTo>
                    <a:cubicBezTo>
                      <a:pt x="8405" y="30423"/>
                      <a:pt x="7445" y="30294"/>
                      <a:pt x="6505" y="30022"/>
                    </a:cubicBezTo>
                    <a:cubicBezTo>
                      <a:pt x="3870" y="29288"/>
                      <a:pt x="1702" y="27453"/>
                      <a:pt x="1" y="24985"/>
                    </a:cubicBezTo>
                    <a:lnTo>
                      <a:pt x="1" y="24985"/>
                    </a:lnTo>
                    <a:cubicBezTo>
                      <a:pt x="1802" y="28854"/>
                      <a:pt x="4504" y="31823"/>
                      <a:pt x="8107" y="32857"/>
                    </a:cubicBezTo>
                    <a:cubicBezTo>
                      <a:pt x="9046" y="33129"/>
                      <a:pt x="10006" y="33259"/>
                      <a:pt x="10976" y="33259"/>
                    </a:cubicBezTo>
                    <a:cubicBezTo>
                      <a:pt x="19279" y="33259"/>
                      <a:pt x="28330" y="23812"/>
                      <a:pt x="31256" y="13777"/>
                    </a:cubicBezTo>
                    <a:cubicBezTo>
                      <a:pt x="32991" y="7906"/>
                      <a:pt x="32124" y="3336"/>
                      <a:pt x="29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0" name="Google Shape;3907;p33"/>
              <p:cNvSpPr/>
              <p:nvPr/>
            </p:nvSpPr>
            <p:spPr>
              <a:xfrm>
                <a:off x="3461800" y="2037000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8" y="592"/>
                    </a:cubicBezTo>
                    <a:cubicBezTo>
                      <a:pt x="1" y="1126"/>
                      <a:pt x="201" y="1893"/>
                      <a:pt x="635" y="1993"/>
                    </a:cubicBezTo>
                    <a:cubicBezTo>
                      <a:pt x="683" y="2008"/>
                      <a:pt x="732" y="2015"/>
                      <a:pt x="783" y="2015"/>
                    </a:cubicBezTo>
                    <a:cubicBezTo>
                      <a:pt x="1189" y="2015"/>
                      <a:pt x="1654" y="1563"/>
                      <a:pt x="1802" y="1059"/>
                    </a:cubicBezTo>
                    <a:cubicBezTo>
                      <a:pt x="1969" y="492"/>
                      <a:pt x="1669" y="158"/>
                      <a:pt x="1202" y="58"/>
                    </a:cubicBezTo>
                    <a:cubicBezTo>
                      <a:pt x="1075" y="22"/>
                      <a:pt x="953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1" name="Google Shape;3908;p33"/>
              <p:cNvSpPr/>
              <p:nvPr/>
            </p:nvSpPr>
            <p:spPr>
              <a:xfrm>
                <a:off x="3361750" y="189522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8" y="1"/>
                    </a:moveTo>
                    <a:cubicBezTo>
                      <a:pt x="534" y="1"/>
                      <a:pt x="288" y="155"/>
                      <a:pt x="167" y="592"/>
                    </a:cubicBezTo>
                    <a:cubicBezTo>
                      <a:pt x="0" y="1126"/>
                      <a:pt x="200" y="1893"/>
                      <a:pt x="634" y="1993"/>
                    </a:cubicBezTo>
                    <a:cubicBezTo>
                      <a:pt x="682" y="2008"/>
                      <a:pt x="732" y="2015"/>
                      <a:pt x="782" y="2015"/>
                    </a:cubicBezTo>
                    <a:cubicBezTo>
                      <a:pt x="1188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74" y="22"/>
                      <a:pt x="952" y="1"/>
                      <a:pt x="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2" name="Google Shape;3909;p33"/>
              <p:cNvSpPr/>
              <p:nvPr/>
            </p:nvSpPr>
            <p:spPr>
              <a:xfrm>
                <a:off x="3227475" y="1739775"/>
                <a:ext cx="48400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29" extrusionOk="0">
                    <a:moveTo>
                      <a:pt x="882" y="0"/>
                    </a:moveTo>
                    <a:cubicBezTo>
                      <a:pt x="557" y="0"/>
                      <a:pt x="294" y="148"/>
                      <a:pt x="167" y="606"/>
                    </a:cubicBezTo>
                    <a:cubicBezTo>
                      <a:pt x="1" y="1173"/>
                      <a:pt x="167" y="1873"/>
                      <a:pt x="601" y="2007"/>
                    </a:cubicBezTo>
                    <a:cubicBezTo>
                      <a:pt x="653" y="2021"/>
                      <a:pt x="705" y="2028"/>
                      <a:pt x="757" y="2028"/>
                    </a:cubicBezTo>
                    <a:cubicBezTo>
                      <a:pt x="1181" y="2028"/>
                      <a:pt x="1620" y="1573"/>
                      <a:pt x="1768" y="1039"/>
                    </a:cubicBezTo>
                    <a:cubicBezTo>
                      <a:pt x="1935" y="506"/>
                      <a:pt x="1668" y="172"/>
                      <a:pt x="1201" y="39"/>
                    </a:cubicBezTo>
                    <a:cubicBezTo>
                      <a:pt x="1090" y="15"/>
                      <a:pt x="983" y="0"/>
                      <a:pt x="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3" name="Google Shape;3910;p33"/>
              <p:cNvSpPr/>
              <p:nvPr/>
            </p:nvSpPr>
            <p:spPr>
              <a:xfrm>
                <a:off x="3042350" y="1654350"/>
                <a:ext cx="492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35" extrusionOk="0">
                    <a:moveTo>
                      <a:pt x="889" y="0"/>
                    </a:moveTo>
                    <a:cubicBezTo>
                      <a:pt x="565" y="0"/>
                      <a:pt x="292" y="164"/>
                      <a:pt x="167" y="587"/>
                    </a:cubicBezTo>
                    <a:cubicBezTo>
                      <a:pt x="0" y="1187"/>
                      <a:pt x="167" y="1921"/>
                      <a:pt x="634" y="2021"/>
                    </a:cubicBezTo>
                    <a:cubicBezTo>
                      <a:pt x="675" y="2030"/>
                      <a:pt x="715" y="2034"/>
                      <a:pt x="757" y="2034"/>
                    </a:cubicBezTo>
                    <a:cubicBezTo>
                      <a:pt x="1191" y="2034"/>
                      <a:pt x="1649" y="1572"/>
                      <a:pt x="1802" y="1054"/>
                    </a:cubicBezTo>
                    <a:cubicBezTo>
                      <a:pt x="1968" y="520"/>
                      <a:pt x="1668" y="187"/>
                      <a:pt x="1234" y="53"/>
                    </a:cubicBezTo>
                    <a:cubicBezTo>
                      <a:pt x="1116" y="19"/>
                      <a:pt x="1000" y="0"/>
                      <a:pt x="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4" name="Google Shape;3911;p33"/>
              <p:cNvSpPr/>
              <p:nvPr/>
            </p:nvSpPr>
            <p:spPr>
              <a:xfrm>
                <a:off x="3408450" y="23288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53" y="0"/>
                    </a:moveTo>
                    <a:cubicBezTo>
                      <a:pt x="551" y="0"/>
                      <a:pt x="288" y="155"/>
                      <a:pt x="167" y="592"/>
                    </a:cubicBezTo>
                    <a:cubicBezTo>
                      <a:pt x="0" y="1159"/>
                      <a:pt x="167" y="1926"/>
                      <a:pt x="634" y="1993"/>
                    </a:cubicBezTo>
                    <a:cubicBezTo>
                      <a:pt x="686" y="2008"/>
                      <a:pt x="738" y="2015"/>
                      <a:pt x="791" y="2015"/>
                    </a:cubicBezTo>
                    <a:cubicBezTo>
                      <a:pt x="1215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83" y="22"/>
                      <a:pt x="965" y="0"/>
                      <a:pt x="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5" name="Google Shape;3912;p33"/>
              <p:cNvSpPr/>
              <p:nvPr/>
            </p:nvSpPr>
            <p:spPr>
              <a:xfrm>
                <a:off x="3527700" y="18636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1" y="163"/>
                      <a:pt x="167" y="587"/>
                    </a:cubicBezTo>
                    <a:cubicBezTo>
                      <a:pt x="0" y="1154"/>
                      <a:pt x="167" y="1887"/>
                      <a:pt x="601" y="2021"/>
                    </a:cubicBezTo>
                    <a:cubicBezTo>
                      <a:pt x="652" y="2036"/>
                      <a:pt x="704" y="2043"/>
                      <a:pt x="757" y="2043"/>
                    </a:cubicBezTo>
                    <a:cubicBezTo>
                      <a:pt x="1181" y="2043"/>
                      <a:pt x="1620" y="1588"/>
                      <a:pt x="1768" y="1054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8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6" name="Google Shape;3913;p33"/>
              <p:cNvSpPr/>
              <p:nvPr/>
            </p:nvSpPr>
            <p:spPr>
              <a:xfrm>
                <a:off x="2902250" y="17677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2" y="163"/>
                      <a:pt x="167" y="586"/>
                    </a:cubicBezTo>
                    <a:cubicBezTo>
                      <a:pt x="0" y="1187"/>
                      <a:pt x="167" y="1921"/>
                      <a:pt x="601" y="2021"/>
                    </a:cubicBezTo>
                    <a:cubicBezTo>
                      <a:pt x="652" y="2036"/>
                      <a:pt x="705" y="2043"/>
                      <a:pt x="757" y="2043"/>
                    </a:cubicBezTo>
                    <a:cubicBezTo>
                      <a:pt x="1181" y="2043"/>
                      <a:pt x="1620" y="1588"/>
                      <a:pt x="1768" y="1053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9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7" name="Google Shape;3914;p33"/>
              <p:cNvSpPr/>
              <p:nvPr/>
            </p:nvSpPr>
            <p:spPr>
              <a:xfrm>
                <a:off x="3069025" y="1817800"/>
                <a:ext cx="475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2043" extrusionOk="0">
                    <a:moveTo>
                      <a:pt x="823" y="1"/>
                    </a:moveTo>
                    <a:cubicBezTo>
                      <a:pt x="498" y="1"/>
                      <a:pt x="225" y="164"/>
                      <a:pt x="101" y="587"/>
                    </a:cubicBezTo>
                    <a:cubicBezTo>
                      <a:pt x="1" y="1187"/>
                      <a:pt x="167" y="1921"/>
                      <a:pt x="568" y="2021"/>
                    </a:cubicBezTo>
                    <a:cubicBezTo>
                      <a:pt x="619" y="2036"/>
                      <a:pt x="672" y="2043"/>
                      <a:pt x="724" y="2043"/>
                    </a:cubicBezTo>
                    <a:cubicBezTo>
                      <a:pt x="1148" y="2043"/>
                      <a:pt x="1587" y="1588"/>
                      <a:pt x="1735" y="1054"/>
                    </a:cubicBezTo>
                    <a:cubicBezTo>
                      <a:pt x="1902" y="520"/>
                      <a:pt x="1602" y="187"/>
                      <a:pt x="1168" y="53"/>
                    </a:cubicBezTo>
                    <a:cubicBezTo>
                      <a:pt x="1050" y="19"/>
                      <a:pt x="933" y="1"/>
                      <a:pt x="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8" name="Google Shape;3915;p33"/>
              <p:cNvSpPr/>
              <p:nvPr/>
            </p:nvSpPr>
            <p:spPr>
              <a:xfrm>
                <a:off x="3428450" y="17197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82" y="1"/>
                    </a:moveTo>
                    <a:cubicBezTo>
                      <a:pt x="557" y="1"/>
                      <a:pt x="295" y="148"/>
                      <a:pt x="167" y="606"/>
                    </a:cubicBezTo>
                    <a:cubicBezTo>
                      <a:pt x="1" y="1140"/>
                      <a:pt x="167" y="1907"/>
                      <a:pt x="634" y="2007"/>
                    </a:cubicBezTo>
                    <a:cubicBezTo>
                      <a:pt x="682" y="2022"/>
                      <a:pt x="732" y="2029"/>
                      <a:pt x="783" y="2029"/>
                    </a:cubicBezTo>
                    <a:cubicBezTo>
                      <a:pt x="1189" y="2029"/>
                      <a:pt x="1654" y="1577"/>
                      <a:pt x="1802" y="1073"/>
                    </a:cubicBezTo>
                    <a:cubicBezTo>
                      <a:pt x="1969" y="506"/>
                      <a:pt x="1668" y="172"/>
                      <a:pt x="1201" y="39"/>
                    </a:cubicBezTo>
                    <a:cubicBezTo>
                      <a:pt x="1090" y="15"/>
                      <a:pt x="983" y="1"/>
                      <a:pt x="8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9" name="Google Shape;3916;p33"/>
              <p:cNvSpPr/>
              <p:nvPr/>
            </p:nvSpPr>
            <p:spPr>
              <a:xfrm>
                <a:off x="2833850" y="1932750"/>
                <a:ext cx="492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2015" extrusionOk="0">
                    <a:moveTo>
                      <a:pt x="866" y="1"/>
                    </a:moveTo>
                    <a:cubicBezTo>
                      <a:pt x="552" y="1"/>
                      <a:pt x="289" y="155"/>
                      <a:pt x="168" y="592"/>
                    </a:cubicBezTo>
                    <a:cubicBezTo>
                      <a:pt x="1" y="1126"/>
                      <a:pt x="168" y="1893"/>
                      <a:pt x="635" y="1993"/>
                    </a:cubicBezTo>
                    <a:cubicBezTo>
                      <a:pt x="686" y="2008"/>
                      <a:pt x="739" y="2015"/>
                      <a:pt x="792" y="2015"/>
                    </a:cubicBezTo>
                    <a:cubicBezTo>
                      <a:pt x="1215" y="2015"/>
                      <a:pt x="1654" y="1563"/>
                      <a:pt x="1802" y="1059"/>
                    </a:cubicBezTo>
                    <a:cubicBezTo>
                      <a:pt x="1969" y="492"/>
                      <a:pt x="1669" y="159"/>
                      <a:pt x="1235" y="58"/>
                    </a:cubicBezTo>
                    <a:cubicBezTo>
                      <a:pt x="1108" y="22"/>
                      <a:pt x="984" y="1"/>
                      <a:pt x="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0" name="Google Shape;3917;p33"/>
              <p:cNvSpPr/>
              <p:nvPr/>
            </p:nvSpPr>
            <p:spPr>
              <a:xfrm>
                <a:off x="3141575" y="22234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96" y="1"/>
                    </a:moveTo>
                    <a:cubicBezTo>
                      <a:pt x="577" y="1"/>
                      <a:pt x="295" y="148"/>
                      <a:pt x="168" y="606"/>
                    </a:cubicBezTo>
                    <a:cubicBezTo>
                      <a:pt x="1" y="1173"/>
                      <a:pt x="168" y="1940"/>
                      <a:pt x="635" y="2007"/>
                    </a:cubicBezTo>
                    <a:cubicBezTo>
                      <a:pt x="686" y="2022"/>
                      <a:pt x="738" y="2029"/>
                      <a:pt x="791" y="2029"/>
                    </a:cubicBezTo>
                    <a:cubicBezTo>
                      <a:pt x="1215" y="2029"/>
                      <a:pt x="1654" y="1574"/>
                      <a:pt x="1802" y="1039"/>
                    </a:cubicBezTo>
                    <a:cubicBezTo>
                      <a:pt x="1969" y="506"/>
                      <a:pt x="1669" y="172"/>
                      <a:pt x="1202" y="39"/>
                    </a:cubicBezTo>
                    <a:cubicBezTo>
                      <a:pt x="1098" y="15"/>
                      <a:pt x="995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1" name="Google Shape;3918;p33"/>
              <p:cNvSpPr/>
              <p:nvPr/>
            </p:nvSpPr>
            <p:spPr>
              <a:xfrm>
                <a:off x="2886400" y="22329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7" y="592"/>
                    </a:cubicBezTo>
                    <a:cubicBezTo>
                      <a:pt x="0" y="1159"/>
                      <a:pt x="201" y="1926"/>
                      <a:pt x="634" y="1993"/>
                    </a:cubicBezTo>
                    <a:cubicBezTo>
                      <a:pt x="682" y="2008"/>
                      <a:pt x="732" y="2015"/>
                      <a:pt x="783" y="2015"/>
                    </a:cubicBezTo>
                    <a:cubicBezTo>
                      <a:pt x="1189" y="2015"/>
                      <a:pt x="1653" y="1563"/>
                      <a:pt x="1802" y="1059"/>
                    </a:cubicBezTo>
                    <a:cubicBezTo>
                      <a:pt x="1969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2" name="Google Shape;3919;p33"/>
              <p:cNvSpPr/>
              <p:nvPr/>
            </p:nvSpPr>
            <p:spPr>
              <a:xfrm>
                <a:off x="3211625" y="2414050"/>
                <a:ext cx="492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44" extrusionOk="0">
                    <a:moveTo>
                      <a:pt x="862" y="1"/>
                    </a:moveTo>
                    <a:cubicBezTo>
                      <a:pt x="547" y="1"/>
                      <a:pt x="292" y="164"/>
                      <a:pt x="168" y="587"/>
                    </a:cubicBezTo>
                    <a:cubicBezTo>
                      <a:pt x="1" y="1188"/>
                      <a:pt x="168" y="1922"/>
                      <a:pt x="635" y="2022"/>
                    </a:cubicBezTo>
                    <a:cubicBezTo>
                      <a:pt x="682" y="2036"/>
                      <a:pt x="732" y="2043"/>
                      <a:pt x="782" y="2043"/>
                    </a:cubicBezTo>
                    <a:cubicBezTo>
                      <a:pt x="1188" y="2043"/>
                      <a:pt x="1654" y="1588"/>
                      <a:pt x="1802" y="1054"/>
                    </a:cubicBezTo>
                    <a:cubicBezTo>
                      <a:pt x="1969" y="521"/>
                      <a:pt x="1669" y="187"/>
                      <a:pt x="1202" y="54"/>
                    </a:cubicBezTo>
                    <a:cubicBezTo>
                      <a:pt x="1083" y="20"/>
                      <a:pt x="969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3" name="Google Shape;3920;p33"/>
              <p:cNvSpPr/>
              <p:nvPr/>
            </p:nvSpPr>
            <p:spPr>
              <a:xfrm>
                <a:off x="3023175" y="2391425"/>
                <a:ext cx="4837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15" extrusionOk="0">
                    <a:moveTo>
                      <a:pt x="838" y="0"/>
                    </a:moveTo>
                    <a:cubicBezTo>
                      <a:pt x="534" y="0"/>
                      <a:pt x="288" y="154"/>
                      <a:pt x="167" y="592"/>
                    </a:cubicBezTo>
                    <a:cubicBezTo>
                      <a:pt x="0" y="1159"/>
                      <a:pt x="167" y="1926"/>
                      <a:pt x="600" y="1993"/>
                    </a:cubicBezTo>
                    <a:cubicBezTo>
                      <a:pt x="652" y="2007"/>
                      <a:pt x="705" y="2014"/>
                      <a:pt x="757" y="2014"/>
                    </a:cubicBezTo>
                    <a:cubicBezTo>
                      <a:pt x="1181" y="2014"/>
                      <a:pt x="1620" y="1563"/>
                      <a:pt x="1768" y="1059"/>
                    </a:cubicBezTo>
                    <a:cubicBezTo>
                      <a:pt x="1935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4" name="Google Shape;3921;p33"/>
              <p:cNvSpPr/>
              <p:nvPr/>
            </p:nvSpPr>
            <p:spPr>
              <a:xfrm>
                <a:off x="2725450" y="1543075"/>
                <a:ext cx="975725" cy="11091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4367" fill="none" extrusionOk="0">
                    <a:moveTo>
                      <a:pt x="3270" y="13244"/>
                    </a:moveTo>
                    <a:cubicBezTo>
                      <a:pt x="6505" y="2036"/>
                      <a:pt x="15011" y="1"/>
                      <a:pt x="23984" y="2569"/>
                    </a:cubicBezTo>
                    <a:cubicBezTo>
                      <a:pt x="32957" y="5171"/>
                      <a:pt x="39028" y="11476"/>
                      <a:pt x="35793" y="22684"/>
                    </a:cubicBezTo>
                    <a:cubicBezTo>
                      <a:pt x="32524" y="33892"/>
                      <a:pt x="21616" y="44366"/>
                      <a:pt x="12643" y="41764"/>
                    </a:cubicBezTo>
                    <a:cubicBezTo>
                      <a:pt x="3636" y="39162"/>
                      <a:pt x="1" y="24485"/>
                      <a:pt x="3270" y="1324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5" name="Google Shape;3922;p33"/>
              <p:cNvSpPr/>
              <p:nvPr/>
            </p:nvSpPr>
            <p:spPr>
              <a:xfrm>
                <a:off x="2838875" y="2000850"/>
                <a:ext cx="214325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7856" extrusionOk="0">
                    <a:moveTo>
                      <a:pt x="4325" y="0"/>
                    </a:moveTo>
                    <a:cubicBezTo>
                      <a:pt x="2467" y="0"/>
                      <a:pt x="787" y="1287"/>
                      <a:pt x="434" y="3172"/>
                    </a:cubicBezTo>
                    <a:cubicBezTo>
                      <a:pt x="0" y="5273"/>
                      <a:pt x="1401" y="7375"/>
                      <a:pt x="3536" y="7775"/>
                    </a:cubicBezTo>
                    <a:cubicBezTo>
                      <a:pt x="3798" y="7829"/>
                      <a:pt x="4061" y="7855"/>
                      <a:pt x="4320" y="7855"/>
                    </a:cubicBezTo>
                    <a:cubicBezTo>
                      <a:pt x="6136" y="7855"/>
                      <a:pt x="7789" y="6575"/>
                      <a:pt x="8139" y="4706"/>
                    </a:cubicBezTo>
                    <a:cubicBezTo>
                      <a:pt x="8573" y="2572"/>
                      <a:pt x="7205" y="503"/>
                      <a:pt x="5070" y="70"/>
                    </a:cubicBezTo>
                    <a:cubicBezTo>
                      <a:pt x="4820" y="23"/>
                      <a:pt x="4571" y="0"/>
                      <a:pt x="43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6" name="Google Shape;3923;p33"/>
              <p:cNvSpPr/>
              <p:nvPr/>
            </p:nvSpPr>
            <p:spPr>
              <a:xfrm>
                <a:off x="3286675" y="2090650"/>
                <a:ext cx="214350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856" extrusionOk="0">
                    <a:moveTo>
                      <a:pt x="4244" y="0"/>
                    </a:moveTo>
                    <a:cubicBezTo>
                      <a:pt x="2412" y="0"/>
                      <a:pt x="781" y="1281"/>
                      <a:pt x="401" y="3149"/>
                    </a:cubicBezTo>
                    <a:cubicBezTo>
                      <a:pt x="1" y="5284"/>
                      <a:pt x="1369" y="7352"/>
                      <a:pt x="3503" y="7786"/>
                    </a:cubicBezTo>
                    <a:cubicBezTo>
                      <a:pt x="3753" y="7833"/>
                      <a:pt x="4002" y="7855"/>
                      <a:pt x="4248" y="7855"/>
                    </a:cubicBezTo>
                    <a:cubicBezTo>
                      <a:pt x="6100" y="7855"/>
                      <a:pt x="7757" y="6569"/>
                      <a:pt x="8140" y="4684"/>
                    </a:cubicBezTo>
                    <a:cubicBezTo>
                      <a:pt x="8574" y="2582"/>
                      <a:pt x="7206" y="481"/>
                      <a:pt x="5038" y="80"/>
                    </a:cubicBezTo>
                    <a:cubicBezTo>
                      <a:pt x="4771" y="26"/>
                      <a:pt x="4506" y="0"/>
                      <a:pt x="4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7" name="Google Shape;3924;p33"/>
              <p:cNvSpPr/>
              <p:nvPr/>
            </p:nvSpPr>
            <p:spPr>
              <a:xfrm>
                <a:off x="3044000" y="1981000"/>
                <a:ext cx="525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983" extrusionOk="0">
                    <a:moveTo>
                      <a:pt x="1034" y="1"/>
                    </a:moveTo>
                    <a:cubicBezTo>
                      <a:pt x="594" y="1"/>
                      <a:pt x="215" y="314"/>
                      <a:pt x="101" y="797"/>
                    </a:cubicBezTo>
                    <a:cubicBezTo>
                      <a:pt x="1" y="1331"/>
                      <a:pt x="301" y="1831"/>
                      <a:pt x="868" y="1965"/>
                    </a:cubicBezTo>
                    <a:cubicBezTo>
                      <a:pt x="932" y="1976"/>
                      <a:pt x="995" y="1982"/>
                      <a:pt x="1057" y="1982"/>
                    </a:cubicBezTo>
                    <a:cubicBezTo>
                      <a:pt x="1516" y="1982"/>
                      <a:pt x="1918" y="1667"/>
                      <a:pt x="2036" y="1197"/>
                    </a:cubicBezTo>
                    <a:cubicBezTo>
                      <a:pt x="2102" y="664"/>
                      <a:pt x="1769" y="163"/>
                      <a:pt x="1269" y="30"/>
                    </a:cubicBezTo>
                    <a:cubicBezTo>
                      <a:pt x="1189" y="10"/>
                      <a:pt x="1111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8" name="Google Shape;3925;p33"/>
              <p:cNvSpPr/>
              <p:nvPr/>
            </p:nvSpPr>
            <p:spPr>
              <a:xfrm>
                <a:off x="3283350" y="2029375"/>
                <a:ext cx="54225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61" extrusionOk="0">
                    <a:moveTo>
                      <a:pt x="1053" y="0"/>
                    </a:moveTo>
                    <a:cubicBezTo>
                      <a:pt x="594" y="0"/>
                      <a:pt x="219" y="309"/>
                      <a:pt x="134" y="763"/>
                    </a:cubicBezTo>
                    <a:cubicBezTo>
                      <a:pt x="0" y="1297"/>
                      <a:pt x="334" y="1797"/>
                      <a:pt x="868" y="1931"/>
                    </a:cubicBezTo>
                    <a:cubicBezTo>
                      <a:pt x="952" y="1951"/>
                      <a:pt x="1035" y="1960"/>
                      <a:pt x="1114" y="1960"/>
                    </a:cubicBezTo>
                    <a:cubicBezTo>
                      <a:pt x="1567" y="1960"/>
                      <a:pt x="1922" y="1651"/>
                      <a:pt x="2035" y="1197"/>
                    </a:cubicBezTo>
                    <a:cubicBezTo>
                      <a:pt x="2169" y="630"/>
                      <a:pt x="1835" y="130"/>
                      <a:pt x="1301" y="30"/>
                    </a:cubicBezTo>
                    <a:cubicBezTo>
                      <a:pt x="1217" y="10"/>
                      <a:pt x="1134" y="0"/>
                      <a:pt x="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9" name="Google Shape;3926;p33"/>
              <p:cNvSpPr/>
              <p:nvPr/>
            </p:nvSpPr>
            <p:spPr>
              <a:xfrm>
                <a:off x="3139075" y="2023425"/>
                <a:ext cx="1017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636" fill="none" extrusionOk="0">
                    <a:moveTo>
                      <a:pt x="4070" y="768"/>
                    </a:moveTo>
                    <a:cubicBezTo>
                      <a:pt x="3470" y="1335"/>
                      <a:pt x="2636" y="1635"/>
                      <a:pt x="1802" y="1468"/>
                    </a:cubicBezTo>
                    <a:cubicBezTo>
                      <a:pt x="968" y="1302"/>
                      <a:pt x="301" y="701"/>
                      <a:pt x="1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2" name="Right Arrow 1">
            <a:hlinkClick r:id="rId4" action="ppaction://hlinksldjump"/>
          </p:cNvPr>
          <p:cNvSpPr/>
          <p:nvPr/>
        </p:nvSpPr>
        <p:spPr>
          <a:xfrm>
            <a:off x="8372475" y="4728210"/>
            <a:ext cx="406400" cy="3486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start="never" repeatDur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6" grpId="0" bldLvl="0" animBg="1"/>
      <p:bldP spid="28" grpId="0" bldLvl="0" animBg="1"/>
      <p:bldP spid="29" grpId="0" bldLvl="0" animBg="1"/>
      <p:bldP spid="33" grpId="0" bldLvl="0" animBg="1"/>
      <p:bldP spid="34" grpId="0" bldLvl="0" animBg="1"/>
      <p:bldP spid="4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44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UNIT 8:</a:t>
            </a:r>
            <a:endParaRPr sz="44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54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SPORTS AND GAMES</a:t>
            </a:r>
            <a:endParaRPr sz="54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"/>
          <p:cNvSpPr txBox="1">
            <a:spLocks noGrp="1"/>
          </p:cNvSpPr>
          <p:nvPr>
            <p:ph type="subTitle" idx="1"/>
          </p:nvPr>
        </p:nvSpPr>
        <p:spPr>
          <a:xfrm rot="-59909">
            <a:off x="2663602" y="3502823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Comic Sans MS" panose="030F0702030302020204" charset="0"/>
                <a:cs typeface="Comic Sans MS" panose="030F0702030302020204" charset="0"/>
              </a:rPr>
              <a:t>Lesson 5: SKILLS 1 / P22</a:t>
            </a:r>
            <a:endParaRPr lang="en-US" sz="2400"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460" name="Google Shape;460;p1"/>
          <p:cNvGrpSpPr/>
          <p:nvPr/>
        </p:nvGrpSpPr>
        <p:grpSpPr>
          <a:xfrm>
            <a:off x="3775376" y="270794"/>
            <a:ext cx="1593359" cy="1554483"/>
            <a:chOff x="720026" y="1895629"/>
            <a:chExt cx="597525" cy="568845"/>
          </a:xfrm>
        </p:grpSpPr>
        <p:sp>
          <p:nvSpPr>
            <p:cNvPr id="461" name="Google Shape;461;p1"/>
            <p:cNvSpPr/>
            <p:nvPr/>
          </p:nvSpPr>
          <p:spPr>
            <a:xfrm>
              <a:off x="1090734" y="2235993"/>
              <a:ext cx="149774" cy="207256"/>
            </a:xfrm>
            <a:custGeom>
              <a:avLst/>
              <a:gdLst/>
              <a:ahLst/>
              <a:cxnLst/>
              <a:rect l="l" t="t" r="r" b="b"/>
              <a:pathLst>
                <a:path w="4862" h="6728" extrusionOk="0">
                  <a:moveTo>
                    <a:pt x="75" y="0"/>
                  </a:moveTo>
                  <a:cubicBezTo>
                    <a:pt x="75" y="0"/>
                    <a:pt x="0" y="1442"/>
                    <a:pt x="76" y="1442"/>
                  </a:cubicBezTo>
                  <a:cubicBezTo>
                    <a:pt x="85" y="1442"/>
                    <a:pt x="97" y="1420"/>
                    <a:pt x="111" y="1370"/>
                  </a:cubicBezTo>
                  <a:cubicBezTo>
                    <a:pt x="111" y="1368"/>
                    <a:pt x="113" y="1368"/>
                    <a:pt x="115" y="1368"/>
                  </a:cubicBezTo>
                  <a:cubicBezTo>
                    <a:pt x="247" y="1368"/>
                    <a:pt x="3350" y="2810"/>
                    <a:pt x="3350" y="2810"/>
                  </a:cubicBezTo>
                  <a:lnTo>
                    <a:pt x="992" y="5918"/>
                  </a:lnTo>
                  <a:lnTo>
                    <a:pt x="1528" y="6727"/>
                  </a:lnTo>
                  <a:cubicBezTo>
                    <a:pt x="1528" y="6727"/>
                    <a:pt x="4862" y="3572"/>
                    <a:pt x="4671" y="2667"/>
                  </a:cubicBezTo>
                  <a:cubicBezTo>
                    <a:pt x="4493" y="1751"/>
                    <a:pt x="76" y="0"/>
                    <a:pt x="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"/>
            <p:cNvSpPr/>
            <p:nvPr/>
          </p:nvSpPr>
          <p:spPr>
            <a:xfrm>
              <a:off x="769930" y="2142839"/>
              <a:ext cx="185970" cy="183598"/>
            </a:xfrm>
            <a:custGeom>
              <a:avLst/>
              <a:gdLst/>
              <a:ahLst/>
              <a:cxnLst/>
              <a:rect l="l" t="t" r="r" b="b"/>
              <a:pathLst>
                <a:path w="6037" h="5960" extrusionOk="0">
                  <a:moveTo>
                    <a:pt x="2167" y="0"/>
                  </a:moveTo>
                  <a:lnTo>
                    <a:pt x="845" y="179"/>
                  </a:lnTo>
                  <a:cubicBezTo>
                    <a:pt x="845" y="179"/>
                    <a:pt x="0" y="5739"/>
                    <a:pt x="631" y="5941"/>
                  </a:cubicBezTo>
                  <a:cubicBezTo>
                    <a:pt x="668" y="5953"/>
                    <a:pt x="719" y="5959"/>
                    <a:pt x="783" y="5959"/>
                  </a:cubicBezTo>
                  <a:cubicBezTo>
                    <a:pt x="1800" y="5959"/>
                    <a:pt x="6037" y="4536"/>
                    <a:pt x="6037" y="4536"/>
                  </a:cubicBezTo>
                  <a:lnTo>
                    <a:pt x="5810" y="2751"/>
                  </a:lnTo>
                  <a:cubicBezTo>
                    <a:pt x="5810" y="2751"/>
                    <a:pt x="2471" y="4301"/>
                    <a:pt x="1775" y="4301"/>
                  </a:cubicBezTo>
                  <a:cubicBezTo>
                    <a:pt x="1757" y="4301"/>
                    <a:pt x="1741" y="4300"/>
                    <a:pt x="1726" y="4298"/>
                  </a:cubicBezTo>
                  <a:lnTo>
                    <a:pt x="21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"/>
            <p:cNvSpPr/>
            <p:nvPr/>
          </p:nvSpPr>
          <p:spPr>
            <a:xfrm>
              <a:off x="873712" y="2231157"/>
              <a:ext cx="82465" cy="94910"/>
            </a:xfrm>
            <a:custGeom>
              <a:avLst/>
              <a:gdLst/>
              <a:ahLst/>
              <a:cxnLst/>
              <a:rect l="l" t="t" r="r" b="b"/>
              <a:pathLst>
                <a:path w="2677" h="3081" extrusionOk="0">
                  <a:moveTo>
                    <a:pt x="2166" y="1"/>
                  </a:moveTo>
                  <a:cubicBezTo>
                    <a:pt x="2159" y="1"/>
                    <a:pt x="2151" y="1"/>
                    <a:pt x="2144" y="3"/>
                  </a:cubicBezTo>
                  <a:cubicBezTo>
                    <a:pt x="2144" y="3"/>
                    <a:pt x="477" y="455"/>
                    <a:pt x="382" y="693"/>
                  </a:cubicBezTo>
                  <a:cubicBezTo>
                    <a:pt x="298" y="931"/>
                    <a:pt x="1" y="3015"/>
                    <a:pt x="179" y="3074"/>
                  </a:cubicBezTo>
                  <a:cubicBezTo>
                    <a:pt x="190" y="3078"/>
                    <a:pt x="209" y="3080"/>
                    <a:pt x="235" y="3080"/>
                  </a:cubicBezTo>
                  <a:cubicBezTo>
                    <a:pt x="593" y="3080"/>
                    <a:pt x="2276" y="2716"/>
                    <a:pt x="2465" y="2693"/>
                  </a:cubicBezTo>
                  <a:cubicBezTo>
                    <a:pt x="2676" y="2658"/>
                    <a:pt x="2645" y="1"/>
                    <a:pt x="2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"/>
            <p:cNvSpPr/>
            <p:nvPr/>
          </p:nvSpPr>
          <p:spPr>
            <a:xfrm>
              <a:off x="1080198" y="2238550"/>
              <a:ext cx="91737" cy="99408"/>
            </a:xfrm>
            <a:custGeom>
              <a:avLst/>
              <a:gdLst/>
              <a:ahLst/>
              <a:cxnLst/>
              <a:rect l="l" t="t" r="r" b="b"/>
              <a:pathLst>
                <a:path w="2978" h="3227" extrusionOk="0">
                  <a:moveTo>
                    <a:pt x="798" y="1"/>
                  </a:moveTo>
                  <a:cubicBezTo>
                    <a:pt x="798" y="1"/>
                    <a:pt x="1" y="1965"/>
                    <a:pt x="84" y="2001"/>
                  </a:cubicBezTo>
                  <a:cubicBezTo>
                    <a:pt x="171" y="2034"/>
                    <a:pt x="1666" y="3226"/>
                    <a:pt x="2108" y="3226"/>
                  </a:cubicBezTo>
                  <a:cubicBezTo>
                    <a:pt x="2150" y="3226"/>
                    <a:pt x="2183" y="3216"/>
                    <a:pt x="2203" y="3192"/>
                  </a:cubicBezTo>
                  <a:cubicBezTo>
                    <a:pt x="2442" y="2930"/>
                    <a:pt x="2858" y="1048"/>
                    <a:pt x="2918" y="894"/>
                  </a:cubicBezTo>
                  <a:cubicBezTo>
                    <a:pt x="2977" y="751"/>
                    <a:pt x="798" y="1"/>
                    <a:pt x="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"/>
            <p:cNvSpPr/>
            <p:nvPr/>
          </p:nvSpPr>
          <p:spPr>
            <a:xfrm>
              <a:off x="954052" y="2160059"/>
              <a:ext cx="144167" cy="133078"/>
            </a:xfrm>
            <a:custGeom>
              <a:avLst/>
              <a:gdLst/>
              <a:ahLst/>
              <a:cxnLst/>
              <a:rect l="l" t="t" r="r" b="b"/>
              <a:pathLst>
                <a:path w="4680" h="4320" extrusionOk="0">
                  <a:moveTo>
                    <a:pt x="2107" y="1"/>
                  </a:moveTo>
                  <a:lnTo>
                    <a:pt x="1845" y="2156"/>
                  </a:lnTo>
                  <a:lnTo>
                    <a:pt x="0" y="2287"/>
                  </a:lnTo>
                  <a:cubicBezTo>
                    <a:pt x="0" y="2287"/>
                    <a:pt x="702" y="3918"/>
                    <a:pt x="1786" y="4275"/>
                  </a:cubicBezTo>
                  <a:cubicBezTo>
                    <a:pt x="1877" y="4305"/>
                    <a:pt x="1974" y="4319"/>
                    <a:pt x="2074" y="4319"/>
                  </a:cubicBezTo>
                  <a:cubicBezTo>
                    <a:pt x="3162" y="4319"/>
                    <a:pt x="4679" y="2692"/>
                    <a:pt x="4679" y="2692"/>
                  </a:cubicBezTo>
                  <a:lnTo>
                    <a:pt x="3119" y="2323"/>
                  </a:lnTo>
                  <a:lnTo>
                    <a:pt x="3631" y="679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"/>
            <p:cNvSpPr/>
            <p:nvPr/>
          </p:nvSpPr>
          <p:spPr>
            <a:xfrm>
              <a:off x="1199414" y="2424520"/>
              <a:ext cx="26431" cy="26800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65" y="143"/>
                  </a:moveTo>
                  <a:cubicBezTo>
                    <a:pt x="465" y="167"/>
                    <a:pt x="477" y="215"/>
                    <a:pt x="488" y="238"/>
                  </a:cubicBezTo>
                  <a:cubicBezTo>
                    <a:pt x="500" y="322"/>
                    <a:pt x="512" y="345"/>
                    <a:pt x="524" y="357"/>
                  </a:cubicBezTo>
                  <a:cubicBezTo>
                    <a:pt x="536" y="369"/>
                    <a:pt x="560" y="381"/>
                    <a:pt x="631" y="405"/>
                  </a:cubicBezTo>
                  <a:cubicBezTo>
                    <a:pt x="655" y="417"/>
                    <a:pt x="691" y="429"/>
                    <a:pt x="727" y="441"/>
                  </a:cubicBezTo>
                  <a:cubicBezTo>
                    <a:pt x="679" y="465"/>
                    <a:pt x="608" y="488"/>
                    <a:pt x="548" y="512"/>
                  </a:cubicBezTo>
                  <a:cubicBezTo>
                    <a:pt x="536" y="512"/>
                    <a:pt x="524" y="524"/>
                    <a:pt x="524" y="536"/>
                  </a:cubicBezTo>
                  <a:cubicBezTo>
                    <a:pt x="500" y="607"/>
                    <a:pt x="453" y="679"/>
                    <a:pt x="429" y="738"/>
                  </a:cubicBezTo>
                  <a:cubicBezTo>
                    <a:pt x="417" y="679"/>
                    <a:pt x="393" y="596"/>
                    <a:pt x="369" y="524"/>
                  </a:cubicBezTo>
                  <a:cubicBezTo>
                    <a:pt x="369" y="500"/>
                    <a:pt x="357" y="488"/>
                    <a:pt x="334" y="488"/>
                  </a:cubicBezTo>
                  <a:cubicBezTo>
                    <a:pt x="262" y="476"/>
                    <a:pt x="191" y="453"/>
                    <a:pt x="131" y="441"/>
                  </a:cubicBezTo>
                  <a:cubicBezTo>
                    <a:pt x="191" y="417"/>
                    <a:pt x="274" y="381"/>
                    <a:pt x="357" y="345"/>
                  </a:cubicBezTo>
                  <a:cubicBezTo>
                    <a:pt x="369" y="345"/>
                    <a:pt x="381" y="334"/>
                    <a:pt x="381" y="322"/>
                  </a:cubicBezTo>
                  <a:cubicBezTo>
                    <a:pt x="405" y="262"/>
                    <a:pt x="441" y="191"/>
                    <a:pt x="465" y="143"/>
                  </a:cubicBezTo>
                  <a:close/>
                  <a:moveTo>
                    <a:pt x="465" y="0"/>
                  </a:moveTo>
                  <a:cubicBezTo>
                    <a:pt x="441" y="0"/>
                    <a:pt x="405" y="0"/>
                    <a:pt x="310" y="274"/>
                  </a:cubicBezTo>
                  <a:cubicBezTo>
                    <a:pt x="24" y="381"/>
                    <a:pt x="12" y="417"/>
                    <a:pt x="12" y="441"/>
                  </a:cubicBezTo>
                  <a:cubicBezTo>
                    <a:pt x="0" y="453"/>
                    <a:pt x="12" y="476"/>
                    <a:pt x="12" y="488"/>
                  </a:cubicBezTo>
                  <a:cubicBezTo>
                    <a:pt x="24" y="500"/>
                    <a:pt x="48" y="524"/>
                    <a:pt x="286" y="572"/>
                  </a:cubicBezTo>
                  <a:cubicBezTo>
                    <a:pt x="369" y="869"/>
                    <a:pt x="393" y="869"/>
                    <a:pt x="429" y="869"/>
                  </a:cubicBezTo>
                  <a:cubicBezTo>
                    <a:pt x="453" y="869"/>
                    <a:pt x="477" y="857"/>
                    <a:pt x="596" y="596"/>
                  </a:cubicBezTo>
                  <a:cubicBezTo>
                    <a:pt x="679" y="560"/>
                    <a:pt x="810" y="512"/>
                    <a:pt x="834" y="488"/>
                  </a:cubicBezTo>
                  <a:cubicBezTo>
                    <a:pt x="858" y="476"/>
                    <a:pt x="858" y="453"/>
                    <a:pt x="858" y="441"/>
                  </a:cubicBezTo>
                  <a:cubicBezTo>
                    <a:pt x="846" y="393"/>
                    <a:pt x="810" y="381"/>
                    <a:pt x="667" y="322"/>
                  </a:cubicBezTo>
                  <a:cubicBezTo>
                    <a:pt x="643" y="322"/>
                    <a:pt x="608" y="310"/>
                    <a:pt x="596" y="298"/>
                  </a:cubicBezTo>
                  <a:lnTo>
                    <a:pt x="572" y="215"/>
                  </a:lnTo>
                  <a:cubicBezTo>
                    <a:pt x="548" y="95"/>
                    <a:pt x="524" y="48"/>
                    <a:pt x="512" y="24"/>
                  </a:cubicBezTo>
                  <a:cubicBezTo>
                    <a:pt x="500" y="12"/>
                    <a:pt x="488" y="0"/>
                    <a:pt x="46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"/>
            <p:cNvSpPr/>
            <p:nvPr/>
          </p:nvSpPr>
          <p:spPr>
            <a:xfrm>
              <a:off x="887636" y="2191234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2" y="96"/>
                  </a:moveTo>
                  <a:cubicBezTo>
                    <a:pt x="382" y="96"/>
                    <a:pt x="442" y="120"/>
                    <a:pt x="477" y="156"/>
                  </a:cubicBezTo>
                  <a:cubicBezTo>
                    <a:pt x="525" y="203"/>
                    <a:pt x="549" y="251"/>
                    <a:pt x="549" y="322"/>
                  </a:cubicBezTo>
                  <a:cubicBezTo>
                    <a:pt x="549" y="441"/>
                    <a:pt x="442" y="549"/>
                    <a:pt x="322" y="549"/>
                  </a:cubicBezTo>
                  <a:cubicBezTo>
                    <a:pt x="191" y="549"/>
                    <a:pt x="84" y="441"/>
                    <a:pt x="84" y="310"/>
                  </a:cubicBezTo>
                  <a:cubicBezTo>
                    <a:pt x="84" y="191"/>
                    <a:pt x="191" y="96"/>
                    <a:pt x="322" y="96"/>
                  </a:cubicBezTo>
                  <a:close/>
                  <a:moveTo>
                    <a:pt x="322" y="1"/>
                  </a:moveTo>
                  <a:cubicBezTo>
                    <a:pt x="144" y="1"/>
                    <a:pt x="1" y="144"/>
                    <a:pt x="1" y="310"/>
                  </a:cubicBezTo>
                  <a:cubicBezTo>
                    <a:pt x="1" y="489"/>
                    <a:pt x="144" y="632"/>
                    <a:pt x="322" y="632"/>
                  </a:cubicBezTo>
                  <a:cubicBezTo>
                    <a:pt x="489" y="632"/>
                    <a:pt x="632" y="489"/>
                    <a:pt x="632" y="322"/>
                  </a:cubicBezTo>
                  <a:cubicBezTo>
                    <a:pt x="632" y="239"/>
                    <a:pt x="596" y="156"/>
                    <a:pt x="537" y="96"/>
                  </a:cubicBezTo>
                  <a:cubicBezTo>
                    <a:pt x="477" y="37"/>
                    <a:pt x="406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"/>
            <p:cNvSpPr/>
            <p:nvPr/>
          </p:nvSpPr>
          <p:spPr>
            <a:xfrm>
              <a:off x="1205266" y="2145396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2" y="84"/>
                  </a:moveTo>
                  <a:cubicBezTo>
                    <a:pt x="441" y="84"/>
                    <a:pt x="548" y="191"/>
                    <a:pt x="548" y="310"/>
                  </a:cubicBezTo>
                  <a:cubicBezTo>
                    <a:pt x="548" y="441"/>
                    <a:pt x="441" y="536"/>
                    <a:pt x="322" y="536"/>
                  </a:cubicBezTo>
                  <a:lnTo>
                    <a:pt x="322" y="584"/>
                  </a:lnTo>
                  <a:lnTo>
                    <a:pt x="310" y="536"/>
                  </a:lnTo>
                  <a:cubicBezTo>
                    <a:pt x="251" y="536"/>
                    <a:pt x="203" y="524"/>
                    <a:pt x="156" y="477"/>
                  </a:cubicBezTo>
                  <a:cubicBezTo>
                    <a:pt x="108" y="429"/>
                    <a:pt x="84" y="382"/>
                    <a:pt x="84" y="310"/>
                  </a:cubicBezTo>
                  <a:cubicBezTo>
                    <a:pt x="84" y="191"/>
                    <a:pt x="191" y="84"/>
                    <a:pt x="322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" y="143"/>
                    <a:pt x="1" y="310"/>
                  </a:cubicBezTo>
                  <a:cubicBezTo>
                    <a:pt x="1" y="405"/>
                    <a:pt x="37" y="477"/>
                    <a:pt x="96" y="536"/>
                  </a:cubicBezTo>
                  <a:cubicBezTo>
                    <a:pt x="156" y="596"/>
                    <a:pt x="227" y="632"/>
                    <a:pt x="310" y="632"/>
                  </a:cubicBezTo>
                  <a:cubicBezTo>
                    <a:pt x="489" y="632"/>
                    <a:pt x="632" y="489"/>
                    <a:pt x="632" y="322"/>
                  </a:cubicBezTo>
                  <a:cubicBezTo>
                    <a:pt x="632" y="143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9" name="Google Shape;469;p1"/>
            <p:cNvSpPr/>
            <p:nvPr/>
          </p:nvSpPr>
          <p:spPr>
            <a:xfrm>
              <a:off x="1003186" y="1895629"/>
              <a:ext cx="19469" cy="19469"/>
            </a:xfrm>
            <a:custGeom>
              <a:avLst/>
              <a:gdLst/>
              <a:ahLst/>
              <a:cxnLst/>
              <a:rect l="l" t="t" r="r" b="b"/>
              <a:pathLst>
                <a:path w="632" h="632" extrusionOk="0">
                  <a:moveTo>
                    <a:pt x="322" y="96"/>
                  </a:moveTo>
                  <a:cubicBezTo>
                    <a:pt x="381" y="96"/>
                    <a:pt x="441" y="119"/>
                    <a:pt x="489" y="155"/>
                  </a:cubicBezTo>
                  <a:cubicBezTo>
                    <a:pt x="524" y="203"/>
                    <a:pt x="548" y="262"/>
                    <a:pt x="548" y="322"/>
                  </a:cubicBezTo>
                  <a:cubicBezTo>
                    <a:pt x="548" y="441"/>
                    <a:pt x="441" y="548"/>
                    <a:pt x="322" y="548"/>
                  </a:cubicBezTo>
                  <a:cubicBezTo>
                    <a:pt x="191" y="548"/>
                    <a:pt x="96" y="441"/>
                    <a:pt x="96" y="322"/>
                  </a:cubicBezTo>
                  <a:cubicBezTo>
                    <a:pt x="96" y="191"/>
                    <a:pt x="191" y="96"/>
                    <a:pt x="322" y="96"/>
                  </a:cubicBezTo>
                  <a:close/>
                  <a:moveTo>
                    <a:pt x="322" y="0"/>
                  </a:moveTo>
                  <a:cubicBezTo>
                    <a:pt x="143" y="0"/>
                    <a:pt x="0" y="143"/>
                    <a:pt x="0" y="322"/>
                  </a:cubicBezTo>
                  <a:cubicBezTo>
                    <a:pt x="0" y="489"/>
                    <a:pt x="143" y="631"/>
                    <a:pt x="322" y="631"/>
                  </a:cubicBezTo>
                  <a:cubicBezTo>
                    <a:pt x="489" y="631"/>
                    <a:pt x="631" y="500"/>
                    <a:pt x="631" y="322"/>
                  </a:cubicBezTo>
                  <a:cubicBezTo>
                    <a:pt x="631" y="239"/>
                    <a:pt x="608" y="155"/>
                    <a:pt x="548" y="96"/>
                  </a:cubicBezTo>
                  <a:cubicBezTo>
                    <a:pt x="489" y="36"/>
                    <a:pt x="405" y="0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"/>
            <p:cNvSpPr/>
            <p:nvPr/>
          </p:nvSpPr>
          <p:spPr>
            <a:xfrm>
              <a:off x="1132197" y="2183224"/>
              <a:ext cx="103690" cy="59053"/>
            </a:xfrm>
            <a:custGeom>
              <a:avLst/>
              <a:gdLst/>
              <a:ahLst/>
              <a:cxnLst/>
              <a:rect l="l" t="t" r="r" b="b"/>
              <a:pathLst>
                <a:path w="3366" h="1917" extrusionOk="0">
                  <a:moveTo>
                    <a:pt x="2053" y="0"/>
                  </a:moveTo>
                  <a:cubicBezTo>
                    <a:pt x="1898" y="0"/>
                    <a:pt x="1760" y="87"/>
                    <a:pt x="1666" y="200"/>
                  </a:cubicBezTo>
                  <a:lnTo>
                    <a:pt x="1666" y="200"/>
                  </a:lnTo>
                  <a:cubicBezTo>
                    <a:pt x="1602" y="146"/>
                    <a:pt x="1517" y="97"/>
                    <a:pt x="1408" y="58"/>
                  </a:cubicBezTo>
                  <a:cubicBezTo>
                    <a:pt x="1319" y="29"/>
                    <a:pt x="1244" y="16"/>
                    <a:pt x="1182" y="16"/>
                  </a:cubicBezTo>
                  <a:cubicBezTo>
                    <a:pt x="790" y="16"/>
                    <a:pt x="861" y="511"/>
                    <a:pt x="861" y="511"/>
                  </a:cubicBezTo>
                  <a:cubicBezTo>
                    <a:pt x="821" y="488"/>
                    <a:pt x="779" y="477"/>
                    <a:pt x="736" y="477"/>
                  </a:cubicBezTo>
                  <a:cubicBezTo>
                    <a:pt x="399" y="477"/>
                    <a:pt x="1" y="1113"/>
                    <a:pt x="444" y="1440"/>
                  </a:cubicBezTo>
                  <a:cubicBezTo>
                    <a:pt x="578" y="1538"/>
                    <a:pt x="706" y="1583"/>
                    <a:pt x="816" y="1590"/>
                  </a:cubicBezTo>
                  <a:lnTo>
                    <a:pt x="816" y="1590"/>
                  </a:lnTo>
                  <a:cubicBezTo>
                    <a:pt x="851" y="1762"/>
                    <a:pt x="971" y="1911"/>
                    <a:pt x="1230" y="1916"/>
                  </a:cubicBezTo>
                  <a:cubicBezTo>
                    <a:pt x="1243" y="1916"/>
                    <a:pt x="1256" y="1916"/>
                    <a:pt x="1269" y="1916"/>
                  </a:cubicBezTo>
                  <a:cubicBezTo>
                    <a:pt x="1613" y="1916"/>
                    <a:pt x="1843" y="1837"/>
                    <a:pt x="1974" y="1718"/>
                  </a:cubicBezTo>
                  <a:lnTo>
                    <a:pt x="1974" y="1718"/>
                  </a:lnTo>
                  <a:cubicBezTo>
                    <a:pt x="2001" y="1754"/>
                    <a:pt x="2034" y="1788"/>
                    <a:pt x="2075" y="1821"/>
                  </a:cubicBezTo>
                  <a:cubicBezTo>
                    <a:pt x="2135" y="1869"/>
                    <a:pt x="2207" y="1891"/>
                    <a:pt x="2286" y="1891"/>
                  </a:cubicBezTo>
                  <a:cubicBezTo>
                    <a:pt x="2728" y="1891"/>
                    <a:pt x="3366" y="1213"/>
                    <a:pt x="2992" y="809"/>
                  </a:cubicBezTo>
                  <a:cubicBezTo>
                    <a:pt x="2888" y="699"/>
                    <a:pt x="2778" y="658"/>
                    <a:pt x="2675" y="658"/>
                  </a:cubicBezTo>
                  <a:cubicBezTo>
                    <a:pt x="2664" y="658"/>
                    <a:pt x="2653" y="658"/>
                    <a:pt x="2643" y="659"/>
                  </a:cubicBezTo>
                  <a:lnTo>
                    <a:pt x="2643" y="659"/>
                  </a:lnTo>
                  <a:cubicBezTo>
                    <a:pt x="2650" y="462"/>
                    <a:pt x="2554" y="235"/>
                    <a:pt x="2313" y="82"/>
                  </a:cubicBezTo>
                  <a:cubicBezTo>
                    <a:pt x="2224" y="25"/>
                    <a:pt x="2136" y="0"/>
                    <a:pt x="20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"/>
            <p:cNvSpPr/>
            <p:nvPr/>
          </p:nvSpPr>
          <p:spPr>
            <a:xfrm>
              <a:off x="1137064" y="2181715"/>
              <a:ext cx="93555" cy="61641"/>
            </a:xfrm>
            <a:custGeom>
              <a:avLst/>
              <a:gdLst/>
              <a:ahLst/>
              <a:cxnLst/>
              <a:rect l="l" t="t" r="r" b="b"/>
              <a:pathLst>
                <a:path w="3037" h="2001" extrusionOk="0">
                  <a:moveTo>
                    <a:pt x="1512" y="310"/>
                  </a:moveTo>
                  <a:cubicBezTo>
                    <a:pt x="1631" y="429"/>
                    <a:pt x="1655" y="560"/>
                    <a:pt x="1619" y="655"/>
                  </a:cubicBezTo>
                  <a:cubicBezTo>
                    <a:pt x="1604" y="701"/>
                    <a:pt x="1574" y="728"/>
                    <a:pt x="1538" y="728"/>
                  </a:cubicBezTo>
                  <a:cubicBezTo>
                    <a:pt x="1519" y="728"/>
                    <a:pt x="1498" y="720"/>
                    <a:pt x="1477" y="703"/>
                  </a:cubicBezTo>
                  <a:cubicBezTo>
                    <a:pt x="1381" y="631"/>
                    <a:pt x="1405" y="465"/>
                    <a:pt x="1512" y="310"/>
                  </a:cubicBezTo>
                  <a:close/>
                  <a:moveTo>
                    <a:pt x="2441" y="762"/>
                  </a:moveTo>
                  <a:lnTo>
                    <a:pt x="2441" y="762"/>
                  </a:lnTo>
                  <a:cubicBezTo>
                    <a:pt x="2417" y="917"/>
                    <a:pt x="2310" y="1048"/>
                    <a:pt x="2179" y="1060"/>
                  </a:cubicBezTo>
                  <a:lnTo>
                    <a:pt x="2155" y="1060"/>
                  </a:lnTo>
                  <a:cubicBezTo>
                    <a:pt x="2120" y="1060"/>
                    <a:pt x="2120" y="1048"/>
                    <a:pt x="2120" y="1036"/>
                  </a:cubicBezTo>
                  <a:cubicBezTo>
                    <a:pt x="2120" y="977"/>
                    <a:pt x="2251" y="798"/>
                    <a:pt x="2441" y="762"/>
                  </a:cubicBezTo>
                  <a:close/>
                  <a:moveTo>
                    <a:pt x="846" y="1179"/>
                  </a:moveTo>
                  <a:cubicBezTo>
                    <a:pt x="869" y="1179"/>
                    <a:pt x="881" y="1191"/>
                    <a:pt x="905" y="1215"/>
                  </a:cubicBezTo>
                  <a:cubicBezTo>
                    <a:pt x="965" y="1298"/>
                    <a:pt x="977" y="1381"/>
                    <a:pt x="941" y="1465"/>
                  </a:cubicBezTo>
                  <a:cubicBezTo>
                    <a:pt x="905" y="1548"/>
                    <a:pt x="810" y="1596"/>
                    <a:pt x="703" y="1596"/>
                  </a:cubicBezTo>
                  <a:cubicBezTo>
                    <a:pt x="679" y="1441"/>
                    <a:pt x="715" y="1286"/>
                    <a:pt x="774" y="1215"/>
                  </a:cubicBezTo>
                  <a:cubicBezTo>
                    <a:pt x="798" y="1191"/>
                    <a:pt x="822" y="1179"/>
                    <a:pt x="846" y="1179"/>
                  </a:cubicBezTo>
                  <a:close/>
                  <a:moveTo>
                    <a:pt x="1846" y="1310"/>
                  </a:moveTo>
                  <a:cubicBezTo>
                    <a:pt x="1858" y="1310"/>
                    <a:pt x="1870" y="1322"/>
                    <a:pt x="1893" y="1369"/>
                  </a:cubicBezTo>
                  <a:cubicBezTo>
                    <a:pt x="1929" y="1489"/>
                    <a:pt x="1905" y="1596"/>
                    <a:pt x="1822" y="1691"/>
                  </a:cubicBezTo>
                  <a:cubicBezTo>
                    <a:pt x="1750" y="1572"/>
                    <a:pt x="1762" y="1429"/>
                    <a:pt x="1798" y="1358"/>
                  </a:cubicBezTo>
                  <a:cubicBezTo>
                    <a:pt x="1822" y="1322"/>
                    <a:pt x="1834" y="1310"/>
                    <a:pt x="1846" y="1310"/>
                  </a:cubicBezTo>
                  <a:close/>
                  <a:moveTo>
                    <a:pt x="1895" y="96"/>
                  </a:moveTo>
                  <a:cubicBezTo>
                    <a:pt x="1974" y="96"/>
                    <a:pt x="2055" y="119"/>
                    <a:pt x="2131" y="167"/>
                  </a:cubicBezTo>
                  <a:cubicBezTo>
                    <a:pt x="2310" y="286"/>
                    <a:pt x="2429" y="477"/>
                    <a:pt x="2441" y="667"/>
                  </a:cubicBezTo>
                  <a:cubicBezTo>
                    <a:pt x="2203" y="703"/>
                    <a:pt x="2024" y="917"/>
                    <a:pt x="2024" y="1048"/>
                  </a:cubicBezTo>
                  <a:cubicBezTo>
                    <a:pt x="2036" y="1096"/>
                    <a:pt x="2060" y="1155"/>
                    <a:pt x="2155" y="1155"/>
                  </a:cubicBezTo>
                  <a:cubicBezTo>
                    <a:pt x="2167" y="1155"/>
                    <a:pt x="2179" y="1155"/>
                    <a:pt x="2191" y="1143"/>
                  </a:cubicBezTo>
                  <a:cubicBezTo>
                    <a:pt x="2370" y="1119"/>
                    <a:pt x="2501" y="965"/>
                    <a:pt x="2524" y="750"/>
                  </a:cubicBezTo>
                  <a:cubicBezTo>
                    <a:pt x="2632" y="750"/>
                    <a:pt x="2715" y="798"/>
                    <a:pt x="2798" y="893"/>
                  </a:cubicBezTo>
                  <a:cubicBezTo>
                    <a:pt x="2941" y="1036"/>
                    <a:pt x="2917" y="1227"/>
                    <a:pt x="2858" y="1346"/>
                  </a:cubicBezTo>
                  <a:cubicBezTo>
                    <a:pt x="2739" y="1631"/>
                    <a:pt x="2381" y="1893"/>
                    <a:pt x="2131" y="1893"/>
                  </a:cubicBezTo>
                  <a:cubicBezTo>
                    <a:pt x="2060" y="1893"/>
                    <a:pt x="2000" y="1870"/>
                    <a:pt x="1953" y="1834"/>
                  </a:cubicBezTo>
                  <a:cubicBezTo>
                    <a:pt x="1917" y="1810"/>
                    <a:pt x="1893" y="1786"/>
                    <a:pt x="1881" y="1762"/>
                  </a:cubicBezTo>
                  <a:cubicBezTo>
                    <a:pt x="1989" y="1655"/>
                    <a:pt x="2024" y="1500"/>
                    <a:pt x="1977" y="1346"/>
                  </a:cubicBezTo>
                  <a:cubicBezTo>
                    <a:pt x="1941" y="1227"/>
                    <a:pt x="1881" y="1215"/>
                    <a:pt x="1846" y="1215"/>
                  </a:cubicBezTo>
                  <a:cubicBezTo>
                    <a:pt x="1798" y="1215"/>
                    <a:pt x="1750" y="1250"/>
                    <a:pt x="1715" y="1310"/>
                  </a:cubicBezTo>
                  <a:cubicBezTo>
                    <a:pt x="1667" y="1417"/>
                    <a:pt x="1655" y="1596"/>
                    <a:pt x="1750" y="1750"/>
                  </a:cubicBezTo>
                  <a:cubicBezTo>
                    <a:pt x="1655" y="1834"/>
                    <a:pt x="1465" y="1917"/>
                    <a:pt x="1108" y="1917"/>
                  </a:cubicBezTo>
                  <a:lnTo>
                    <a:pt x="1072" y="1917"/>
                  </a:lnTo>
                  <a:cubicBezTo>
                    <a:pt x="857" y="1905"/>
                    <a:pt x="762" y="1798"/>
                    <a:pt x="715" y="1679"/>
                  </a:cubicBezTo>
                  <a:cubicBezTo>
                    <a:pt x="857" y="1679"/>
                    <a:pt x="977" y="1608"/>
                    <a:pt x="1024" y="1500"/>
                  </a:cubicBezTo>
                  <a:cubicBezTo>
                    <a:pt x="1072" y="1393"/>
                    <a:pt x="1060" y="1274"/>
                    <a:pt x="965" y="1155"/>
                  </a:cubicBezTo>
                  <a:cubicBezTo>
                    <a:pt x="917" y="1096"/>
                    <a:pt x="869" y="1084"/>
                    <a:pt x="846" y="1084"/>
                  </a:cubicBezTo>
                  <a:cubicBezTo>
                    <a:pt x="798" y="1084"/>
                    <a:pt x="750" y="1108"/>
                    <a:pt x="715" y="1155"/>
                  </a:cubicBezTo>
                  <a:cubicBezTo>
                    <a:pt x="643" y="1239"/>
                    <a:pt x="584" y="1417"/>
                    <a:pt x="607" y="1584"/>
                  </a:cubicBezTo>
                  <a:cubicBezTo>
                    <a:pt x="512" y="1572"/>
                    <a:pt x="405" y="1524"/>
                    <a:pt x="310" y="1441"/>
                  </a:cubicBezTo>
                  <a:cubicBezTo>
                    <a:pt x="84" y="1274"/>
                    <a:pt x="131" y="1036"/>
                    <a:pt x="167" y="941"/>
                  </a:cubicBezTo>
                  <a:cubicBezTo>
                    <a:pt x="226" y="738"/>
                    <a:pt x="417" y="572"/>
                    <a:pt x="572" y="572"/>
                  </a:cubicBezTo>
                  <a:cubicBezTo>
                    <a:pt x="607" y="572"/>
                    <a:pt x="643" y="584"/>
                    <a:pt x="679" y="608"/>
                  </a:cubicBezTo>
                  <a:cubicBezTo>
                    <a:pt x="691" y="608"/>
                    <a:pt x="703" y="608"/>
                    <a:pt x="727" y="596"/>
                  </a:cubicBezTo>
                  <a:cubicBezTo>
                    <a:pt x="738" y="596"/>
                    <a:pt x="750" y="572"/>
                    <a:pt x="738" y="560"/>
                  </a:cubicBezTo>
                  <a:cubicBezTo>
                    <a:pt x="738" y="560"/>
                    <a:pt x="715" y="322"/>
                    <a:pt x="822" y="191"/>
                  </a:cubicBezTo>
                  <a:cubicBezTo>
                    <a:pt x="869" y="136"/>
                    <a:pt x="936" y="109"/>
                    <a:pt x="1021" y="109"/>
                  </a:cubicBezTo>
                  <a:cubicBezTo>
                    <a:pt x="1084" y="109"/>
                    <a:pt x="1157" y="124"/>
                    <a:pt x="1238" y="155"/>
                  </a:cubicBezTo>
                  <a:cubicBezTo>
                    <a:pt x="1322" y="179"/>
                    <a:pt x="1381" y="215"/>
                    <a:pt x="1441" y="250"/>
                  </a:cubicBezTo>
                  <a:cubicBezTo>
                    <a:pt x="1322" y="417"/>
                    <a:pt x="1274" y="643"/>
                    <a:pt x="1417" y="762"/>
                  </a:cubicBezTo>
                  <a:cubicBezTo>
                    <a:pt x="1453" y="798"/>
                    <a:pt x="1500" y="822"/>
                    <a:pt x="1548" y="822"/>
                  </a:cubicBezTo>
                  <a:cubicBezTo>
                    <a:pt x="1619" y="822"/>
                    <a:pt x="1679" y="762"/>
                    <a:pt x="1703" y="679"/>
                  </a:cubicBezTo>
                  <a:cubicBezTo>
                    <a:pt x="1750" y="560"/>
                    <a:pt x="1727" y="381"/>
                    <a:pt x="1572" y="238"/>
                  </a:cubicBezTo>
                  <a:cubicBezTo>
                    <a:pt x="1664" y="146"/>
                    <a:pt x="1778" y="96"/>
                    <a:pt x="1895" y="96"/>
                  </a:cubicBezTo>
                  <a:close/>
                  <a:moveTo>
                    <a:pt x="1893" y="0"/>
                  </a:moveTo>
                  <a:cubicBezTo>
                    <a:pt x="1750" y="0"/>
                    <a:pt x="1619" y="72"/>
                    <a:pt x="1500" y="179"/>
                  </a:cubicBezTo>
                  <a:cubicBezTo>
                    <a:pt x="1441" y="131"/>
                    <a:pt x="1358" y="96"/>
                    <a:pt x="1274" y="72"/>
                  </a:cubicBezTo>
                  <a:cubicBezTo>
                    <a:pt x="1179" y="39"/>
                    <a:pt x="1096" y="22"/>
                    <a:pt x="1023" y="22"/>
                  </a:cubicBezTo>
                  <a:cubicBezTo>
                    <a:pt x="913" y="22"/>
                    <a:pt x="827" y="60"/>
                    <a:pt x="762" y="131"/>
                  </a:cubicBezTo>
                  <a:cubicBezTo>
                    <a:pt x="667" y="238"/>
                    <a:pt x="643" y="405"/>
                    <a:pt x="655" y="488"/>
                  </a:cubicBezTo>
                  <a:lnTo>
                    <a:pt x="572" y="488"/>
                  </a:lnTo>
                  <a:cubicBezTo>
                    <a:pt x="369" y="488"/>
                    <a:pt x="155" y="679"/>
                    <a:pt x="84" y="917"/>
                  </a:cubicBezTo>
                  <a:cubicBezTo>
                    <a:pt x="0" y="1155"/>
                    <a:pt x="60" y="1369"/>
                    <a:pt x="262" y="1524"/>
                  </a:cubicBezTo>
                  <a:cubicBezTo>
                    <a:pt x="381" y="1608"/>
                    <a:pt x="500" y="1667"/>
                    <a:pt x="631" y="1679"/>
                  </a:cubicBezTo>
                  <a:cubicBezTo>
                    <a:pt x="679" y="1881"/>
                    <a:pt x="846" y="2001"/>
                    <a:pt x="1072" y="2001"/>
                  </a:cubicBezTo>
                  <a:lnTo>
                    <a:pt x="1108" y="2001"/>
                  </a:lnTo>
                  <a:cubicBezTo>
                    <a:pt x="1417" y="2001"/>
                    <a:pt x="1655" y="1941"/>
                    <a:pt x="1810" y="1822"/>
                  </a:cubicBezTo>
                  <a:cubicBezTo>
                    <a:pt x="1834" y="1858"/>
                    <a:pt x="1870" y="1881"/>
                    <a:pt x="1893" y="1905"/>
                  </a:cubicBezTo>
                  <a:cubicBezTo>
                    <a:pt x="1965" y="1953"/>
                    <a:pt x="2036" y="1977"/>
                    <a:pt x="2131" y="1977"/>
                  </a:cubicBezTo>
                  <a:cubicBezTo>
                    <a:pt x="2429" y="1977"/>
                    <a:pt x="2798" y="1703"/>
                    <a:pt x="2941" y="1381"/>
                  </a:cubicBezTo>
                  <a:cubicBezTo>
                    <a:pt x="3036" y="1167"/>
                    <a:pt x="3013" y="977"/>
                    <a:pt x="2870" y="822"/>
                  </a:cubicBezTo>
                  <a:cubicBezTo>
                    <a:pt x="2774" y="715"/>
                    <a:pt x="2655" y="667"/>
                    <a:pt x="2536" y="655"/>
                  </a:cubicBezTo>
                  <a:cubicBezTo>
                    <a:pt x="2524" y="441"/>
                    <a:pt x="2393" y="227"/>
                    <a:pt x="2179" y="84"/>
                  </a:cubicBezTo>
                  <a:cubicBezTo>
                    <a:pt x="2084" y="36"/>
                    <a:pt x="1989" y="0"/>
                    <a:pt x="189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"/>
            <p:cNvSpPr/>
            <p:nvPr/>
          </p:nvSpPr>
          <p:spPr>
            <a:xfrm>
              <a:off x="767004" y="2373723"/>
              <a:ext cx="103659" cy="58899"/>
            </a:xfrm>
            <a:custGeom>
              <a:avLst/>
              <a:gdLst/>
              <a:ahLst/>
              <a:cxnLst/>
              <a:rect l="l" t="t" r="r" b="b"/>
              <a:pathLst>
                <a:path w="3365" h="1912" extrusionOk="0">
                  <a:moveTo>
                    <a:pt x="2053" y="0"/>
                  </a:moveTo>
                  <a:cubicBezTo>
                    <a:pt x="1895" y="0"/>
                    <a:pt x="1754" y="86"/>
                    <a:pt x="1658" y="200"/>
                  </a:cubicBezTo>
                  <a:lnTo>
                    <a:pt x="1658" y="200"/>
                  </a:lnTo>
                  <a:cubicBezTo>
                    <a:pt x="1594" y="148"/>
                    <a:pt x="1511" y="101"/>
                    <a:pt x="1405" y="66"/>
                  </a:cubicBezTo>
                  <a:cubicBezTo>
                    <a:pt x="1316" y="36"/>
                    <a:pt x="1241" y="23"/>
                    <a:pt x="1177" y="23"/>
                  </a:cubicBezTo>
                  <a:cubicBezTo>
                    <a:pt x="783" y="23"/>
                    <a:pt x="845" y="518"/>
                    <a:pt x="845" y="518"/>
                  </a:cubicBezTo>
                  <a:cubicBezTo>
                    <a:pt x="804" y="492"/>
                    <a:pt x="759" y="481"/>
                    <a:pt x="714" y="481"/>
                  </a:cubicBezTo>
                  <a:cubicBezTo>
                    <a:pt x="381" y="481"/>
                    <a:pt x="0" y="1110"/>
                    <a:pt x="440" y="1435"/>
                  </a:cubicBezTo>
                  <a:cubicBezTo>
                    <a:pt x="574" y="1536"/>
                    <a:pt x="702" y="1583"/>
                    <a:pt x="812" y="1591"/>
                  </a:cubicBezTo>
                  <a:lnTo>
                    <a:pt x="812" y="1591"/>
                  </a:lnTo>
                  <a:cubicBezTo>
                    <a:pt x="849" y="1760"/>
                    <a:pt x="968" y="1907"/>
                    <a:pt x="1226" y="1911"/>
                  </a:cubicBezTo>
                  <a:cubicBezTo>
                    <a:pt x="1239" y="1911"/>
                    <a:pt x="1252" y="1911"/>
                    <a:pt x="1264" y="1911"/>
                  </a:cubicBezTo>
                  <a:cubicBezTo>
                    <a:pt x="1602" y="1911"/>
                    <a:pt x="1833" y="1832"/>
                    <a:pt x="1965" y="1715"/>
                  </a:cubicBezTo>
                  <a:lnTo>
                    <a:pt x="1965" y="1715"/>
                  </a:lnTo>
                  <a:cubicBezTo>
                    <a:pt x="1993" y="1754"/>
                    <a:pt x="2028" y="1792"/>
                    <a:pt x="2072" y="1828"/>
                  </a:cubicBezTo>
                  <a:cubicBezTo>
                    <a:pt x="2129" y="1873"/>
                    <a:pt x="2199" y="1894"/>
                    <a:pt x="2276" y="1894"/>
                  </a:cubicBezTo>
                  <a:cubicBezTo>
                    <a:pt x="2718" y="1894"/>
                    <a:pt x="3364" y="1212"/>
                    <a:pt x="2988" y="816"/>
                  </a:cubicBezTo>
                  <a:cubicBezTo>
                    <a:pt x="2883" y="702"/>
                    <a:pt x="2770" y="659"/>
                    <a:pt x="2665" y="659"/>
                  </a:cubicBezTo>
                  <a:cubicBezTo>
                    <a:pt x="2656" y="659"/>
                    <a:pt x="2648" y="659"/>
                    <a:pt x="2639" y="659"/>
                  </a:cubicBezTo>
                  <a:lnTo>
                    <a:pt x="2639" y="659"/>
                  </a:lnTo>
                  <a:cubicBezTo>
                    <a:pt x="2646" y="463"/>
                    <a:pt x="2550" y="236"/>
                    <a:pt x="2310" y="78"/>
                  </a:cubicBezTo>
                  <a:cubicBezTo>
                    <a:pt x="2222" y="23"/>
                    <a:pt x="2135" y="0"/>
                    <a:pt x="20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"/>
            <p:cNvSpPr/>
            <p:nvPr/>
          </p:nvSpPr>
          <p:spPr>
            <a:xfrm>
              <a:off x="771748" y="2372059"/>
              <a:ext cx="93555" cy="62010"/>
            </a:xfrm>
            <a:custGeom>
              <a:avLst/>
              <a:gdLst/>
              <a:ahLst/>
              <a:cxnLst/>
              <a:rect l="l" t="t" r="r" b="b"/>
              <a:pathLst>
                <a:path w="3037" h="2013" extrusionOk="0">
                  <a:moveTo>
                    <a:pt x="1513" y="322"/>
                  </a:moveTo>
                  <a:cubicBezTo>
                    <a:pt x="1632" y="429"/>
                    <a:pt x="1656" y="572"/>
                    <a:pt x="1620" y="655"/>
                  </a:cubicBezTo>
                  <a:cubicBezTo>
                    <a:pt x="1605" y="707"/>
                    <a:pt x="1577" y="731"/>
                    <a:pt x="1541" y="731"/>
                  </a:cubicBezTo>
                  <a:cubicBezTo>
                    <a:pt x="1518" y="731"/>
                    <a:pt x="1493" y="721"/>
                    <a:pt x="1465" y="703"/>
                  </a:cubicBezTo>
                  <a:cubicBezTo>
                    <a:pt x="1382" y="632"/>
                    <a:pt x="1406" y="465"/>
                    <a:pt x="1513" y="322"/>
                  </a:cubicBezTo>
                  <a:close/>
                  <a:moveTo>
                    <a:pt x="2429" y="763"/>
                  </a:moveTo>
                  <a:lnTo>
                    <a:pt x="2429" y="763"/>
                  </a:lnTo>
                  <a:cubicBezTo>
                    <a:pt x="2418" y="929"/>
                    <a:pt x="2310" y="1048"/>
                    <a:pt x="2179" y="1072"/>
                  </a:cubicBezTo>
                  <a:lnTo>
                    <a:pt x="2156" y="1072"/>
                  </a:lnTo>
                  <a:cubicBezTo>
                    <a:pt x="2120" y="1072"/>
                    <a:pt x="2120" y="1060"/>
                    <a:pt x="2120" y="1048"/>
                  </a:cubicBezTo>
                  <a:cubicBezTo>
                    <a:pt x="2120" y="977"/>
                    <a:pt x="2251" y="810"/>
                    <a:pt x="2429" y="763"/>
                  </a:cubicBezTo>
                  <a:close/>
                  <a:moveTo>
                    <a:pt x="846" y="1179"/>
                  </a:moveTo>
                  <a:cubicBezTo>
                    <a:pt x="870" y="1179"/>
                    <a:pt x="882" y="1203"/>
                    <a:pt x="894" y="1215"/>
                  </a:cubicBezTo>
                  <a:cubicBezTo>
                    <a:pt x="965" y="1298"/>
                    <a:pt x="977" y="1394"/>
                    <a:pt x="941" y="1465"/>
                  </a:cubicBezTo>
                  <a:cubicBezTo>
                    <a:pt x="905" y="1548"/>
                    <a:pt x="810" y="1596"/>
                    <a:pt x="691" y="1596"/>
                  </a:cubicBezTo>
                  <a:cubicBezTo>
                    <a:pt x="679" y="1453"/>
                    <a:pt x="715" y="1286"/>
                    <a:pt x="775" y="1215"/>
                  </a:cubicBezTo>
                  <a:cubicBezTo>
                    <a:pt x="798" y="1191"/>
                    <a:pt x="822" y="1179"/>
                    <a:pt x="846" y="1179"/>
                  </a:cubicBezTo>
                  <a:close/>
                  <a:moveTo>
                    <a:pt x="1846" y="1310"/>
                  </a:moveTo>
                  <a:cubicBezTo>
                    <a:pt x="1858" y="1310"/>
                    <a:pt x="1870" y="1334"/>
                    <a:pt x="1882" y="1370"/>
                  </a:cubicBezTo>
                  <a:cubicBezTo>
                    <a:pt x="1918" y="1501"/>
                    <a:pt x="1906" y="1608"/>
                    <a:pt x="1822" y="1703"/>
                  </a:cubicBezTo>
                  <a:cubicBezTo>
                    <a:pt x="1751" y="1572"/>
                    <a:pt x="1763" y="1441"/>
                    <a:pt x="1798" y="1358"/>
                  </a:cubicBezTo>
                  <a:cubicBezTo>
                    <a:pt x="1822" y="1322"/>
                    <a:pt x="1834" y="1310"/>
                    <a:pt x="1846" y="1310"/>
                  </a:cubicBezTo>
                  <a:close/>
                  <a:moveTo>
                    <a:pt x="1896" y="97"/>
                  </a:moveTo>
                  <a:cubicBezTo>
                    <a:pt x="1973" y="97"/>
                    <a:pt x="2049" y="120"/>
                    <a:pt x="2120" y="167"/>
                  </a:cubicBezTo>
                  <a:cubicBezTo>
                    <a:pt x="2310" y="286"/>
                    <a:pt x="2429" y="477"/>
                    <a:pt x="2441" y="667"/>
                  </a:cubicBezTo>
                  <a:cubicBezTo>
                    <a:pt x="2203" y="715"/>
                    <a:pt x="2025" y="917"/>
                    <a:pt x="2025" y="1048"/>
                  </a:cubicBezTo>
                  <a:cubicBezTo>
                    <a:pt x="2037" y="1096"/>
                    <a:pt x="2060" y="1156"/>
                    <a:pt x="2156" y="1156"/>
                  </a:cubicBezTo>
                  <a:lnTo>
                    <a:pt x="2191" y="1156"/>
                  </a:lnTo>
                  <a:cubicBezTo>
                    <a:pt x="2370" y="1132"/>
                    <a:pt x="2501" y="965"/>
                    <a:pt x="2525" y="751"/>
                  </a:cubicBezTo>
                  <a:cubicBezTo>
                    <a:pt x="2632" y="763"/>
                    <a:pt x="2715" y="810"/>
                    <a:pt x="2799" y="894"/>
                  </a:cubicBezTo>
                  <a:cubicBezTo>
                    <a:pt x="2941" y="1048"/>
                    <a:pt x="2918" y="1227"/>
                    <a:pt x="2858" y="1346"/>
                  </a:cubicBezTo>
                  <a:cubicBezTo>
                    <a:pt x="2739" y="1644"/>
                    <a:pt x="2382" y="1894"/>
                    <a:pt x="2132" y="1894"/>
                  </a:cubicBezTo>
                  <a:cubicBezTo>
                    <a:pt x="2060" y="1894"/>
                    <a:pt x="2001" y="1882"/>
                    <a:pt x="1953" y="1846"/>
                  </a:cubicBezTo>
                  <a:cubicBezTo>
                    <a:pt x="1918" y="1822"/>
                    <a:pt x="1894" y="1798"/>
                    <a:pt x="1870" y="1775"/>
                  </a:cubicBezTo>
                  <a:cubicBezTo>
                    <a:pt x="1989" y="1656"/>
                    <a:pt x="2025" y="1501"/>
                    <a:pt x="1977" y="1346"/>
                  </a:cubicBezTo>
                  <a:cubicBezTo>
                    <a:pt x="1941" y="1239"/>
                    <a:pt x="1882" y="1215"/>
                    <a:pt x="1846" y="1215"/>
                  </a:cubicBezTo>
                  <a:cubicBezTo>
                    <a:pt x="1798" y="1215"/>
                    <a:pt x="1751" y="1251"/>
                    <a:pt x="1715" y="1322"/>
                  </a:cubicBezTo>
                  <a:cubicBezTo>
                    <a:pt x="1667" y="1429"/>
                    <a:pt x="1656" y="1596"/>
                    <a:pt x="1751" y="1763"/>
                  </a:cubicBezTo>
                  <a:cubicBezTo>
                    <a:pt x="1656" y="1834"/>
                    <a:pt x="1465" y="1918"/>
                    <a:pt x="1108" y="1918"/>
                  </a:cubicBezTo>
                  <a:lnTo>
                    <a:pt x="1072" y="1918"/>
                  </a:lnTo>
                  <a:cubicBezTo>
                    <a:pt x="858" y="1918"/>
                    <a:pt x="763" y="1798"/>
                    <a:pt x="715" y="1691"/>
                  </a:cubicBezTo>
                  <a:cubicBezTo>
                    <a:pt x="858" y="1679"/>
                    <a:pt x="977" y="1608"/>
                    <a:pt x="1025" y="1513"/>
                  </a:cubicBezTo>
                  <a:cubicBezTo>
                    <a:pt x="1072" y="1406"/>
                    <a:pt x="1060" y="1275"/>
                    <a:pt x="965" y="1167"/>
                  </a:cubicBezTo>
                  <a:cubicBezTo>
                    <a:pt x="917" y="1108"/>
                    <a:pt x="870" y="1084"/>
                    <a:pt x="834" y="1084"/>
                  </a:cubicBezTo>
                  <a:cubicBezTo>
                    <a:pt x="798" y="1084"/>
                    <a:pt x="751" y="1120"/>
                    <a:pt x="703" y="1167"/>
                  </a:cubicBezTo>
                  <a:cubicBezTo>
                    <a:pt x="644" y="1251"/>
                    <a:pt x="584" y="1417"/>
                    <a:pt x="608" y="1596"/>
                  </a:cubicBezTo>
                  <a:cubicBezTo>
                    <a:pt x="513" y="1572"/>
                    <a:pt x="405" y="1525"/>
                    <a:pt x="310" y="1453"/>
                  </a:cubicBezTo>
                  <a:cubicBezTo>
                    <a:pt x="84" y="1286"/>
                    <a:pt x="132" y="1048"/>
                    <a:pt x="155" y="953"/>
                  </a:cubicBezTo>
                  <a:cubicBezTo>
                    <a:pt x="227" y="739"/>
                    <a:pt x="417" y="572"/>
                    <a:pt x="572" y="572"/>
                  </a:cubicBezTo>
                  <a:cubicBezTo>
                    <a:pt x="608" y="572"/>
                    <a:pt x="644" y="584"/>
                    <a:pt x="679" y="608"/>
                  </a:cubicBezTo>
                  <a:cubicBezTo>
                    <a:pt x="685" y="614"/>
                    <a:pt x="691" y="617"/>
                    <a:pt x="699" y="617"/>
                  </a:cubicBezTo>
                  <a:cubicBezTo>
                    <a:pt x="706" y="617"/>
                    <a:pt x="715" y="614"/>
                    <a:pt x="727" y="608"/>
                  </a:cubicBezTo>
                  <a:cubicBezTo>
                    <a:pt x="739" y="596"/>
                    <a:pt x="739" y="584"/>
                    <a:pt x="739" y="560"/>
                  </a:cubicBezTo>
                  <a:cubicBezTo>
                    <a:pt x="739" y="560"/>
                    <a:pt x="715" y="322"/>
                    <a:pt x="822" y="203"/>
                  </a:cubicBezTo>
                  <a:cubicBezTo>
                    <a:pt x="872" y="146"/>
                    <a:pt x="943" y="119"/>
                    <a:pt x="1032" y="119"/>
                  </a:cubicBezTo>
                  <a:cubicBezTo>
                    <a:pt x="1093" y="119"/>
                    <a:pt x="1162" y="131"/>
                    <a:pt x="1239" y="155"/>
                  </a:cubicBezTo>
                  <a:cubicBezTo>
                    <a:pt x="1322" y="191"/>
                    <a:pt x="1382" y="215"/>
                    <a:pt x="1441" y="263"/>
                  </a:cubicBezTo>
                  <a:cubicBezTo>
                    <a:pt x="1322" y="429"/>
                    <a:pt x="1275" y="655"/>
                    <a:pt x="1417" y="775"/>
                  </a:cubicBezTo>
                  <a:cubicBezTo>
                    <a:pt x="1453" y="810"/>
                    <a:pt x="1501" y="822"/>
                    <a:pt x="1537" y="822"/>
                  </a:cubicBezTo>
                  <a:cubicBezTo>
                    <a:pt x="1608" y="822"/>
                    <a:pt x="1679" y="775"/>
                    <a:pt x="1703" y="691"/>
                  </a:cubicBezTo>
                  <a:cubicBezTo>
                    <a:pt x="1751" y="572"/>
                    <a:pt x="1715" y="394"/>
                    <a:pt x="1572" y="251"/>
                  </a:cubicBezTo>
                  <a:cubicBezTo>
                    <a:pt x="1666" y="150"/>
                    <a:pt x="1781" y="97"/>
                    <a:pt x="1896" y="97"/>
                  </a:cubicBezTo>
                  <a:close/>
                  <a:moveTo>
                    <a:pt x="1894" y="1"/>
                  </a:moveTo>
                  <a:cubicBezTo>
                    <a:pt x="1751" y="1"/>
                    <a:pt x="1620" y="72"/>
                    <a:pt x="1501" y="191"/>
                  </a:cubicBezTo>
                  <a:cubicBezTo>
                    <a:pt x="1441" y="143"/>
                    <a:pt x="1358" y="108"/>
                    <a:pt x="1275" y="72"/>
                  </a:cubicBezTo>
                  <a:cubicBezTo>
                    <a:pt x="1182" y="40"/>
                    <a:pt x="1098" y="23"/>
                    <a:pt x="1025" y="23"/>
                  </a:cubicBezTo>
                  <a:cubicBezTo>
                    <a:pt x="910" y="23"/>
                    <a:pt x="821" y="63"/>
                    <a:pt x="763" y="143"/>
                  </a:cubicBezTo>
                  <a:cubicBezTo>
                    <a:pt x="667" y="251"/>
                    <a:pt x="644" y="405"/>
                    <a:pt x="644" y="501"/>
                  </a:cubicBezTo>
                  <a:cubicBezTo>
                    <a:pt x="620" y="489"/>
                    <a:pt x="596" y="489"/>
                    <a:pt x="572" y="489"/>
                  </a:cubicBezTo>
                  <a:cubicBezTo>
                    <a:pt x="370" y="489"/>
                    <a:pt x="155" y="679"/>
                    <a:pt x="72" y="917"/>
                  </a:cubicBezTo>
                  <a:cubicBezTo>
                    <a:pt x="1" y="1156"/>
                    <a:pt x="60" y="1382"/>
                    <a:pt x="251" y="1525"/>
                  </a:cubicBezTo>
                  <a:cubicBezTo>
                    <a:pt x="382" y="1620"/>
                    <a:pt x="501" y="1667"/>
                    <a:pt x="620" y="1691"/>
                  </a:cubicBezTo>
                  <a:cubicBezTo>
                    <a:pt x="679" y="1894"/>
                    <a:pt x="846" y="2001"/>
                    <a:pt x="1072" y="2013"/>
                  </a:cubicBezTo>
                  <a:lnTo>
                    <a:pt x="1108" y="2013"/>
                  </a:lnTo>
                  <a:cubicBezTo>
                    <a:pt x="1417" y="2013"/>
                    <a:pt x="1656" y="1953"/>
                    <a:pt x="1810" y="1834"/>
                  </a:cubicBezTo>
                  <a:cubicBezTo>
                    <a:pt x="1834" y="1858"/>
                    <a:pt x="1858" y="1882"/>
                    <a:pt x="1894" y="1906"/>
                  </a:cubicBezTo>
                  <a:cubicBezTo>
                    <a:pt x="1953" y="1965"/>
                    <a:pt x="2037" y="1989"/>
                    <a:pt x="2132" y="1989"/>
                  </a:cubicBezTo>
                  <a:cubicBezTo>
                    <a:pt x="2429" y="1989"/>
                    <a:pt x="2799" y="1703"/>
                    <a:pt x="2941" y="1382"/>
                  </a:cubicBezTo>
                  <a:cubicBezTo>
                    <a:pt x="3037" y="1179"/>
                    <a:pt x="3001" y="977"/>
                    <a:pt x="2870" y="834"/>
                  </a:cubicBezTo>
                  <a:cubicBezTo>
                    <a:pt x="2775" y="727"/>
                    <a:pt x="2656" y="667"/>
                    <a:pt x="2525" y="667"/>
                  </a:cubicBezTo>
                  <a:cubicBezTo>
                    <a:pt x="2525" y="441"/>
                    <a:pt x="2394" y="227"/>
                    <a:pt x="2179" y="96"/>
                  </a:cubicBezTo>
                  <a:cubicBezTo>
                    <a:pt x="2084" y="36"/>
                    <a:pt x="1989" y="1"/>
                    <a:pt x="189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"/>
            <p:cNvSpPr/>
            <p:nvPr/>
          </p:nvSpPr>
          <p:spPr>
            <a:xfrm>
              <a:off x="720026" y="2175092"/>
              <a:ext cx="55418" cy="51013"/>
            </a:xfrm>
            <a:custGeom>
              <a:avLst/>
              <a:gdLst/>
              <a:ahLst/>
              <a:cxnLst/>
              <a:rect l="l" t="t" r="r" b="b"/>
              <a:pathLst>
                <a:path w="1799" h="1656" extrusionOk="0">
                  <a:moveTo>
                    <a:pt x="346" y="144"/>
                  </a:moveTo>
                  <a:cubicBezTo>
                    <a:pt x="787" y="251"/>
                    <a:pt x="1572" y="501"/>
                    <a:pt x="1692" y="596"/>
                  </a:cubicBezTo>
                  <a:cubicBezTo>
                    <a:pt x="1644" y="644"/>
                    <a:pt x="1489" y="703"/>
                    <a:pt x="1346" y="751"/>
                  </a:cubicBezTo>
                  <a:cubicBezTo>
                    <a:pt x="1049" y="561"/>
                    <a:pt x="632" y="311"/>
                    <a:pt x="346" y="144"/>
                  </a:cubicBezTo>
                  <a:close/>
                  <a:moveTo>
                    <a:pt x="168" y="239"/>
                  </a:moveTo>
                  <a:lnTo>
                    <a:pt x="168" y="239"/>
                  </a:lnTo>
                  <a:cubicBezTo>
                    <a:pt x="298" y="370"/>
                    <a:pt x="549" y="596"/>
                    <a:pt x="1025" y="1001"/>
                  </a:cubicBezTo>
                  <a:cubicBezTo>
                    <a:pt x="965" y="1239"/>
                    <a:pt x="894" y="1489"/>
                    <a:pt x="846" y="1561"/>
                  </a:cubicBezTo>
                  <a:cubicBezTo>
                    <a:pt x="739" y="1418"/>
                    <a:pt x="322" y="596"/>
                    <a:pt x="168" y="239"/>
                  </a:cubicBezTo>
                  <a:close/>
                  <a:moveTo>
                    <a:pt x="84" y="1"/>
                  </a:moveTo>
                  <a:cubicBezTo>
                    <a:pt x="72" y="1"/>
                    <a:pt x="60" y="13"/>
                    <a:pt x="48" y="13"/>
                  </a:cubicBezTo>
                  <a:cubicBezTo>
                    <a:pt x="37" y="13"/>
                    <a:pt x="37" y="25"/>
                    <a:pt x="37" y="25"/>
                  </a:cubicBezTo>
                  <a:lnTo>
                    <a:pt x="25" y="25"/>
                  </a:lnTo>
                  <a:cubicBezTo>
                    <a:pt x="1" y="49"/>
                    <a:pt x="1" y="84"/>
                    <a:pt x="96" y="287"/>
                  </a:cubicBezTo>
                  <a:cubicBezTo>
                    <a:pt x="132" y="394"/>
                    <a:pt x="715" y="1656"/>
                    <a:pt x="846" y="1656"/>
                  </a:cubicBezTo>
                  <a:cubicBezTo>
                    <a:pt x="882" y="1656"/>
                    <a:pt x="965" y="1656"/>
                    <a:pt x="1120" y="1001"/>
                  </a:cubicBezTo>
                  <a:cubicBezTo>
                    <a:pt x="1120" y="989"/>
                    <a:pt x="1120" y="965"/>
                    <a:pt x="1108" y="953"/>
                  </a:cubicBezTo>
                  <a:cubicBezTo>
                    <a:pt x="834" y="727"/>
                    <a:pt x="465" y="394"/>
                    <a:pt x="251" y="191"/>
                  </a:cubicBezTo>
                  <a:lnTo>
                    <a:pt x="251" y="191"/>
                  </a:lnTo>
                  <a:cubicBezTo>
                    <a:pt x="513" y="346"/>
                    <a:pt x="1001" y="632"/>
                    <a:pt x="1322" y="834"/>
                  </a:cubicBezTo>
                  <a:cubicBezTo>
                    <a:pt x="1328" y="840"/>
                    <a:pt x="1334" y="843"/>
                    <a:pt x="1340" y="843"/>
                  </a:cubicBezTo>
                  <a:cubicBezTo>
                    <a:pt x="1346" y="843"/>
                    <a:pt x="1352" y="840"/>
                    <a:pt x="1358" y="834"/>
                  </a:cubicBezTo>
                  <a:cubicBezTo>
                    <a:pt x="1453" y="811"/>
                    <a:pt x="1739" y="727"/>
                    <a:pt x="1787" y="608"/>
                  </a:cubicBezTo>
                  <a:cubicBezTo>
                    <a:pt x="1799" y="596"/>
                    <a:pt x="1799" y="572"/>
                    <a:pt x="1787" y="549"/>
                  </a:cubicBezTo>
                  <a:cubicBezTo>
                    <a:pt x="1692" y="418"/>
                    <a:pt x="275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"/>
            <p:cNvSpPr/>
            <p:nvPr/>
          </p:nvSpPr>
          <p:spPr>
            <a:xfrm>
              <a:off x="749753" y="2198565"/>
              <a:ext cx="12846" cy="20947"/>
            </a:xfrm>
            <a:custGeom>
              <a:avLst/>
              <a:gdLst/>
              <a:ahLst/>
              <a:cxnLst/>
              <a:rect l="l" t="t" r="r" b="b"/>
              <a:pathLst>
                <a:path w="417" h="680" extrusionOk="0">
                  <a:moveTo>
                    <a:pt x="381" y="1"/>
                  </a:moveTo>
                  <a:cubicBezTo>
                    <a:pt x="357" y="1"/>
                    <a:pt x="334" y="25"/>
                    <a:pt x="334" y="49"/>
                  </a:cubicBezTo>
                  <a:cubicBezTo>
                    <a:pt x="310" y="263"/>
                    <a:pt x="274" y="525"/>
                    <a:pt x="250" y="584"/>
                  </a:cubicBezTo>
                  <a:cubicBezTo>
                    <a:pt x="226" y="561"/>
                    <a:pt x="143" y="489"/>
                    <a:pt x="84" y="418"/>
                  </a:cubicBezTo>
                  <a:cubicBezTo>
                    <a:pt x="77" y="404"/>
                    <a:pt x="61" y="398"/>
                    <a:pt x="48" y="398"/>
                  </a:cubicBezTo>
                  <a:cubicBezTo>
                    <a:pt x="38" y="398"/>
                    <a:pt x="29" y="401"/>
                    <a:pt x="24" y="406"/>
                  </a:cubicBezTo>
                  <a:cubicBezTo>
                    <a:pt x="0" y="418"/>
                    <a:pt x="0" y="453"/>
                    <a:pt x="12" y="465"/>
                  </a:cubicBezTo>
                  <a:cubicBezTo>
                    <a:pt x="60" y="525"/>
                    <a:pt x="179" y="668"/>
                    <a:pt x="262" y="680"/>
                  </a:cubicBezTo>
                  <a:cubicBezTo>
                    <a:pt x="286" y="680"/>
                    <a:pt x="298" y="668"/>
                    <a:pt x="310" y="656"/>
                  </a:cubicBezTo>
                  <a:cubicBezTo>
                    <a:pt x="346" y="632"/>
                    <a:pt x="381" y="418"/>
                    <a:pt x="417" y="49"/>
                  </a:cubicBezTo>
                  <a:cubicBezTo>
                    <a:pt x="417" y="25"/>
                    <a:pt x="405" y="1"/>
                    <a:pt x="38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"/>
            <p:cNvSpPr/>
            <p:nvPr/>
          </p:nvSpPr>
          <p:spPr>
            <a:xfrm>
              <a:off x="1243773" y="1993558"/>
              <a:ext cx="55418" cy="51013"/>
            </a:xfrm>
            <a:custGeom>
              <a:avLst/>
              <a:gdLst/>
              <a:ahLst/>
              <a:cxnLst/>
              <a:rect l="l" t="t" r="r" b="b"/>
              <a:pathLst>
                <a:path w="1799" h="1656" extrusionOk="0">
                  <a:moveTo>
                    <a:pt x="1442" y="143"/>
                  </a:moveTo>
                  <a:lnTo>
                    <a:pt x="1442" y="143"/>
                  </a:lnTo>
                  <a:cubicBezTo>
                    <a:pt x="1168" y="298"/>
                    <a:pt x="739" y="560"/>
                    <a:pt x="441" y="750"/>
                  </a:cubicBezTo>
                  <a:cubicBezTo>
                    <a:pt x="299" y="703"/>
                    <a:pt x="144" y="643"/>
                    <a:pt x="96" y="596"/>
                  </a:cubicBezTo>
                  <a:cubicBezTo>
                    <a:pt x="227" y="500"/>
                    <a:pt x="1013" y="250"/>
                    <a:pt x="1442" y="143"/>
                  </a:cubicBezTo>
                  <a:close/>
                  <a:moveTo>
                    <a:pt x="1632" y="227"/>
                  </a:moveTo>
                  <a:lnTo>
                    <a:pt x="1632" y="227"/>
                  </a:lnTo>
                  <a:cubicBezTo>
                    <a:pt x="1477" y="596"/>
                    <a:pt x="1061" y="1417"/>
                    <a:pt x="942" y="1560"/>
                  </a:cubicBezTo>
                  <a:cubicBezTo>
                    <a:pt x="894" y="1489"/>
                    <a:pt x="822" y="1227"/>
                    <a:pt x="775" y="1001"/>
                  </a:cubicBezTo>
                  <a:cubicBezTo>
                    <a:pt x="1239" y="596"/>
                    <a:pt x="1501" y="358"/>
                    <a:pt x="1632" y="227"/>
                  </a:cubicBezTo>
                  <a:close/>
                  <a:moveTo>
                    <a:pt x="1715" y="0"/>
                  </a:moveTo>
                  <a:cubicBezTo>
                    <a:pt x="1525" y="0"/>
                    <a:pt x="108" y="405"/>
                    <a:pt x="13" y="548"/>
                  </a:cubicBezTo>
                  <a:cubicBezTo>
                    <a:pt x="1" y="572"/>
                    <a:pt x="1" y="584"/>
                    <a:pt x="1" y="608"/>
                  </a:cubicBezTo>
                  <a:cubicBezTo>
                    <a:pt x="49" y="727"/>
                    <a:pt x="346" y="810"/>
                    <a:pt x="441" y="834"/>
                  </a:cubicBezTo>
                  <a:cubicBezTo>
                    <a:pt x="445" y="838"/>
                    <a:pt x="449" y="839"/>
                    <a:pt x="453" y="839"/>
                  </a:cubicBezTo>
                  <a:cubicBezTo>
                    <a:pt x="461" y="839"/>
                    <a:pt x="469" y="834"/>
                    <a:pt x="477" y="834"/>
                  </a:cubicBezTo>
                  <a:cubicBezTo>
                    <a:pt x="799" y="631"/>
                    <a:pt x="1287" y="334"/>
                    <a:pt x="1549" y="191"/>
                  </a:cubicBezTo>
                  <a:lnTo>
                    <a:pt x="1549" y="191"/>
                  </a:lnTo>
                  <a:cubicBezTo>
                    <a:pt x="1346" y="381"/>
                    <a:pt x="953" y="727"/>
                    <a:pt x="692" y="953"/>
                  </a:cubicBezTo>
                  <a:cubicBezTo>
                    <a:pt x="680" y="965"/>
                    <a:pt x="680" y="977"/>
                    <a:pt x="680" y="1001"/>
                  </a:cubicBezTo>
                  <a:cubicBezTo>
                    <a:pt x="822" y="1655"/>
                    <a:pt x="918" y="1655"/>
                    <a:pt x="942" y="1655"/>
                  </a:cubicBezTo>
                  <a:cubicBezTo>
                    <a:pt x="1073" y="1643"/>
                    <a:pt x="1668" y="369"/>
                    <a:pt x="1704" y="286"/>
                  </a:cubicBezTo>
                  <a:cubicBezTo>
                    <a:pt x="1799" y="72"/>
                    <a:pt x="1787" y="48"/>
                    <a:pt x="1763" y="24"/>
                  </a:cubicBezTo>
                  <a:cubicBezTo>
                    <a:pt x="1763" y="24"/>
                    <a:pt x="1763" y="12"/>
                    <a:pt x="1751" y="12"/>
                  </a:cubicBezTo>
                  <a:cubicBezTo>
                    <a:pt x="1739" y="0"/>
                    <a:pt x="1727" y="0"/>
                    <a:pt x="171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"/>
            <p:cNvSpPr/>
            <p:nvPr/>
          </p:nvSpPr>
          <p:spPr>
            <a:xfrm>
              <a:off x="1256249" y="2017031"/>
              <a:ext cx="12876" cy="20578"/>
            </a:xfrm>
            <a:custGeom>
              <a:avLst/>
              <a:gdLst/>
              <a:ahLst/>
              <a:cxnLst/>
              <a:rect l="l" t="t" r="r" b="b"/>
              <a:pathLst>
                <a:path w="418" h="668" extrusionOk="0">
                  <a:moveTo>
                    <a:pt x="36" y="0"/>
                  </a:moveTo>
                  <a:cubicBezTo>
                    <a:pt x="13" y="0"/>
                    <a:pt x="1" y="24"/>
                    <a:pt x="1" y="48"/>
                  </a:cubicBezTo>
                  <a:cubicBezTo>
                    <a:pt x="36" y="417"/>
                    <a:pt x="72" y="620"/>
                    <a:pt x="108" y="655"/>
                  </a:cubicBezTo>
                  <a:cubicBezTo>
                    <a:pt x="120" y="667"/>
                    <a:pt x="132" y="667"/>
                    <a:pt x="156" y="667"/>
                  </a:cubicBezTo>
                  <a:cubicBezTo>
                    <a:pt x="239" y="667"/>
                    <a:pt x="358" y="524"/>
                    <a:pt x="406" y="465"/>
                  </a:cubicBezTo>
                  <a:cubicBezTo>
                    <a:pt x="417" y="453"/>
                    <a:pt x="417" y="417"/>
                    <a:pt x="394" y="405"/>
                  </a:cubicBezTo>
                  <a:cubicBezTo>
                    <a:pt x="388" y="399"/>
                    <a:pt x="376" y="396"/>
                    <a:pt x="364" y="396"/>
                  </a:cubicBezTo>
                  <a:cubicBezTo>
                    <a:pt x="352" y="396"/>
                    <a:pt x="340" y="399"/>
                    <a:pt x="334" y="405"/>
                  </a:cubicBezTo>
                  <a:cubicBezTo>
                    <a:pt x="275" y="489"/>
                    <a:pt x="203" y="560"/>
                    <a:pt x="167" y="584"/>
                  </a:cubicBezTo>
                  <a:cubicBezTo>
                    <a:pt x="144" y="512"/>
                    <a:pt x="108" y="262"/>
                    <a:pt x="84" y="48"/>
                  </a:cubicBezTo>
                  <a:cubicBezTo>
                    <a:pt x="84" y="24"/>
                    <a:pt x="60" y="0"/>
                    <a:pt x="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"/>
            <p:cNvSpPr/>
            <p:nvPr/>
          </p:nvSpPr>
          <p:spPr>
            <a:xfrm>
              <a:off x="784224" y="2082677"/>
              <a:ext cx="78060" cy="108834"/>
            </a:xfrm>
            <a:custGeom>
              <a:avLst/>
              <a:gdLst/>
              <a:ahLst/>
              <a:cxnLst/>
              <a:rect l="l" t="t" r="r" b="b"/>
              <a:pathLst>
                <a:path w="2534" h="3533" extrusionOk="0">
                  <a:moveTo>
                    <a:pt x="2349" y="1"/>
                  </a:moveTo>
                  <a:cubicBezTo>
                    <a:pt x="2348" y="1"/>
                    <a:pt x="2347" y="1"/>
                    <a:pt x="2346" y="1"/>
                  </a:cubicBezTo>
                  <a:cubicBezTo>
                    <a:pt x="1882" y="13"/>
                    <a:pt x="1703" y="1048"/>
                    <a:pt x="1703" y="1048"/>
                  </a:cubicBezTo>
                  <a:cubicBezTo>
                    <a:pt x="1703" y="1048"/>
                    <a:pt x="1509" y="724"/>
                    <a:pt x="1377" y="724"/>
                  </a:cubicBezTo>
                  <a:cubicBezTo>
                    <a:pt x="1370" y="724"/>
                    <a:pt x="1364" y="725"/>
                    <a:pt x="1358" y="727"/>
                  </a:cubicBezTo>
                  <a:cubicBezTo>
                    <a:pt x="1227" y="763"/>
                    <a:pt x="1084" y="1013"/>
                    <a:pt x="1084" y="1013"/>
                  </a:cubicBezTo>
                  <a:cubicBezTo>
                    <a:pt x="1084" y="1013"/>
                    <a:pt x="1096" y="822"/>
                    <a:pt x="881" y="691"/>
                  </a:cubicBezTo>
                  <a:cubicBezTo>
                    <a:pt x="861" y="679"/>
                    <a:pt x="840" y="674"/>
                    <a:pt x="820" y="674"/>
                  </a:cubicBezTo>
                  <a:cubicBezTo>
                    <a:pt x="679" y="674"/>
                    <a:pt x="560" y="929"/>
                    <a:pt x="560" y="929"/>
                  </a:cubicBezTo>
                  <a:cubicBezTo>
                    <a:pt x="560" y="929"/>
                    <a:pt x="526" y="727"/>
                    <a:pt x="402" y="727"/>
                  </a:cubicBezTo>
                  <a:cubicBezTo>
                    <a:pt x="378" y="727"/>
                    <a:pt x="352" y="734"/>
                    <a:pt x="322" y="751"/>
                  </a:cubicBezTo>
                  <a:cubicBezTo>
                    <a:pt x="131" y="846"/>
                    <a:pt x="0" y="1929"/>
                    <a:pt x="36" y="2132"/>
                  </a:cubicBezTo>
                  <a:cubicBezTo>
                    <a:pt x="60" y="2322"/>
                    <a:pt x="334" y="2560"/>
                    <a:pt x="310" y="2620"/>
                  </a:cubicBezTo>
                  <a:cubicBezTo>
                    <a:pt x="298" y="2691"/>
                    <a:pt x="215" y="3096"/>
                    <a:pt x="358" y="3501"/>
                  </a:cubicBezTo>
                  <a:cubicBezTo>
                    <a:pt x="364" y="3523"/>
                    <a:pt x="408" y="3533"/>
                    <a:pt x="474" y="3533"/>
                  </a:cubicBezTo>
                  <a:cubicBezTo>
                    <a:pt x="767" y="3533"/>
                    <a:pt x="1501" y="3352"/>
                    <a:pt x="1501" y="3275"/>
                  </a:cubicBezTo>
                  <a:cubicBezTo>
                    <a:pt x="1489" y="3168"/>
                    <a:pt x="1548" y="2763"/>
                    <a:pt x="1703" y="2644"/>
                  </a:cubicBezTo>
                  <a:cubicBezTo>
                    <a:pt x="2525" y="2025"/>
                    <a:pt x="2191" y="1203"/>
                    <a:pt x="2191" y="1203"/>
                  </a:cubicBezTo>
                  <a:cubicBezTo>
                    <a:pt x="2191" y="1203"/>
                    <a:pt x="2533" y="1"/>
                    <a:pt x="2349" y="1"/>
                  </a:cubicBezTo>
                  <a:close/>
                </a:path>
              </a:pathLst>
            </a:custGeom>
            <a:solidFill>
              <a:srgbClr val="E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1"/>
            <p:cNvSpPr/>
            <p:nvPr/>
          </p:nvSpPr>
          <p:spPr>
            <a:xfrm>
              <a:off x="901960" y="2224565"/>
              <a:ext cx="215327" cy="230421"/>
            </a:xfrm>
            <a:custGeom>
              <a:avLst/>
              <a:gdLst/>
              <a:ahLst/>
              <a:cxnLst/>
              <a:rect l="l" t="t" r="r" b="b"/>
              <a:pathLst>
                <a:path w="6990" h="7480" extrusionOk="0">
                  <a:moveTo>
                    <a:pt x="2832" y="1"/>
                  </a:moveTo>
                  <a:cubicBezTo>
                    <a:pt x="2450" y="1"/>
                    <a:pt x="1612" y="15"/>
                    <a:pt x="1393" y="133"/>
                  </a:cubicBezTo>
                  <a:cubicBezTo>
                    <a:pt x="1108" y="300"/>
                    <a:pt x="0" y="7479"/>
                    <a:pt x="0" y="7479"/>
                  </a:cubicBezTo>
                  <a:lnTo>
                    <a:pt x="6882" y="7479"/>
                  </a:lnTo>
                  <a:cubicBezTo>
                    <a:pt x="6882" y="7479"/>
                    <a:pt x="6989" y="574"/>
                    <a:pt x="6656" y="324"/>
                  </a:cubicBezTo>
                  <a:cubicBezTo>
                    <a:pt x="6494" y="198"/>
                    <a:pt x="6207" y="161"/>
                    <a:pt x="5929" y="161"/>
                  </a:cubicBezTo>
                  <a:cubicBezTo>
                    <a:pt x="5551" y="161"/>
                    <a:pt x="5191" y="229"/>
                    <a:pt x="5191" y="229"/>
                  </a:cubicBezTo>
                  <a:cubicBezTo>
                    <a:pt x="5191" y="229"/>
                    <a:pt x="4513" y="1419"/>
                    <a:pt x="3894" y="1705"/>
                  </a:cubicBezTo>
                  <a:cubicBezTo>
                    <a:pt x="3850" y="1726"/>
                    <a:pt x="3808" y="1735"/>
                    <a:pt x="3768" y="1735"/>
                  </a:cubicBezTo>
                  <a:cubicBezTo>
                    <a:pt x="3231" y="1735"/>
                    <a:pt x="3025" y="2"/>
                    <a:pt x="3025" y="2"/>
                  </a:cubicBezTo>
                  <a:cubicBezTo>
                    <a:pt x="3025" y="2"/>
                    <a:pt x="2950" y="1"/>
                    <a:pt x="2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1"/>
            <p:cNvSpPr/>
            <p:nvPr/>
          </p:nvSpPr>
          <p:spPr>
            <a:xfrm>
              <a:off x="782006" y="2109816"/>
              <a:ext cx="52492" cy="37890"/>
            </a:xfrm>
            <a:custGeom>
              <a:avLst/>
              <a:gdLst/>
              <a:ahLst/>
              <a:cxnLst/>
              <a:rect l="l" t="t" r="r" b="b"/>
              <a:pathLst>
                <a:path w="1704" h="1230" extrusionOk="0">
                  <a:moveTo>
                    <a:pt x="358" y="1"/>
                  </a:moveTo>
                  <a:cubicBezTo>
                    <a:pt x="358" y="1"/>
                    <a:pt x="1" y="1025"/>
                    <a:pt x="180" y="1037"/>
                  </a:cubicBezTo>
                  <a:cubicBezTo>
                    <a:pt x="181" y="1037"/>
                    <a:pt x="183" y="1037"/>
                    <a:pt x="184" y="1037"/>
                  </a:cubicBezTo>
                  <a:cubicBezTo>
                    <a:pt x="365" y="1037"/>
                    <a:pt x="739" y="346"/>
                    <a:pt x="739" y="346"/>
                  </a:cubicBezTo>
                  <a:lnTo>
                    <a:pt x="739" y="346"/>
                  </a:lnTo>
                  <a:cubicBezTo>
                    <a:pt x="739" y="346"/>
                    <a:pt x="406" y="1167"/>
                    <a:pt x="620" y="1215"/>
                  </a:cubicBezTo>
                  <a:cubicBezTo>
                    <a:pt x="625" y="1216"/>
                    <a:pt x="630" y="1216"/>
                    <a:pt x="635" y="1216"/>
                  </a:cubicBezTo>
                  <a:cubicBezTo>
                    <a:pt x="857" y="1216"/>
                    <a:pt x="1119" y="432"/>
                    <a:pt x="1120" y="429"/>
                  </a:cubicBezTo>
                  <a:lnTo>
                    <a:pt x="1120" y="429"/>
                  </a:lnTo>
                  <a:cubicBezTo>
                    <a:pt x="1119" y="432"/>
                    <a:pt x="871" y="1179"/>
                    <a:pt x="1156" y="1227"/>
                  </a:cubicBezTo>
                  <a:cubicBezTo>
                    <a:pt x="1164" y="1229"/>
                    <a:pt x="1172" y="1229"/>
                    <a:pt x="1180" y="1229"/>
                  </a:cubicBezTo>
                  <a:cubicBezTo>
                    <a:pt x="1467" y="1229"/>
                    <a:pt x="1704" y="215"/>
                    <a:pt x="1704" y="215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E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"/>
            <p:cNvSpPr/>
            <p:nvPr/>
          </p:nvSpPr>
          <p:spPr>
            <a:xfrm>
              <a:off x="782375" y="2108214"/>
              <a:ext cx="53601" cy="40878"/>
            </a:xfrm>
            <a:custGeom>
              <a:avLst/>
              <a:gdLst/>
              <a:ahLst/>
              <a:cxnLst/>
              <a:rect l="l" t="t" r="r" b="b"/>
              <a:pathLst>
                <a:path w="1740" h="1327" extrusionOk="0">
                  <a:moveTo>
                    <a:pt x="351" y="0"/>
                  </a:moveTo>
                  <a:cubicBezTo>
                    <a:pt x="334" y="0"/>
                    <a:pt x="319" y="11"/>
                    <a:pt x="310" y="29"/>
                  </a:cubicBezTo>
                  <a:cubicBezTo>
                    <a:pt x="251" y="184"/>
                    <a:pt x="1" y="934"/>
                    <a:pt x="108" y="1089"/>
                  </a:cubicBezTo>
                  <a:cubicBezTo>
                    <a:pt x="120" y="1112"/>
                    <a:pt x="144" y="1124"/>
                    <a:pt x="168" y="1124"/>
                  </a:cubicBezTo>
                  <a:cubicBezTo>
                    <a:pt x="171" y="1125"/>
                    <a:pt x="174" y="1125"/>
                    <a:pt x="178" y="1125"/>
                  </a:cubicBezTo>
                  <a:cubicBezTo>
                    <a:pt x="285" y="1125"/>
                    <a:pt x="433" y="952"/>
                    <a:pt x="549" y="779"/>
                  </a:cubicBezTo>
                  <a:lnTo>
                    <a:pt x="549" y="779"/>
                  </a:lnTo>
                  <a:cubicBezTo>
                    <a:pt x="501" y="958"/>
                    <a:pt x="465" y="1148"/>
                    <a:pt x="513" y="1243"/>
                  </a:cubicBezTo>
                  <a:cubicBezTo>
                    <a:pt x="537" y="1279"/>
                    <a:pt x="560" y="1303"/>
                    <a:pt x="596" y="1303"/>
                  </a:cubicBezTo>
                  <a:cubicBezTo>
                    <a:pt x="604" y="1304"/>
                    <a:pt x="612" y="1305"/>
                    <a:pt x="620" y="1305"/>
                  </a:cubicBezTo>
                  <a:cubicBezTo>
                    <a:pt x="743" y="1305"/>
                    <a:pt x="865" y="1135"/>
                    <a:pt x="965" y="934"/>
                  </a:cubicBezTo>
                  <a:lnTo>
                    <a:pt x="965" y="934"/>
                  </a:lnTo>
                  <a:cubicBezTo>
                    <a:pt x="953" y="1053"/>
                    <a:pt x="965" y="1160"/>
                    <a:pt x="1013" y="1243"/>
                  </a:cubicBezTo>
                  <a:cubicBezTo>
                    <a:pt x="1037" y="1291"/>
                    <a:pt x="1084" y="1315"/>
                    <a:pt x="1144" y="1327"/>
                  </a:cubicBezTo>
                  <a:lnTo>
                    <a:pt x="1168" y="1327"/>
                  </a:lnTo>
                  <a:cubicBezTo>
                    <a:pt x="1465" y="1327"/>
                    <a:pt x="1692" y="457"/>
                    <a:pt x="1727" y="279"/>
                  </a:cubicBezTo>
                  <a:cubicBezTo>
                    <a:pt x="1739" y="255"/>
                    <a:pt x="1715" y="231"/>
                    <a:pt x="1692" y="219"/>
                  </a:cubicBezTo>
                  <a:cubicBezTo>
                    <a:pt x="1668" y="219"/>
                    <a:pt x="1644" y="231"/>
                    <a:pt x="1644" y="255"/>
                  </a:cubicBezTo>
                  <a:cubicBezTo>
                    <a:pt x="1551" y="675"/>
                    <a:pt x="1331" y="1244"/>
                    <a:pt x="1166" y="1244"/>
                  </a:cubicBezTo>
                  <a:cubicBezTo>
                    <a:pt x="1162" y="1244"/>
                    <a:pt x="1159" y="1244"/>
                    <a:pt x="1156" y="1243"/>
                  </a:cubicBezTo>
                  <a:cubicBezTo>
                    <a:pt x="1120" y="1231"/>
                    <a:pt x="1108" y="1219"/>
                    <a:pt x="1084" y="1196"/>
                  </a:cubicBezTo>
                  <a:cubicBezTo>
                    <a:pt x="1001" y="1041"/>
                    <a:pt x="1096" y="636"/>
                    <a:pt x="1144" y="493"/>
                  </a:cubicBezTo>
                  <a:cubicBezTo>
                    <a:pt x="1156" y="469"/>
                    <a:pt x="1144" y="446"/>
                    <a:pt x="1120" y="434"/>
                  </a:cubicBezTo>
                  <a:cubicBezTo>
                    <a:pt x="1114" y="430"/>
                    <a:pt x="1107" y="429"/>
                    <a:pt x="1101" y="429"/>
                  </a:cubicBezTo>
                  <a:cubicBezTo>
                    <a:pt x="1084" y="429"/>
                    <a:pt x="1069" y="440"/>
                    <a:pt x="1061" y="457"/>
                  </a:cubicBezTo>
                  <a:cubicBezTo>
                    <a:pt x="945" y="828"/>
                    <a:pt x="739" y="1220"/>
                    <a:pt x="629" y="1220"/>
                  </a:cubicBezTo>
                  <a:cubicBezTo>
                    <a:pt x="626" y="1220"/>
                    <a:pt x="623" y="1220"/>
                    <a:pt x="620" y="1219"/>
                  </a:cubicBezTo>
                  <a:cubicBezTo>
                    <a:pt x="608" y="1219"/>
                    <a:pt x="596" y="1219"/>
                    <a:pt x="596" y="1208"/>
                  </a:cubicBezTo>
                  <a:cubicBezTo>
                    <a:pt x="537" y="1089"/>
                    <a:pt x="668" y="660"/>
                    <a:pt x="775" y="410"/>
                  </a:cubicBezTo>
                  <a:cubicBezTo>
                    <a:pt x="775" y="386"/>
                    <a:pt x="763" y="362"/>
                    <a:pt x="751" y="350"/>
                  </a:cubicBezTo>
                  <a:cubicBezTo>
                    <a:pt x="727" y="350"/>
                    <a:pt x="703" y="350"/>
                    <a:pt x="691" y="374"/>
                  </a:cubicBezTo>
                  <a:cubicBezTo>
                    <a:pt x="513" y="696"/>
                    <a:pt x="275" y="1041"/>
                    <a:pt x="179" y="1041"/>
                  </a:cubicBezTo>
                  <a:cubicBezTo>
                    <a:pt x="120" y="993"/>
                    <a:pt x="227" y="541"/>
                    <a:pt x="394" y="65"/>
                  </a:cubicBezTo>
                  <a:cubicBezTo>
                    <a:pt x="406" y="41"/>
                    <a:pt x="382" y="17"/>
                    <a:pt x="370" y="5"/>
                  </a:cubicBezTo>
                  <a:cubicBezTo>
                    <a:pt x="364" y="2"/>
                    <a:pt x="357" y="0"/>
                    <a:pt x="35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2" name="Google Shape;482;p1"/>
            <p:cNvSpPr/>
            <p:nvPr/>
          </p:nvSpPr>
          <p:spPr>
            <a:xfrm>
              <a:off x="803662" y="2122046"/>
              <a:ext cx="42573" cy="38044"/>
            </a:xfrm>
            <a:custGeom>
              <a:avLst/>
              <a:gdLst/>
              <a:ahLst/>
              <a:cxnLst/>
              <a:rect l="l" t="t" r="r" b="b"/>
              <a:pathLst>
                <a:path w="1382" h="1235" extrusionOk="0">
                  <a:moveTo>
                    <a:pt x="459" y="0"/>
                  </a:moveTo>
                  <a:cubicBezTo>
                    <a:pt x="408" y="0"/>
                    <a:pt x="371" y="13"/>
                    <a:pt x="358" y="44"/>
                  </a:cubicBezTo>
                  <a:cubicBezTo>
                    <a:pt x="274" y="235"/>
                    <a:pt x="762" y="425"/>
                    <a:pt x="786" y="449"/>
                  </a:cubicBezTo>
                  <a:cubicBezTo>
                    <a:pt x="822" y="461"/>
                    <a:pt x="0" y="580"/>
                    <a:pt x="703" y="1235"/>
                  </a:cubicBezTo>
                  <a:lnTo>
                    <a:pt x="1382" y="342"/>
                  </a:lnTo>
                  <a:cubicBezTo>
                    <a:pt x="1382" y="342"/>
                    <a:pt x="723" y="0"/>
                    <a:pt x="459" y="0"/>
                  </a:cubicBezTo>
                  <a:close/>
                </a:path>
              </a:pathLst>
            </a:custGeom>
            <a:solidFill>
              <a:srgbClr val="E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3" name="Google Shape;483;p1"/>
            <p:cNvSpPr/>
            <p:nvPr/>
          </p:nvSpPr>
          <p:spPr>
            <a:xfrm>
              <a:off x="810993" y="2120814"/>
              <a:ext cx="37089" cy="40755"/>
            </a:xfrm>
            <a:custGeom>
              <a:avLst/>
              <a:gdLst/>
              <a:ahLst/>
              <a:cxnLst/>
              <a:rect l="l" t="t" r="r" b="b"/>
              <a:pathLst>
                <a:path w="1204" h="1323" extrusionOk="0">
                  <a:moveTo>
                    <a:pt x="223" y="1"/>
                  </a:moveTo>
                  <a:cubicBezTo>
                    <a:pt x="192" y="1"/>
                    <a:pt x="165" y="4"/>
                    <a:pt x="143" y="13"/>
                  </a:cubicBezTo>
                  <a:cubicBezTo>
                    <a:pt x="108" y="25"/>
                    <a:pt x="84" y="48"/>
                    <a:pt x="84" y="72"/>
                  </a:cubicBezTo>
                  <a:cubicBezTo>
                    <a:pt x="1" y="251"/>
                    <a:pt x="274" y="406"/>
                    <a:pt x="441" y="477"/>
                  </a:cubicBezTo>
                  <a:cubicBezTo>
                    <a:pt x="334" y="525"/>
                    <a:pt x="167" y="596"/>
                    <a:pt x="143" y="751"/>
                  </a:cubicBezTo>
                  <a:cubicBezTo>
                    <a:pt x="108" y="906"/>
                    <a:pt x="203" y="1096"/>
                    <a:pt x="429" y="1311"/>
                  </a:cubicBezTo>
                  <a:cubicBezTo>
                    <a:pt x="441" y="1311"/>
                    <a:pt x="453" y="1322"/>
                    <a:pt x="465" y="1322"/>
                  </a:cubicBezTo>
                  <a:cubicBezTo>
                    <a:pt x="465" y="1322"/>
                    <a:pt x="489" y="1311"/>
                    <a:pt x="489" y="1311"/>
                  </a:cubicBezTo>
                  <a:cubicBezTo>
                    <a:pt x="513" y="1287"/>
                    <a:pt x="513" y="1263"/>
                    <a:pt x="489" y="1239"/>
                  </a:cubicBezTo>
                  <a:cubicBezTo>
                    <a:pt x="286" y="1061"/>
                    <a:pt x="203" y="894"/>
                    <a:pt x="227" y="775"/>
                  </a:cubicBezTo>
                  <a:cubicBezTo>
                    <a:pt x="251" y="632"/>
                    <a:pt x="441" y="572"/>
                    <a:pt x="524" y="549"/>
                  </a:cubicBezTo>
                  <a:cubicBezTo>
                    <a:pt x="560" y="537"/>
                    <a:pt x="584" y="525"/>
                    <a:pt x="596" y="489"/>
                  </a:cubicBezTo>
                  <a:cubicBezTo>
                    <a:pt x="596" y="477"/>
                    <a:pt x="584" y="453"/>
                    <a:pt x="572" y="453"/>
                  </a:cubicBezTo>
                  <a:cubicBezTo>
                    <a:pt x="572" y="441"/>
                    <a:pt x="548" y="441"/>
                    <a:pt x="536" y="429"/>
                  </a:cubicBezTo>
                  <a:cubicBezTo>
                    <a:pt x="179" y="263"/>
                    <a:pt x="132" y="156"/>
                    <a:pt x="155" y="108"/>
                  </a:cubicBezTo>
                  <a:cubicBezTo>
                    <a:pt x="155" y="108"/>
                    <a:pt x="155" y="96"/>
                    <a:pt x="167" y="96"/>
                  </a:cubicBezTo>
                  <a:cubicBezTo>
                    <a:pt x="181" y="91"/>
                    <a:pt x="198" y="89"/>
                    <a:pt x="219" y="89"/>
                  </a:cubicBezTo>
                  <a:cubicBezTo>
                    <a:pt x="409" y="89"/>
                    <a:pt x="863" y="278"/>
                    <a:pt x="1132" y="418"/>
                  </a:cubicBezTo>
                  <a:cubicBezTo>
                    <a:pt x="1135" y="421"/>
                    <a:pt x="1140" y="422"/>
                    <a:pt x="1145" y="422"/>
                  </a:cubicBezTo>
                  <a:cubicBezTo>
                    <a:pt x="1161" y="422"/>
                    <a:pt x="1182" y="411"/>
                    <a:pt x="1191" y="394"/>
                  </a:cubicBezTo>
                  <a:cubicBezTo>
                    <a:pt x="1203" y="370"/>
                    <a:pt x="1191" y="346"/>
                    <a:pt x="1167" y="334"/>
                  </a:cubicBezTo>
                  <a:cubicBezTo>
                    <a:pt x="1092" y="302"/>
                    <a:pt x="498" y="1"/>
                    <a:pt x="22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"/>
            <p:cNvSpPr/>
            <p:nvPr/>
          </p:nvSpPr>
          <p:spPr>
            <a:xfrm>
              <a:off x="1067476" y="2415556"/>
              <a:ext cx="91984" cy="48918"/>
            </a:xfrm>
            <a:custGeom>
              <a:avLst/>
              <a:gdLst/>
              <a:ahLst/>
              <a:cxnLst/>
              <a:rect l="l" t="t" r="r" b="b"/>
              <a:pathLst>
                <a:path w="2986" h="1588" extrusionOk="0">
                  <a:moveTo>
                    <a:pt x="1461" y="1"/>
                  </a:moveTo>
                  <a:cubicBezTo>
                    <a:pt x="1106" y="1"/>
                    <a:pt x="528" y="62"/>
                    <a:pt x="176" y="422"/>
                  </a:cubicBezTo>
                  <a:cubicBezTo>
                    <a:pt x="1" y="593"/>
                    <a:pt x="55" y="651"/>
                    <a:pt x="210" y="651"/>
                  </a:cubicBezTo>
                  <a:cubicBezTo>
                    <a:pt x="541" y="651"/>
                    <a:pt x="1330" y="387"/>
                    <a:pt x="1331" y="386"/>
                  </a:cubicBezTo>
                  <a:lnTo>
                    <a:pt x="1331" y="386"/>
                  </a:lnTo>
                  <a:cubicBezTo>
                    <a:pt x="1330" y="387"/>
                    <a:pt x="140" y="875"/>
                    <a:pt x="223" y="1101"/>
                  </a:cubicBezTo>
                  <a:cubicBezTo>
                    <a:pt x="238" y="1138"/>
                    <a:pt x="282" y="1153"/>
                    <a:pt x="346" y="1153"/>
                  </a:cubicBezTo>
                  <a:cubicBezTo>
                    <a:pt x="649" y="1153"/>
                    <a:pt x="1390" y="803"/>
                    <a:pt x="1390" y="803"/>
                  </a:cubicBezTo>
                  <a:lnTo>
                    <a:pt x="1390" y="803"/>
                  </a:lnTo>
                  <a:cubicBezTo>
                    <a:pt x="1390" y="803"/>
                    <a:pt x="354" y="1315"/>
                    <a:pt x="414" y="1529"/>
                  </a:cubicBezTo>
                  <a:cubicBezTo>
                    <a:pt x="423" y="1570"/>
                    <a:pt x="463" y="1587"/>
                    <a:pt x="526" y="1587"/>
                  </a:cubicBezTo>
                  <a:cubicBezTo>
                    <a:pt x="790" y="1587"/>
                    <a:pt x="1444" y="1291"/>
                    <a:pt x="1771" y="1291"/>
                  </a:cubicBezTo>
                  <a:cubicBezTo>
                    <a:pt x="2176" y="1291"/>
                    <a:pt x="2986" y="386"/>
                    <a:pt x="1771" y="17"/>
                  </a:cubicBezTo>
                  <a:cubicBezTo>
                    <a:pt x="1771" y="17"/>
                    <a:pt x="1647" y="1"/>
                    <a:pt x="1461" y="1"/>
                  </a:cubicBezTo>
                  <a:close/>
                </a:path>
              </a:pathLst>
            </a:custGeom>
            <a:solidFill>
              <a:srgbClr val="E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5" name="Google Shape;485;p1"/>
            <p:cNvSpPr/>
            <p:nvPr/>
          </p:nvSpPr>
          <p:spPr>
            <a:xfrm>
              <a:off x="979712" y="2223148"/>
              <a:ext cx="90259" cy="77413"/>
            </a:xfrm>
            <a:custGeom>
              <a:avLst/>
              <a:gdLst/>
              <a:ahLst/>
              <a:cxnLst/>
              <a:rect l="l" t="t" r="r" b="b"/>
              <a:pathLst>
                <a:path w="2930" h="2513" extrusionOk="0">
                  <a:moveTo>
                    <a:pt x="96" y="1"/>
                  </a:moveTo>
                  <a:cubicBezTo>
                    <a:pt x="60" y="1"/>
                    <a:pt x="48" y="24"/>
                    <a:pt x="48" y="48"/>
                  </a:cubicBezTo>
                  <a:cubicBezTo>
                    <a:pt x="48" y="144"/>
                    <a:pt x="0" y="2370"/>
                    <a:pt x="1060" y="2501"/>
                  </a:cubicBezTo>
                  <a:cubicBezTo>
                    <a:pt x="1096" y="2513"/>
                    <a:pt x="1120" y="2513"/>
                    <a:pt x="1155" y="2513"/>
                  </a:cubicBezTo>
                  <a:cubicBezTo>
                    <a:pt x="2167" y="2513"/>
                    <a:pt x="2894" y="453"/>
                    <a:pt x="2929" y="358"/>
                  </a:cubicBezTo>
                  <a:cubicBezTo>
                    <a:pt x="2929" y="346"/>
                    <a:pt x="2917" y="310"/>
                    <a:pt x="2894" y="310"/>
                  </a:cubicBezTo>
                  <a:cubicBezTo>
                    <a:pt x="2887" y="307"/>
                    <a:pt x="2881" y="306"/>
                    <a:pt x="2875" y="306"/>
                  </a:cubicBezTo>
                  <a:cubicBezTo>
                    <a:pt x="2859" y="306"/>
                    <a:pt x="2846" y="317"/>
                    <a:pt x="2846" y="334"/>
                  </a:cubicBezTo>
                  <a:cubicBezTo>
                    <a:pt x="2834" y="357"/>
                    <a:pt x="2093" y="2423"/>
                    <a:pt x="1157" y="2423"/>
                  </a:cubicBezTo>
                  <a:cubicBezTo>
                    <a:pt x="1129" y="2423"/>
                    <a:pt x="1100" y="2421"/>
                    <a:pt x="1072" y="2418"/>
                  </a:cubicBezTo>
                  <a:cubicBezTo>
                    <a:pt x="96" y="2287"/>
                    <a:pt x="131" y="72"/>
                    <a:pt x="131" y="48"/>
                  </a:cubicBezTo>
                  <a:cubicBezTo>
                    <a:pt x="131" y="24"/>
                    <a:pt x="120" y="1"/>
                    <a:pt x="9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6" name="Google Shape;486;p1"/>
            <p:cNvSpPr/>
            <p:nvPr/>
          </p:nvSpPr>
          <p:spPr>
            <a:xfrm>
              <a:off x="757824" y="1902776"/>
              <a:ext cx="194041" cy="177190"/>
            </a:xfrm>
            <a:custGeom>
              <a:avLst/>
              <a:gdLst/>
              <a:ahLst/>
              <a:cxnLst/>
              <a:rect l="l" t="t" r="r" b="b"/>
              <a:pathLst>
                <a:path w="6299" h="5752" extrusionOk="0">
                  <a:moveTo>
                    <a:pt x="3149" y="1"/>
                  </a:moveTo>
                  <a:cubicBezTo>
                    <a:pt x="2414" y="1"/>
                    <a:pt x="1679" y="280"/>
                    <a:pt x="1119" y="840"/>
                  </a:cubicBezTo>
                  <a:cubicBezTo>
                    <a:pt x="0" y="1971"/>
                    <a:pt x="0" y="3793"/>
                    <a:pt x="1119" y="4912"/>
                  </a:cubicBezTo>
                  <a:cubicBezTo>
                    <a:pt x="1679" y="5472"/>
                    <a:pt x="2414" y="5751"/>
                    <a:pt x="3149" y="5751"/>
                  </a:cubicBezTo>
                  <a:cubicBezTo>
                    <a:pt x="3885" y="5751"/>
                    <a:pt x="4620" y="5472"/>
                    <a:pt x="5179" y="4912"/>
                  </a:cubicBezTo>
                  <a:cubicBezTo>
                    <a:pt x="6299" y="3793"/>
                    <a:pt x="6299" y="1971"/>
                    <a:pt x="5179" y="840"/>
                  </a:cubicBezTo>
                  <a:cubicBezTo>
                    <a:pt x="4620" y="280"/>
                    <a:pt x="3885" y="1"/>
                    <a:pt x="3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"/>
            <p:cNvSpPr/>
            <p:nvPr/>
          </p:nvSpPr>
          <p:spPr>
            <a:xfrm>
              <a:off x="838133" y="1902221"/>
              <a:ext cx="30096" cy="177930"/>
            </a:xfrm>
            <a:custGeom>
              <a:avLst/>
              <a:gdLst/>
              <a:ahLst/>
              <a:cxnLst/>
              <a:rect l="l" t="t" r="r" b="b"/>
              <a:pathLst>
                <a:path w="977" h="5776" extrusionOk="0">
                  <a:moveTo>
                    <a:pt x="929" y="1"/>
                  </a:moveTo>
                  <a:cubicBezTo>
                    <a:pt x="906" y="1"/>
                    <a:pt x="882" y="25"/>
                    <a:pt x="882" y="48"/>
                  </a:cubicBezTo>
                  <a:cubicBezTo>
                    <a:pt x="882" y="84"/>
                    <a:pt x="679" y="3954"/>
                    <a:pt x="13" y="5716"/>
                  </a:cubicBezTo>
                  <a:cubicBezTo>
                    <a:pt x="1" y="5740"/>
                    <a:pt x="13" y="5763"/>
                    <a:pt x="36" y="5763"/>
                  </a:cubicBezTo>
                  <a:cubicBezTo>
                    <a:pt x="36" y="5775"/>
                    <a:pt x="48" y="5775"/>
                    <a:pt x="48" y="5775"/>
                  </a:cubicBezTo>
                  <a:cubicBezTo>
                    <a:pt x="72" y="5775"/>
                    <a:pt x="84" y="5763"/>
                    <a:pt x="96" y="5740"/>
                  </a:cubicBezTo>
                  <a:cubicBezTo>
                    <a:pt x="763" y="3977"/>
                    <a:pt x="965" y="84"/>
                    <a:pt x="965" y="48"/>
                  </a:cubicBezTo>
                  <a:cubicBezTo>
                    <a:pt x="977" y="25"/>
                    <a:pt x="953" y="1"/>
                    <a:pt x="92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8" name="Google Shape;488;p1"/>
            <p:cNvSpPr/>
            <p:nvPr/>
          </p:nvSpPr>
          <p:spPr>
            <a:xfrm>
              <a:off x="788629" y="1906626"/>
              <a:ext cx="44051" cy="144537"/>
            </a:xfrm>
            <a:custGeom>
              <a:avLst/>
              <a:gdLst/>
              <a:ahLst/>
              <a:cxnLst/>
              <a:rect l="l" t="t" r="r" b="b"/>
              <a:pathLst>
                <a:path w="1430" h="4692" extrusionOk="0">
                  <a:moveTo>
                    <a:pt x="1155" y="1"/>
                  </a:moveTo>
                  <a:cubicBezTo>
                    <a:pt x="1131" y="13"/>
                    <a:pt x="1119" y="24"/>
                    <a:pt x="1119" y="60"/>
                  </a:cubicBezTo>
                  <a:cubicBezTo>
                    <a:pt x="1119" y="96"/>
                    <a:pt x="1429" y="3513"/>
                    <a:pt x="24" y="4620"/>
                  </a:cubicBezTo>
                  <a:cubicBezTo>
                    <a:pt x="0" y="4632"/>
                    <a:pt x="0" y="4656"/>
                    <a:pt x="12" y="4680"/>
                  </a:cubicBezTo>
                  <a:cubicBezTo>
                    <a:pt x="24" y="4692"/>
                    <a:pt x="36" y="4692"/>
                    <a:pt x="48" y="4692"/>
                  </a:cubicBezTo>
                  <a:cubicBezTo>
                    <a:pt x="60" y="4692"/>
                    <a:pt x="72" y="4692"/>
                    <a:pt x="72" y="4680"/>
                  </a:cubicBezTo>
                  <a:cubicBezTo>
                    <a:pt x="679" y="4215"/>
                    <a:pt x="1060" y="3287"/>
                    <a:pt x="1191" y="1929"/>
                  </a:cubicBezTo>
                  <a:cubicBezTo>
                    <a:pt x="1286" y="929"/>
                    <a:pt x="1215" y="60"/>
                    <a:pt x="1203" y="48"/>
                  </a:cubicBezTo>
                  <a:cubicBezTo>
                    <a:pt x="1203" y="24"/>
                    <a:pt x="1179" y="1"/>
                    <a:pt x="11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9" name="Google Shape;489;p1"/>
            <p:cNvSpPr/>
            <p:nvPr/>
          </p:nvSpPr>
          <p:spPr>
            <a:xfrm>
              <a:off x="880305" y="1932903"/>
              <a:ext cx="39646" cy="133663"/>
            </a:xfrm>
            <a:custGeom>
              <a:avLst/>
              <a:gdLst/>
              <a:ahLst/>
              <a:cxnLst/>
              <a:rect l="l" t="t" r="r" b="b"/>
              <a:pathLst>
                <a:path w="1287" h="4339" extrusionOk="0">
                  <a:moveTo>
                    <a:pt x="1242" y="0"/>
                  </a:moveTo>
                  <a:cubicBezTo>
                    <a:pt x="1222" y="0"/>
                    <a:pt x="1200" y="11"/>
                    <a:pt x="1191" y="29"/>
                  </a:cubicBezTo>
                  <a:cubicBezTo>
                    <a:pt x="1180" y="52"/>
                    <a:pt x="1" y="2612"/>
                    <a:pt x="715" y="4315"/>
                  </a:cubicBezTo>
                  <a:cubicBezTo>
                    <a:pt x="727" y="4327"/>
                    <a:pt x="739" y="4339"/>
                    <a:pt x="763" y="4339"/>
                  </a:cubicBezTo>
                  <a:lnTo>
                    <a:pt x="775" y="4339"/>
                  </a:lnTo>
                  <a:cubicBezTo>
                    <a:pt x="799" y="4327"/>
                    <a:pt x="810" y="4303"/>
                    <a:pt x="799" y="4279"/>
                  </a:cubicBezTo>
                  <a:cubicBezTo>
                    <a:pt x="108" y="2624"/>
                    <a:pt x="1263" y="88"/>
                    <a:pt x="1275" y="64"/>
                  </a:cubicBezTo>
                  <a:cubicBezTo>
                    <a:pt x="1287" y="41"/>
                    <a:pt x="1275" y="17"/>
                    <a:pt x="1263" y="5"/>
                  </a:cubicBezTo>
                  <a:cubicBezTo>
                    <a:pt x="1257" y="2"/>
                    <a:pt x="1249" y="0"/>
                    <a:pt x="124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"/>
            <p:cNvSpPr/>
            <p:nvPr/>
          </p:nvSpPr>
          <p:spPr>
            <a:xfrm>
              <a:off x="764046" y="1973720"/>
              <a:ext cx="180486" cy="22796"/>
            </a:xfrm>
            <a:custGeom>
              <a:avLst/>
              <a:gdLst/>
              <a:ahLst/>
              <a:cxnLst/>
              <a:rect l="l" t="t" r="r" b="b"/>
              <a:pathLst>
                <a:path w="5859" h="740" extrusionOk="0">
                  <a:moveTo>
                    <a:pt x="312" y="0"/>
                  </a:moveTo>
                  <a:cubicBezTo>
                    <a:pt x="201" y="0"/>
                    <a:pt x="108" y="4"/>
                    <a:pt x="36" y="13"/>
                  </a:cubicBezTo>
                  <a:cubicBezTo>
                    <a:pt x="12" y="13"/>
                    <a:pt x="1" y="37"/>
                    <a:pt x="1" y="61"/>
                  </a:cubicBezTo>
                  <a:cubicBezTo>
                    <a:pt x="1" y="85"/>
                    <a:pt x="24" y="97"/>
                    <a:pt x="48" y="97"/>
                  </a:cubicBezTo>
                  <a:cubicBezTo>
                    <a:pt x="112" y="89"/>
                    <a:pt x="193" y="86"/>
                    <a:pt x="289" y="86"/>
                  </a:cubicBezTo>
                  <a:cubicBezTo>
                    <a:pt x="1613" y="86"/>
                    <a:pt x="5766" y="729"/>
                    <a:pt x="5811" y="740"/>
                  </a:cubicBezTo>
                  <a:lnTo>
                    <a:pt x="5823" y="740"/>
                  </a:lnTo>
                  <a:cubicBezTo>
                    <a:pt x="5835" y="740"/>
                    <a:pt x="5858" y="728"/>
                    <a:pt x="5858" y="704"/>
                  </a:cubicBezTo>
                  <a:cubicBezTo>
                    <a:pt x="5858" y="680"/>
                    <a:pt x="5847" y="656"/>
                    <a:pt x="5823" y="656"/>
                  </a:cubicBezTo>
                  <a:cubicBezTo>
                    <a:pt x="5636" y="623"/>
                    <a:pt x="1664" y="0"/>
                    <a:pt x="3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1" name="Google Shape;491;p1"/>
            <p:cNvSpPr/>
            <p:nvPr/>
          </p:nvSpPr>
          <p:spPr>
            <a:xfrm>
              <a:off x="733981" y="1953789"/>
              <a:ext cx="111144" cy="66570"/>
            </a:xfrm>
            <a:custGeom>
              <a:avLst/>
              <a:gdLst/>
              <a:ahLst/>
              <a:cxnLst/>
              <a:rect l="l" t="t" r="r" b="b"/>
              <a:pathLst>
                <a:path w="3608" h="2161" extrusionOk="0">
                  <a:moveTo>
                    <a:pt x="966" y="0"/>
                  </a:moveTo>
                  <a:cubicBezTo>
                    <a:pt x="938" y="0"/>
                    <a:pt x="905" y="2"/>
                    <a:pt x="869" y="6"/>
                  </a:cubicBezTo>
                  <a:cubicBezTo>
                    <a:pt x="846" y="6"/>
                    <a:pt x="834" y="17"/>
                    <a:pt x="834" y="53"/>
                  </a:cubicBezTo>
                  <a:cubicBezTo>
                    <a:pt x="834" y="77"/>
                    <a:pt x="846" y="89"/>
                    <a:pt x="881" y="89"/>
                  </a:cubicBezTo>
                  <a:lnTo>
                    <a:pt x="1060" y="89"/>
                  </a:lnTo>
                  <a:cubicBezTo>
                    <a:pt x="1084" y="89"/>
                    <a:pt x="1096" y="77"/>
                    <a:pt x="1096" y="53"/>
                  </a:cubicBezTo>
                  <a:cubicBezTo>
                    <a:pt x="1096" y="29"/>
                    <a:pt x="1084" y="6"/>
                    <a:pt x="1060" y="6"/>
                  </a:cubicBezTo>
                  <a:cubicBezTo>
                    <a:pt x="1060" y="6"/>
                    <a:pt x="1023" y="0"/>
                    <a:pt x="966" y="0"/>
                  </a:cubicBezTo>
                  <a:close/>
                  <a:moveTo>
                    <a:pt x="704" y="14"/>
                  </a:moveTo>
                  <a:cubicBezTo>
                    <a:pt x="700" y="14"/>
                    <a:pt x="695" y="15"/>
                    <a:pt x="691" y="17"/>
                  </a:cubicBezTo>
                  <a:cubicBezTo>
                    <a:pt x="631" y="17"/>
                    <a:pt x="572" y="29"/>
                    <a:pt x="512" y="41"/>
                  </a:cubicBezTo>
                  <a:cubicBezTo>
                    <a:pt x="488" y="53"/>
                    <a:pt x="477" y="77"/>
                    <a:pt x="477" y="101"/>
                  </a:cubicBezTo>
                  <a:cubicBezTo>
                    <a:pt x="477" y="113"/>
                    <a:pt x="500" y="136"/>
                    <a:pt x="524" y="136"/>
                  </a:cubicBezTo>
                  <a:cubicBezTo>
                    <a:pt x="524" y="136"/>
                    <a:pt x="524" y="136"/>
                    <a:pt x="536" y="125"/>
                  </a:cubicBezTo>
                  <a:cubicBezTo>
                    <a:pt x="584" y="113"/>
                    <a:pt x="643" y="113"/>
                    <a:pt x="703" y="101"/>
                  </a:cubicBezTo>
                  <a:cubicBezTo>
                    <a:pt x="727" y="101"/>
                    <a:pt x="750" y="77"/>
                    <a:pt x="738" y="53"/>
                  </a:cubicBezTo>
                  <a:cubicBezTo>
                    <a:pt x="738" y="34"/>
                    <a:pt x="723" y="14"/>
                    <a:pt x="704" y="14"/>
                  </a:cubicBezTo>
                  <a:close/>
                  <a:moveTo>
                    <a:pt x="353" y="96"/>
                  </a:moveTo>
                  <a:cubicBezTo>
                    <a:pt x="346" y="96"/>
                    <a:pt x="340" y="98"/>
                    <a:pt x="334" y="101"/>
                  </a:cubicBezTo>
                  <a:cubicBezTo>
                    <a:pt x="262" y="125"/>
                    <a:pt x="215" y="148"/>
                    <a:pt x="167" y="184"/>
                  </a:cubicBezTo>
                  <a:cubicBezTo>
                    <a:pt x="143" y="196"/>
                    <a:pt x="143" y="232"/>
                    <a:pt x="155" y="244"/>
                  </a:cubicBezTo>
                  <a:cubicBezTo>
                    <a:pt x="167" y="256"/>
                    <a:pt x="179" y="267"/>
                    <a:pt x="191" y="267"/>
                  </a:cubicBezTo>
                  <a:cubicBezTo>
                    <a:pt x="203" y="267"/>
                    <a:pt x="215" y="267"/>
                    <a:pt x="215" y="256"/>
                  </a:cubicBezTo>
                  <a:cubicBezTo>
                    <a:pt x="262" y="232"/>
                    <a:pt x="310" y="196"/>
                    <a:pt x="369" y="184"/>
                  </a:cubicBezTo>
                  <a:cubicBezTo>
                    <a:pt x="393" y="172"/>
                    <a:pt x="405" y="148"/>
                    <a:pt x="393" y="125"/>
                  </a:cubicBezTo>
                  <a:cubicBezTo>
                    <a:pt x="384" y="107"/>
                    <a:pt x="369" y="96"/>
                    <a:pt x="353" y="96"/>
                  </a:cubicBezTo>
                  <a:close/>
                  <a:moveTo>
                    <a:pt x="75" y="310"/>
                  </a:moveTo>
                  <a:cubicBezTo>
                    <a:pt x="59" y="310"/>
                    <a:pt x="44" y="319"/>
                    <a:pt x="36" y="327"/>
                  </a:cubicBezTo>
                  <a:cubicBezTo>
                    <a:pt x="12" y="387"/>
                    <a:pt x="0" y="446"/>
                    <a:pt x="0" y="506"/>
                  </a:cubicBezTo>
                  <a:lnTo>
                    <a:pt x="0" y="529"/>
                  </a:lnTo>
                  <a:cubicBezTo>
                    <a:pt x="0" y="553"/>
                    <a:pt x="12" y="577"/>
                    <a:pt x="36" y="577"/>
                  </a:cubicBezTo>
                  <a:cubicBezTo>
                    <a:pt x="36" y="577"/>
                    <a:pt x="36" y="577"/>
                    <a:pt x="36" y="565"/>
                  </a:cubicBezTo>
                  <a:cubicBezTo>
                    <a:pt x="60" y="565"/>
                    <a:pt x="84" y="553"/>
                    <a:pt x="84" y="517"/>
                  </a:cubicBezTo>
                  <a:lnTo>
                    <a:pt x="84" y="506"/>
                  </a:lnTo>
                  <a:cubicBezTo>
                    <a:pt x="84" y="458"/>
                    <a:pt x="96" y="410"/>
                    <a:pt x="119" y="375"/>
                  </a:cubicBezTo>
                  <a:cubicBezTo>
                    <a:pt x="131" y="351"/>
                    <a:pt x="119" y="327"/>
                    <a:pt x="96" y="315"/>
                  </a:cubicBezTo>
                  <a:cubicBezTo>
                    <a:pt x="89" y="312"/>
                    <a:pt x="82" y="310"/>
                    <a:pt x="75" y="310"/>
                  </a:cubicBezTo>
                  <a:close/>
                  <a:moveTo>
                    <a:pt x="107" y="641"/>
                  </a:moveTo>
                  <a:cubicBezTo>
                    <a:pt x="98" y="641"/>
                    <a:pt x="89" y="644"/>
                    <a:pt x="84" y="648"/>
                  </a:cubicBezTo>
                  <a:cubicBezTo>
                    <a:pt x="60" y="660"/>
                    <a:pt x="60" y="696"/>
                    <a:pt x="72" y="708"/>
                  </a:cubicBezTo>
                  <a:cubicBezTo>
                    <a:pt x="107" y="756"/>
                    <a:pt x="155" y="803"/>
                    <a:pt x="203" y="851"/>
                  </a:cubicBezTo>
                  <a:lnTo>
                    <a:pt x="238" y="851"/>
                  </a:lnTo>
                  <a:cubicBezTo>
                    <a:pt x="250" y="851"/>
                    <a:pt x="262" y="851"/>
                    <a:pt x="274" y="839"/>
                  </a:cubicBezTo>
                  <a:cubicBezTo>
                    <a:pt x="286" y="815"/>
                    <a:pt x="286" y="791"/>
                    <a:pt x="262" y="779"/>
                  </a:cubicBezTo>
                  <a:cubicBezTo>
                    <a:pt x="215" y="732"/>
                    <a:pt x="167" y="696"/>
                    <a:pt x="143" y="660"/>
                  </a:cubicBezTo>
                  <a:cubicBezTo>
                    <a:pt x="136" y="646"/>
                    <a:pt x="121" y="641"/>
                    <a:pt x="107" y="641"/>
                  </a:cubicBezTo>
                  <a:close/>
                  <a:moveTo>
                    <a:pt x="384" y="870"/>
                  </a:moveTo>
                  <a:cubicBezTo>
                    <a:pt x="368" y="870"/>
                    <a:pt x="354" y="878"/>
                    <a:pt x="346" y="887"/>
                  </a:cubicBezTo>
                  <a:cubicBezTo>
                    <a:pt x="322" y="910"/>
                    <a:pt x="334" y="934"/>
                    <a:pt x="357" y="958"/>
                  </a:cubicBezTo>
                  <a:cubicBezTo>
                    <a:pt x="405" y="982"/>
                    <a:pt x="453" y="1018"/>
                    <a:pt x="512" y="1041"/>
                  </a:cubicBezTo>
                  <a:cubicBezTo>
                    <a:pt x="512" y="1053"/>
                    <a:pt x="524" y="1053"/>
                    <a:pt x="536" y="1053"/>
                  </a:cubicBezTo>
                  <a:cubicBezTo>
                    <a:pt x="548" y="1053"/>
                    <a:pt x="560" y="1041"/>
                    <a:pt x="572" y="1029"/>
                  </a:cubicBezTo>
                  <a:cubicBezTo>
                    <a:pt x="584" y="1006"/>
                    <a:pt x="572" y="982"/>
                    <a:pt x="560" y="970"/>
                  </a:cubicBezTo>
                  <a:cubicBezTo>
                    <a:pt x="500" y="934"/>
                    <a:pt x="453" y="910"/>
                    <a:pt x="405" y="875"/>
                  </a:cubicBezTo>
                  <a:cubicBezTo>
                    <a:pt x="398" y="871"/>
                    <a:pt x="391" y="870"/>
                    <a:pt x="384" y="870"/>
                  </a:cubicBezTo>
                  <a:close/>
                  <a:moveTo>
                    <a:pt x="696" y="1049"/>
                  </a:moveTo>
                  <a:cubicBezTo>
                    <a:pt x="679" y="1049"/>
                    <a:pt x="664" y="1060"/>
                    <a:pt x="655" y="1077"/>
                  </a:cubicBezTo>
                  <a:cubicBezTo>
                    <a:pt x="643" y="1101"/>
                    <a:pt x="643" y="1125"/>
                    <a:pt x="667" y="1137"/>
                  </a:cubicBezTo>
                  <a:cubicBezTo>
                    <a:pt x="715" y="1160"/>
                    <a:pt x="774" y="1184"/>
                    <a:pt x="834" y="1220"/>
                  </a:cubicBezTo>
                  <a:lnTo>
                    <a:pt x="846" y="1220"/>
                  </a:lnTo>
                  <a:cubicBezTo>
                    <a:pt x="869" y="1220"/>
                    <a:pt x="881" y="1208"/>
                    <a:pt x="893" y="1196"/>
                  </a:cubicBezTo>
                  <a:cubicBezTo>
                    <a:pt x="905" y="1172"/>
                    <a:pt x="893" y="1149"/>
                    <a:pt x="869" y="1137"/>
                  </a:cubicBezTo>
                  <a:cubicBezTo>
                    <a:pt x="810" y="1113"/>
                    <a:pt x="762" y="1077"/>
                    <a:pt x="715" y="1053"/>
                  </a:cubicBezTo>
                  <a:cubicBezTo>
                    <a:pt x="708" y="1050"/>
                    <a:pt x="702" y="1049"/>
                    <a:pt x="696" y="1049"/>
                  </a:cubicBezTo>
                  <a:close/>
                  <a:moveTo>
                    <a:pt x="1010" y="1203"/>
                  </a:moveTo>
                  <a:cubicBezTo>
                    <a:pt x="995" y="1203"/>
                    <a:pt x="973" y="1214"/>
                    <a:pt x="965" y="1232"/>
                  </a:cubicBezTo>
                  <a:cubicBezTo>
                    <a:pt x="965" y="1256"/>
                    <a:pt x="965" y="1279"/>
                    <a:pt x="988" y="1291"/>
                  </a:cubicBezTo>
                  <a:cubicBezTo>
                    <a:pt x="1048" y="1315"/>
                    <a:pt x="1096" y="1339"/>
                    <a:pt x="1155" y="1363"/>
                  </a:cubicBezTo>
                  <a:lnTo>
                    <a:pt x="1179" y="1363"/>
                  </a:lnTo>
                  <a:cubicBezTo>
                    <a:pt x="1191" y="1363"/>
                    <a:pt x="1215" y="1363"/>
                    <a:pt x="1215" y="1339"/>
                  </a:cubicBezTo>
                  <a:cubicBezTo>
                    <a:pt x="1227" y="1315"/>
                    <a:pt x="1215" y="1291"/>
                    <a:pt x="1191" y="1279"/>
                  </a:cubicBezTo>
                  <a:cubicBezTo>
                    <a:pt x="1131" y="1256"/>
                    <a:pt x="1084" y="1232"/>
                    <a:pt x="1024" y="1208"/>
                  </a:cubicBezTo>
                  <a:cubicBezTo>
                    <a:pt x="1021" y="1205"/>
                    <a:pt x="1016" y="1203"/>
                    <a:pt x="1010" y="1203"/>
                  </a:cubicBezTo>
                  <a:close/>
                  <a:moveTo>
                    <a:pt x="1339" y="1346"/>
                  </a:moveTo>
                  <a:cubicBezTo>
                    <a:pt x="1322" y="1346"/>
                    <a:pt x="1307" y="1357"/>
                    <a:pt x="1298" y="1375"/>
                  </a:cubicBezTo>
                  <a:cubicBezTo>
                    <a:pt x="1286" y="1399"/>
                    <a:pt x="1298" y="1422"/>
                    <a:pt x="1322" y="1434"/>
                  </a:cubicBezTo>
                  <a:cubicBezTo>
                    <a:pt x="1381" y="1458"/>
                    <a:pt x="1441" y="1482"/>
                    <a:pt x="1489" y="1506"/>
                  </a:cubicBezTo>
                  <a:lnTo>
                    <a:pt x="1512" y="1506"/>
                  </a:lnTo>
                  <a:cubicBezTo>
                    <a:pt x="1524" y="1506"/>
                    <a:pt x="1548" y="1494"/>
                    <a:pt x="1548" y="1482"/>
                  </a:cubicBezTo>
                  <a:cubicBezTo>
                    <a:pt x="1560" y="1458"/>
                    <a:pt x="1548" y="1422"/>
                    <a:pt x="1524" y="1422"/>
                  </a:cubicBezTo>
                  <a:lnTo>
                    <a:pt x="1358" y="1351"/>
                  </a:lnTo>
                  <a:cubicBezTo>
                    <a:pt x="1351" y="1348"/>
                    <a:pt x="1345" y="1346"/>
                    <a:pt x="1339" y="1346"/>
                  </a:cubicBezTo>
                  <a:close/>
                  <a:moveTo>
                    <a:pt x="1672" y="1477"/>
                  </a:moveTo>
                  <a:cubicBezTo>
                    <a:pt x="1655" y="1477"/>
                    <a:pt x="1640" y="1488"/>
                    <a:pt x="1631" y="1506"/>
                  </a:cubicBezTo>
                  <a:cubicBezTo>
                    <a:pt x="1631" y="1530"/>
                    <a:pt x="1631" y="1553"/>
                    <a:pt x="1655" y="1565"/>
                  </a:cubicBezTo>
                  <a:cubicBezTo>
                    <a:pt x="1715" y="1589"/>
                    <a:pt x="1774" y="1601"/>
                    <a:pt x="1834" y="1625"/>
                  </a:cubicBezTo>
                  <a:lnTo>
                    <a:pt x="1846" y="1625"/>
                  </a:lnTo>
                  <a:cubicBezTo>
                    <a:pt x="1858" y="1625"/>
                    <a:pt x="1881" y="1613"/>
                    <a:pt x="1893" y="1601"/>
                  </a:cubicBezTo>
                  <a:cubicBezTo>
                    <a:pt x="1893" y="1577"/>
                    <a:pt x="1881" y="1553"/>
                    <a:pt x="1858" y="1541"/>
                  </a:cubicBezTo>
                  <a:cubicBezTo>
                    <a:pt x="1810" y="1518"/>
                    <a:pt x="1750" y="1506"/>
                    <a:pt x="1691" y="1482"/>
                  </a:cubicBezTo>
                  <a:cubicBezTo>
                    <a:pt x="1685" y="1479"/>
                    <a:pt x="1678" y="1477"/>
                    <a:pt x="1672" y="1477"/>
                  </a:cubicBezTo>
                  <a:close/>
                  <a:moveTo>
                    <a:pt x="2005" y="1596"/>
                  </a:moveTo>
                  <a:cubicBezTo>
                    <a:pt x="1989" y="1596"/>
                    <a:pt x="1973" y="1607"/>
                    <a:pt x="1965" y="1625"/>
                  </a:cubicBezTo>
                  <a:cubicBezTo>
                    <a:pt x="1965" y="1649"/>
                    <a:pt x="1977" y="1672"/>
                    <a:pt x="2001" y="1684"/>
                  </a:cubicBezTo>
                  <a:cubicBezTo>
                    <a:pt x="2048" y="1708"/>
                    <a:pt x="2108" y="1732"/>
                    <a:pt x="2167" y="1744"/>
                  </a:cubicBezTo>
                  <a:lnTo>
                    <a:pt x="2179" y="1744"/>
                  </a:lnTo>
                  <a:cubicBezTo>
                    <a:pt x="2203" y="1744"/>
                    <a:pt x="2215" y="1744"/>
                    <a:pt x="2227" y="1720"/>
                  </a:cubicBezTo>
                  <a:cubicBezTo>
                    <a:pt x="2227" y="1696"/>
                    <a:pt x="2215" y="1672"/>
                    <a:pt x="2191" y="1660"/>
                  </a:cubicBezTo>
                  <a:cubicBezTo>
                    <a:pt x="2143" y="1649"/>
                    <a:pt x="2084" y="1625"/>
                    <a:pt x="2024" y="1601"/>
                  </a:cubicBezTo>
                  <a:cubicBezTo>
                    <a:pt x="2018" y="1598"/>
                    <a:pt x="2012" y="1596"/>
                    <a:pt x="2005" y="1596"/>
                  </a:cubicBezTo>
                  <a:close/>
                  <a:moveTo>
                    <a:pt x="2339" y="1715"/>
                  </a:moveTo>
                  <a:cubicBezTo>
                    <a:pt x="2323" y="1715"/>
                    <a:pt x="2310" y="1726"/>
                    <a:pt x="2310" y="1744"/>
                  </a:cubicBezTo>
                  <a:cubicBezTo>
                    <a:pt x="2298" y="1768"/>
                    <a:pt x="2310" y="1791"/>
                    <a:pt x="2334" y="1803"/>
                  </a:cubicBezTo>
                  <a:cubicBezTo>
                    <a:pt x="2393" y="1827"/>
                    <a:pt x="2453" y="1839"/>
                    <a:pt x="2501" y="1863"/>
                  </a:cubicBezTo>
                  <a:lnTo>
                    <a:pt x="2524" y="1863"/>
                  </a:lnTo>
                  <a:cubicBezTo>
                    <a:pt x="2536" y="1863"/>
                    <a:pt x="2560" y="1851"/>
                    <a:pt x="2560" y="1827"/>
                  </a:cubicBezTo>
                  <a:cubicBezTo>
                    <a:pt x="2572" y="1803"/>
                    <a:pt x="2560" y="1780"/>
                    <a:pt x="2536" y="1780"/>
                  </a:cubicBezTo>
                  <a:cubicBezTo>
                    <a:pt x="2477" y="1756"/>
                    <a:pt x="2417" y="1744"/>
                    <a:pt x="2358" y="1720"/>
                  </a:cubicBezTo>
                  <a:cubicBezTo>
                    <a:pt x="2351" y="1717"/>
                    <a:pt x="2345" y="1715"/>
                    <a:pt x="2339" y="1715"/>
                  </a:cubicBezTo>
                  <a:close/>
                  <a:moveTo>
                    <a:pt x="2703" y="1827"/>
                  </a:moveTo>
                  <a:cubicBezTo>
                    <a:pt x="2679" y="1827"/>
                    <a:pt x="2655" y="1839"/>
                    <a:pt x="2643" y="1863"/>
                  </a:cubicBezTo>
                  <a:cubicBezTo>
                    <a:pt x="2643" y="1887"/>
                    <a:pt x="2655" y="1911"/>
                    <a:pt x="2679" y="1911"/>
                  </a:cubicBezTo>
                  <a:cubicBezTo>
                    <a:pt x="2739" y="1934"/>
                    <a:pt x="2798" y="1958"/>
                    <a:pt x="2846" y="1970"/>
                  </a:cubicBezTo>
                  <a:lnTo>
                    <a:pt x="2858" y="1970"/>
                  </a:lnTo>
                  <a:cubicBezTo>
                    <a:pt x="2882" y="1970"/>
                    <a:pt x="2905" y="1958"/>
                    <a:pt x="2905" y="1934"/>
                  </a:cubicBezTo>
                  <a:cubicBezTo>
                    <a:pt x="2917" y="1911"/>
                    <a:pt x="2905" y="1887"/>
                    <a:pt x="2882" y="1887"/>
                  </a:cubicBezTo>
                  <a:cubicBezTo>
                    <a:pt x="2822" y="1863"/>
                    <a:pt x="2763" y="1851"/>
                    <a:pt x="2703" y="1827"/>
                  </a:cubicBezTo>
                  <a:close/>
                  <a:moveTo>
                    <a:pt x="3048" y="1934"/>
                  </a:moveTo>
                  <a:cubicBezTo>
                    <a:pt x="3024" y="1934"/>
                    <a:pt x="3001" y="1946"/>
                    <a:pt x="2989" y="1970"/>
                  </a:cubicBezTo>
                  <a:cubicBezTo>
                    <a:pt x="2989" y="1994"/>
                    <a:pt x="3001" y="2018"/>
                    <a:pt x="3024" y="2018"/>
                  </a:cubicBezTo>
                  <a:cubicBezTo>
                    <a:pt x="3084" y="2041"/>
                    <a:pt x="3144" y="2053"/>
                    <a:pt x="3191" y="2065"/>
                  </a:cubicBezTo>
                  <a:cubicBezTo>
                    <a:pt x="3203" y="2077"/>
                    <a:pt x="3203" y="2077"/>
                    <a:pt x="3203" y="2077"/>
                  </a:cubicBezTo>
                  <a:cubicBezTo>
                    <a:pt x="3227" y="2077"/>
                    <a:pt x="3251" y="2053"/>
                    <a:pt x="3251" y="2041"/>
                  </a:cubicBezTo>
                  <a:cubicBezTo>
                    <a:pt x="3263" y="2018"/>
                    <a:pt x="3239" y="1994"/>
                    <a:pt x="3215" y="1982"/>
                  </a:cubicBezTo>
                  <a:cubicBezTo>
                    <a:pt x="3167" y="1970"/>
                    <a:pt x="3108" y="1958"/>
                    <a:pt x="3048" y="1934"/>
                  </a:cubicBezTo>
                  <a:close/>
                  <a:moveTo>
                    <a:pt x="3394" y="2030"/>
                  </a:moveTo>
                  <a:cubicBezTo>
                    <a:pt x="3370" y="2030"/>
                    <a:pt x="3346" y="2041"/>
                    <a:pt x="3334" y="2065"/>
                  </a:cubicBezTo>
                  <a:cubicBezTo>
                    <a:pt x="3334" y="2089"/>
                    <a:pt x="3346" y="2113"/>
                    <a:pt x="3370" y="2113"/>
                  </a:cubicBezTo>
                  <a:cubicBezTo>
                    <a:pt x="3441" y="2137"/>
                    <a:pt x="3501" y="2149"/>
                    <a:pt x="3548" y="2161"/>
                  </a:cubicBezTo>
                  <a:lnTo>
                    <a:pt x="3560" y="2161"/>
                  </a:lnTo>
                  <a:cubicBezTo>
                    <a:pt x="3572" y="2161"/>
                    <a:pt x="3596" y="2149"/>
                    <a:pt x="3596" y="2125"/>
                  </a:cubicBezTo>
                  <a:cubicBezTo>
                    <a:pt x="3608" y="2101"/>
                    <a:pt x="3584" y="2077"/>
                    <a:pt x="3560" y="2077"/>
                  </a:cubicBezTo>
                  <a:cubicBezTo>
                    <a:pt x="3513" y="2065"/>
                    <a:pt x="3465" y="2053"/>
                    <a:pt x="3394" y="203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1"/>
            <p:cNvSpPr/>
            <p:nvPr/>
          </p:nvSpPr>
          <p:spPr>
            <a:xfrm>
              <a:off x="740943" y="1991556"/>
              <a:ext cx="80001" cy="46423"/>
            </a:xfrm>
            <a:custGeom>
              <a:avLst/>
              <a:gdLst/>
              <a:ahLst/>
              <a:cxnLst/>
              <a:rect l="l" t="t" r="r" b="b"/>
              <a:pathLst>
                <a:path w="2597" h="1507" extrusionOk="0">
                  <a:moveTo>
                    <a:pt x="75" y="1"/>
                  </a:moveTo>
                  <a:cubicBezTo>
                    <a:pt x="59" y="1"/>
                    <a:pt x="45" y="9"/>
                    <a:pt x="36" y="18"/>
                  </a:cubicBezTo>
                  <a:cubicBezTo>
                    <a:pt x="12" y="65"/>
                    <a:pt x="0" y="125"/>
                    <a:pt x="0" y="173"/>
                  </a:cubicBezTo>
                  <a:cubicBezTo>
                    <a:pt x="0" y="184"/>
                    <a:pt x="0" y="208"/>
                    <a:pt x="12" y="220"/>
                  </a:cubicBezTo>
                  <a:cubicBezTo>
                    <a:pt x="12" y="244"/>
                    <a:pt x="36" y="256"/>
                    <a:pt x="48" y="256"/>
                  </a:cubicBezTo>
                  <a:lnTo>
                    <a:pt x="60" y="256"/>
                  </a:lnTo>
                  <a:cubicBezTo>
                    <a:pt x="84" y="256"/>
                    <a:pt x="96" y="232"/>
                    <a:pt x="96" y="208"/>
                  </a:cubicBezTo>
                  <a:cubicBezTo>
                    <a:pt x="96" y="196"/>
                    <a:pt x="96" y="184"/>
                    <a:pt x="96" y="173"/>
                  </a:cubicBezTo>
                  <a:cubicBezTo>
                    <a:pt x="96" y="137"/>
                    <a:pt x="96" y="101"/>
                    <a:pt x="120" y="65"/>
                  </a:cubicBezTo>
                  <a:cubicBezTo>
                    <a:pt x="131" y="42"/>
                    <a:pt x="120" y="18"/>
                    <a:pt x="96" y="6"/>
                  </a:cubicBezTo>
                  <a:cubicBezTo>
                    <a:pt x="89" y="2"/>
                    <a:pt x="82" y="1"/>
                    <a:pt x="75" y="1"/>
                  </a:cubicBezTo>
                  <a:close/>
                  <a:moveTo>
                    <a:pt x="125" y="331"/>
                  </a:moveTo>
                  <a:cubicBezTo>
                    <a:pt x="115" y="331"/>
                    <a:pt x="106" y="334"/>
                    <a:pt x="96" y="339"/>
                  </a:cubicBezTo>
                  <a:cubicBezTo>
                    <a:pt x="84" y="351"/>
                    <a:pt x="72" y="375"/>
                    <a:pt x="96" y="399"/>
                  </a:cubicBezTo>
                  <a:cubicBezTo>
                    <a:pt x="120" y="446"/>
                    <a:pt x="167" y="494"/>
                    <a:pt x="215" y="542"/>
                  </a:cubicBezTo>
                  <a:cubicBezTo>
                    <a:pt x="227" y="542"/>
                    <a:pt x="239" y="554"/>
                    <a:pt x="251" y="554"/>
                  </a:cubicBezTo>
                  <a:cubicBezTo>
                    <a:pt x="262" y="554"/>
                    <a:pt x="274" y="542"/>
                    <a:pt x="274" y="530"/>
                  </a:cubicBezTo>
                  <a:cubicBezTo>
                    <a:pt x="298" y="518"/>
                    <a:pt x="298" y="482"/>
                    <a:pt x="274" y="470"/>
                  </a:cubicBezTo>
                  <a:cubicBezTo>
                    <a:pt x="227" y="434"/>
                    <a:pt x="191" y="387"/>
                    <a:pt x="167" y="351"/>
                  </a:cubicBezTo>
                  <a:cubicBezTo>
                    <a:pt x="153" y="337"/>
                    <a:pt x="139" y="331"/>
                    <a:pt x="125" y="331"/>
                  </a:cubicBezTo>
                  <a:close/>
                  <a:moveTo>
                    <a:pt x="382" y="570"/>
                  </a:moveTo>
                  <a:cubicBezTo>
                    <a:pt x="368" y="570"/>
                    <a:pt x="353" y="575"/>
                    <a:pt x="346" y="589"/>
                  </a:cubicBezTo>
                  <a:cubicBezTo>
                    <a:pt x="334" y="613"/>
                    <a:pt x="334" y="637"/>
                    <a:pt x="358" y="649"/>
                  </a:cubicBezTo>
                  <a:cubicBezTo>
                    <a:pt x="405" y="685"/>
                    <a:pt x="453" y="720"/>
                    <a:pt x="512" y="756"/>
                  </a:cubicBezTo>
                  <a:lnTo>
                    <a:pt x="536" y="756"/>
                  </a:lnTo>
                  <a:cubicBezTo>
                    <a:pt x="548" y="756"/>
                    <a:pt x="572" y="744"/>
                    <a:pt x="572" y="732"/>
                  </a:cubicBezTo>
                  <a:cubicBezTo>
                    <a:pt x="584" y="708"/>
                    <a:pt x="584" y="685"/>
                    <a:pt x="560" y="673"/>
                  </a:cubicBezTo>
                  <a:cubicBezTo>
                    <a:pt x="501" y="637"/>
                    <a:pt x="453" y="613"/>
                    <a:pt x="405" y="577"/>
                  </a:cubicBezTo>
                  <a:cubicBezTo>
                    <a:pt x="400" y="572"/>
                    <a:pt x="391" y="570"/>
                    <a:pt x="382" y="570"/>
                  </a:cubicBezTo>
                  <a:close/>
                  <a:moveTo>
                    <a:pt x="696" y="751"/>
                  </a:moveTo>
                  <a:cubicBezTo>
                    <a:pt x="679" y="751"/>
                    <a:pt x="664" y="762"/>
                    <a:pt x="655" y="780"/>
                  </a:cubicBezTo>
                  <a:cubicBezTo>
                    <a:pt x="643" y="804"/>
                    <a:pt x="655" y="827"/>
                    <a:pt x="679" y="839"/>
                  </a:cubicBezTo>
                  <a:cubicBezTo>
                    <a:pt x="727" y="863"/>
                    <a:pt x="786" y="887"/>
                    <a:pt x="834" y="923"/>
                  </a:cubicBezTo>
                  <a:lnTo>
                    <a:pt x="858" y="923"/>
                  </a:lnTo>
                  <a:cubicBezTo>
                    <a:pt x="870" y="923"/>
                    <a:pt x="893" y="911"/>
                    <a:pt x="893" y="899"/>
                  </a:cubicBezTo>
                  <a:cubicBezTo>
                    <a:pt x="905" y="875"/>
                    <a:pt x="893" y="851"/>
                    <a:pt x="870" y="839"/>
                  </a:cubicBezTo>
                  <a:cubicBezTo>
                    <a:pt x="822" y="815"/>
                    <a:pt x="762" y="780"/>
                    <a:pt x="715" y="756"/>
                  </a:cubicBezTo>
                  <a:cubicBezTo>
                    <a:pt x="708" y="753"/>
                    <a:pt x="702" y="751"/>
                    <a:pt x="696" y="751"/>
                  </a:cubicBezTo>
                  <a:close/>
                  <a:moveTo>
                    <a:pt x="1017" y="906"/>
                  </a:moveTo>
                  <a:cubicBezTo>
                    <a:pt x="1001" y="906"/>
                    <a:pt x="985" y="917"/>
                    <a:pt x="977" y="935"/>
                  </a:cubicBezTo>
                  <a:cubicBezTo>
                    <a:pt x="965" y="958"/>
                    <a:pt x="977" y="982"/>
                    <a:pt x="1001" y="994"/>
                  </a:cubicBezTo>
                  <a:cubicBezTo>
                    <a:pt x="1060" y="1018"/>
                    <a:pt x="1108" y="1042"/>
                    <a:pt x="1167" y="1066"/>
                  </a:cubicBezTo>
                  <a:lnTo>
                    <a:pt x="1179" y="1066"/>
                  </a:lnTo>
                  <a:cubicBezTo>
                    <a:pt x="1203" y="1066"/>
                    <a:pt x="1215" y="1054"/>
                    <a:pt x="1227" y="1042"/>
                  </a:cubicBezTo>
                  <a:cubicBezTo>
                    <a:pt x="1227" y="1018"/>
                    <a:pt x="1215" y="982"/>
                    <a:pt x="1203" y="982"/>
                  </a:cubicBezTo>
                  <a:cubicBezTo>
                    <a:pt x="1143" y="958"/>
                    <a:pt x="1084" y="935"/>
                    <a:pt x="1036" y="911"/>
                  </a:cubicBezTo>
                  <a:cubicBezTo>
                    <a:pt x="1030" y="908"/>
                    <a:pt x="1024" y="906"/>
                    <a:pt x="1017" y="906"/>
                  </a:cubicBezTo>
                  <a:close/>
                  <a:moveTo>
                    <a:pt x="1370" y="1042"/>
                  </a:moveTo>
                  <a:cubicBezTo>
                    <a:pt x="1346" y="1042"/>
                    <a:pt x="1322" y="1042"/>
                    <a:pt x="1310" y="1066"/>
                  </a:cubicBezTo>
                  <a:cubicBezTo>
                    <a:pt x="1298" y="1089"/>
                    <a:pt x="1310" y="1125"/>
                    <a:pt x="1334" y="1125"/>
                  </a:cubicBezTo>
                  <a:cubicBezTo>
                    <a:pt x="1394" y="1149"/>
                    <a:pt x="1453" y="1173"/>
                    <a:pt x="1501" y="1196"/>
                  </a:cubicBezTo>
                  <a:lnTo>
                    <a:pt x="1524" y="1196"/>
                  </a:lnTo>
                  <a:cubicBezTo>
                    <a:pt x="1536" y="1196"/>
                    <a:pt x="1548" y="1185"/>
                    <a:pt x="1560" y="1161"/>
                  </a:cubicBezTo>
                  <a:cubicBezTo>
                    <a:pt x="1572" y="1137"/>
                    <a:pt x="1560" y="1113"/>
                    <a:pt x="1536" y="1101"/>
                  </a:cubicBezTo>
                  <a:cubicBezTo>
                    <a:pt x="1477" y="1089"/>
                    <a:pt x="1429" y="1066"/>
                    <a:pt x="1370" y="1042"/>
                  </a:cubicBezTo>
                  <a:close/>
                  <a:moveTo>
                    <a:pt x="1703" y="1161"/>
                  </a:moveTo>
                  <a:cubicBezTo>
                    <a:pt x="1679" y="1161"/>
                    <a:pt x="1655" y="1173"/>
                    <a:pt x="1644" y="1196"/>
                  </a:cubicBezTo>
                  <a:cubicBezTo>
                    <a:pt x="1644" y="1220"/>
                    <a:pt x="1655" y="1244"/>
                    <a:pt x="1679" y="1256"/>
                  </a:cubicBezTo>
                  <a:cubicBezTo>
                    <a:pt x="1727" y="1268"/>
                    <a:pt x="1786" y="1292"/>
                    <a:pt x="1846" y="1304"/>
                  </a:cubicBezTo>
                  <a:lnTo>
                    <a:pt x="1858" y="1304"/>
                  </a:lnTo>
                  <a:cubicBezTo>
                    <a:pt x="1870" y="1304"/>
                    <a:pt x="1894" y="1292"/>
                    <a:pt x="1894" y="1280"/>
                  </a:cubicBezTo>
                  <a:cubicBezTo>
                    <a:pt x="1905" y="1256"/>
                    <a:pt x="1894" y="1232"/>
                    <a:pt x="1870" y="1220"/>
                  </a:cubicBezTo>
                  <a:cubicBezTo>
                    <a:pt x="1822" y="1208"/>
                    <a:pt x="1763" y="1185"/>
                    <a:pt x="1703" y="1161"/>
                  </a:cubicBezTo>
                  <a:close/>
                  <a:moveTo>
                    <a:pt x="2028" y="1275"/>
                  </a:moveTo>
                  <a:cubicBezTo>
                    <a:pt x="2008" y="1275"/>
                    <a:pt x="1989" y="1286"/>
                    <a:pt x="1989" y="1304"/>
                  </a:cubicBezTo>
                  <a:cubicBezTo>
                    <a:pt x="1977" y="1327"/>
                    <a:pt x="1989" y="1351"/>
                    <a:pt x="2013" y="1363"/>
                  </a:cubicBezTo>
                  <a:cubicBezTo>
                    <a:pt x="2072" y="1387"/>
                    <a:pt x="2132" y="1399"/>
                    <a:pt x="2191" y="1411"/>
                  </a:cubicBezTo>
                  <a:lnTo>
                    <a:pt x="2203" y="1411"/>
                  </a:lnTo>
                  <a:cubicBezTo>
                    <a:pt x="2215" y="1411"/>
                    <a:pt x="2239" y="1399"/>
                    <a:pt x="2239" y="1387"/>
                  </a:cubicBezTo>
                  <a:cubicBezTo>
                    <a:pt x="2251" y="1363"/>
                    <a:pt x="2239" y="1339"/>
                    <a:pt x="2215" y="1327"/>
                  </a:cubicBezTo>
                  <a:cubicBezTo>
                    <a:pt x="2167" y="1316"/>
                    <a:pt x="2108" y="1292"/>
                    <a:pt x="2048" y="1280"/>
                  </a:cubicBezTo>
                  <a:cubicBezTo>
                    <a:pt x="2042" y="1277"/>
                    <a:pt x="2035" y="1275"/>
                    <a:pt x="2028" y="1275"/>
                  </a:cubicBezTo>
                  <a:close/>
                  <a:moveTo>
                    <a:pt x="2382" y="1375"/>
                  </a:moveTo>
                  <a:cubicBezTo>
                    <a:pt x="2358" y="1375"/>
                    <a:pt x="2334" y="1387"/>
                    <a:pt x="2334" y="1411"/>
                  </a:cubicBezTo>
                  <a:cubicBezTo>
                    <a:pt x="2322" y="1435"/>
                    <a:pt x="2334" y="1458"/>
                    <a:pt x="2358" y="1458"/>
                  </a:cubicBezTo>
                  <a:cubicBezTo>
                    <a:pt x="2477" y="1494"/>
                    <a:pt x="2537" y="1506"/>
                    <a:pt x="2537" y="1506"/>
                  </a:cubicBezTo>
                  <a:lnTo>
                    <a:pt x="2548" y="1506"/>
                  </a:lnTo>
                  <a:cubicBezTo>
                    <a:pt x="2572" y="1506"/>
                    <a:pt x="2584" y="1494"/>
                    <a:pt x="2596" y="1470"/>
                  </a:cubicBezTo>
                  <a:cubicBezTo>
                    <a:pt x="2596" y="1447"/>
                    <a:pt x="2584" y="1423"/>
                    <a:pt x="2560" y="1423"/>
                  </a:cubicBezTo>
                  <a:cubicBezTo>
                    <a:pt x="2560" y="1423"/>
                    <a:pt x="2489" y="1411"/>
                    <a:pt x="2382" y="137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"/>
            <p:cNvSpPr/>
            <p:nvPr/>
          </p:nvSpPr>
          <p:spPr>
            <a:xfrm>
              <a:off x="875191" y="2010655"/>
              <a:ext cx="100147" cy="37582"/>
            </a:xfrm>
            <a:custGeom>
              <a:avLst/>
              <a:gdLst/>
              <a:ahLst/>
              <a:cxnLst/>
              <a:rect l="l" t="t" r="r" b="b"/>
              <a:pathLst>
                <a:path w="3251" h="1220" extrusionOk="0">
                  <a:moveTo>
                    <a:pt x="2386" y="0"/>
                  </a:moveTo>
                  <a:cubicBezTo>
                    <a:pt x="2370" y="0"/>
                    <a:pt x="2354" y="11"/>
                    <a:pt x="2346" y="29"/>
                  </a:cubicBezTo>
                  <a:cubicBezTo>
                    <a:pt x="2334" y="53"/>
                    <a:pt x="2346" y="76"/>
                    <a:pt x="2370" y="88"/>
                  </a:cubicBezTo>
                  <a:cubicBezTo>
                    <a:pt x="2370" y="88"/>
                    <a:pt x="2441" y="112"/>
                    <a:pt x="2536" y="160"/>
                  </a:cubicBezTo>
                  <a:lnTo>
                    <a:pt x="2548" y="160"/>
                  </a:lnTo>
                  <a:cubicBezTo>
                    <a:pt x="2572" y="160"/>
                    <a:pt x="2584" y="148"/>
                    <a:pt x="2596" y="136"/>
                  </a:cubicBezTo>
                  <a:cubicBezTo>
                    <a:pt x="2608" y="112"/>
                    <a:pt x="2596" y="88"/>
                    <a:pt x="2572" y="76"/>
                  </a:cubicBezTo>
                  <a:cubicBezTo>
                    <a:pt x="2477" y="29"/>
                    <a:pt x="2405" y="5"/>
                    <a:pt x="2405" y="5"/>
                  </a:cubicBezTo>
                  <a:cubicBezTo>
                    <a:pt x="2399" y="2"/>
                    <a:pt x="2392" y="0"/>
                    <a:pt x="2386" y="0"/>
                  </a:cubicBezTo>
                  <a:close/>
                  <a:moveTo>
                    <a:pt x="2713" y="155"/>
                  </a:moveTo>
                  <a:cubicBezTo>
                    <a:pt x="2697" y="155"/>
                    <a:pt x="2676" y="166"/>
                    <a:pt x="2667" y="184"/>
                  </a:cubicBezTo>
                  <a:cubicBezTo>
                    <a:pt x="2655" y="207"/>
                    <a:pt x="2667" y="231"/>
                    <a:pt x="2691" y="243"/>
                  </a:cubicBezTo>
                  <a:cubicBezTo>
                    <a:pt x="2739" y="267"/>
                    <a:pt x="2786" y="303"/>
                    <a:pt x="2834" y="338"/>
                  </a:cubicBezTo>
                  <a:lnTo>
                    <a:pt x="2858" y="338"/>
                  </a:lnTo>
                  <a:cubicBezTo>
                    <a:pt x="2881" y="338"/>
                    <a:pt x="2893" y="338"/>
                    <a:pt x="2893" y="326"/>
                  </a:cubicBezTo>
                  <a:cubicBezTo>
                    <a:pt x="2905" y="303"/>
                    <a:pt x="2905" y="279"/>
                    <a:pt x="2881" y="255"/>
                  </a:cubicBezTo>
                  <a:cubicBezTo>
                    <a:pt x="2834" y="231"/>
                    <a:pt x="2786" y="195"/>
                    <a:pt x="2727" y="160"/>
                  </a:cubicBezTo>
                  <a:cubicBezTo>
                    <a:pt x="2723" y="157"/>
                    <a:pt x="2719" y="155"/>
                    <a:pt x="2713" y="155"/>
                  </a:cubicBezTo>
                  <a:close/>
                  <a:moveTo>
                    <a:pt x="3001" y="365"/>
                  </a:moveTo>
                  <a:cubicBezTo>
                    <a:pt x="2989" y="365"/>
                    <a:pt x="2977" y="368"/>
                    <a:pt x="2965" y="374"/>
                  </a:cubicBezTo>
                  <a:cubicBezTo>
                    <a:pt x="2953" y="398"/>
                    <a:pt x="2953" y="422"/>
                    <a:pt x="2977" y="446"/>
                  </a:cubicBezTo>
                  <a:cubicBezTo>
                    <a:pt x="3024" y="481"/>
                    <a:pt x="3060" y="529"/>
                    <a:pt x="3096" y="565"/>
                  </a:cubicBezTo>
                  <a:cubicBezTo>
                    <a:pt x="3096" y="576"/>
                    <a:pt x="3108" y="576"/>
                    <a:pt x="3132" y="576"/>
                  </a:cubicBezTo>
                  <a:lnTo>
                    <a:pt x="3155" y="576"/>
                  </a:lnTo>
                  <a:cubicBezTo>
                    <a:pt x="3167" y="565"/>
                    <a:pt x="3179" y="529"/>
                    <a:pt x="3155" y="517"/>
                  </a:cubicBezTo>
                  <a:cubicBezTo>
                    <a:pt x="3132" y="469"/>
                    <a:pt x="3084" y="422"/>
                    <a:pt x="3036" y="374"/>
                  </a:cubicBezTo>
                  <a:cubicBezTo>
                    <a:pt x="3024" y="368"/>
                    <a:pt x="3012" y="365"/>
                    <a:pt x="3001" y="365"/>
                  </a:cubicBezTo>
                  <a:close/>
                  <a:moveTo>
                    <a:pt x="3204" y="657"/>
                  </a:moveTo>
                  <a:cubicBezTo>
                    <a:pt x="3200" y="657"/>
                    <a:pt x="3195" y="658"/>
                    <a:pt x="3191" y="660"/>
                  </a:cubicBezTo>
                  <a:cubicBezTo>
                    <a:pt x="3167" y="660"/>
                    <a:pt x="3155" y="684"/>
                    <a:pt x="3155" y="707"/>
                  </a:cubicBezTo>
                  <a:cubicBezTo>
                    <a:pt x="3155" y="719"/>
                    <a:pt x="3155" y="719"/>
                    <a:pt x="3155" y="731"/>
                  </a:cubicBezTo>
                  <a:cubicBezTo>
                    <a:pt x="3155" y="779"/>
                    <a:pt x="3143" y="815"/>
                    <a:pt x="3120" y="850"/>
                  </a:cubicBezTo>
                  <a:cubicBezTo>
                    <a:pt x="3108" y="862"/>
                    <a:pt x="3120" y="898"/>
                    <a:pt x="3132" y="910"/>
                  </a:cubicBezTo>
                  <a:lnTo>
                    <a:pt x="3155" y="910"/>
                  </a:lnTo>
                  <a:cubicBezTo>
                    <a:pt x="3179" y="910"/>
                    <a:pt x="3191" y="910"/>
                    <a:pt x="3191" y="898"/>
                  </a:cubicBezTo>
                  <a:cubicBezTo>
                    <a:pt x="3227" y="838"/>
                    <a:pt x="3251" y="791"/>
                    <a:pt x="3251" y="731"/>
                  </a:cubicBezTo>
                  <a:cubicBezTo>
                    <a:pt x="3251" y="719"/>
                    <a:pt x="3251" y="707"/>
                    <a:pt x="3239" y="696"/>
                  </a:cubicBezTo>
                  <a:cubicBezTo>
                    <a:pt x="3239" y="676"/>
                    <a:pt x="3223" y="657"/>
                    <a:pt x="3204" y="657"/>
                  </a:cubicBezTo>
                  <a:close/>
                  <a:moveTo>
                    <a:pt x="47" y="811"/>
                  </a:moveTo>
                  <a:cubicBezTo>
                    <a:pt x="28" y="811"/>
                    <a:pt x="12" y="831"/>
                    <a:pt x="12" y="850"/>
                  </a:cubicBezTo>
                  <a:cubicBezTo>
                    <a:pt x="0" y="874"/>
                    <a:pt x="24" y="898"/>
                    <a:pt x="48" y="898"/>
                  </a:cubicBezTo>
                  <a:cubicBezTo>
                    <a:pt x="84" y="910"/>
                    <a:pt x="143" y="922"/>
                    <a:pt x="214" y="946"/>
                  </a:cubicBezTo>
                  <a:lnTo>
                    <a:pt x="226" y="946"/>
                  </a:lnTo>
                  <a:cubicBezTo>
                    <a:pt x="250" y="946"/>
                    <a:pt x="262" y="934"/>
                    <a:pt x="274" y="910"/>
                  </a:cubicBezTo>
                  <a:cubicBezTo>
                    <a:pt x="274" y="886"/>
                    <a:pt x="262" y="862"/>
                    <a:pt x="238" y="850"/>
                  </a:cubicBezTo>
                  <a:cubicBezTo>
                    <a:pt x="167" y="838"/>
                    <a:pt x="107" y="827"/>
                    <a:pt x="60" y="815"/>
                  </a:cubicBezTo>
                  <a:cubicBezTo>
                    <a:pt x="55" y="812"/>
                    <a:pt x="51" y="811"/>
                    <a:pt x="47" y="811"/>
                  </a:cubicBezTo>
                  <a:close/>
                  <a:moveTo>
                    <a:pt x="394" y="893"/>
                  </a:moveTo>
                  <a:cubicBezTo>
                    <a:pt x="375" y="893"/>
                    <a:pt x="366" y="907"/>
                    <a:pt x="357" y="934"/>
                  </a:cubicBezTo>
                  <a:cubicBezTo>
                    <a:pt x="357" y="957"/>
                    <a:pt x="369" y="981"/>
                    <a:pt x="393" y="981"/>
                  </a:cubicBezTo>
                  <a:cubicBezTo>
                    <a:pt x="453" y="993"/>
                    <a:pt x="512" y="1005"/>
                    <a:pt x="572" y="1017"/>
                  </a:cubicBezTo>
                  <a:cubicBezTo>
                    <a:pt x="595" y="1017"/>
                    <a:pt x="619" y="1005"/>
                    <a:pt x="619" y="981"/>
                  </a:cubicBezTo>
                  <a:cubicBezTo>
                    <a:pt x="631" y="957"/>
                    <a:pt x="607" y="934"/>
                    <a:pt x="584" y="934"/>
                  </a:cubicBezTo>
                  <a:cubicBezTo>
                    <a:pt x="524" y="922"/>
                    <a:pt x="465" y="910"/>
                    <a:pt x="417" y="898"/>
                  </a:cubicBezTo>
                  <a:cubicBezTo>
                    <a:pt x="408" y="895"/>
                    <a:pt x="401" y="893"/>
                    <a:pt x="394" y="893"/>
                  </a:cubicBezTo>
                  <a:close/>
                  <a:moveTo>
                    <a:pt x="749" y="966"/>
                  </a:moveTo>
                  <a:cubicBezTo>
                    <a:pt x="730" y="966"/>
                    <a:pt x="712" y="986"/>
                    <a:pt x="703" y="1005"/>
                  </a:cubicBezTo>
                  <a:cubicBezTo>
                    <a:pt x="703" y="1029"/>
                    <a:pt x="715" y="1053"/>
                    <a:pt x="738" y="1053"/>
                  </a:cubicBezTo>
                  <a:cubicBezTo>
                    <a:pt x="798" y="1065"/>
                    <a:pt x="857" y="1077"/>
                    <a:pt x="917" y="1088"/>
                  </a:cubicBezTo>
                  <a:lnTo>
                    <a:pt x="929" y="1088"/>
                  </a:lnTo>
                  <a:cubicBezTo>
                    <a:pt x="953" y="1088"/>
                    <a:pt x="965" y="1077"/>
                    <a:pt x="976" y="1053"/>
                  </a:cubicBezTo>
                  <a:cubicBezTo>
                    <a:pt x="976" y="1029"/>
                    <a:pt x="965" y="1005"/>
                    <a:pt x="941" y="993"/>
                  </a:cubicBezTo>
                  <a:cubicBezTo>
                    <a:pt x="869" y="981"/>
                    <a:pt x="810" y="969"/>
                    <a:pt x="762" y="969"/>
                  </a:cubicBezTo>
                  <a:cubicBezTo>
                    <a:pt x="758" y="967"/>
                    <a:pt x="753" y="966"/>
                    <a:pt x="749" y="966"/>
                  </a:cubicBezTo>
                  <a:close/>
                  <a:moveTo>
                    <a:pt x="3030" y="950"/>
                  </a:moveTo>
                  <a:cubicBezTo>
                    <a:pt x="3020" y="950"/>
                    <a:pt x="3010" y="953"/>
                    <a:pt x="3001" y="957"/>
                  </a:cubicBezTo>
                  <a:cubicBezTo>
                    <a:pt x="2989" y="969"/>
                    <a:pt x="2977" y="981"/>
                    <a:pt x="2965" y="981"/>
                  </a:cubicBezTo>
                  <a:cubicBezTo>
                    <a:pt x="2929" y="1005"/>
                    <a:pt x="2893" y="1017"/>
                    <a:pt x="2858" y="1041"/>
                  </a:cubicBezTo>
                  <a:cubicBezTo>
                    <a:pt x="2834" y="1041"/>
                    <a:pt x="2822" y="1077"/>
                    <a:pt x="2834" y="1088"/>
                  </a:cubicBezTo>
                  <a:cubicBezTo>
                    <a:pt x="2846" y="1112"/>
                    <a:pt x="2858" y="1124"/>
                    <a:pt x="2881" y="1124"/>
                  </a:cubicBezTo>
                  <a:lnTo>
                    <a:pt x="2893" y="1124"/>
                  </a:lnTo>
                  <a:cubicBezTo>
                    <a:pt x="2929" y="1100"/>
                    <a:pt x="2977" y="1077"/>
                    <a:pt x="3012" y="1065"/>
                  </a:cubicBezTo>
                  <a:cubicBezTo>
                    <a:pt x="3024" y="1053"/>
                    <a:pt x="3048" y="1041"/>
                    <a:pt x="3060" y="1029"/>
                  </a:cubicBezTo>
                  <a:cubicBezTo>
                    <a:pt x="3072" y="1017"/>
                    <a:pt x="3084" y="993"/>
                    <a:pt x="3072" y="969"/>
                  </a:cubicBezTo>
                  <a:cubicBezTo>
                    <a:pt x="3058" y="955"/>
                    <a:pt x="3044" y="950"/>
                    <a:pt x="3030" y="950"/>
                  </a:cubicBezTo>
                  <a:close/>
                  <a:moveTo>
                    <a:pt x="1107" y="1029"/>
                  </a:moveTo>
                  <a:cubicBezTo>
                    <a:pt x="1084" y="1029"/>
                    <a:pt x="1072" y="1041"/>
                    <a:pt x="1060" y="1065"/>
                  </a:cubicBezTo>
                  <a:cubicBezTo>
                    <a:pt x="1060" y="1088"/>
                    <a:pt x="1072" y="1112"/>
                    <a:pt x="1096" y="1124"/>
                  </a:cubicBezTo>
                  <a:cubicBezTo>
                    <a:pt x="1155" y="1124"/>
                    <a:pt x="1215" y="1136"/>
                    <a:pt x="1274" y="1148"/>
                  </a:cubicBezTo>
                  <a:lnTo>
                    <a:pt x="1286" y="1148"/>
                  </a:lnTo>
                  <a:cubicBezTo>
                    <a:pt x="1298" y="1148"/>
                    <a:pt x="1322" y="1124"/>
                    <a:pt x="1322" y="1112"/>
                  </a:cubicBezTo>
                  <a:cubicBezTo>
                    <a:pt x="1334" y="1088"/>
                    <a:pt x="1310" y="1065"/>
                    <a:pt x="1286" y="1053"/>
                  </a:cubicBezTo>
                  <a:cubicBezTo>
                    <a:pt x="1227" y="1053"/>
                    <a:pt x="1167" y="1041"/>
                    <a:pt x="1107" y="1029"/>
                  </a:cubicBezTo>
                  <a:close/>
                  <a:moveTo>
                    <a:pt x="1465" y="1077"/>
                  </a:moveTo>
                  <a:cubicBezTo>
                    <a:pt x="1441" y="1077"/>
                    <a:pt x="1417" y="1100"/>
                    <a:pt x="1417" y="1124"/>
                  </a:cubicBezTo>
                  <a:cubicBezTo>
                    <a:pt x="1417" y="1148"/>
                    <a:pt x="1429" y="1172"/>
                    <a:pt x="1453" y="1172"/>
                  </a:cubicBezTo>
                  <a:cubicBezTo>
                    <a:pt x="1512" y="1172"/>
                    <a:pt x="1572" y="1184"/>
                    <a:pt x="1631" y="1196"/>
                  </a:cubicBezTo>
                  <a:cubicBezTo>
                    <a:pt x="1655" y="1196"/>
                    <a:pt x="1679" y="1172"/>
                    <a:pt x="1679" y="1148"/>
                  </a:cubicBezTo>
                  <a:cubicBezTo>
                    <a:pt x="1679" y="1124"/>
                    <a:pt x="1667" y="1100"/>
                    <a:pt x="1643" y="1100"/>
                  </a:cubicBezTo>
                  <a:cubicBezTo>
                    <a:pt x="1584" y="1100"/>
                    <a:pt x="1524" y="1088"/>
                    <a:pt x="1465" y="1077"/>
                  </a:cubicBezTo>
                  <a:close/>
                  <a:moveTo>
                    <a:pt x="2704" y="1085"/>
                  </a:moveTo>
                  <a:cubicBezTo>
                    <a:pt x="2700" y="1085"/>
                    <a:pt x="2695" y="1086"/>
                    <a:pt x="2691" y="1088"/>
                  </a:cubicBezTo>
                  <a:cubicBezTo>
                    <a:pt x="2643" y="1100"/>
                    <a:pt x="2584" y="1112"/>
                    <a:pt x="2524" y="1112"/>
                  </a:cubicBezTo>
                  <a:cubicBezTo>
                    <a:pt x="2500" y="1112"/>
                    <a:pt x="2477" y="1136"/>
                    <a:pt x="2489" y="1160"/>
                  </a:cubicBezTo>
                  <a:cubicBezTo>
                    <a:pt x="2489" y="1184"/>
                    <a:pt x="2512" y="1208"/>
                    <a:pt x="2524" y="1208"/>
                  </a:cubicBezTo>
                  <a:lnTo>
                    <a:pt x="2536" y="1208"/>
                  </a:lnTo>
                  <a:cubicBezTo>
                    <a:pt x="2596" y="1196"/>
                    <a:pt x="2655" y="1184"/>
                    <a:pt x="2715" y="1172"/>
                  </a:cubicBezTo>
                  <a:cubicBezTo>
                    <a:pt x="2739" y="1172"/>
                    <a:pt x="2751" y="1148"/>
                    <a:pt x="2751" y="1124"/>
                  </a:cubicBezTo>
                  <a:cubicBezTo>
                    <a:pt x="2741" y="1105"/>
                    <a:pt x="2723" y="1085"/>
                    <a:pt x="2704" y="1085"/>
                  </a:cubicBezTo>
                  <a:close/>
                  <a:moveTo>
                    <a:pt x="1822" y="1112"/>
                  </a:moveTo>
                  <a:cubicBezTo>
                    <a:pt x="1798" y="1112"/>
                    <a:pt x="1774" y="1136"/>
                    <a:pt x="1774" y="1160"/>
                  </a:cubicBezTo>
                  <a:cubicBezTo>
                    <a:pt x="1774" y="1184"/>
                    <a:pt x="1786" y="1208"/>
                    <a:pt x="1810" y="1208"/>
                  </a:cubicBezTo>
                  <a:cubicBezTo>
                    <a:pt x="1869" y="1208"/>
                    <a:pt x="1929" y="1208"/>
                    <a:pt x="1989" y="1219"/>
                  </a:cubicBezTo>
                  <a:cubicBezTo>
                    <a:pt x="2012" y="1219"/>
                    <a:pt x="2036" y="1196"/>
                    <a:pt x="2036" y="1172"/>
                  </a:cubicBezTo>
                  <a:cubicBezTo>
                    <a:pt x="2036" y="1148"/>
                    <a:pt x="2024" y="1124"/>
                    <a:pt x="2000" y="1124"/>
                  </a:cubicBezTo>
                  <a:cubicBezTo>
                    <a:pt x="1941" y="1124"/>
                    <a:pt x="1881" y="1124"/>
                    <a:pt x="1822" y="1112"/>
                  </a:cubicBezTo>
                  <a:close/>
                  <a:moveTo>
                    <a:pt x="2346" y="1124"/>
                  </a:moveTo>
                  <a:cubicBezTo>
                    <a:pt x="2298" y="1124"/>
                    <a:pt x="2239" y="1136"/>
                    <a:pt x="2191" y="1136"/>
                  </a:cubicBezTo>
                  <a:lnTo>
                    <a:pt x="2167" y="1136"/>
                  </a:lnTo>
                  <a:cubicBezTo>
                    <a:pt x="2143" y="1136"/>
                    <a:pt x="2131" y="1148"/>
                    <a:pt x="2131" y="1172"/>
                  </a:cubicBezTo>
                  <a:cubicBezTo>
                    <a:pt x="2131" y="1196"/>
                    <a:pt x="2143" y="1219"/>
                    <a:pt x="2167" y="1219"/>
                  </a:cubicBezTo>
                  <a:lnTo>
                    <a:pt x="2358" y="1219"/>
                  </a:lnTo>
                  <a:cubicBezTo>
                    <a:pt x="2381" y="1219"/>
                    <a:pt x="2393" y="1196"/>
                    <a:pt x="2393" y="1172"/>
                  </a:cubicBezTo>
                  <a:cubicBezTo>
                    <a:pt x="2393" y="1148"/>
                    <a:pt x="2370" y="1124"/>
                    <a:pt x="2346" y="112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4" name="Google Shape;494;p1"/>
            <p:cNvSpPr/>
            <p:nvPr/>
          </p:nvSpPr>
          <p:spPr>
            <a:xfrm>
              <a:off x="956978" y="1926126"/>
              <a:ext cx="253032" cy="166871"/>
            </a:xfrm>
            <a:custGeom>
              <a:avLst/>
              <a:gdLst/>
              <a:ahLst/>
              <a:cxnLst/>
              <a:rect l="l" t="t" r="r" b="b"/>
              <a:pathLst>
                <a:path w="8214" h="5417" extrusionOk="0">
                  <a:moveTo>
                    <a:pt x="4392" y="1"/>
                  </a:moveTo>
                  <a:cubicBezTo>
                    <a:pt x="4010" y="1"/>
                    <a:pt x="3670" y="279"/>
                    <a:pt x="3496" y="553"/>
                  </a:cubicBezTo>
                  <a:lnTo>
                    <a:pt x="3496" y="553"/>
                  </a:lnTo>
                  <a:cubicBezTo>
                    <a:pt x="3400" y="488"/>
                    <a:pt x="3269" y="434"/>
                    <a:pt x="3096" y="403"/>
                  </a:cubicBezTo>
                  <a:cubicBezTo>
                    <a:pt x="3020" y="389"/>
                    <a:pt x="2949" y="382"/>
                    <a:pt x="2883" y="382"/>
                  </a:cubicBezTo>
                  <a:cubicBezTo>
                    <a:pt x="2413" y="382"/>
                    <a:pt x="2202" y="733"/>
                    <a:pt x="2149" y="1061"/>
                  </a:cubicBezTo>
                  <a:lnTo>
                    <a:pt x="2149" y="1061"/>
                  </a:lnTo>
                  <a:cubicBezTo>
                    <a:pt x="2062" y="1014"/>
                    <a:pt x="1954" y="984"/>
                    <a:pt x="1826" y="984"/>
                  </a:cubicBezTo>
                  <a:cubicBezTo>
                    <a:pt x="1759" y="984"/>
                    <a:pt x="1686" y="992"/>
                    <a:pt x="1608" y="1011"/>
                  </a:cubicBezTo>
                  <a:cubicBezTo>
                    <a:pt x="1188" y="1111"/>
                    <a:pt x="1003" y="1475"/>
                    <a:pt x="963" y="1791"/>
                  </a:cubicBezTo>
                  <a:lnTo>
                    <a:pt x="963" y="1791"/>
                  </a:lnTo>
                  <a:cubicBezTo>
                    <a:pt x="852" y="1828"/>
                    <a:pt x="719" y="1926"/>
                    <a:pt x="572" y="2118"/>
                  </a:cubicBezTo>
                  <a:cubicBezTo>
                    <a:pt x="0" y="2892"/>
                    <a:pt x="917" y="3428"/>
                    <a:pt x="917" y="3428"/>
                  </a:cubicBezTo>
                  <a:lnTo>
                    <a:pt x="7275" y="5237"/>
                  </a:lnTo>
                  <a:cubicBezTo>
                    <a:pt x="7435" y="5363"/>
                    <a:pt x="7578" y="5416"/>
                    <a:pt x="7700" y="5416"/>
                  </a:cubicBezTo>
                  <a:cubicBezTo>
                    <a:pt x="8049" y="5416"/>
                    <a:pt x="8214" y="4977"/>
                    <a:pt x="8037" y="4571"/>
                  </a:cubicBezTo>
                  <a:cubicBezTo>
                    <a:pt x="7990" y="4462"/>
                    <a:pt x="7932" y="4370"/>
                    <a:pt x="7871" y="4296"/>
                  </a:cubicBezTo>
                  <a:lnTo>
                    <a:pt x="7871" y="4296"/>
                  </a:lnTo>
                  <a:cubicBezTo>
                    <a:pt x="8004" y="4087"/>
                    <a:pt x="8060" y="3753"/>
                    <a:pt x="7846" y="3380"/>
                  </a:cubicBezTo>
                  <a:cubicBezTo>
                    <a:pt x="7734" y="3179"/>
                    <a:pt x="7604" y="3065"/>
                    <a:pt x="7478" y="3010"/>
                  </a:cubicBezTo>
                  <a:lnTo>
                    <a:pt x="7478" y="3010"/>
                  </a:lnTo>
                  <a:cubicBezTo>
                    <a:pt x="7579" y="2793"/>
                    <a:pt x="7594" y="2493"/>
                    <a:pt x="7406" y="2177"/>
                  </a:cubicBezTo>
                  <a:cubicBezTo>
                    <a:pt x="7223" y="1878"/>
                    <a:pt x="6937" y="1748"/>
                    <a:pt x="6670" y="1724"/>
                  </a:cubicBezTo>
                  <a:lnTo>
                    <a:pt x="6670" y="1724"/>
                  </a:lnTo>
                  <a:cubicBezTo>
                    <a:pt x="6727" y="1425"/>
                    <a:pt x="6636" y="1065"/>
                    <a:pt x="6227" y="820"/>
                  </a:cubicBezTo>
                  <a:cubicBezTo>
                    <a:pt x="5978" y="674"/>
                    <a:pt x="5749" y="614"/>
                    <a:pt x="5553" y="614"/>
                  </a:cubicBezTo>
                  <a:cubicBezTo>
                    <a:pt x="5418" y="614"/>
                    <a:pt x="5298" y="642"/>
                    <a:pt x="5196" y="689"/>
                  </a:cubicBezTo>
                  <a:lnTo>
                    <a:pt x="5196" y="689"/>
                  </a:lnTo>
                  <a:cubicBezTo>
                    <a:pt x="5156" y="489"/>
                    <a:pt x="5060" y="294"/>
                    <a:pt x="4882" y="165"/>
                  </a:cubicBezTo>
                  <a:cubicBezTo>
                    <a:pt x="4717" y="49"/>
                    <a:pt x="4551" y="1"/>
                    <a:pt x="4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5" name="Google Shape;495;p1"/>
            <p:cNvSpPr/>
            <p:nvPr/>
          </p:nvSpPr>
          <p:spPr>
            <a:xfrm>
              <a:off x="966497" y="1924771"/>
              <a:ext cx="243575" cy="169674"/>
            </a:xfrm>
            <a:custGeom>
              <a:avLst/>
              <a:gdLst/>
              <a:ahLst/>
              <a:cxnLst/>
              <a:rect l="l" t="t" r="r" b="b"/>
              <a:pathLst>
                <a:path w="7907" h="5508" extrusionOk="0">
                  <a:moveTo>
                    <a:pt x="3204" y="662"/>
                  </a:moveTo>
                  <a:cubicBezTo>
                    <a:pt x="3299" y="745"/>
                    <a:pt x="3346" y="828"/>
                    <a:pt x="3358" y="912"/>
                  </a:cubicBezTo>
                  <a:cubicBezTo>
                    <a:pt x="3382" y="995"/>
                    <a:pt x="3358" y="1067"/>
                    <a:pt x="3311" y="1090"/>
                  </a:cubicBezTo>
                  <a:cubicBezTo>
                    <a:pt x="3298" y="1099"/>
                    <a:pt x="3282" y="1103"/>
                    <a:pt x="3265" y="1103"/>
                  </a:cubicBezTo>
                  <a:cubicBezTo>
                    <a:pt x="3234" y="1103"/>
                    <a:pt x="3199" y="1090"/>
                    <a:pt x="3168" y="1067"/>
                  </a:cubicBezTo>
                  <a:cubicBezTo>
                    <a:pt x="3085" y="1007"/>
                    <a:pt x="3096" y="840"/>
                    <a:pt x="3204" y="662"/>
                  </a:cubicBezTo>
                  <a:close/>
                  <a:moveTo>
                    <a:pt x="4859" y="805"/>
                  </a:moveTo>
                  <a:cubicBezTo>
                    <a:pt x="4870" y="948"/>
                    <a:pt x="4870" y="1102"/>
                    <a:pt x="4835" y="1233"/>
                  </a:cubicBezTo>
                  <a:cubicBezTo>
                    <a:pt x="4799" y="1388"/>
                    <a:pt x="4740" y="1471"/>
                    <a:pt x="4692" y="1471"/>
                  </a:cubicBezTo>
                  <a:cubicBezTo>
                    <a:pt x="4689" y="1473"/>
                    <a:pt x="4687" y="1473"/>
                    <a:pt x="4684" y="1473"/>
                  </a:cubicBezTo>
                  <a:cubicBezTo>
                    <a:pt x="4661" y="1473"/>
                    <a:pt x="4631" y="1433"/>
                    <a:pt x="4620" y="1412"/>
                  </a:cubicBezTo>
                  <a:cubicBezTo>
                    <a:pt x="4525" y="1257"/>
                    <a:pt x="4561" y="1055"/>
                    <a:pt x="4716" y="912"/>
                  </a:cubicBezTo>
                  <a:cubicBezTo>
                    <a:pt x="4751" y="864"/>
                    <a:pt x="4799" y="828"/>
                    <a:pt x="4859" y="805"/>
                  </a:cubicBezTo>
                  <a:close/>
                  <a:moveTo>
                    <a:pt x="1870" y="1186"/>
                  </a:moveTo>
                  <a:cubicBezTo>
                    <a:pt x="1918" y="1221"/>
                    <a:pt x="1942" y="1245"/>
                    <a:pt x="1965" y="1269"/>
                  </a:cubicBezTo>
                  <a:cubicBezTo>
                    <a:pt x="2061" y="1388"/>
                    <a:pt x="2084" y="1507"/>
                    <a:pt x="2061" y="1579"/>
                  </a:cubicBezTo>
                  <a:cubicBezTo>
                    <a:pt x="2049" y="1602"/>
                    <a:pt x="2025" y="1614"/>
                    <a:pt x="1989" y="1626"/>
                  </a:cubicBezTo>
                  <a:cubicBezTo>
                    <a:pt x="1965" y="1626"/>
                    <a:pt x="1942" y="1590"/>
                    <a:pt x="1930" y="1567"/>
                  </a:cubicBezTo>
                  <a:cubicBezTo>
                    <a:pt x="1882" y="1483"/>
                    <a:pt x="1858" y="1340"/>
                    <a:pt x="1870" y="1186"/>
                  </a:cubicBezTo>
                  <a:close/>
                  <a:moveTo>
                    <a:pt x="6311" y="1817"/>
                  </a:moveTo>
                  <a:cubicBezTo>
                    <a:pt x="6252" y="2043"/>
                    <a:pt x="6097" y="2221"/>
                    <a:pt x="5966" y="2257"/>
                  </a:cubicBezTo>
                  <a:cubicBezTo>
                    <a:pt x="5943" y="2265"/>
                    <a:pt x="5922" y="2269"/>
                    <a:pt x="5902" y="2269"/>
                  </a:cubicBezTo>
                  <a:cubicBezTo>
                    <a:pt x="5858" y="2269"/>
                    <a:pt x="5820" y="2250"/>
                    <a:pt x="5787" y="2210"/>
                  </a:cubicBezTo>
                  <a:cubicBezTo>
                    <a:pt x="5728" y="2150"/>
                    <a:pt x="5716" y="2091"/>
                    <a:pt x="5740" y="2031"/>
                  </a:cubicBezTo>
                  <a:cubicBezTo>
                    <a:pt x="5787" y="1924"/>
                    <a:pt x="5966" y="1829"/>
                    <a:pt x="6192" y="1817"/>
                  </a:cubicBezTo>
                  <a:close/>
                  <a:moveTo>
                    <a:pt x="745" y="1867"/>
                  </a:moveTo>
                  <a:cubicBezTo>
                    <a:pt x="763" y="1867"/>
                    <a:pt x="781" y="1870"/>
                    <a:pt x="799" y="1876"/>
                  </a:cubicBezTo>
                  <a:cubicBezTo>
                    <a:pt x="894" y="1888"/>
                    <a:pt x="941" y="1983"/>
                    <a:pt x="953" y="2055"/>
                  </a:cubicBezTo>
                  <a:cubicBezTo>
                    <a:pt x="965" y="2126"/>
                    <a:pt x="941" y="2233"/>
                    <a:pt x="858" y="2293"/>
                  </a:cubicBezTo>
                  <a:cubicBezTo>
                    <a:pt x="843" y="2303"/>
                    <a:pt x="830" y="2307"/>
                    <a:pt x="819" y="2307"/>
                  </a:cubicBezTo>
                  <a:cubicBezTo>
                    <a:pt x="804" y="2307"/>
                    <a:pt x="794" y="2300"/>
                    <a:pt x="787" y="2293"/>
                  </a:cubicBezTo>
                  <a:cubicBezTo>
                    <a:pt x="715" y="2257"/>
                    <a:pt x="668" y="2079"/>
                    <a:pt x="691" y="1876"/>
                  </a:cubicBezTo>
                  <a:cubicBezTo>
                    <a:pt x="709" y="1870"/>
                    <a:pt x="727" y="1867"/>
                    <a:pt x="745" y="1867"/>
                  </a:cubicBezTo>
                  <a:close/>
                  <a:moveTo>
                    <a:pt x="6966" y="3055"/>
                  </a:moveTo>
                  <a:cubicBezTo>
                    <a:pt x="7002" y="3055"/>
                    <a:pt x="7049" y="3067"/>
                    <a:pt x="7109" y="3079"/>
                  </a:cubicBezTo>
                  <a:cubicBezTo>
                    <a:pt x="7085" y="3126"/>
                    <a:pt x="7049" y="3162"/>
                    <a:pt x="7026" y="3198"/>
                  </a:cubicBezTo>
                  <a:cubicBezTo>
                    <a:pt x="6937" y="3286"/>
                    <a:pt x="6842" y="3335"/>
                    <a:pt x="6760" y="3335"/>
                  </a:cubicBezTo>
                  <a:cubicBezTo>
                    <a:pt x="6732" y="3335"/>
                    <a:pt x="6705" y="3329"/>
                    <a:pt x="6680" y="3317"/>
                  </a:cubicBezTo>
                  <a:cubicBezTo>
                    <a:pt x="6633" y="3305"/>
                    <a:pt x="6633" y="3269"/>
                    <a:pt x="6633" y="3257"/>
                  </a:cubicBezTo>
                  <a:cubicBezTo>
                    <a:pt x="6645" y="3186"/>
                    <a:pt x="6740" y="3091"/>
                    <a:pt x="6883" y="3067"/>
                  </a:cubicBezTo>
                  <a:cubicBezTo>
                    <a:pt x="6906" y="3055"/>
                    <a:pt x="6930" y="3055"/>
                    <a:pt x="6966" y="3055"/>
                  </a:cubicBezTo>
                  <a:close/>
                  <a:moveTo>
                    <a:pt x="7216" y="4174"/>
                  </a:moveTo>
                  <a:cubicBezTo>
                    <a:pt x="7287" y="4174"/>
                    <a:pt x="7395" y="4234"/>
                    <a:pt x="7502" y="4341"/>
                  </a:cubicBezTo>
                  <a:cubicBezTo>
                    <a:pt x="7502" y="4353"/>
                    <a:pt x="7502" y="4353"/>
                    <a:pt x="7502" y="4353"/>
                  </a:cubicBezTo>
                  <a:cubicBezTo>
                    <a:pt x="7425" y="4462"/>
                    <a:pt x="7319" y="4521"/>
                    <a:pt x="7247" y="4521"/>
                  </a:cubicBezTo>
                  <a:cubicBezTo>
                    <a:pt x="7240" y="4521"/>
                    <a:pt x="7234" y="4520"/>
                    <a:pt x="7228" y="4519"/>
                  </a:cubicBezTo>
                  <a:cubicBezTo>
                    <a:pt x="7168" y="4507"/>
                    <a:pt x="7145" y="4448"/>
                    <a:pt x="7133" y="4400"/>
                  </a:cubicBezTo>
                  <a:cubicBezTo>
                    <a:pt x="7109" y="4269"/>
                    <a:pt x="7121" y="4198"/>
                    <a:pt x="7180" y="4174"/>
                  </a:cubicBezTo>
                  <a:close/>
                  <a:moveTo>
                    <a:pt x="4075" y="0"/>
                  </a:moveTo>
                  <a:cubicBezTo>
                    <a:pt x="3726" y="0"/>
                    <a:pt x="3403" y="216"/>
                    <a:pt x="3204" y="495"/>
                  </a:cubicBezTo>
                  <a:cubicBezTo>
                    <a:pt x="3192" y="507"/>
                    <a:pt x="3180" y="519"/>
                    <a:pt x="3168" y="531"/>
                  </a:cubicBezTo>
                  <a:cubicBezTo>
                    <a:pt x="3085" y="483"/>
                    <a:pt x="2954" y="436"/>
                    <a:pt x="2799" y="400"/>
                  </a:cubicBezTo>
                  <a:cubicBezTo>
                    <a:pt x="2721" y="386"/>
                    <a:pt x="2650" y="380"/>
                    <a:pt x="2584" y="380"/>
                  </a:cubicBezTo>
                  <a:cubicBezTo>
                    <a:pt x="2254" y="380"/>
                    <a:pt x="2063" y="537"/>
                    <a:pt x="1953" y="686"/>
                  </a:cubicBezTo>
                  <a:cubicBezTo>
                    <a:pt x="1882" y="793"/>
                    <a:pt x="1834" y="924"/>
                    <a:pt x="1799" y="1043"/>
                  </a:cubicBezTo>
                  <a:cubicBezTo>
                    <a:pt x="1723" y="1005"/>
                    <a:pt x="1629" y="982"/>
                    <a:pt x="1512" y="982"/>
                  </a:cubicBezTo>
                  <a:cubicBezTo>
                    <a:pt x="1445" y="982"/>
                    <a:pt x="1370" y="990"/>
                    <a:pt x="1287" y="1007"/>
                  </a:cubicBezTo>
                  <a:cubicBezTo>
                    <a:pt x="941" y="1090"/>
                    <a:pt x="691" y="1376"/>
                    <a:pt x="620" y="1769"/>
                  </a:cubicBezTo>
                  <a:cubicBezTo>
                    <a:pt x="620" y="1781"/>
                    <a:pt x="608" y="1793"/>
                    <a:pt x="608" y="1805"/>
                  </a:cubicBezTo>
                  <a:cubicBezTo>
                    <a:pt x="501" y="1840"/>
                    <a:pt x="370" y="1936"/>
                    <a:pt x="227" y="2138"/>
                  </a:cubicBezTo>
                  <a:cubicBezTo>
                    <a:pt x="60" y="2352"/>
                    <a:pt x="1" y="2591"/>
                    <a:pt x="37" y="2817"/>
                  </a:cubicBezTo>
                  <a:cubicBezTo>
                    <a:pt x="132" y="3234"/>
                    <a:pt x="560" y="3495"/>
                    <a:pt x="584" y="3507"/>
                  </a:cubicBezTo>
                  <a:cubicBezTo>
                    <a:pt x="589" y="3512"/>
                    <a:pt x="598" y="3515"/>
                    <a:pt x="608" y="3515"/>
                  </a:cubicBezTo>
                  <a:cubicBezTo>
                    <a:pt x="622" y="3515"/>
                    <a:pt x="637" y="3509"/>
                    <a:pt x="644" y="3495"/>
                  </a:cubicBezTo>
                  <a:cubicBezTo>
                    <a:pt x="656" y="3472"/>
                    <a:pt x="644" y="3448"/>
                    <a:pt x="620" y="3436"/>
                  </a:cubicBezTo>
                  <a:cubicBezTo>
                    <a:pt x="620" y="3436"/>
                    <a:pt x="203" y="3186"/>
                    <a:pt x="132" y="2793"/>
                  </a:cubicBezTo>
                  <a:cubicBezTo>
                    <a:pt x="96" y="2591"/>
                    <a:pt x="144" y="2388"/>
                    <a:pt x="298" y="2186"/>
                  </a:cubicBezTo>
                  <a:cubicBezTo>
                    <a:pt x="406" y="2055"/>
                    <a:pt x="501" y="1960"/>
                    <a:pt x="596" y="1900"/>
                  </a:cubicBezTo>
                  <a:lnTo>
                    <a:pt x="596" y="1900"/>
                  </a:lnTo>
                  <a:cubicBezTo>
                    <a:pt x="584" y="2114"/>
                    <a:pt x="632" y="2305"/>
                    <a:pt x="739" y="2364"/>
                  </a:cubicBezTo>
                  <a:cubicBezTo>
                    <a:pt x="763" y="2382"/>
                    <a:pt x="790" y="2391"/>
                    <a:pt x="818" y="2391"/>
                  </a:cubicBezTo>
                  <a:cubicBezTo>
                    <a:pt x="846" y="2391"/>
                    <a:pt x="876" y="2382"/>
                    <a:pt x="906" y="2364"/>
                  </a:cubicBezTo>
                  <a:cubicBezTo>
                    <a:pt x="1013" y="2293"/>
                    <a:pt x="1060" y="2162"/>
                    <a:pt x="1037" y="2031"/>
                  </a:cubicBezTo>
                  <a:cubicBezTo>
                    <a:pt x="1025" y="1912"/>
                    <a:pt x="930" y="1805"/>
                    <a:pt x="822" y="1781"/>
                  </a:cubicBezTo>
                  <a:cubicBezTo>
                    <a:pt x="804" y="1775"/>
                    <a:pt x="787" y="1772"/>
                    <a:pt x="767" y="1772"/>
                  </a:cubicBezTo>
                  <a:cubicBezTo>
                    <a:pt x="748" y="1772"/>
                    <a:pt x="727" y="1775"/>
                    <a:pt x="703" y="1781"/>
                  </a:cubicBezTo>
                  <a:cubicBezTo>
                    <a:pt x="739" y="1602"/>
                    <a:pt x="870" y="1198"/>
                    <a:pt x="1311" y="1102"/>
                  </a:cubicBezTo>
                  <a:cubicBezTo>
                    <a:pt x="1389" y="1085"/>
                    <a:pt x="1460" y="1077"/>
                    <a:pt x="1523" y="1077"/>
                  </a:cubicBezTo>
                  <a:cubicBezTo>
                    <a:pt x="1632" y="1077"/>
                    <a:pt x="1719" y="1100"/>
                    <a:pt x="1787" y="1138"/>
                  </a:cubicBezTo>
                  <a:cubicBezTo>
                    <a:pt x="1763" y="1329"/>
                    <a:pt x="1787" y="1507"/>
                    <a:pt x="1846" y="1614"/>
                  </a:cubicBezTo>
                  <a:cubicBezTo>
                    <a:pt x="1894" y="1698"/>
                    <a:pt x="1965" y="1710"/>
                    <a:pt x="2001" y="1710"/>
                  </a:cubicBezTo>
                  <a:cubicBezTo>
                    <a:pt x="2061" y="1698"/>
                    <a:pt x="2120" y="1674"/>
                    <a:pt x="2144" y="1602"/>
                  </a:cubicBezTo>
                  <a:cubicBezTo>
                    <a:pt x="2180" y="1507"/>
                    <a:pt x="2144" y="1340"/>
                    <a:pt x="2037" y="1209"/>
                  </a:cubicBezTo>
                  <a:cubicBezTo>
                    <a:pt x="2001" y="1174"/>
                    <a:pt x="1953" y="1126"/>
                    <a:pt x="1882" y="1090"/>
                  </a:cubicBezTo>
                  <a:cubicBezTo>
                    <a:pt x="1906" y="959"/>
                    <a:pt x="1953" y="840"/>
                    <a:pt x="2025" y="733"/>
                  </a:cubicBezTo>
                  <a:cubicBezTo>
                    <a:pt x="2155" y="566"/>
                    <a:pt x="2342" y="472"/>
                    <a:pt x="2576" y="472"/>
                  </a:cubicBezTo>
                  <a:cubicBezTo>
                    <a:pt x="2643" y="472"/>
                    <a:pt x="2713" y="479"/>
                    <a:pt x="2787" y="495"/>
                  </a:cubicBezTo>
                  <a:cubicBezTo>
                    <a:pt x="2930" y="519"/>
                    <a:pt x="3037" y="555"/>
                    <a:pt x="3120" y="614"/>
                  </a:cubicBezTo>
                  <a:cubicBezTo>
                    <a:pt x="3001" y="840"/>
                    <a:pt x="2989" y="1043"/>
                    <a:pt x="3108" y="1138"/>
                  </a:cubicBezTo>
                  <a:cubicBezTo>
                    <a:pt x="3157" y="1173"/>
                    <a:pt x="3209" y="1191"/>
                    <a:pt x="3259" y="1191"/>
                  </a:cubicBezTo>
                  <a:cubicBezTo>
                    <a:pt x="3295" y="1191"/>
                    <a:pt x="3329" y="1182"/>
                    <a:pt x="3358" y="1162"/>
                  </a:cubicBezTo>
                  <a:cubicBezTo>
                    <a:pt x="3442" y="1114"/>
                    <a:pt x="3477" y="1007"/>
                    <a:pt x="3454" y="900"/>
                  </a:cubicBezTo>
                  <a:cubicBezTo>
                    <a:pt x="3442" y="840"/>
                    <a:pt x="3406" y="709"/>
                    <a:pt x="3251" y="590"/>
                  </a:cubicBezTo>
                  <a:cubicBezTo>
                    <a:pt x="3251" y="578"/>
                    <a:pt x="3263" y="567"/>
                    <a:pt x="3275" y="555"/>
                  </a:cubicBezTo>
                  <a:cubicBezTo>
                    <a:pt x="3461" y="296"/>
                    <a:pt x="3762" y="92"/>
                    <a:pt x="4085" y="92"/>
                  </a:cubicBezTo>
                  <a:cubicBezTo>
                    <a:pt x="4238" y="92"/>
                    <a:pt x="4396" y="138"/>
                    <a:pt x="4549" y="245"/>
                  </a:cubicBezTo>
                  <a:cubicBezTo>
                    <a:pt x="4704" y="364"/>
                    <a:pt x="4787" y="531"/>
                    <a:pt x="4835" y="709"/>
                  </a:cubicBezTo>
                  <a:cubicBezTo>
                    <a:pt x="4763" y="745"/>
                    <a:pt x="4704" y="793"/>
                    <a:pt x="4644" y="840"/>
                  </a:cubicBezTo>
                  <a:cubicBezTo>
                    <a:pt x="4466" y="1019"/>
                    <a:pt x="4430" y="1269"/>
                    <a:pt x="4537" y="1459"/>
                  </a:cubicBezTo>
                  <a:cubicBezTo>
                    <a:pt x="4597" y="1555"/>
                    <a:pt x="4656" y="1567"/>
                    <a:pt x="4704" y="1567"/>
                  </a:cubicBezTo>
                  <a:cubicBezTo>
                    <a:pt x="4799" y="1543"/>
                    <a:pt x="4882" y="1436"/>
                    <a:pt x="4918" y="1245"/>
                  </a:cubicBezTo>
                  <a:cubicBezTo>
                    <a:pt x="4954" y="1102"/>
                    <a:pt x="4966" y="924"/>
                    <a:pt x="4930" y="757"/>
                  </a:cubicBezTo>
                  <a:cubicBezTo>
                    <a:pt x="5019" y="721"/>
                    <a:pt x="5120" y="701"/>
                    <a:pt x="5232" y="701"/>
                  </a:cubicBezTo>
                  <a:cubicBezTo>
                    <a:pt x="5421" y="701"/>
                    <a:pt x="5641" y="758"/>
                    <a:pt x="5894" y="900"/>
                  </a:cubicBezTo>
                  <a:cubicBezTo>
                    <a:pt x="6311" y="1162"/>
                    <a:pt x="6347" y="1519"/>
                    <a:pt x="6323" y="1698"/>
                  </a:cubicBezTo>
                  <a:cubicBezTo>
                    <a:pt x="6323" y="1710"/>
                    <a:pt x="6323" y="1710"/>
                    <a:pt x="6323" y="1721"/>
                  </a:cubicBezTo>
                  <a:lnTo>
                    <a:pt x="6180" y="1721"/>
                  </a:lnTo>
                  <a:cubicBezTo>
                    <a:pt x="5930" y="1745"/>
                    <a:pt x="5716" y="1852"/>
                    <a:pt x="5656" y="1995"/>
                  </a:cubicBezTo>
                  <a:cubicBezTo>
                    <a:pt x="5621" y="2091"/>
                    <a:pt x="5644" y="2174"/>
                    <a:pt x="5716" y="2257"/>
                  </a:cubicBezTo>
                  <a:cubicBezTo>
                    <a:pt x="5766" y="2325"/>
                    <a:pt x="5835" y="2356"/>
                    <a:pt x="5909" y="2356"/>
                  </a:cubicBezTo>
                  <a:cubicBezTo>
                    <a:pt x="5939" y="2356"/>
                    <a:pt x="5970" y="2351"/>
                    <a:pt x="6002" y="2341"/>
                  </a:cubicBezTo>
                  <a:cubicBezTo>
                    <a:pt x="6168" y="2293"/>
                    <a:pt x="6335" y="2067"/>
                    <a:pt x="6394" y="1817"/>
                  </a:cubicBezTo>
                  <a:cubicBezTo>
                    <a:pt x="6597" y="1840"/>
                    <a:pt x="6871" y="1936"/>
                    <a:pt x="7049" y="2245"/>
                  </a:cubicBezTo>
                  <a:cubicBezTo>
                    <a:pt x="7228" y="2531"/>
                    <a:pt x="7216" y="2793"/>
                    <a:pt x="7145" y="2995"/>
                  </a:cubicBezTo>
                  <a:cubicBezTo>
                    <a:pt x="7069" y="2973"/>
                    <a:pt x="6998" y="2964"/>
                    <a:pt x="6942" y="2964"/>
                  </a:cubicBezTo>
                  <a:cubicBezTo>
                    <a:pt x="6909" y="2964"/>
                    <a:pt x="6881" y="2967"/>
                    <a:pt x="6859" y="2972"/>
                  </a:cubicBezTo>
                  <a:cubicBezTo>
                    <a:pt x="6692" y="3007"/>
                    <a:pt x="6561" y="3126"/>
                    <a:pt x="6537" y="3245"/>
                  </a:cubicBezTo>
                  <a:cubicBezTo>
                    <a:pt x="6537" y="3317"/>
                    <a:pt x="6573" y="3364"/>
                    <a:pt x="6633" y="3400"/>
                  </a:cubicBezTo>
                  <a:cubicBezTo>
                    <a:pt x="6673" y="3420"/>
                    <a:pt x="6717" y="3430"/>
                    <a:pt x="6761" y="3430"/>
                  </a:cubicBezTo>
                  <a:cubicBezTo>
                    <a:pt x="6873" y="3430"/>
                    <a:pt x="6991" y="3368"/>
                    <a:pt x="7085" y="3257"/>
                  </a:cubicBezTo>
                  <a:cubicBezTo>
                    <a:pt x="7121" y="3210"/>
                    <a:pt x="7156" y="3162"/>
                    <a:pt x="7180" y="3114"/>
                  </a:cubicBezTo>
                  <a:cubicBezTo>
                    <a:pt x="7287" y="3162"/>
                    <a:pt x="7395" y="3269"/>
                    <a:pt x="7490" y="3448"/>
                  </a:cubicBezTo>
                  <a:cubicBezTo>
                    <a:pt x="7680" y="3769"/>
                    <a:pt x="7645" y="4067"/>
                    <a:pt x="7549" y="4269"/>
                  </a:cubicBezTo>
                  <a:cubicBezTo>
                    <a:pt x="7433" y="4144"/>
                    <a:pt x="7309" y="4081"/>
                    <a:pt x="7216" y="4081"/>
                  </a:cubicBezTo>
                  <a:cubicBezTo>
                    <a:pt x="7194" y="4081"/>
                    <a:pt x="7174" y="4084"/>
                    <a:pt x="7156" y="4091"/>
                  </a:cubicBezTo>
                  <a:cubicBezTo>
                    <a:pt x="7097" y="4103"/>
                    <a:pt x="6990" y="4174"/>
                    <a:pt x="7037" y="4412"/>
                  </a:cubicBezTo>
                  <a:cubicBezTo>
                    <a:pt x="7073" y="4555"/>
                    <a:pt x="7156" y="4591"/>
                    <a:pt x="7204" y="4603"/>
                  </a:cubicBezTo>
                  <a:cubicBezTo>
                    <a:pt x="7218" y="4606"/>
                    <a:pt x="7232" y="4607"/>
                    <a:pt x="7247" y="4607"/>
                  </a:cubicBezTo>
                  <a:cubicBezTo>
                    <a:pt x="7347" y="4607"/>
                    <a:pt x="7468" y="4537"/>
                    <a:pt x="7561" y="4412"/>
                  </a:cubicBezTo>
                  <a:cubicBezTo>
                    <a:pt x="7597" y="4472"/>
                    <a:pt x="7645" y="4555"/>
                    <a:pt x="7680" y="4627"/>
                  </a:cubicBezTo>
                  <a:cubicBezTo>
                    <a:pt x="7799" y="4900"/>
                    <a:pt x="7764" y="5210"/>
                    <a:pt x="7585" y="5353"/>
                  </a:cubicBezTo>
                  <a:cubicBezTo>
                    <a:pt x="7527" y="5393"/>
                    <a:pt x="7461" y="5413"/>
                    <a:pt x="7388" y="5413"/>
                  </a:cubicBezTo>
                  <a:cubicBezTo>
                    <a:pt x="7268" y="5413"/>
                    <a:pt x="7131" y="5357"/>
                    <a:pt x="6990" y="5246"/>
                  </a:cubicBezTo>
                  <a:cubicBezTo>
                    <a:pt x="6985" y="5241"/>
                    <a:pt x="6976" y="5238"/>
                    <a:pt x="6966" y="5238"/>
                  </a:cubicBezTo>
                  <a:cubicBezTo>
                    <a:pt x="6952" y="5238"/>
                    <a:pt x="6937" y="5244"/>
                    <a:pt x="6930" y="5258"/>
                  </a:cubicBezTo>
                  <a:cubicBezTo>
                    <a:pt x="6918" y="5269"/>
                    <a:pt x="6918" y="5305"/>
                    <a:pt x="6942" y="5317"/>
                  </a:cubicBezTo>
                  <a:cubicBezTo>
                    <a:pt x="7097" y="5436"/>
                    <a:pt x="7252" y="5508"/>
                    <a:pt x="7395" y="5508"/>
                  </a:cubicBezTo>
                  <a:cubicBezTo>
                    <a:pt x="7478" y="5508"/>
                    <a:pt x="7573" y="5472"/>
                    <a:pt x="7645" y="5412"/>
                  </a:cubicBezTo>
                  <a:cubicBezTo>
                    <a:pt x="7847" y="5258"/>
                    <a:pt x="7907" y="4900"/>
                    <a:pt x="7764" y="4591"/>
                  </a:cubicBezTo>
                  <a:cubicBezTo>
                    <a:pt x="7728" y="4496"/>
                    <a:pt x="7668" y="4400"/>
                    <a:pt x="7621" y="4329"/>
                  </a:cubicBezTo>
                  <a:cubicBezTo>
                    <a:pt x="7740" y="4115"/>
                    <a:pt x="7788" y="3769"/>
                    <a:pt x="7585" y="3400"/>
                  </a:cubicBezTo>
                  <a:cubicBezTo>
                    <a:pt x="7466" y="3198"/>
                    <a:pt x="7347" y="3091"/>
                    <a:pt x="7228" y="3031"/>
                  </a:cubicBezTo>
                  <a:cubicBezTo>
                    <a:pt x="7311" y="2817"/>
                    <a:pt x="7323" y="2519"/>
                    <a:pt x="7133" y="2198"/>
                  </a:cubicBezTo>
                  <a:cubicBezTo>
                    <a:pt x="6978" y="1936"/>
                    <a:pt x="6716" y="1769"/>
                    <a:pt x="6418" y="1721"/>
                  </a:cubicBezTo>
                  <a:cubicBezTo>
                    <a:pt x="6418" y="1721"/>
                    <a:pt x="6418" y="1721"/>
                    <a:pt x="6418" y="1710"/>
                  </a:cubicBezTo>
                  <a:cubicBezTo>
                    <a:pt x="6454" y="1352"/>
                    <a:pt x="6275" y="1031"/>
                    <a:pt x="5942" y="828"/>
                  </a:cubicBezTo>
                  <a:cubicBezTo>
                    <a:pt x="5679" y="678"/>
                    <a:pt x="5440" y="618"/>
                    <a:pt x="5236" y="618"/>
                  </a:cubicBezTo>
                  <a:cubicBezTo>
                    <a:pt x="5117" y="618"/>
                    <a:pt x="5010" y="639"/>
                    <a:pt x="4918" y="674"/>
                  </a:cubicBezTo>
                  <a:cubicBezTo>
                    <a:pt x="4870" y="483"/>
                    <a:pt x="4763" y="293"/>
                    <a:pt x="4597" y="174"/>
                  </a:cubicBezTo>
                  <a:cubicBezTo>
                    <a:pt x="4424" y="52"/>
                    <a:pt x="4247" y="0"/>
                    <a:pt x="407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"/>
            <p:cNvSpPr/>
            <p:nvPr/>
          </p:nvSpPr>
          <p:spPr>
            <a:xfrm>
              <a:off x="949647" y="2017186"/>
              <a:ext cx="45006" cy="48302"/>
            </a:xfrm>
            <a:custGeom>
              <a:avLst/>
              <a:gdLst/>
              <a:ahLst/>
              <a:cxnLst/>
              <a:rect l="l" t="t" r="r" b="b"/>
              <a:pathLst>
                <a:path w="1461" h="1568" extrusionOk="0">
                  <a:moveTo>
                    <a:pt x="1095" y="1"/>
                  </a:moveTo>
                  <a:cubicBezTo>
                    <a:pt x="1013" y="1"/>
                    <a:pt x="912" y="41"/>
                    <a:pt x="786" y="138"/>
                  </a:cubicBezTo>
                  <a:cubicBezTo>
                    <a:pt x="95" y="674"/>
                    <a:pt x="0" y="1353"/>
                    <a:pt x="774" y="1567"/>
                  </a:cubicBezTo>
                  <a:cubicBezTo>
                    <a:pt x="774" y="1567"/>
                    <a:pt x="1024" y="996"/>
                    <a:pt x="1429" y="805"/>
                  </a:cubicBezTo>
                  <a:cubicBezTo>
                    <a:pt x="1429" y="805"/>
                    <a:pt x="1461" y="1"/>
                    <a:pt x="10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1"/>
            <p:cNvSpPr/>
            <p:nvPr/>
          </p:nvSpPr>
          <p:spPr>
            <a:xfrm>
              <a:off x="969454" y="2029723"/>
              <a:ext cx="16142" cy="27694"/>
            </a:xfrm>
            <a:custGeom>
              <a:avLst/>
              <a:gdLst/>
              <a:ahLst/>
              <a:cxnLst/>
              <a:rect l="l" t="t" r="r" b="b"/>
              <a:pathLst>
                <a:path w="524" h="899" extrusionOk="0">
                  <a:moveTo>
                    <a:pt x="291" y="0"/>
                  </a:moveTo>
                  <a:cubicBezTo>
                    <a:pt x="274" y="0"/>
                    <a:pt x="259" y="11"/>
                    <a:pt x="250" y="29"/>
                  </a:cubicBezTo>
                  <a:cubicBezTo>
                    <a:pt x="250" y="53"/>
                    <a:pt x="262" y="77"/>
                    <a:pt x="286" y="88"/>
                  </a:cubicBezTo>
                  <a:cubicBezTo>
                    <a:pt x="286" y="88"/>
                    <a:pt x="369" y="112"/>
                    <a:pt x="393" y="196"/>
                  </a:cubicBezTo>
                  <a:cubicBezTo>
                    <a:pt x="417" y="267"/>
                    <a:pt x="393" y="458"/>
                    <a:pt x="12" y="815"/>
                  </a:cubicBezTo>
                  <a:cubicBezTo>
                    <a:pt x="0" y="839"/>
                    <a:pt x="0" y="862"/>
                    <a:pt x="12" y="886"/>
                  </a:cubicBezTo>
                  <a:cubicBezTo>
                    <a:pt x="24" y="886"/>
                    <a:pt x="36" y="898"/>
                    <a:pt x="48" y="898"/>
                  </a:cubicBezTo>
                  <a:cubicBezTo>
                    <a:pt x="60" y="898"/>
                    <a:pt x="72" y="898"/>
                    <a:pt x="72" y="886"/>
                  </a:cubicBezTo>
                  <a:cubicBezTo>
                    <a:pt x="381" y="577"/>
                    <a:pt x="524" y="338"/>
                    <a:pt x="476" y="172"/>
                  </a:cubicBezTo>
                  <a:cubicBezTo>
                    <a:pt x="441" y="41"/>
                    <a:pt x="310" y="5"/>
                    <a:pt x="310" y="5"/>
                  </a:cubicBezTo>
                  <a:cubicBezTo>
                    <a:pt x="303" y="2"/>
                    <a:pt x="297" y="0"/>
                    <a:pt x="29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8" name="Google Shape;498;p1"/>
            <p:cNvSpPr/>
            <p:nvPr/>
          </p:nvSpPr>
          <p:spPr>
            <a:xfrm>
              <a:off x="936924" y="1976153"/>
              <a:ext cx="238307" cy="214002"/>
            </a:xfrm>
            <a:custGeom>
              <a:avLst/>
              <a:gdLst/>
              <a:ahLst/>
              <a:cxnLst/>
              <a:rect l="l" t="t" r="r" b="b"/>
              <a:pathLst>
                <a:path w="7736" h="6947" extrusionOk="0">
                  <a:moveTo>
                    <a:pt x="4596" y="1"/>
                  </a:moveTo>
                  <a:cubicBezTo>
                    <a:pt x="4014" y="1"/>
                    <a:pt x="3365" y="257"/>
                    <a:pt x="2675" y="946"/>
                  </a:cubicBezTo>
                  <a:cubicBezTo>
                    <a:pt x="0" y="3632"/>
                    <a:pt x="1729" y="6946"/>
                    <a:pt x="3092" y="6946"/>
                  </a:cubicBezTo>
                  <a:cubicBezTo>
                    <a:pt x="3263" y="6946"/>
                    <a:pt x="3430" y="6894"/>
                    <a:pt x="3580" y="6780"/>
                  </a:cubicBezTo>
                  <a:cubicBezTo>
                    <a:pt x="3580" y="6780"/>
                    <a:pt x="7735" y="6054"/>
                    <a:pt x="7390" y="2101"/>
                  </a:cubicBezTo>
                  <a:cubicBezTo>
                    <a:pt x="7390" y="2101"/>
                    <a:pt x="6265" y="1"/>
                    <a:pt x="4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"/>
            <p:cNvSpPr/>
            <p:nvPr/>
          </p:nvSpPr>
          <p:spPr>
            <a:xfrm>
              <a:off x="898295" y="2001629"/>
              <a:ext cx="304076" cy="209258"/>
            </a:xfrm>
            <a:custGeom>
              <a:avLst/>
              <a:gdLst/>
              <a:ahLst/>
              <a:cxnLst/>
              <a:rect l="l" t="t" r="r" b="b"/>
              <a:pathLst>
                <a:path w="9871" h="6793" extrusionOk="0">
                  <a:moveTo>
                    <a:pt x="4382" y="0"/>
                  </a:moveTo>
                  <a:lnTo>
                    <a:pt x="4025" y="48"/>
                  </a:lnTo>
                  <a:cubicBezTo>
                    <a:pt x="4025" y="48"/>
                    <a:pt x="0" y="3144"/>
                    <a:pt x="3215" y="5894"/>
                  </a:cubicBezTo>
                  <a:cubicBezTo>
                    <a:pt x="3945" y="6521"/>
                    <a:pt x="4707" y="6792"/>
                    <a:pt x="5428" y="6792"/>
                  </a:cubicBezTo>
                  <a:cubicBezTo>
                    <a:pt x="7882" y="6792"/>
                    <a:pt x="9870" y="3653"/>
                    <a:pt x="8573" y="727"/>
                  </a:cubicBezTo>
                  <a:lnTo>
                    <a:pt x="8573" y="727"/>
                  </a:lnTo>
                  <a:lnTo>
                    <a:pt x="8097" y="1036"/>
                  </a:lnTo>
                  <a:cubicBezTo>
                    <a:pt x="8097" y="1036"/>
                    <a:pt x="8454" y="3441"/>
                    <a:pt x="6965" y="4441"/>
                  </a:cubicBezTo>
                  <a:cubicBezTo>
                    <a:pt x="6743" y="4593"/>
                    <a:pt x="6564" y="4657"/>
                    <a:pt x="6419" y="4657"/>
                  </a:cubicBezTo>
                  <a:cubicBezTo>
                    <a:pt x="5652" y="4657"/>
                    <a:pt x="5798" y="2885"/>
                    <a:pt x="5133" y="2885"/>
                  </a:cubicBezTo>
                  <a:cubicBezTo>
                    <a:pt x="5082" y="2885"/>
                    <a:pt x="5026" y="2895"/>
                    <a:pt x="4965" y="2917"/>
                  </a:cubicBezTo>
                  <a:cubicBezTo>
                    <a:pt x="4205" y="3189"/>
                    <a:pt x="3954" y="4314"/>
                    <a:pt x="3552" y="4314"/>
                  </a:cubicBezTo>
                  <a:cubicBezTo>
                    <a:pt x="3426" y="4314"/>
                    <a:pt x="3285" y="4203"/>
                    <a:pt x="3108" y="3917"/>
                  </a:cubicBezTo>
                  <a:cubicBezTo>
                    <a:pt x="1727" y="1715"/>
                    <a:pt x="4382" y="0"/>
                    <a:pt x="4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0" name="Google Shape;500;p1"/>
            <p:cNvSpPr/>
            <p:nvPr/>
          </p:nvSpPr>
          <p:spPr>
            <a:xfrm>
              <a:off x="1036917" y="2049161"/>
              <a:ext cx="31945" cy="40139"/>
            </a:xfrm>
            <a:custGeom>
              <a:avLst/>
              <a:gdLst/>
              <a:ahLst/>
              <a:cxnLst/>
              <a:rect l="l" t="t" r="r" b="b"/>
              <a:pathLst>
                <a:path w="1037" h="1303" extrusionOk="0">
                  <a:moveTo>
                    <a:pt x="914" y="0"/>
                  </a:moveTo>
                  <a:cubicBezTo>
                    <a:pt x="899" y="0"/>
                    <a:pt x="878" y="9"/>
                    <a:pt x="870" y="17"/>
                  </a:cubicBezTo>
                  <a:cubicBezTo>
                    <a:pt x="632" y="386"/>
                    <a:pt x="144" y="1089"/>
                    <a:pt x="37" y="1184"/>
                  </a:cubicBezTo>
                  <a:cubicBezTo>
                    <a:pt x="1" y="1220"/>
                    <a:pt x="13" y="1243"/>
                    <a:pt x="25" y="1255"/>
                  </a:cubicBezTo>
                  <a:cubicBezTo>
                    <a:pt x="25" y="1267"/>
                    <a:pt x="37" y="1303"/>
                    <a:pt x="179" y="1303"/>
                  </a:cubicBezTo>
                  <a:cubicBezTo>
                    <a:pt x="310" y="1303"/>
                    <a:pt x="549" y="1279"/>
                    <a:pt x="989" y="1196"/>
                  </a:cubicBezTo>
                  <a:cubicBezTo>
                    <a:pt x="1013" y="1196"/>
                    <a:pt x="1037" y="1172"/>
                    <a:pt x="1025" y="1148"/>
                  </a:cubicBezTo>
                  <a:cubicBezTo>
                    <a:pt x="1025" y="1124"/>
                    <a:pt x="1001" y="1112"/>
                    <a:pt x="977" y="1112"/>
                  </a:cubicBezTo>
                  <a:cubicBezTo>
                    <a:pt x="679" y="1166"/>
                    <a:pt x="351" y="1210"/>
                    <a:pt x="184" y="1210"/>
                  </a:cubicBezTo>
                  <a:cubicBezTo>
                    <a:pt x="164" y="1210"/>
                    <a:pt x="147" y="1209"/>
                    <a:pt x="132" y="1208"/>
                  </a:cubicBezTo>
                  <a:cubicBezTo>
                    <a:pt x="322" y="993"/>
                    <a:pt x="918" y="112"/>
                    <a:pt x="941" y="77"/>
                  </a:cubicBezTo>
                  <a:cubicBezTo>
                    <a:pt x="965" y="53"/>
                    <a:pt x="953" y="29"/>
                    <a:pt x="930" y="5"/>
                  </a:cubicBezTo>
                  <a:cubicBezTo>
                    <a:pt x="926" y="2"/>
                    <a:pt x="920" y="0"/>
                    <a:pt x="91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1" name="Google Shape;501;p1"/>
            <p:cNvSpPr/>
            <p:nvPr/>
          </p:nvSpPr>
          <p:spPr>
            <a:xfrm>
              <a:off x="1041692" y="2101745"/>
              <a:ext cx="23504" cy="27540"/>
            </a:xfrm>
            <a:custGeom>
              <a:avLst/>
              <a:gdLst/>
              <a:ahLst/>
              <a:cxnLst/>
              <a:rect l="l" t="t" r="r" b="b"/>
              <a:pathLst>
                <a:path w="763" h="894" extrusionOk="0">
                  <a:moveTo>
                    <a:pt x="227" y="1"/>
                  </a:moveTo>
                  <a:cubicBezTo>
                    <a:pt x="203" y="1"/>
                    <a:pt x="179" y="13"/>
                    <a:pt x="179" y="36"/>
                  </a:cubicBezTo>
                  <a:cubicBezTo>
                    <a:pt x="167" y="36"/>
                    <a:pt x="167" y="60"/>
                    <a:pt x="167" y="72"/>
                  </a:cubicBezTo>
                  <a:cubicBezTo>
                    <a:pt x="84" y="370"/>
                    <a:pt x="1" y="787"/>
                    <a:pt x="167" y="882"/>
                  </a:cubicBezTo>
                  <a:cubicBezTo>
                    <a:pt x="191" y="894"/>
                    <a:pt x="203" y="894"/>
                    <a:pt x="227" y="894"/>
                  </a:cubicBezTo>
                  <a:lnTo>
                    <a:pt x="274" y="894"/>
                  </a:lnTo>
                  <a:cubicBezTo>
                    <a:pt x="477" y="822"/>
                    <a:pt x="727" y="286"/>
                    <a:pt x="751" y="215"/>
                  </a:cubicBezTo>
                  <a:cubicBezTo>
                    <a:pt x="763" y="203"/>
                    <a:pt x="751" y="167"/>
                    <a:pt x="739" y="156"/>
                  </a:cubicBezTo>
                  <a:cubicBezTo>
                    <a:pt x="715" y="156"/>
                    <a:pt x="679" y="156"/>
                    <a:pt x="679" y="179"/>
                  </a:cubicBezTo>
                  <a:cubicBezTo>
                    <a:pt x="572" y="406"/>
                    <a:pt x="370" y="763"/>
                    <a:pt x="251" y="798"/>
                  </a:cubicBezTo>
                  <a:cubicBezTo>
                    <a:pt x="239" y="804"/>
                    <a:pt x="233" y="807"/>
                    <a:pt x="228" y="807"/>
                  </a:cubicBezTo>
                  <a:cubicBezTo>
                    <a:pt x="224" y="807"/>
                    <a:pt x="221" y="804"/>
                    <a:pt x="215" y="798"/>
                  </a:cubicBezTo>
                  <a:cubicBezTo>
                    <a:pt x="167" y="775"/>
                    <a:pt x="108" y="644"/>
                    <a:pt x="251" y="96"/>
                  </a:cubicBezTo>
                  <a:cubicBezTo>
                    <a:pt x="263" y="72"/>
                    <a:pt x="263" y="48"/>
                    <a:pt x="263" y="48"/>
                  </a:cubicBezTo>
                  <a:cubicBezTo>
                    <a:pt x="263" y="25"/>
                    <a:pt x="251" y="1"/>
                    <a:pt x="22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"/>
            <p:cNvSpPr/>
            <p:nvPr/>
          </p:nvSpPr>
          <p:spPr>
            <a:xfrm>
              <a:off x="1085343" y="2055907"/>
              <a:ext cx="29357" cy="33393"/>
            </a:xfrm>
            <a:custGeom>
              <a:avLst/>
              <a:gdLst/>
              <a:ahLst/>
              <a:cxnLst/>
              <a:rect l="l" t="t" r="r" b="b"/>
              <a:pathLst>
                <a:path w="953" h="1084" extrusionOk="0">
                  <a:moveTo>
                    <a:pt x="322" y="0"/>
                  </a:moveTo>
                  <a:cubicBezTo>
                    <a:pt x="298" y="0"/>
                    <a:pt x="274" y="12"/>
                    <a:pt x="274" y="36"/>
                  </a:cubicBezTo>
                  <a:cubicBezTo>
                    <a:pt x="227" y="179"/>
                    <a:pt x="0" y="941"/>
                    <a:pt x="215" y="1060"/>
                  </a:cubicBezTo>
                  <a:cubicBezTo>
                    <a:pt x="239" y="1072"/>
                    <a:pt x="262" y="1084"/>
                    <a:pt x="286" y="1084"/>
                  </a:cubicBezTo>
                  <a:cubicBezTo>
                    <a:pt x="393" y="1084"/>
                    <a:pt x="572" y="977"/>
                    <a:pt x="941" y="536"/>
                  </a:cubicBezTo>
                  <a:cubicBezTo>
                    <a:pt x="953" y="512"/>
                    <a:pt x="953" y="489"/>
                    <a:pt x="941" y="477"/>
                  </a:cubicBezTo>
                  <a:cubicBezTo>
                    <a:pt x="929" y="465"/>
                    <a:pt x="917" y="459"/>
                    <a:pt x="905" y="459"/>
                  </a:cubicBezTo>
                  <a:cubicBezTo>
                    <a:pt x="893" y="459"/>
                    <a:pt x="882" y="465"/>
                    <a:pt x="870" y="477"/>
                  </a:cubicBezTo>
                  <a:cubicBezTo>
                    <a:pt x="494" y="933"/>
                    <a:pt x="343" y="992"/>
                    <a:pt x="285" y="992"/>
                  </a:cubicBezTo>
                  <a:cubicBezTo>
                    <a:pt x="275" y="992"/>
                    <a:pt x="268" y="990"/>
                    <a:pt x="262" y="989"/>
                  </a:cubicBezTo>
                  <a:cubicBezTo>
                    <a:pt x="155" y="929"/>
                    <a:pt x="227" y="465"/>
                    <a:pt x="358" y="60"/>
                  </a:cubicBezTo>
                  <a:cubicBezTo>
                    <a:pt x="370" y="36"/>
                    <a:pt x="346" y="12"/>
                    <a:pt x="3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1"/>
            <p:cNvSpPr/>
            <p:nvPr/>
          </p:nvSpPr>
          <p:spPr>
            <a:xfrm>
              <a:off x="1014183" y="2040505"/>
              <a:ext cx="30466" cy="31945"/>
            </a:xfrm>
            <a:custGeom>
              <a:avLst/>
              <a:gdLst/>
              <a:ahLst/>
              <a:cxnLst/>
              <a:rect l="l" t="t" r="r" b="b"/>
              <a:pathLst>
                <a:path w="989" h="1037" extrusionOk="0">
                  <a:moveTo>
                    <a:pt x="227" y="0"/>
                  </a:moveTo>
                  <a:cubicBezTo>
                    <a:pt x="203" y="0"/>
                    <a:pt x="179" y="12"/>
                    <a:pt x="179" y="36"/>
                  </a:cubicBezTo>
                  <a:cubicBezTo>
                    <a:pt x="1" y="846"/>
                    <a:pt x="84" y="989"/>
                    <a:pt x="179" y="1024"/>
                  </a:cubicBezTo>
                  <a:cubicBezTo>
                    <a:pt x="191" y="1036"/>
                    <a:pt x="203" y="1036"/>
                    <a:pt x="227" y="1036"/>
                  </a:cubicBezTo>
                  <a:cubicBezTo>
                    <a:pt x="453" y="1036"/>
                    <a:pt x="846" y="429"/>
                    <a:pt x="977" y="239"/>
                  </a:cubicBezTo>
                  <a:cubicBezTo>
                    <a:pt x="989" y="215"/>
                    <a:pt x="977" y="191"/>
                    <a:pt x="953" y="167"/>
                  </a:cubicBezTo>
                  <a:cubicBezTo>
                    <a:pt x="950" y="164"/>
                    <a:pt x="945" y="162"/>
                    <a:pt x="939" y="162"/>
                  </a:cubicBezTo>
                  <a:cubicBezTo>
                    <a:pt x="924" y="162"/>
                    <a:pt x="902" y="173"/>
                    <a:pt x="894" y="191"/>
                  </a:cubicBezTo>
                  <a:cubicBezTo>
                    <a:pt x="657" y="563"/>
                    <a:pt x="357" y="945"/>
                    <a:pt x="234" y="945"/>
                  </a:cubicBezTo>
                  <a:cubicBezTo>
                    <a:pt x="227" y="945"/>
                    <a:pt x="221" y="944"/>
                    <a:pt x="215" y="941"/>
                  </a:cubicBezTo>
                  <a:cubicBezTo>
                    <a:pt x="191" y="929"/>
                    <a:pt x="96" y="846"/>
                    <a:pt x="263" y="60"/>
                  </a:cubicBezTo>
                  <a:cubicBezTo>
                    <a:pt x="274" y="36"/>
                    <a:pt x="251" y="12"/>
                    <a:pt x="22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4" name="Google Shape;504;p1"/>
            <p:cNvSpPr/>
            <p:nvPr/>
          </p:nvSpPr>
          <p:spPr>
            <a:xfrm>
              <a:off x="1142548" y="2068445"/>
              <a:ext cx="70051" cy="62842"/>
            </a:xfrm>
            <a:custGeom>
              <a:avLst/>
              <a:gdLst/>
              <a:ahLst/>
              <a:cxnLst/>
              <a:rect l="l" t="t" r="r" b="b"/>
              <a:pathLst>
                <a:path w="2274" h="2040" extrusionOk="0">
                  <a:moveTo>
                    <a:pt x="1135" y="0"/>
                  </a:moveTo>
                  <a:cubicBezTo>
                    <a:pt x="655" y="0"/>
                    <a:pt x="429" y="796"/>
                    <a:pt x="429" y="796"/>
                  </a:cubicBezTo>
                  <a:cubicBezTo>
                    <a:pt x="429" y="796"/>
                    <a:pt x="1" y="1939"/>
                    <a:pt x="882" y="2034"/>
                  </a:cubicBezTo>
                  <a:cubicBezTo>
                    <a:pt x="912" y="2038"/>
                    <a:pt x="942" y="2039"/>
                    <a:pt x="972" y="2039"/>
                  </a:cubicBezTo>
                  <a:cubicBezTo>
                    <a:pt x="1798" y="2039"/>
                    <a:pt x="2273" y="787"/>
                    <a:pt x="1561" y="189"/>
                  </a:cubicBezTo>
                  <a:cubicBezTo>
                    <a:pt x="1401" y="54"/>
                    <a:pt x="1259" y="0"/>
                    <a:pt x="1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5" name="Google Shape;505;p1"/>
            <p:cNvSpPr/>
            <p:nvPr/>
          </p:nvSpPr>
          <p:spPr>
            <a:xfrm>
              <a:off x="1161616" y="2086959"/>
              <a:ext cx="27170" cy="28402"/>
            </a:xfrm>
            <a:custGeom>
              <a:avLst/>
              <a:gdLst/>
              <a:ahLst/>
              <a:cxnLst/>
              <a:rect l="l" t="t" r="r" b="b"/>
              <a:pathLst>
                <a:path w="882" h="922" extrusionOk="0">
                  <a:moveTo>
                    <a:pt x="365" y="0"/>
                  </a:moveTo>
                  <a:cubicBezTo>
                    <a:pt x="334" y="0"/>
                    <a:pt x="304" y="5"/>
                    <a:pt x="275" y="16"/>
                  </a:cubicBezTo>
                  <a:cubicBezTo>
                    <a:pt x="84" y="88"/>
                    <a:pt x="1" y="374"/>
                    <a:pt x="25" y="886"/>
                  </a:cubicBezTo>
                  <a:cubicBezTo>
                    <a:pt x="25" y="909"/>
                    <a:pt x="37" y="921"/>
                    <a:pt x="60" y="921"/>
                  </a:cubicBezTo>
                  <a:lnTo>
                    <a:pt x="72" y="921"/>
                  </a:lnTo>
                  <a:cubicBezTo>
                    <a:pt x="96" y="921"/>
                    <a:pt x="108" y="909"/>
                    <a:pt x="108" y="886"/>
                  </a:cubicBezTo>
                  <a:cubicBezTo>
                    <a:pt x="96" y="302"/>
                    <a:pt x="203" y="135"/>
                    <a:pt x="299" y="100"/>
                  </a:cubicBezTo>
                  <a:cubicBezTo>
                    <a:pt x="318" y="93"/>
                    <a:pt x="339" y="89"/>
                    <a:pt x="361" y="89"/>
                  </a:cubicBezTo>
                  <a:cubicBezTo>
                    <a:pt x="522" y="89"/>
                    <a:pt x="725" y="266"/>
                    <a:pt x="799" y="350"/>
                  </a:cubicBezTo>
                  <a:cubicBezTo>
                    <a:pt x="805" y="362"/>
                    <a:pt x="817" y="368"/>
                    <a:pt x="828" y="368"/>
                  </a:cubicBezTo>
                  <a:cubicBezTo>
                    <a:pt x="840" y="368"/>
                    <a:pt x="852" y="362"/>
                    <a:pt x="858" y="350"/>
                  </a:cubicBezTo>
                  <a:cubicBezTo>
                    <a:pt x="882" y="338"/>
                    <a:pt x="882" y="302"/>
                    <a:pt x="858" y="290"/>
                  </a:cubicBezTo>
                  <a:cubicBezTo>
                    <a:pt x="848" y="280"/>
                    <a:pt x="596" y="0"/>
                    <a:pt x="36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6" name="Google Shape;506;p1"/>
            <p:cNvSpPr/>
            <p:nvPr/>
          </p:nvSpPr>
          <p:spPr>
            <a:xfrm>
              <a:off x="951464" y="2092473"/>
              <a:ext cx="195519" cy="108711"/>
            </a:xfrm>
            <a:custGeom>
              <a:avLst/>
              <a:gdLst/>
              <a:ahLst/>
              <a:cxnLst/>
              <a:rect l="l" t="t" r="r" b="b"/>
              <a:pathLst>
                <a:path w="6347" h="3529" extrusionOk="0">
                  <a:moveTo>
                    <a:pt x="937" y="690"/>
                  </a:moveTo>
                  <a:cubicBezTo>
                    <a:pt x="967" y="690"/>
                    <a:pt x="989" y="707"/>
                    <a:pt x="1001" y="718"/>
                  </a:cubicBezTo>
                  <a:cubicBezTo>
                    <a:pt x="1072" y="766"/>
                    <a:pt x="1084" y="838"/>
                    <a:pt x="1084" y="885"/>
                  </a:cubicBezTo>
                  <a:cubicBezTo>
                    <a:pt x="1060" y="980"/>
                    <a:pt x="989" y="1076"/>
                    <a:pt x="882" y="1123"/>
                  </a:cubicBezTo>
                  <a:cubicBezTo>
                    <a:pt x="854" y="1130"/>
                    <a:pt x="823" y="1137"/>
                    <a:pt x="785" y="1137"/>
                  </a:cubicBezTo>
                  <a:cubicBezTo>
                    <a:pt x="757" y="1137"/>
                    <a:pt x="726" y="1133"/>
                    <a:pt x="691" y="1123"/>
                  </a:cubicBezTo>
                  <a:cubicBezTo>
                    <a:pt x="715" y="992"/>
                    <a:pt x="751" y="861"/>
                    <a:pt x="822" y="778"/>
                  </a:cubicBezTo>
                  <a:cubicBezTo>
                    <a:pt x="866" y="710"/>
                    <a:pt x="906" y="690"/>
                    <a:pt x="937" y="690"/>
                  </a:cubicBezTo>
                  <a:close/>
                  <a:moveTo>
                    <a:pt x="1406" y="1409"/>
                  </a:moveTo>
                  <a:cubicBezTo>
                    <a:pt x="1418" y="1409"/>
                    <a:pt x="1429" y="1409"/>
                    <a:pt x="1441" y="1421"/>
                  </a:cubicBezTo>
                  <a:cubicBezTo>
                    <a:pt x="1501" y="1480"/>
                    <a:pt x="1477" y="1623"/>
                    <a:pt x="1382" y="1754"/>
                  </a:cubicBezTo>
                  <a:cubicBezTo>
                    <a:pt x="1358" y="1766"/>
                    <a:pt x="1346" y="1790"/>
                    <a:pt x="1322" y="1814"/>
                  </a:cubicBezTo>
                  <a:cubicBezTo>
                    <a:pt x="1287" y="1635"/>
                    <a:pt x="1322" y="1492"/>
                    <a:pt x="1370" y="1433"/>
                  </a:cubicBezTo>
                  <a:cubicBezTo>
                    <a:pt x="1382" y="1409"/>
                    <a:pt x="1394" y="1409"/>
                    <a:pt x="1406" y="1409"/>
                  </a:cubicBezTo>
                  <a:close/>
                  <a:moveTo>
                    <a:pt x="2287" y="1981"/>
                  </a:moveTo>
                  <a:cubicBezTo>
                    <a:pt x="2287" y="1981"/>
                    <a:pt x="2299" y="1981"/>
                    <a:pt x="2310" y="1992"/>
                  </a:cubicBezTo>
                  <a:cubicBezTo>
                    <a:pt x="2394" y="2111"/>
                    <a:pt x="2370" y="2338"/>
                    <a:pt x="2263" y="2481"/>
                  </a:cubicBezTo>
                  <a:cubicBezTo>
                    <a:pt x="2215" y="2207"/>
                    <a:pt x="2263" y="1992"/>
                    <a:pt x="2287" y="1981"/>
                  </a:cubicBezTo>
                  <a:close/>
                  <a:moveTo>
                    <a:pt x="5263" y="2088"/>
                  </a:moveTo>
                  <a:cubicBezTo>
                    <a:pt x="5406" y="2111"/>
                    <a:pt x="5597" y="2278"/>
                    <a:pt x="5656" y="2481"/>
                  </a:cubicBezTo>
                  <a:cubicBezTo>
                    <a:pt x="5608" y="2494"/>
                    <a:pt x="5565" y="2499"/>
                    <a:pt x="5525" y="2499"/>
                  </a:cubicBezTo>
                  <a:cubicBezTo>
                    <a:pt x="5387" y="2499"/>
                    <a:pt x="5298" y="2432"/>
                    <a:pt x="5251" y="2385"/>
                  </a:cubicBezTo>
                  <a:cubicBezTo>
                    <a:pt x="5156" y="2302"/>
                    <a:pt x="5132" y="2183"/>
                    <a:pt x="5156" y="2123"/>
                  </a:cubicBezTo>
                  <a:cubicBezTo>
                    <a:pt x="5168" y="2100"/>
                    <a:pt x="5192" y="2088"/>
                    <a:pt x="5228" y="2088"/>
                  </a:cubicBezTo>
                  <a:close/>
                  <a:moveTo>
                    <a:pt x="3239" y="2373"/>
                  </a:moveTo>
                  <a:cubicBezTo>
                    <a:pt x="3263" y="2373"/>
                    <a:pt x="3287" y="2373"/>
                    <a:pt x="3311" y="2385"/>
                  </a:cubicBezTo>
                  <a:cubicBezTo>
                    <a:pt x="3442" y="2457"/>
                    <a:pt x="3465" y="2600"/>
                    <a:pt x="3430" y="2719"/>
                  </a:cubicBezTo>
                  <a:cubicBezTo>
                    <a:pt x="3394" y="2814"/>
                    <a:pt x="3334" y="2909"/>
                    <a:pt x="3239" y="2969"/>
                  </a:cubicBezTo>
                  <a:cubicBezTo>
                    <a:pt x="3168" y="2850"/>
                    <a:pt x="3144" y="2731"/>
                    <a:pt x="3132" y="2635"/>
                  </a:cubicBezTo>
                  <a:cubicBezTo>
                    <a:pt x="3120" y="2516"/>
                    <a:pt x="3144" y="2421"/>
                    <a:pt x="3192" y="2385"/>
                  </a:cubicBezTo>
                  <a:cubicBezTo>
                    <a:pt x="3203" y="2373"/>
                    <a:pt x="3227" y="2373"/>
                    <a:pt x="3239" y="2373"/>
                  </a:cubicBezTo>
                  <a:close/>
                  <a:moveTo>
                    <a:pt x="4180" y="2564"/>
                  </a:moveTo>
                  <a:cubicBezTo>
                    <a:pt x="4204" y="2564"/>
                    <a:pt x="4227" y="2576"/>
                    <a:pt x="4251" y="2600"/>
                  </a:cubicBezTo>
                  <a:cubicBezTo>
                    <a:pt x="4406" y="2683"/>
                    <a:pt x="4442" y="2873"/>
                    <a:pt x="4406" y="3040"/>
                  </a:cubicBezTo>
                  <a:cubicBezTo>
                    <a:pt x="4311" y="2993"/>
                    <a:pt x="4251" y="2909"/>
                    <a:pt x="4204" y="2838"/>
                  </a:cubicBezTo>
                  <a:cubicBezTo>
                    <a:pt x="4132" y="2707"/>
                    <a:pt x="4132" y="2600"/>
                    <a:pt x="4156" y="2576"/>
                  </a:cubicBezTo>
                  <a:cubicBezTo>
                    <a:pt x="4156" y="2576"/>
                    <a:pt x="4168" y="2564"/>
                    <a:pt x="4180" y="2564"/>
                  </a:cubicBezTo>
                  <a:close/>
                  <a:moveTo>
                    <a:pt x="563" y="1"/>
                  </a:moveTo>
                  <a:cubicBezTo>
                    <a:pt x="273" y="1"/>
                    <a:pt x="158" y="135"/>
                    <a:pt x="120" y="230"/>
                  </a:cubicBezTo>
                  <a:cubicBezTo>
                    <a:pt x="1" y="445"/>
                    <a:pt x="120" y="802"/>
                    <a:pt x="394" y="1064"/>
                  </a:cubicBezTo>
                  <a:cubicBezTo>
                    <a:pt x="453" y="1123"/>
                    <a:pt x="525" y="1159"/>
                    <a:pt x="596" y="1195"/>
                  </a:cubicBezTo>
                  <a:cubicBezTo>
                    <a:pt x="560" y="1457"/>
                    <a:pt x="620" y="1742"/>
                    <a:pt x="810" y="1885"/>
                  </a:cubicBezTo>
                  <a:cubicBezTo>
                    <a:pt x="910" y="1963"/>
                    <a:pt x="1009" y="1995"/>
                    <a:pt x="1099" y="1995"/>
                  </a:cubicBezTo>
                  <a:cubicBezTo>
                    <a:pt x="1159" y="1995"/>
                    <a:pt x="1215" y="1981"/>
                    <a:pt x="1263" y="1957"/>
                  </a:cubicBezTo>
                  <a:cubicBezTo>
                    <a:pt x="1322" y="2123"/>
                    <a:pt x="1429" y="2314"/>
                    <a:pt x="1620" y="2492"/>
                  </a:cubicBezTo>
                  <a:cubicBezTo>
                    <a:pt x="1786" y="2644"/>
                    <a:pt x="1925" y="2691"/>
                    <a:pt x="2036" y="2691"/>
                  </a:cubicBezTo>
                  <a:cubicBezTo>
                    <a:pt x="2108" y="2691"/>
                    <a:pt x="2168" y="2671"/>
                    <a:pt x="2215" y="2647"/>
                  </a:cubicBezTo>
                  <a:cubicBezTo>
                    <a:pt x="2275" y="2862"/>
                    <a:pt x="2418" y="3124"/>
                    <a:pt x="2727" y="3171"/>
                  </a:cubicBezTo>
                  <a:cubicBezTo>
                    <a:pt x="2775" y="3177"/>
                    <a:pt x="2821" y="3180"/>
                    <a:pt x="2865" y="3180"/>
                  </a:cubicBezTo>
                  <a:cubicBezTo>
                    <a:pt x="2999" y="3180"/>
                    <a:pt x="3117" y="3153"/>
                    <a:pt x="3215" y="3100"/>
                  </a:cubicBezTo>
                  <a:cubicBezTo>
                    <a:pt x="3311" y="3231"/>
                    <a:pt x="3453" y="3374"/>
                    <a:pt x="3644" y="3457"/>
                  </a:cubicBezTo>
                  <a:cubicBezTo>
                    <a:pt x="3763" y="3505"/>
                    <a:pt x="3858" y="3528"/>
                    <a:pt x="3942" y="3528"/>
                  </a:cubicBezTo>
                  <a:cubicBezTo>
                    <a:pt x="4180" y="3528"/>
                    <a:pt x="4346" y="3385"/>
                    <a:pt x="4430" y="3231"/>
                  </a:cubicBezTo>
                  <a:cubicBezTo>
                    <a:pt x="4442" y="3207"/>
                    <a:pt x="4442" y="3195"/>
                    <a:pt x="4454" y="3183"/>
                  </a:cubicBezTo>
                  <a:cubicBezTo>
                    <a:pt x="4561" y="3233"/>
                    <a:pt x="4686" y="3266"/>
                    <a:pt x="4831" y="3266"/>
                  </a:cubicBezTo>
                  <a:cubicBezTo>
                    <a:pt x="4926" y="3266"/>
                    <a:pt x="5031" y="3252"/>
                    <a:pt x="5144" y="3219"/>
                  </a:cubicBezTo>
                  <a:cubicBezTo>
                    <a:pt x="5704" y="3064"/>
                    <a:pt x="5763" y="2754"/>
                    <a:pt x="5763" y="2588"/>
                  </a:cubicBezTo>
                  <a:cubicBezTo>
                    <a:pt x="5751" y="2576"/>
                    <a:pt x="5751" y="2564"/>
                    <a:pt x="5751" y="2552"/>
                  </a:cubicBezTo>
                  <a:cubicBezTo>
                    <a:pt x="5799" y="2540"/>
                    <a:pt x="5835" y="2516"/>
                    <a:pt x="5882" y="2492"/>
                  </a:cubicBezTo>
                  <a:cubicBezTo>
                    <a:pt x="6085" y="2385"/>
                    <a:pt x="6216" y="2231"/>
                    <a:pt x="6263" y="2040"/>
                  </a:cubicBezTo>
                  <a:cubicBezTo>
                    <a:pt x="6347" y="1730"/>
                    <a:pt x="6168" y="1433"/>
                    <a:pt x="6156" y="1421"/>
                  </a:cubicBezTo>
                  <a:cubicBezTo>
                    <a:pt x="6147" y="1403"/>
                    <a:pt x="6132" y="1392"/>
                    <a:pt x="6116" y="1392"/>
                  </a:cubicBezTo>
                  <a:cubicBezTo>
                    <a:pt x="6109" y="1392"/>
                    <a:pt x="6103" y="1394"/>
                    <a:pt x="6097" y="1397"/>
                  </a:cubicBezTo>
                  <a:cubicBezTo>
                    <a:pt x="6085" y="1409"/>
                    <a:pt x="6073" y="1445"/>
                    <a:pt x="6085" y="1469"/>
                  </a:cubicBezTo>
                  <a:cubicBezTo>
                    <a:pt x="6085" y="1469"/>
                    <a:pt x="6251" y="1742"/>
                    <a:pt x="6180" y="2016"/>
                  </a:cubicBezTo>
                  <a:cubicBezTo>
                    <a:pt x="6132" y="2183"/>
                    <a:pt x="6025" y="2314"/>
                    <a:pt x="5835" y="2409"/>
                  </a:cubicBezTo>
                  <a:cubicBezTo>
                    <a:pt x="5799" y="2433"/>
                    <a:pt x="5763" y="2445"/>
                    <a:pt x="5739" y="2457"/>
                  </a:cubicBezTo>
                  <a:cubicBezTo>
                    <a:pt x="5668" y="2219"/>
                    <a:pt x="5454" y="2028"/>
                    <a:pt x="5275" y="1992"/>
                  </a:cubicBezTo>
                  <a:cubicBezTo>
                    <a:pt x="5263" y="1991"/>
                    <a:pt x="5251" y="1990"/>
                    <a:pt x="5240" y="1990"/>
                  </a:cubicBezTo>
                  <a:cubicBezTo>
                    <a:pt x="5162" y="1990"/>
                    <a:pt x="5104" y="2025"/>
                    <a:pt x="5073" y="2088"/>
                  </a:cubicBezTo>
                  <a:cubicBezTo>
                    <a:pt x="5025" y="2183"/>
                    <a:pt x="5073" y="2350"/>
                    <a:pt x="5192" y="2457"/>
                  </a:cubicBezTo>
                  <a:cubicBezTo>
                    <a:pt x="5250" y="2505"/>
                    <a:pt x="5362" y="2592"/>
                    <a:pt x="5535" y="2592"/>
                  </a:cubicBezTo>
                  <a:cubicBezTo>
                    <a:pt x="5576" y="2592"/>
                    <a:pt x="5620" y="2587"/>
                    <a:pt x="5668" y="2576"/>
                  </a:cubicBezTo>
                  <a:lnTo>
                    <a:pt x="5668" y="2588"/>
                  </a:lnTo>
                  <a:cubicBezTo>
                    <a:pt x="5680" y="2838"/>
                    <a:pt x="5489" y="3028"/>
                    <a:pt x="5120" y="3135"/>
                  </a:cubicBezTo>
                  <a:cubicBezTo>
                    <a:pt x="5023" y="3162"/>
                    <a:pt x="4932" y="3174"/>
                    <a:pt x="4848" y="3174"/>
                  </a:cubicBezTo>
                  <a:cubicBezTo>
                    <a:pt x="4706" y="3174"/>
                    <a:pt x="4582" y="3140"/>
                    <a:pt x="4477" y="3088"/>
                  </a:cubicBezTo>
                  <a:cubicBezTo>
                    <a:pt x="4537" y="2873"/>
                    <a:pt x="4489" y="2623"/>
                    <a:pt x="4299" y="2516"/>
                  </a:cubicBezTo>
                  <a:cubicBezTo>
                    <a:pt x="4251" y="2492"/>
                    <a:pt x="4212" y="2484"/>
                    <a:pt x="4182" y="2484"/>
                  </a:cubicBezTo>
                  <a:cubicBezTo>
                    <a:pt x="4137" y="2484"/>
                    <a:pt x="4111" y="2502"/>
                    <a:pt x="4096" y="2516"/>
                  </a:cubicBezTo>
                  <a:cubicBezTo>
                    <a:pt x="4025" y="2588"/>
                    <a:pt x="4037" y="2731"/>
                    <a:pt x="4132" y="2885"/>
                  </a:cubicBezTo>
                  <a:cubicBezTo>
                    <a:pt x="4180" y="2981"/>
                    <a:pt x="4263" y="3064"/>
                    <a:pt x="4370" y="3135"/>
                  </a:cubicBezTo>
                  <a:cubicBezTo>
                    <a:pt x="4370" y="3147"/>
                    <a:pt x="4358" y="3159"/>
                    <a:pt x="4346" y="3183"/>
                  </a:cubicBezTo>
                  <a:cubicBezTo>
                    <a:pt x="4278" y="3319"/>
                    <a:pt x="4144" y="3437"/>
                    <a:pt x="3951" y="3437"/>
                  </a:cubicBezTo>
                  <a:cubicBezTo>
                    <a:pt x="3874" y="3437"/>
                    <a:pt x="3787" y="3418"/>
                    <a:pt x="3692" y="3374"/>
                  </a:cubicBezTo>
                  <a:cubicBezTo>
                    <a:pt x="3501" y="3290"/>
                    <a:pt x="3382" y="3171"/>
                    <a:pt x="3287" y="3040"/>
                  </a:cubicBezTo>
                  <a:cubicBezTo>
                    <a:pt x="3394" y="2969"/>
                    <a:pt x="3477" y="2850"/>
                    <a:pt x="3513" y="2743"/>
                  </a:cubicBezTo>
                  <a:cubicBezTo>
                    <a:pt x="3573" y="2552"/>
                    <a:pt x="3501" y="2385"/>
                    <a:pt x="3346" y="2302"/>
                  </a:cubicBezTo>
                  <a:cubicBezTo>
                    <a:pt x="3308" y="2283"/>
                    <a:pt x="3274" y="2275"/>
                    <a:pt x="3244" y="2275"/>
                  </a:cubicBezTo>
                  <a:cubicBezTo>
                    <a:pt x="3200" y="2275"/>
                    <a:pt x="3165" y="2292"/>
                    <a:pt x="3144" y="2314"/>
                  </a:cubicBezTo>
                  <a:cubicBezTo>
                    <a:pt x="3061" y="2362"/>
                    <a:pt x="3025" y="2481"/>
                    <a:pt x="3037" y="2635"/>
                  </a:cubicBezTo>
                  <a:cubicBezTo>
                    <a:pt x="3049" y="2754"/>
                    <a:pt x="3096" y="2885"/>
                    <a:pt x="3168" y="3016"/>
                  </a:cubicBezTo>
                  <a:cubicBezTo>
                    <a:pt x="3081" y="3059"/>
                    <a:pt x="2983" y="3090"/>
                    <a:pt x="2871" y="3090"/>
                  </a:cubicBezTo>
                  <a:cubicBezTo>
                    <a:pt x="2829" y="3090"/>
                    <a:pt x="2785" y="3086"/>
                    <a:pt x="2739" y="3076"/>
                  </a:cubicBezTo>
                  <a:cubicBezTo>
                    <a:pt x="2465" y="3040"/>
                    <a:pt x="2346" y="2766"/>
                    <a:pt x="2287" y="2588"/>
                  </a:cubicBezTo>
                  <a:cubicBezTo>
                    <a:pt x="2465" y="2421"/>
                    <a:pt x="2501" y="2111"/>
                    <a:pt x="2382" y="1945"/>
                  </a:cubicBezTo>
                  <a:cubicBezTo>
                    <a:pt x="2352" y="1900"/>
                    <a:pt x="2323" y="1888"/>
                    <a:pt x="2299" y="1888"/>
                  </a:cubicBezTo>
                  <a:cubicBezTo>
                    <a:pt x="2284" y="1888"/>
                    <a:pt x="2272" y="1893"/>
                    <a:pt x="2263" y="1897"/>
                  </a:cubicBezTo>
                  <a:cubicBezTo>
                    <a:pt x="2156" y="1933"/>
                    <a:pt x="2144" y="2219"/>
                    <a:pt x="2168" y="2397"/>
                  </a:cubicBezTo>
                  <a:cubicBezTo>
                    <a:pt x="2168" y="2433"/>
                    <a:pt x="2180" y="2492"/>
                    <a:pt x="2191" y="2552"/>
                  </a:cubicBezTo>
                  <a:cubicBezTo>
                    <a:pt x="2147" y="2584"/>
                    <a:pt x="2097" y="2600"/>
                    <a:pt x="2043" y="2600"/>
                  </a:cubicBezTo>
                  <a:cubicBezTo>
                    <a:pt x="1937" y="2600"/>
                    <a:pt x="1813" y="2539"/>
                    <a:pt x="1679" y="2421"/>
                  </a:cubicBezTo>
                  <a:cubicBezTo>
                    <a:pt x="1501" y="2254"/>
                    <a:pt x="1394" y="2076"/>
                    <a:pt x="1346" y="1909"/>
                  </a:cubicBezTo>
                  <a:cubicBezTo>
                    <a:pt x="1394" y="1873"/>
                    <a:pt x="1418" y="1838"/>
                    <a:pt x="1453" y="1802"/>
                  </a:cubicBezTo>
                  <a:cubicBezTo>
                    <a:pt x="1572" y="1659"/>
                    <a:pt x="1620" y="1445"/>
                    <a:pt x="1501" y="1349"/>
                  </a:cubicBezTo>
                  <a:cubicBezTo>
                    <a:pt x="1469" y="1328"/>
                    <a:pt x="1437" y="1316"/>
                    <a:pt x="1407" y="1316"/>
                  </a:cubicBezTo>
                  <a:cubicBezTo>
                    <a:pt x="1370" y="1316"/>
                    <a:pt x="1337" y="1334"/>
                    <a:pt x="1310" y="1373"/>
                  </a:cubicBezTo>
                  <a:cubicBezTo>
                    <a:pt x="1239" y="1457"/>
                    <a:pt x="1191" y="1647"/>
                    <a:pt x="1251" y="1861"/>
                  </a:cubicBezTo>
                  <a:cubicBezTo>
                    <a:pt x="1201" y="1889"/>
                    <a:pt x="1146" y="1906"/>
                    <a:pt x="1088" y="1906"/>
                  </a:cubicBezTo>
                  <a:cubicBezTo>
                    <a:pt x="1020" y="1906"/>
                    <a:pt x="946" y="1883"/>
                    <a:pt x="870" y="1826"/>
                  </a:cubicBezTo>
                  <a:cubicBezTo>
                    <a:pt x="715" y="1695"/>
                    <a:pt x="656" y="1445"/>
                    <a:pt x="679" y="1219"/>
                  </a:cubicBezTo>
                  <a:lnTo>
                    <a:pt x="679" y="1219"/>
                  </a:lnTo>
                  <a:cubicBezTo>
                    <a:pt x="709" y="1223"/>
                    <a:pt x="741" y="1226"/>
                    <a:pt x="773" y="1226"/>
                  </a:cubicBezTo>
                  <a:cubicBezTo>
                    <a:pt x="818" y="1226"/>
                    <a:pt x="864" y="1221"/>
                    <a:pt x="906" y="1207"/>
                  </a:cubicBezTo>
                  <a:cubicBezTo>
                    <a:pt x="1048" y="1147"/>
                    <a:pt x="1156" y="1028"/>
                    <a:pt x="1167" y="897"/>
                  </a:cubicBezTo>
                  <a:cubicBezTo>
                    <a:pt x="1179" y="790"/>
                    <a:pt x="1132" y="695"/>
                    <a:pt x="1048" y="635"/>
                  </a:cubicBezTo>
                  <a:cubicBezTo>
                    <a:pt x="1015" y="614"/>
                    <a:pt x="979" y="604"/>
                    <a:pt x="943" y="604"/>
                  </a:cubicBezTo>
                  <a:cubicBezTo>
                    <a:pt x="875" y="604"/>
                    <a:pt x="805" y="641"/>
                    <a:pt x="751" y="718"/>
                  </a:cubicBezTo>
                  <a:cubicBezTo>
                    <a:pt x="679" y="814"/>
                    <a:pt x="632" y="945"/>
                    <a:pt x="608" y="1099"/>
                  </a:cubicBezTo>
                  <a:cubicBezTo>
                    <a:pt x="560" y="1076"/>
                    <a:pt x="501" y="1040"/>
                    <a:pt x="453" y="992"/>
                  </a:cubicBezTo>
                  <a:cubicBezTo>
                    <a:pt x="215" y="766"/>
                    <a:pt x="96" y="457"/>
                    <a:pt x="191" y="266"/>
                  </a:cubicBezTo>
                  <a:cubicBezTo>
                    <a:pt x="253" y="151"/>
                    <a:pt x="387" y="89"/>
                    <a:pt x="580" y="89"/>
                  </a:cubicBezTo>
                  <a:cubicBezTo>
                    <a:pt x="646" y="89"/>
                    <a:pt x="719" y="96"/>
                    <a:pt x="798" y="111"/>
                  </a:cubicBezTo>
                  <a:cubicBezTo>
                    <a:pt x="803" y="113"/>
                    <a:pt x="807" y="114"/>
                    <a:pt x="811" y="114"/>
                  </a:cubicBezTo>
                  <a:cubicBezTo>
                    <a:pt x="830" y="114"/>
                    <a:pt x="846" y="95"/>
                    <a:pt x="846" y="76"/>
                  </a:cubicBezTo>
                  <a:cubicBezTo>
                    <a:pt x="858" y="52"/>
                    <a:pt x="834" y="28"/>
                    <a:pt x="810" y="28"/>
                  </a:cubicBezTo>
                  <a:cubicBezTo>
                    <a:pt x="716" y="9"/>
                    <a:pt x="634" y="1"/>
                    <a:pt x="56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7" name="Google Shape;507;p1"/>
            <p:cNvSpPr/>
            <p:nvPr/>
          </p:nvSpPr>
          <p:spPr>
            <a:xfrm>
              <a:off x="1087899" y="2092257"/>
              <a:ext cx="41494" cy="36257"/>
            </a:xfrm>
            <a:custGeom>
              <a:avLst/>
              <a:gdLst/>
              <a:ahLst/>
              <a:cxnLst/>
              <a:rect l="l" t="t" r="r" b="b"/>
              <a:pathLst>
                <a:path w="1347" h="1177" extrusionOk="0">
                  <a:moveTo>
                    <a:pt x="667" y="0"/>
                  </a:moveTo>
                  <a:cubicBezTo>
                    <a:pt x="560" y="0"/>
                    <a:pt x="452" y="30"/>
                    <a:pt x="358" y="94"/>
                  </a:cubicBezTo>
                  <a:cubicBezTo>
                    <a:pt x="84" y="273"/>
                    <a:pt x="1" y="630"/>
                    <a:pt x="179" y="904"/>
                  </a:cubicBezTo>
                  <a:cubicBezTo>
                    <a:pt x="294" y="1080"/>
                    <a:pt x="487" y="1177"/>
                    <a:pt x="680" y="1177"/>
                  </a:cubicBezTo>
                  <a:cubicBezTo>
                    <a:pt x="787" y="1177"/>
                    <a:pt x="895" y="1147"/>
                    <a:pt x="989" y="1083"/>
                  </a:cubicBezTo>
                  <a:cubicBezTo>
                    <a:pt x="1263" y="904"/>
                    <a:pt x="1346" y="535"/>
                    <a:pt x="1168" y="273"/>
                  </a:cubicBezTo>
                  <a:cubicBezTo>
                    <a:pt x="1053" y="97"/>
                    <a:pt x="860" y="0"/>
                    <a:pt x="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8" name="Google Shape;508;p1"/>
            <p:cNvSpPr/>
            <p:nvPr/>
          </p:nvSpPr>
          <p:spPr>
            <a:xfrm>
              <a:off x="988523" y="2071988"/>
              <a:ext cx="37428" cy="36442"/>
            </a:xfrm>
            <a:custGeom>
              <a:avLst/>
              <a:gdLst/>
              <a:ahLst/>
              <a:cxnLst/>
              <a:rect l="l" t="t" r="r" b="b"/>
              <a:pathLst>
                <a:path w="1215" h="1183" extrusionOk="0">
                  <a:moveTo>
                    <a:pt x="602" y="1"/>
                  </a:moveTo>
                  <a:cubicBezTo>
                    <a:pt x="588" y="1"/>
                    <a:pt x="574" y="1"/>
                    <a:pt x="560" y="2"/>
                  </a:cubicBezTo>
                  <a:cubicBezTo>
                    <a:pt x="238" y="26"/>
                    <a:pt x="0" y="312"/>
                    <a:pt x="12" y="633"/>
                  </a:cubicBezTo>
                  <a:cubicBezTo>
                    <a:pt x="35" y="941"/>
                    <a:pt x="297" y="1183"/>
                    <a:pt x="601" y="1183"/>
                  </a:cubicBezTo>
                  <a:cubicBezTo>
                    <a:pt x="615" y="1183"/>
                    <a:pt x="629" y="1182"/>
                    <a:pt x="643" y="1181"/>
                  </a:cubicBezTo>
                  <a:cubicBezTo>
                    <a:pt x="965" y="1157"/>
                    <a:pt x="1215" y="871"/>
                    <a:pt x="1191" y="550"/>
                  </a:cubicBezTo>
                  <a:cubicBezTo>
                    <a:pt x="1168" y="243"/>
                    <a:pt x="906" y="1"/>
                    <a:pt x="6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9" name="Google Shape;509;p1"/>
            <p:cNvSpPr/>
            <p:nvPr/>
          </p:nvSpPr>
          <p:spPr>
            <a:xfrm>
              <a:off x="982670" y="1971070"/>
              <a:ext cx="200633" cy="91830"/>
            </a:xfrm>
            <a:custGeom>
              <a:avLst/>
              <a:gdLst/>
              <a:ahLst/>
              <a:cxnLst/>
              <a:rect l="l" t="t" r="r" b="b"/>
              <a:pathLst>
                <a:path w="6513" h="2981" extrusionOk="0">
                  <a:moveTo>
                    <a:pt x="2497" y="1"/>
                  </a:moveTo>
                  <a:cubicBezTo>
                    <a:pt x="641" y="1"/>
                    <a:pt x="0" y="2407"/>
                    <a:pt x="241" y="2407"/>
                  </a:cubicBezTo>
                  <a:cubicBezTo>
                    <a:pt x="264" y="2407"/>
                    <a:pt x="295" y="2385"/>
                    <a:pt x="333" y="2338"/>
                  </a:cubicBezTo>
                  <a:cubicBezTo>
                    <a:pt x="1185" y="1291"/>
                    <a:pt x="1685" y="998"/>
                    <a:pt x="2024" y="998"/>
                  </a:cubicBezTo>
                  <a:cubicBezTo>
                    <a:pt x="2429" y="998"/>
                    <a:pt x="2603" y="1417"/>
                    <a:pt x="2869" y="1469"/>
                  </a:cubicBezTo>
                  <a:cubicBezTo>
                    <a:pt x="2911" y="1477"/>
                    <a:pt x="2953" y="1480"/>
                    <a:pt x="2996" y="1480"/>
                  </a:cubicBezTo>
                  <a:cubicBezTo>
                    <a:pt x="3320" y="1480"/>
                    <a:pt x="3669" y="1271"/>
                    <a:pt x="4112" y="1271"/>
                  </a:cubicBezTo>
                  <a:cubicBezTo>
                    <a:pt x="4288" y="1271"/>
                    <a:pt x="4480" y="1304"/>
                    <a:pt x="4691" y="1397"/>
                  </a:cubicBezTo>
                  <a:cubicBezTo>
                    <a:pt x="5500" y="1742"/>
                    <a:pt x="5381" y="2981"/>
                    <a:pt x="5381" y="2981"/>
                  </a:cubicBezTo>
                  <a:cubicBezTo>
                    <a:pt x="6512" y="1611"/>
                    <a:pt x="4762" y="135"/>
                    <a:pt x="2619" y="4"/>
                  </a:cubicBezTo>
                  <a:cubicBezTo>
                    <a:pt x="2578" y="2"/>
                    <a:pt x="2537" y="1"/>
                    <a:pt x="2497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0" name="Google Shape;510;p1"/>
            <p:cNvSpPr/>
            <p:nvPr/>
          </p:nvSpPr>
          <p:spPr>
            <a:xfrm>
              <a:off x="1236441" y="2044664"/>
              <a:ext cx="81110" cy="204206"/>
            </a:xfrm>
            <a:custGeom>
              <a:avLst/>
              <a:gdLst/>
              <a:ahLst/>
              <a:cxnLst/>
              <a:rect l="l" t="t" r="r" b="b"/>
              <a:pathLst>
                <a:path w="2633" h="6629" extrusionOk="0">
                  <a:moveTo>
                    <a:pt x="489" y="0"/>
                  </a:moveTo>
                  <a:cubicBezTo>
                    <a:pt x="475" y="0"/>
                    <a:pt x="460" y="6"/>
                    <a:pt x="453" y="20"/>
                  </a:cubicBezTo>
                  <a:cubicBezTo>
                    <a:pt x="453" y="20"/>
                    <a:pt x="406" y="68"/>
                    <a:pt x="334" y="163"/>
                  </a:cubicBezTo>
                  <a:cubicBezTo>
                    <a:pt x="322" y="187"/>
                    <a:pt x="322" y="211"/>
                    <a:pt x="346" y="223"/>
                  </a:cubicBezTo>
                  <a:cubicBezTo>
                    <a:pt x="358" y="234"/>
                    <a:pt x="370" y="234"/>
                    <a:pt x="370" y="234"/>
                  </a:cubicBezTo>
                  <a:cubicBezTo>
                    <a:pt x="382" y="234"/>
                    <a:pt x="406" y="223"/>
                    <a:pt x="406" y="211"/>
                  </a:cubicBezTo>
                  <a:cubicBezTo>
                    <a:pt x="465" y="127"/>
                    <a:pt x="513" y="80"/>
                    <a:pt x="513" y="80"/>
                  </a:cubicBezTo>
                  <a:cubicBezTo>
                    <a:pt x="537" y="56"/>
                    <a:pt x="537" y="32"/>
                    <a:pt x="513" y="8"/>
                  </a:cubicBezTo>
                  <a:cubicBezTo>
                    <a:pt x="508" y="3"/>
                    <a:pt x="499" y="0"/>
                    <a:pt x="489" y="0"/>
                  </a:cubicBezTo>
                  <a:close/>
                  <a:moveTo>
                    <a:pt x="272" y="293"/>
                  </a:moveTo>
                  <a:cubicBezTo>
                    <a:pt x="258" y="293"/>
                    <a:pt x="246" y="303"/>
                    <a:pt x="239" y="318"/>
                  </a:cubicBezTo>
                  <a:cubicBezTo>
                    <a:pt x="203" y="365"/>
                    <a:pt x="179" y="425"/>
                    <a:pt x="144" y="473"/>
                  </a:cubicBezTo>
                  <a:cubicBezTo>
                    <a:pt x="144" y="496"/>
                    <a:pt x="144" y="520"/>
                    <a:pt x="168" y="532"/>
                  </a:cubicBezTo>
                  <a:cubicBezTo>
                    <a:pt x="179" y="544"/>
                    <a:pt x="179" y="544"/>
                    <a:pt x="191" y="544"/>
                  </a:cubicBezTo>
                  <a:cubicBezTo>
                    <a:pt x="203" y="544"/>
                    <a:pt x="215" y="532"/>
                    <a:pt x="227" y="520"/>
                  </a:cubicBezTo>
                  <a:cubicBezTo>
                    <a:pt x="251" y="461"/>
                    <a:pt x="287" y="413"/>
                    <a:pt x="310" y="365"/>
                  </a:cubicBezTo>
                  <a:cubicBezTo>
                    <a:pt x="322" y="342"/>
                    <a:pt x="322" y="318"/>
                    <a:pt x="298" y="306"/>
                  </a:cubicBezTo>
                  <a:cubicBezTo>
                    <a:pt x="289" y="297"/>
                    <a:pt x="280" y="293"/>
                    <a:pt x="272" y="293"/>
                  </a:cubicBezTo>
                  <a:close/>
                  <a:moveTo>
                    <a:pt x="113" y="611"/>
                  </a:moveTo>
                  <a:cubicBezTo>
                    <a:pt x="96" y="611"/>
                    <a:pt x="81" y="622"/>
                    <a:pt x="72" y="639"/>
                  </a:cubicBezTo>
                  <a:cubicBezTo>
                    <a:pt x="60" y="699"/>
                    <a:pt x="37" y="758"/>
                    <a:pt x="25" y="818"/>
                  </a:cubicBezTo>
                  <a:cubicBezTo>
                    <a:pt x="25" y="842"/>
                    <a:pt x="37" y="866"/>
                    <a:pt x="60" y="877"/>
                  </a:cubicBezTo>
                  <a:lnTo>
                    <a:pt x="72" y="877"/>
                  </a:lnTo>
                  <a:cubicBezTo>
                    <a:pt x="96" y="877"/>
                    <a:pt x="108" y="866"/>
                    <a:pt x="108" y="842"/>
                  </a:cubicBezTo>
                  <a:cubicBezTo>
                    <a:pt x="120" y="782"/>
                    <a:pt x="144" y="735"/>
                    <a:pt x="156" y="675"/>
                  </a:cubicBezTo>
                  <a:cubicBezTo>
                    <a:pt x="168" y="651"/>
                    <a:pt x="156" y="627"/>
                    <a:pt x="132" y="615"/>
                  </a:cubicBezTo>
                  <a:cubicBezTo>
                    <a:pt x="125" y="612"/>
                    <a:pt x="119" y="611"/>
                    <a:pt x="113" y="611"/>
                  </a:cubicBezTo>
                  <a:close/>
                  <a:moveTo>
                    <a:pt x="48" y="961"/>
                  </a:moveTo>
                  <a:cubicBezTo>
                    <a:pt x="25" y="961"/>
                    <a:pt x="1" y="985"/>
                    <a:pt x="1" y="1008"/>
                  </a:cubicBezTo>
                  <a:lnTo>
                    <a:pt x="1" y="1044"/>
                  </a:lnTo>
                  <a:cubicBezTo>
                    <a:pt x="1" y="1092"/>
                    <a:pt x="1" y="1151"/>
                    <a:pt x="13" y="1199"/>
                  </a:cubicBezTo>
                  <a:cubicBezTo>
                    <a:pt x="13" y="1223"/>
                    <a:pt x="37" y="1235"/>
                    <a:pt x="60" y="1235"/>
                  </a:cubicBezTo>
                  <a:cubicBezTo>
                    <a:pt x="84" y="1223"/>
                    <a:pt x="108" y="1199"/>
                    <a:pt x="96" y="1175"/>
                  </a:cubicBezTo>
                  <a:cubicBezTo>
                    <a:pt x="96" y="1139"/>
                    <a:pt x="96" y="1092"/>
                    <a:pt x="96" y="1044"/>
                  </a:cubicBezTo>
                  <a:lnTo>
                    <a:pt x="96" y="1008"/>
                  </a:lnTo>
                  <a:cubicBezTo>
                    <a:pt x="96" y="985"/>
                    <a:pt x="72" y="961"/>
                    <a:pt x="48" y="961"/>
                  </a:cubicBezTo>
                  <a:close/>
                  <a:moveTo>
                    <a:pt x="110" y="1313"/>
                  </a:moveTo>
                  <a:cubicBezTo>
                    <a:pt x="104" y="1313"/>
                    <a:pt x="99" y="1315"/>
                    <a:pt x="96" y="1318"/>
                  </a:cubicBezTo>
                  <a:cubicBezTo>
                    <a:pt x="72" y="1330"/>
                    <a:pt x="60" y="1354"/>
                    <a:pt x="60" y="1377"/>
                  </a:cubicBezTo>
                  <a:cubicBezTo>
                    <a:pt x="84" y="1437"/>
                    <a:pt x="120" y="1485"/>
                    <a:pt x="156" y="1544"/>
                  </a:cubicBezTo>
                  <a:cubicBezTo>
                    <a:pt x="168" y="1556"/>
                    <a:pt x="179" y="1556"/>
                    <a:pt x="191" y="1556"/>
                  </a:cubicBezTo>
                  <a:lnTo>
                    <a:pt x="215" y="1556"/>
                  </a:lnTo>
                  <a:cubicBezTo>
                    <a:pt x="239" y="1544"/>
                    <a:pt x="239" y="1508"/>
                    <a:pt x="227" y="1497"/>
                  </a:cubicBezTo>
                  <a:cubicBezTo>
                    <a:pt x="191" y="1449"/>
                    <a:pt x="168" y="1389"/>
                    <a:pt x="144" y="1342"/>
                  </a:cubicBezTo>
                  <a:cubicBezTo>
                    <a:pt x="144" y="1324"/>
                    <a:pt x="125" y="1313"/>
                    <a:pt x="110" y="1313"/>
                  </a:cubicBezTo>
                  <a:close/>
                  <a:moveTo>
                    <a:pt x="1334" y="1556"/>
                  </a:moveTo>
                  <a:cubicBezTo>
                    <a:pt x="1287" y="1556"/>
                    <a:pt x="1227" y="1568"/>
                    <a:pt x="1156" y="1663"/>
                  </a:cubicBezTo>
                  <a:cubicBezTo>
                    <a:pt x="1132" y="1687"/>
                    <a:pt x="1144" y="1711"/>
                    <a:pt x="1168" y="1735"/>
                  </a:cubicBezTo>
                  <a:lnTo>
                    <a:pt x="1191" y="1735"/>
                  </a:lnTo>
                  <a:cubicBezTo>
                    <a:pt x="1203" y="1735"/>
                    <a:pt x="1215" y="1735"/>
                    <a:pt x="1227" y="1723"/>
                  </a:cubicBezTo>
                  <a:lnTo>
                    <a:pt x="1227" y="1711"/>
                  </a:lnTo>
                  <a:cubicBezTo>
                    <a:pt x="1251" y="1675"/>
                    <a:pt x="1287" y="1639"/>
                    <a:pt x="1334" y="1639"/>
                  </a:cubicBezTo>
                  <a:cubicBezTo>
                    <a:pt x="1358" y="1639"/>
                    <a:pt x="1370" y="1628"/>
                    <a:pt x="1370" y="1592"/>
                  </a:cubicBezTo>
                  <a:cubicBezTo>
                    <a:pt x="1370" y="1568"/>
                    <a:pt x="1358" y="1556"/>
                    <a:pt x="1334" y="1556"/>
                  </a:cubicBezTo>
                  <a:close/>
                  <a:moveTo>
                    <a:pt x="304" y="1610"/>
                  </a:moveTo>
                  <a:cubicBezTo>
                    <a:pt x="293" y="1610"/>
                    <a:pt x="281" y="1616"/>
                    <a:pt x="275" y="1628"/>
                  </a:cubicBezTo>
                  <a:cubicBezTo>
                    <a:pt x="251" y="1639"/>
                    <a:pt x="251" y="1663"/>
                    <a:pt x="275" y="1687"/>
                  </a:cubicBezTo>
                  <a:cubicBezTo>
                    <a:pt x="310" y="1735"/>
                    <a:pt x="358" y="1770"/>
                    <a:pt x="418" y="1806"/>
                  </a:cubicBezTo>
                  <a:cubicBezTo>
                    <a:pt x="418" y="1818"/>
                    <a:pt x="429" y="1818"/>
                    <a:pt x="441" y="1818"/>
                  </a:cubicBezTo>
                  <a:cubicBezTo>
                    <a:pt x="453" y="1818"/>
                    <a:pt x="465" y="1806"/>
                    <a:pt x="477" y="1794"/>
                  </a:cubicBezTo>
                  <a:cubicBezTo>
                    <a:pt x="489" y="1782"/>
                    <a:pt x="489" y="1747"/>
                    <a:pt x="465" y="1735"/>
                  </a:cubicBezTo>
                  <a:cubicBezTo>
                    <a:pt x="418" y="1699"/>
                    <a:pt x="370" y="1663"/>
                    <a:pt x="334" y="1628"/>
                  </a:cubicBezTo>
                  <a:cubicBezTo>
                    <a:pt x="328" y="1616"/>
                    <a:pt x="316" y="1610"/>
                    <a:pt x="304" y="1610"/>
                  </a:cubicBezTo>
                  <a:close/>
                  <a:moveTo>
                    <a:pt x="1460" y="1659"/>
                  </a:moveTo>
                  <a:cubicBezTo>
                    <a:pt x="1454" y="1659"/>
                    <a:pt x="1448" y="1660"/>
                    <a:pt x="1441" y="1663"/>
                  </a:cubicBezTo>
                  <a:cubicBezTo>
                    <a:pt x="1418" y="1675"/>
                    <a:pt x="1418" y="1699"/>
                    <a:pt x="1418" y="1723"/>
                  </a:cubicBezTo>
                  <a:cubicBezTo>
                    <a:pt x="1441" y="1758"/>
                    <a:pt x="1453" y="1806"/>
                    <a:pt x="1453" y="1854"/>
                  </a:cubicBezTo>
                  <a:cubicBezTo>
                    <a:pt x="1453" y="1854"/>
                    <a:pt x="1453" y="1866"/>
                    <a:pt x="1453" y="1866"/>
                  </a:cubicBezTo>
                  <a:cubicBezTo>
                    <a:pt x="1453" y="1901"/>
                    <a:pt x="1465" y="1913"/>
                    <a:pt x="1489" y="1925"/>
                  </a:cubicBezTo>
                  <a:lnTo>
                    <a:pt x="1501" y="1925"/>
                  </a:lnTo>
                  <a:cubicBezTo>
                    <a:pt x="1525" y="1925"/>
                    <a:pt x="1537" y="1901"/>
                    <a:pt x="1537" y="1878"/>
                  </a:cubicBezTo>
                  <a:cubicBezTo>
                    <a:pt x="1537" y="1866"/>
                    <a:pt x="1537" y="1866"/>
                    <a:pt x="1537" y="1854"/>
                  </a:cubicBezTo>
                  <a:cubicBezTo>
                    <a:pt x="1537" y="1794"/>
                    <a:pt x="1525" y="1735"/>
                    <a:pt x="1501" y="1687"/>
                  </a:cubicBezTo>
                  <a:cubicBezTo>
                    <a:pt x="1492" y="1670"/>
                    <a:pt x="1477" y="1659"/>
                    <a:pt x="1460" y="1659"/>
                  </a:cubicBezTo>
                  <a:close/>
                  <a:moveTo>
                    <a:pt x="594" y="1825"/>
                  </a:moveTo>
                  <a:cubicBezTo>
                    <a:pt x="579" y="1825"/>
                    <a:pt x="557" y="1836"/>
                    <a:pt x="549" y="1854"/>
                  </a:cubicBezTo>
                  <a:cubicBezTo>
                    <a:pt x="537" y="1866"/>
                    <a:pt x="549" y="1901"/>
                    <a:pt x="560" y="1913"/>
                  </a:cubicBezTo>
                  <a:cubicBezTo>
                    <a:pt x="584" y="1925"/>
                    <a:pt x="596" y="1925"/>
                    <a:pt x="620" y="1937"/>
                  </a:cubicBezTo>
                  <a:cubicBezTo>
                    <a:pt x="656" y="1961"/>
                    <a:pt x="691" y="1973"/>
                    <a:pt x="727" y="1997"/>
                  </a:cubicBezTo>
                  <a:lnTo>
                    <a:pt x="751" y="1997"/>
                  </a:lnTo>
                  <a:cubicBezTo>
                    <a:pt x="763" y="1997"/>
                    <a:pt x="775" y="1997"/>
                    <a:pt x="787" y="1973"/>
                  </a:cubicBezTo>
                  <a:cubicBezTo>
                    <a:pt x="799" y="1949"/>
                    <a:pt x="787" y="1925"/>
                    <a:pt x="763" y="1913"/>
                  </a:cubicBezTo>
                  <a:cubicBezTo>
                    <a:pt x="727" y="1901"/>
                    <a:pt x="703" y="1878"/>
                    <a:pt x="656" y="1866"/>
                  </a:cubicBezTo>
                  <a:cubicBezTo>
                    <a:pt x="644" y="1854"/>
                    <a:pt x="632" y="1842"/>
                    <a:pt x="608" y="1830"/>
                  </a:cubicBezTo>
                  <a:cubicBezTo>
                    <a:pt x="605" y="1827"/>
                    <a:pt x="600" y="1825"/>
                    <a:pt x="594" y="1825"/>
                  </a:cubicBezTo>
                  <a:close/>
                  <a:moveTo>
                    <a:pt x="1079" y="1798"/>
                  </a:moveTo>
                  <a:cubicBezTo>
                    <a:pt x="1067" y="1798"/>
                    <a:pt x="1056" y="1804"/>
                    <a:pt x="1049" y="1818"/>
                  </a:cubicBezTo>
                  <a:cubicBezTo>
                    <a:pt x="1013" y="1878"/>
                    <a:pt x="977" y="1925"/>
                    <a:pt x="953" y="1973"/>
                  </a:cubicBezTo>
                  <a:cubicBezTo>
                    <a:pt x="941" y="1973"/>
                    <a:pt x="941" y="1985"/>
                    <a:pt x="941" y="1997"/>
                  </a:cubicBezTo>
                  <a:cubicBezTo>
                    <a:pt x="941" y="1997"/>
                    <a:pt x="930" y="1985"/>
                    <a:pt x="930" y="1985"/>
                  </a:cubicBezTo>
                  <a:cubicBezTo>
                    <a:pt x="923" y="1982"/>
                    <a:pt x="917" y="1980"/>
                    <a:pt x="911" y="1980"/>
                  </a:cubicBezTo>
                  <a:cubicBezTo>
                    <a:pt x="894" y="1980"/>
                    <a:pt x="879" y="1991"/>
                    <a:pt x="870" y="2009"/>
                  </a:cubicBezTo>
                  <a:cubicBezTo>
                    <a:pt x="858" y="2032"/>
                    <a:pt x="870" y="2056"/>
                    <a:pt x="894" y="2068"/>
                  </a:cubicBezTo>
                  <a:cubicBezTo>
                    <a:pt x="953" y="2092"/>
                    <a:pt x="1013" y="2116"/>
                    <a:pt x="1072" y="2128"/>
                  </a:cubicBezTo>
                  <a:lnTo>
                    <a:pt x="1084" y="2128"/>
                  </a:lnTo>
                  <a:cubicBezTo>
                    <a:pt x="1096" y="2128"/>
                    <a:pt x="1120" y="2116"/>
                    <a:pt x="1132" y="2092"/>
                  </a:cubicBezTo>
                  <a:cubicBezTo>
                    <a:pt x="1132" y="2068"/>
                    <a:pt x="1120" y="2044"/>
                    <a:pt x="1096" y="2032"/>
                  </a:cubicBezTo>
                  <a:cubicBezTo>
                    <a:pt x="1072" y="2032"/>
                    <a:pt x="1049" y="2032"/>
                    <a:pt x="1025" y="2020"/>
                  </a:cubicBezTo>
                  <a:cubicBezTo>
                    <a:pt x="1025" y="2020"/>
                    <a:pt x="1025" y="2020"/>
                    <a:pt x="1025" y="2009"/>
                  </a:cubicBezTo>
                  <a:cubicBezTo>
                    <a:pt x="1049" y="1973"/>
                    <a:pt x="1084" y="1925"/>
                    <a:pt x="1120" y="1866"/>
                  </a:cubicBezTo>
                  <a:cubicBezTo>
                    <a:pt x="1132" y="1842"/>
                    <a:pt x="1132" y="1818"/>
                    <a:pt x="1108" y="1806"/>
                  </a:cubicBezTo>
                  <a:cubicBezTo>
                    <a:pt x="1098" y="1801"/>
                    <a:pt x="1088" y="1798"/>
                    <a:pt x="1079" y="1798"/>
                  </a:cubicBezTo>
                  <a:close/>
                  <a:moveTo>
                    <a:pt x="1418" y="1989"/>
                  </a:moveTo>
                  <a:cubicBezTo>
                    <a:pt x="1408" y="1989"/>
                    <a:pt x="1399" y="1992"/>
                    <a:pt x="1394" y="1997"/>
                  </a:cubicBezTo>
                  <a:cubicBezTo>
                    <a:pt x="1358" y="2032"/>
                    <a:pt x="1311" y="2044"/>
                    <a:pt x="1251" y="2056"/>
                  </a:cubicBezTo>
                  <a:cubicBezTo>
                    <a:pt x="1227" y="2056"/>
                    <a:pt x="1215" y="2068"/>
                    <a:pt x="1215" y="2104"/>
                  </a:cubicBezTo>
                  <a:cubicBezTo>
                    <a:pt x="1215" y="2128"/>
                    <a:pt x="1239" y="2139"/>
                    <a:pt x="1263" y="2139"/>
                  </a:cubicBezTo>
                  <a:cubicBezTo>
                    <a:pt x="1334" y="2139"/>
                    <a:pt x="1406" y="2104"/>
                    <a:pt x="1453" y="2068"/>
                  </a:cubicBezTo>
                  <a:cubicBezTo>
                    <a:pt x="1465" y="2044"/>
                    <a:pt x="1465" y="2020"/>
                    <a:pt x="1453" y="2009"/>
                  </a:cubicBezTo>
                  <a:cubicBezTo>
                    <a:pt x="1446" y="1995"/>
                    <a:pt x="1431" y="1989"/>
                    <a:pt x="1418" y="1989"/>
                  </a:cubicBezTo>
                  <a:close/>
                  <a:moveTo>
                    <a:pt x="930" y="2104"/>
                  </a:moveTo>
                  <a:cubicBezTo>
                    <a:pt x="906" y="2104"/>
                    <a:pt x="882" y="2116"/>
                    <a:pt x="870" y="2139"/>
                  </a:cubicBezTo>
                  <a:cubicBezTo>
                    <a:pt x="846" y="2199"/>
                    <a:pt x="834" y="2259"/>
                    <a:pt x="834" y="2330"/>
                  </a:cubicBezTo>
                  <a:cubicBezTo>
                    <a:pt x="834" y="2354"/>
                    <a:pt x="858" y="2366"/>
                    <a:pt x="882" y="2366"/>
                  </a:cubicBezTo>
                  <a:cubicBezTo>
                    <a:pt x="906" y="2366"/>
                    <a:pt x="930" y="2354"/>
                    <a:pt x="930" y="2330"/>
                  </a:cubicBezTo>
                  <a:cubicBezTo>
                    <a:pt x="930" y="2270"/>
                    <a:pt x="941" y="2223"/>
                    <a:pt x="953" y="2163"/>
                  </a:cubicBezTo>
                  <a:cubicBezTo>
                    <a:pt x="965" y="2139"/>
                    <a:pt x="953" y="2116"/>
                    <a:pt x="930" y="2104"/>
                  </a:cubicBezTo>
                  <a:close/>
                  <a:moveTo>
                    <a:pt x="913" y="2456"/>
                  </a:moveTo>
                  <a:cubicBezTo>
                    <a:pt x="907" y="2456"/>
                    <a:pt x="900" y="2458"/>
                    <a:pt x="894" y="2461"/>
                  </a:cubicBezTo>
                  <a:cubicBezTo>
                    <a:pt x="870" y="2473"/>
                    <a:pt x="858" y="2497"/>
                    <a:pt x="858" y="2520"/>
                  </a:cubicBezTo>
                  <a:cubicBezTo>
                    <a:pt x="882" y="2568"/>
                    <a:pt x="906" y="2628"/>
                    <a:pt x="941" y="2687"/>
                  </a:cubicBezTo>
                  <a:cubicBezTo>
                    <a:pt x="953" y="2699"/>
                    <a:pt x="965" y="2711"/>
                    <a:pt x="977" y="2711"/>
                  </a:cubicBezTo>
                  <a:cubicBezTo>
                    <a:pt x="989" y="2711"/>
                    <a:pt x="1001" y="2711"/>
                    <a:pt x="1001" y="2699"/>
                  </a:cubicBezTo>
                  <a:cubicBezTo>
                    <a:pt x="1025" y="2687"/>
                    <a:pt x="1037" y="2663"/>
                    <a:pt x="1025" y="2640"/>
                  </a:cubicBezTo>
                  <a:cubicBezTo>
                    <a:pt x="989" y="2592"/>
                    <a:pt x="965" y="2544"/>
                    <a:pt x="953" y="2485"/>
                  </a:cubicBezTo>
                  <a:cubicBezTo>
                    <a:pt x="945" y="2467"/>
                    <a:pt x="930" y="2456"/>
                    <a:pt x="913" y="2456"/>
                  </a:cubicBezTo>
                  <a:close/>
                  <a:moveTo>
                    <a:pt x="1090" y="2762"/>
                  </a:moveTo>
                  <a:cubicBezTo>
                    <a:pt x="1078" y="2762"/>
                    <a:pt x="1066" y="2765"/>
                    <a:pt x="1060" y="2771"/>
                  </a:cubicBezTo>
                  <a:cubicBezTo>
                    <a:pt x="1037" y="2794"/>
                    <a:pt x="1037" y="2818"/>
                    <a:pt x="1060" y="2830"/>
                  </a:cubicBezTo>
                  <a:cubicBezTo>
                    <a:pt x="1096" y="2878"/>
                    <a:pt x="1144" y="2925"/>
                    <a:pt x="1191" y="2961"/>
                  </a:cubicBezTo>
                  <a:cubicBezTo>
                    <a:pt x="1203" y="2973"/>
                    <a:pt x="1203" y="2973"/>
                    <a:pt x="1215" y="2973"/>
                  </a:cubicBezTo>
                  <a:cubicBezTo>
                    <a:pt x="1227" y="2973"/>
                    <a:pt x="1239" y="2973"/>
                    <a:pt x="1251" y="2961"/>
                  </a:cubicBezTo>
                  <a:cubicBezTo>
                    <a:pt x="1263" y="2937"/>
                    <a:pt x="1263" y="2913"/>
                    <a:pt x="1251" y="2890"/>
                  </a:cubicBezTo>
                  <a:cubicBezTo>
                    <a:pt x="1203" y="2854"/>
                    <a:pt x="1156" y="2818"/>
                    <a:pt x="1120" y="2771"/>
                  </a:cubicBezTo>
                  <a:cubicBezTo>
                    <a:pt x="1114" y="2765"/>
                    <a:pt x="1102" y="2762"/>
                    <a:pt x="1090" y="2762"/>
                  </a:cubicBezTo>
                  <a:close/>
                  <a:moveTo>
                    <a:pt x="1358" y="2995"/>
                  </a:moveTo>
                  <a:cubicBezTo>
                    <a:pt x="1344" y="2995"/>
                    <a:pt x="1329" y="3002"/>
                    <a:pt x="1322" y="3009"/>
                  </a:cubicBezTo>
                  <a:cubicBezTo>
                    <a:pt x="1311" y="3032"/>
                    <a:pt x="1311" y="3056"/>
                    <a:pt x="1334" y="3080"/>
                  </a:cubicBezTo>
                  <a:cubicBezTo>
                    <a:pt x="1382" y="3104"/>
                    <a:pt x="1430" y="3140"/>
                    <a:pt x="1477" y="3175"/>
                  </a:cubicBezTo>
                  <a:cubicBezTo>
                    <a:pt x="1489" y="3187"/>
                    <a:pt x="1501" y="3187"/>
                    <a:pt x="1501" y="3187"/>
                  </a:cubicBezTo>
                  <a:cubicBezTo>
                    <a:pt x="1525" y="3187"/>
                    <a:pt x="1537" y="3175"/>
                    <a:pt x="1549" y="3163"/>
                  </a:cubicBezTo>
                  <a:cubicBezTo>
                    <a:pt x="1561" y="3152"/>
                    <a:pt x="1549" y="3116"/>
                    <a:pt x="1525" y="3104"/>
                  </a:cubicBezTo>
                  <a:cubicBezTo>
                    <a:pt x="1477" y="3068"/>
                    <a:pt x="1430" y="3032"/>
                    <a:pt x="1382" y="3009"/>
                  </a:cubicBezTo>
                  <a:cubicBezTo>
                    <a:pt x="1377" y="2999"/>
                    <a:pt x="1368" y="2995"/>
                    <a:pt x="1358" y="2995"/>
                  </a:cubicBezTo>
                  <a:close/>
                  <a:moveTo>
                    <a:pt x="1651" y="3191"/>
                  </a:moveTo>
                  <a:cubicBezTo>
                    <a:pt x="1638" y="3191"/>
                    <a:pt x="1627" y="3197"/>
                    <a:pt x="1620" y="3211"/>
                  </a:cubicBezTo>
                  <a:cubicBezTo>
                    <a:pt x="1608" y="3235"/>
                    <a:pt x="1620" y="3259"/>
                    <a:pt x="1632" y="3271"/>
                  </a:cubicBezTo>
                  <a:cubicBezTo>
                    <a:pt x="1668" y="3294"/>
                    <a:pt x="1692" y="3306"/>
                    <a:pt x="1727" y="3330"/>
                  </a:cubicBezTo>
                  <a:cubicBezTo>
                    <a:pt x="1751" y="3342"/>
                    <a:pt x="1775" y="3354"/>
                    <a:pt x="1787" y="3366"/>
                  </a:cubicBezTo>
                  <a:lnTo>
                    <a:pt x="1811" y="3366"/>
                  </a:lnTo>
                  <a:cubicBezTo>
                    <a:pt x="1822" y="3366"/>
                    <a:pt x="1846" y="3366"/>
                    <a:pt x="1846" y="3354"/>
                  </a:cubicBezTo>
                  <a:cubicBezTo>
                    <a:pt x="1858" y="3330"/>
                    <a:pt x="1858" y="3306"/>
                    <a:pt x="1834" y="3282"/>
                  </a:cubicBezTo>
                  <a:cubicBezTo>
                    <a:pt x="1811" y="3271"/>
                    <a:pt x="1787" y="3259"/>
                    <a:pt x="1775" y="3247"/>
                  </a:cubicBezTo>
                  <a:cubicBezTo>
                    <a:pt x="1739" y="3235"/>
                    <a:pt x="1703" y="3211"/>
                    <a:pt x="1680" y="3199"/>
                  </a:cubicBezTo>
                  <a:cubicBezTo>
                    <a:pt x="1670" y="3194"/>
                    <a:pt x="1660" y="3191"/>
                    <a:pt x="1651" y="3191"/>
                  </a:cubicBezTo>
                  <a:close/>
                  <a:moveTo>
                    <a:pt x="1953" y="3393"/>
                  </a:moveTo>
                  <a:cubicBezTo>
                    <a:pt x="1942" y="3393"/>
                    <a:pt x="1930" y="3396"/>
                    <a:pt x="1918" y="3402"/>
                  </a:cubicBezTo>
                  <a:cubicBezTo>
                    <a:pt x="1906" y="3425"/>
                    <a:pt x="1906" y="3449"/>
                    <a:pt x="1930" y="3473"/>
                  </a:cubicBezTo>
                  <a:cubicBezTo>
                    <a:pt x="1965" y="3509"/>
                    <a:pt x="2013" y="3544"/>
                    <a:pt x="2049" y="3592"/>
                  </a:cubicBezTo>
                  <a:cubicBezTo>
                    <a:pt x="2061" y="3604"/>
                    <a:pt x="2073" y="3604"/>
                    <a:pt x="2084" y="3604"/>
                  </a:cubicBezTo>
                  <a:cubicBezTo>
                    <a:pt x="2096" y="3604"/>
                    <a:pt x="2108" y="3604"/>
                    <a:pt x="2108" y="3592"/>
                  </a:cubicBezTo>
                  <a:cubicBezTo>
                    <a:pt x="2132" y="3580"/>
                    <a:pt x="2132" y="3544"/>
                    <a:pt x="2120" y="3533"/>
                  </a:cubicBezTo>
                  <a:cubicBezTo>
                    <a:pt x="2073" y="3485"/>
                    <a:pt x="2025" y="3437"/>
                    <a:pt x="1989" y="3402"/>
                  </a:cubicBezTo>
                  <a:cubicBezTo>
                    <a:pt x="1977" y="3396"/>
                    <a:pt x="1965" y="3393"/>
                    <a:pt x="1953" y="3393"/>
                  </a:cubicBezTo>
                  <a:close/>
                  <a:moveTo>
                    <a:pt x="2196" y="3656"/>
                  </a:moveTo>
                  <a:cubicBezTo>
                    <a:pt x="2187" y="3656"/>
                    <a:pt x="2178" y="3659"/>
                    <a:pt x="2168" y="3663"/>
                  </a:cubicBezTo>
                  <a:cubicBezTo>
                    <a:pt x="2144" y="3675"/>
                    <a:pt x="2144" y="3699"/>
                    <a:pt x="2156" y="3723"/>
                  </a:cubicBezTo>
                  <a:cubicBezTo>
                    <a:pt x="2192" y="3771"/>
                    <a:pt x="2215" y="3818"/>
                    <a:pt x="2251" y="3878"/>
                  </a:cubicBezTo>
                  <a:cubicBezTo>
                    <a:pt x="2263" y="3890"/>
                    <a:pt x="2275" y="3890"/>
                    <a:pt x="2287" y="3890"/>
                  </a:cubicBezTo>
                  <a:lnTo>
                    <a:pt x="2311" y="3890"/>
                  </a:lnTo>
                  <a:cubicBezTo>
                    <a:pt x="2334" y="3878"/>
                    <a:pt x="2334" y="3854"/>
                    <a:pt x="2323" y="3830"/>
                  </a:cubicBezTo>
                  <a:cubicBezTo>
                    <a:pt x="2299" y="3771"/>
                    <a:pt x="2263" y="3723"/>
                    <a:pt x="2227" y="3675"/>
                  </a:cubicBezTo>
                  <a:cubicBezTo>
                    <a:pt x="2220" y="3661"/>
                    <a:pt x="2209" y="3656"/>
                    <a:pt x="2196" y="3656"/>
                  </a:cubicBezTo>
                  <a:close/>
                  <a:moveTo>
                    <a:pt x="2374" y="3968"/>
                  </a:moveTo>
                  <a:cubicBezTo>
                    <a:pt x="2367" y="3968"/>
                    <a:pt x="2362" y="3970"/>
                    <a:pt x="2358" y="3973"/>
                  </a:cubicBezTo>
                  <a:cubicBezTo>
                    <a:pt x="2334" y="3973"/>
                    <a:pt x="2323" y="4009"/>
                    <a:pt x="2334" y="4033"/>
                  </a:cubicBezTo>
                  <a:cubicBezTo>
                    <a:pt x="2358" y="4080"/>
                    <a:pt x="2382" y="4140"/>
                    <a:pt x="2394" y="4187"/>
                  </a:cubicBezTo>
                  <a:cubicBezTo>
                    <a:pt x="2406" y="4211"/>
                    <a:pt x="2418" y="4223"/>
                    <a:pt x="2442" y="4223"/>
                  </a:cubicBezTo>
                  <a:cubicBezTo>
                    <a:pt x="2442" y="4223"/>
                    <a:pt x="2454" y="4223"/>
                    <a:pt x="2454" y="4211"/>
                  </a:cubicBezTo>
                  <a:cubicBezTo>
                    <a:pt x="2477" y="4211"/>
                    <a:pt x="2489" y="4187"/>
                    <a:pt x="2477" y="4164"/>
                  </a:cubicBezTo>
                  <a:cubicBezTo>
                    <a:pt x="2465" y="4104"/>
                    <a:pt x="2442" y="4044"/>
                    <a:pt x="2418" y="3985"/>
                  </a:cubicBezTo>
                  <a:cubicBezTo>
                    <a:pt x="2409" y="3977"/>
                    <a:pt x="2389" y="3968"/>
                    <a:pt x="2374" y="3968"/>
                  </a:cubicBezTo>
                  <a:close/>
                  <a:moveTo>
                    <a:pt x="2508" y="4302"/>
                  </a:moveTo>
                  <a:cubicBezTo>
                    <a:pt x="2502" y="4302"/>
                    <a:pt x="2496" y="4303"/>
                    <a:pt x="2489" y="4306"/>
                  </a:cubicBezTo>
                  <a:cubicBezTo>
                    <a:pt x="2465" y="4306"/>
                    <a:pt x="2442" y="4330"/>
                    <a:pt x="2454" y="4354"/>
                  </a:cubicBezTo>
                  <a:cubicBezTo>
                    <a:pt x="2465" y="4414"/>
                    <a:pt x="2489" y="4473"/>
                    <a:pt x="2501" y="4521"/>
                  </a:cubicBezTo>
                  <a:cubicBezTo>
                    <a:pt x="2501" y="4545"/>
                    <a:pt x="2513" y="4556"/>
                    <a:pt x="2537" y="4556"/>
                  </a:cubicBezTo>
                  <a:lnTo>
                    <a:pt x="2549" y="4556"/>
                  </a:lnTo>
                  <a:cubicBezTo>
                    <a:pt x="2573" y="4556"/>
                    <a:pt x="2584" y="4533"/>
                    <a:pt x="2584" y="4509"/>
                  </a:cubicBezTo>
                  <a:cubicBezTo>
                    <a:pt x="2573" y="4449"/>
                    <a:pt x="2561" y="4390"/>
                    <a:pt x="2537" y="4330"/>
                  </a:cubicBezTo>
                  <a:cubicBezTo>
                    <a:pt x="2537" y="4313"/>
                    <a:pt x="2524" y="4302"/>
                    <a:pt x="2508" y="4302"/>
                  </a:cubicBezTo>
                  <a:close/>
                  <a:moveTo>
                    <a:pt x="2561" y="4652"/>
                  </a:moveTo>
                  <a:cubicBezTo>
                    <a:pt x="2537" y="4652"/>
                    <a:pt x="2525" y="4676"/>
                    <a:pt x="2525" y="4699"/>
                  </a:cubicBezTo>
                  <a:cubicBezTo>
                    <a:pt x="2537" y="4759"/>
                    <a:pt x="2537" y="4818"/>
                    <a:pt x="2549" y="4878"/>
                  </a:cubicBezTo>
                  <a:cubicBezTo>
                    <a:pt x="2549" y="4902"/>
                    <a:pt x="2561" y="4914"/>
                    <a:pt x="2584" y="4914"/>
                  </a:cubicBezTo>
                  <a:lnTo>
                    <a:pt x="2596" y="4914"/>
                  </a:lnTo>
                  <a:cubicBezTo>
                    <a:pt x="2620" y="4914"/>
                    <a:pt x="2632" y="4890"/>
                    <a:pt x="2632" y="4866"/>
                  </a:cubicBezTo>
                  <a:cubicBezTo>
                    <a:pt x="2632" y="4806"/>
                    <a:pt x="2620" y="4747"/>
                    <a:pt x="2608" y="4687"/>
                  </a:cubicBezTo>
                  <a:cubicBezTo>
                    <a:pt x="2608" y="4664"/>
                    <a:pt x="2584" y="4652"/>
                    <a:pt x="2561" y="4652"/>
                  </a:cubicBezTo>
                  <a:close/>
                  <a:moveTo>
                    <a:pt x="2596" y="5009"/>
                  </a:moveTo>
                  <a:cubicBezTo>
                    <a:pt x="2573" y="5009"/>
                    <a:pt x="2549" y="5021"/>
                    <a:pt x="2549" y="5045"/>
                  </a:cubicBezTo>
                  <a:cubicBezTo>
                    <a:pt x="2549" y="5104"/>
                    <a:pt x="2549" y="5164"/>
                    <a:pt x="2537" y="5223"/>
                  </a:cubicBezTo>
                  <a:cubicBezTo>
                    <a:pt x="2537" y="5247"/>
                    <a:pt x="2561" y="5271"/>
                    <a:pt x="2584" y="5271"/>
                  </a:cubicBezTo>
                  <a:cubicBezTo>
                    <a:pt x="2608" y="5271"/>
                    <a:pt x="2632" y="5259"/>
                    <a:pt x="2632" y="5235"/>
                  </a:cubicBezTo>
                  <a:cubicBezTo>
                    <a:pt x="2632" y="5176"/>
                    <a:pt x="2632" y="5116"/>
                    <a:pt x="2632" y="5045"/>
                  </a:cubicBezTo>
                  <a:cubicBezTo>
                    <a:pt x="2632" y="5021"/>
                    <a:pt x="2620" y="5009"/>
                    <a:pt x="2596" y="5009"/>
                  </a:cubicBezTo>
                  <a:close/>
                  <a:moveTo>
                    <a:pt x="2560" y="5363"/>
                  </a:moveTo>
                  <a:cubicBezTo>
                    <a:pt x="2541" y="5363"/>
                    <a:pt x="2525" y="5382"/>
                    <a:pt x="2525" y="5402"/>
                  </a:cubicBezTo>
                  <a:cubicBezTo>
                    <a:pt x="2513" y="5461"/>
                    <a:pt x="2501" y="5509"/>
                    <a:pt x="2477" y="5568"/>
                  </a:cubicBezTo>
                  <a:cubicBezTo>
                    <a:pt x="2477" y="5592"/>
                    <a:pt x="2489" y="5616"/>
                    <a:pt x="2513" y="5628"/>
                  </a:cubicBezTo>
                  <a:lnTo>
                    <a:pt x="2525" y="5628"/>
                  </a:lnTo>
                  <a:cubicBezTo>
                    <a:pt x="2549" y="5628"/>
                    <a:pt x="2561" y="5616"/>
                    <a:pt x="2573" y="5592"/>
                  </a:cubicBezTo>
                  <a:cubicBezTo>
                    <a:pt x="2584" y="5533"/>
                    <a:pt x="2596" y="5473"/>
                    <a:pt x="2608" y="5414"/>
                  </a:cubicBezTo>
                  <a:cubicBezTo>
                    <a:pt x="2608" y="5390"/>
                    <a:pt x="2596" y="5366"/>
                    <a:pt x="2573" y="5366"/>
                  </a:cubicBezTo>
                  <a:cubicBezTo>
                    <a:pt x="2568" y="5364"/>
                    <a:pt x="2564" y="5363"/>
                    <a:pt x="2560" y="5363"/>
                  </a:cubicBezTo>
                  <a:close/>
                  <a:moveTo>
                    <a:pt x="2470" y="5707"/>
                  </a:moveTo>
                  <a:cubicBezTo>
                    <a:pt x="2454" y="5707"/>
                    <a:pt x="2438" y="5718"/>
                    <a:pt x="2430" y="5735"/>
                  </a:cubicBezTo>
                  <a:cubicBezTo>
                    <a:pt x="2406" y="5795"/>
                    <a:pt x="2382" y="5842"/>
                    <a:pt x="2358" y="5890"/>
                  </a:cubicBezTo>
                  <a:cubicBezTo>
                    <a:pt x="2346" y="5914"/>
                    <a:pt x="2358" y="5938"/>
                    <a:pt x="2382" y="5949"/>
                  </a:cubicBezTo>
                  <a:cubicBezTo>
                    <a:pt x="2382" y="5961"/>
                    <a:pt x="2394" y="5961"/>
                    <a:pt x="2394" y="5961"/>
                  </a:cubicBezTo>
                  <a:cubicBezTo>
                    <a:pt x="2418" y="5961"/>
                    <a:pt x="2430" y="5949"/>
                    <a:pt x="2442" y="5938"/>
                  </a:cubicBezTo>
                  <a:cubicBezTo>
                    <a:pt x="2465" y="5878"/>
                    <a:pt x="2489" y="5830"/>
                    <a:pt x="2513" y="5771"/>
                  </a:cubicBezTo>
                  <a:cubicBezTo>
                    <a:pt x="2525" y="5747"/>
                    <a:pt x="2513" y="5723"/>
                    <a:pt x="2489" y="5711"/>
                  </a:cubicBezTo>
                  <a:cubicBezTo>
                    <a:pt x="2483" y="5708"/>
                    <a:pt x="2476" y="5707"/>
                    <a:pt x="2470" y="5707"/>
                  </a:cubicBezTo>
                  <a:close/>
                  <a:moveTo>
                    <a:pt x="2306" y="6025"/>
                  </a:moveTo>
                  <a:cubicBezTo>
                    <a:pt x="2293" y="6025"/>
                    <a:pt x="2282" y="6031"/>
                    <a:pt x="2275" y="6045"/>
                  </a:cubicBezTo>
                  <a:cubicBezTo>
                    <a:pt x="2239" y="6092"/>
                    <a:pt x="2203" y="6128"/>
                    <a:pt x="2156" y="6176"/>
                  </a:cubicBezTo>
                  <a:cubicBezTo>
                    <a:pt x="2144" y="6199"/>
                    <a:pt x="2144" y="6223"/>
                    <a:pt x="2168" y="6235"/>
                  </a:cubicBezTo>
                  <a:cubicBezTo>
                    <a:pt x="2168" y="6247"/>
                    <a:pt x="2180" y="6247"/>
                    <a:pt x="2192" y="6247"/>
                  </a:cubicBezTo>
                  <a:cubicBezTo>
                    <a:pt x="2203" y="6247"/>
                    <a:pt x="2215" y="6247"/>
                    <a:pt x="2227" y="6235"/>
                  </a:cubicBezTo>
                  <a:cubicBezTo>
                    <a:pt x="2263" y="6188"/>
                    <a:pt x="2311" y="6140"/>
                    <a:pt x="2346" y="6092"/>
                  </a:cubicBezTo>
                  <a:cubicBezTo>
                    <a:pt x="2358" y="6069"/>
                    <a:pt x="2346" y="6045"/>
                    <a:pt x="2334" y="6033"/>
                  </a:cubicBezTo>
                  <a:cubicBezTo>
                    <a:pt x="2325" y="6028"/>
                    <a:pt x="2315" y="6025"/>
                    <a:pt x="2306" y="6025"/>
                  </a:cubicBezTo>
                  <a:close/>
                  <a:moveTo>
                    <a:pt x="2061" y="6281"/>
                  </a:moveTo>
                  <a:cubicBezTo>
                    <a:pt x="2051" y="6281"/>
                    <a:pt x="2042" y="6285"/>
                    <a:pt x="2037" y="6295"/>
                  </a:cubicBezTo>
                  <a:cubicBezTo>
                    <a:pt x="1989" y="6330"/>
                    <a:pt x="1942" y="6354"/>
                    <a:pt x="1894" y="6390"/>
                  </a:cubicBezTo>
                  <a:cubicBezTo>
                    <a:pt x="1870" y="6402"/>
                    <a:pt x="1858" y="6426"/>
                    <a:pt x="1870" y="6450"/>
                  </a:cubicBezTo>
                  <a:cubicBezTo>
                    <a:pt x="1882" y="6461"/>
                    <a:pt x="1894" y="6473"/>
                    <a:pt x="1918" y="6473"/>
                  </a:cubicBezTo>
                  <a:cubicBezTo>
                    <a:pt x="1918" y="6473"/>
                    <a:pt x="1930" y="6473"/>
                    <a:pt x="1930" y="6461"/>
                  </a:cubicBezTo>
                  <a:cubicBezTo>
                    <a:pt x="1989" y="6438"/>
                    <a:pt x="2037" y="6402"/>
                    <a:pt x="2084" y="6366"/>
                  </a:cubicBezTo>
                  <a:cubicBezTo>
                    <a:pt x="2108" y="6342"/>
                    <a:pt x="2108" y="6319"/>
                    <a:pt x="2096" y="6295"/>
                  </a:cubicBezTo>
                  <a:cubicBezTo>
                    <a:pt x="2089" y="6288"/>
                    <a:pt x="2075" y="6281"/>
                    <a:pt x="2061" y="6281"/>
                  </a:cubicBezTo>
                  <a:close/>
                  <a:moveTo>
                    <a:pt x="541" y="6421"/>
                  </a:moveTo>
                  <a:cubicBezTo>
                    <a:pt x="525" y="6421"/>
                    <a:pt x="510" y="6432"/>
                    <a:pt x="501" y="6450"/>
                  </a:cubicBezTo>
                  <a:cubicBezTo>
                    <a:pt x="501" y="6473"/>
                    <a:pt x="513" y="6497"/>
                    <a:pt x="537" y="6509"/>
                  </a:cubicBezTo>
                  <a:cubicBezTo>
                    <a:pt x="584" y="6521"/>
                    <a:pt x="632" y="6533"/>
                    <a:pt x="679" y="6545"/>
                  </a:cubicBezTo>
                  <a:lnTo>
                    <a:pt x="691" y="6545"/>
                  </a:lnTo>
                  <a:cubicBezTo>
                    <a:pt x="715" y="6545"/>
                    <a:pt x="727" y="6533"/>
                    <a:pt x="739" y="6521"/>
                  </a:cubicBezTo>
                  <a:cubicBezTo>
                    <a:pt x="739" y="6497"/>
                    <a:pt x="727" y="6473"/>
                    <a:pt x="703" y="6461"/>
                  </a:cubicBezTo>
                  <a:cubicBezTo>
                    <a:pt x="656" y="6450"/>
                    <a:pt x="608" y="6438"/>
                    <a:pt x="560" y="6426"/>
                  </a:cubicBezTo>
                  <a:cubicBezTo>
                    <a:pt x="554" y="6423"/>
                    <a:pt x="548" y="6421"/>
                    <a:pt x="541" y="6421"/>
                  </a:cubicBezTo>
                  <a:close/>
                  <a:moveTo>
                    <a:pt x="1758" y="6457"/>
                  </a:moveTo>
                  <a:cubicBezTo>
                    <a:pt x="1752" y="6457"/>
                    <a:pt x="1746" y="6458"/>
                    <a:pt x="1739" y="6461"/>
                  </a:cubicBezTo>
                  <a:cubicBezTo>
                    <a:pt x="1680" y="6473"/>
                    <a:pt x="1632" y="6497"/>
                    <a:pt x="1572" y="6509"/>
                  </a:cubicBezTo>
                  <a:cubicBezTo>
                    <a:pt x="1549" y="6509"/>
                    <a:pt x="1537" y="6533"/>
                    <a:pt x="1537" y="6557"/>
                  </a:cubicBezTo>
                  <a:cubicBezTo>
                    <a:pt x="1537" y="6580"/>
                    <a:pt x="1561" y="6592"/>
                    <a:pt x="1584" y="6592"/>
                  </a:cubicBezTo>
                  <a:cubicBezTo>
                    <a:pt x="1656" y="6580"/>
                    <a:pt x="1715" y="6557"/>
                    <a:pt x="1763" y="6545"/>
                  </a:cubicBezTo>
                  <a:cubicBezTo>
                    <a:pt x="1787" y="6533"/>
                    <a:pt x="1799" y="6509"/>
                    <a:pt x="1799" y="6485"/>
                  </a:cubicBezTo>
                  <a:cubicBezTo>
                    <a:pt x="1790" y="6468"/>
                    <a:pt x="1775" y="6457"/>
                    <a:pt x="1758" y="6457"/>
                  </a:cubicBezTo>
                  <a:close/>
                  <a:moveTo>
                    <a:pt x="882" y="6497"/>
                  </a:moveTo>
                  <a:cubicBezTo>
                    <a:pt x="858" y="6497"/>
                    <a:pt x="834" y="6509"/>
                    <a:pt x="822" y="6533"/>
                  </a:cubicBezTo>
                  <a:cubicBezTo>
                    <a:pt x="822" y="6557"/>
                    <a:pt x="834" y="6580"/>
                    <a:pt x="858" y="6592"/>
                  </a:cubicBezTo>
                  <a:cubicBezTo>
                    <a:pt x="918" y="6604"/>
                    <a:pt x="989" y="6604"/>
                    <a:pt x="1037" y="6616"/>
                  </a:cubicBezTo>
                  <a:lnTo>
                    <a:pt x="1049" y="6616"/>
                  </a:lnTo>
                  <a:cubicBezTo>
                    <a:pt x="1072" y="6616"/>
                    <a:pt x="1084" y="6592"/>
                    <a:pt x="1096" y="6569"/>
                  </a:cubicBezTo>
                  <a:cubicBezTo>
                    <a:pt x="1096" y="6557"/>
                    <a:pt x="1072" y="6533"/>
                    <a:pt x="1049" y="6521"/>
                  </a:cubicBezTo>
                  <a:cubicBezTo>
                    <a:pt x="989" y="6521"/>
                    <a:pt x="941" y="6509"/>
                    <a:pt x="882" y="6497"/>
                  </a:cubicBezTo>
                  <a:close/>
                  <a:moveTo>
                    <a:pt x="1227" y="6533"/>
                  </a:moveTo>
                  <a:cubicBezTo>
                    <a:pt x="1203" y="6533"/>
                    <a:pt x="1180" y="6557"/>
                    <a:pt x="1180" y="6580"/>
                  </a:cubicBezTo>
                  <a:cubicBezTo>
                    <a:pt x="1180" y="6604"/>
                    <a:pt x="1203" y="6628"/>
                    <a:pt x="1227" y="6628"/>
                  </a:cubicBezTo>
                  <a:lnTo>
                    <a:pt x="1251" y="6628"/>
                  </a:lnTo>
                  <a:cubicBezTo>
                    <a:pt x="1311" y="6628"/>
                    <a:pt x="1358" y="6628"/>
                    <a:pt x="1406" y="6616"/>
                  </a:cubicBezTo>
                  <a:cubicBezTo>
                    <a:pt x="1430" y="6616"/>
                    <a:pt x="1453" y="6592"/>
                    <a:pt x="1441" y="6569"/>
                  </a:cubicBezTo>
                  <a:cubicBezTo>
                    <a:pt x="1441" y="6545"/>
                    <a:pt x="1418" y="6533"/>
                    <a:pt x="1394" y="653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1" name="Google Shape;511;p1"/>
            <p:cNvSpPr/>
            <p:nvPr/>
          </p:nvSpPr>
          <p:spPr>
            <a:xfrm>
              <a:off x="766603" y="2224257"/>
              <a:ext cx="85854" cy="44760"/>
            </a:xfrm>
            <a:custGeom>
              <a:avLst/>
              <a:gdLst/>
              <a:ahLst/>
              <a:cxnLst/>
              <a:rect l="l" t="t" r="r" b="b"/>
              <a:pathLst>
                <a:path w="2787" h="1453" extrusionOk="0">
                  <a:moveTo>
                    <a:pt x="37" y="0"/>
                  </a:moveTo>
                  <a:cubicBezTo>
                    <a:pt x="13" y="0"/>
                    <a:pt x="1" y="24"/>
                    <a:pt x="1" y="48"/>
                  </a:cubicBezTo>
                  <a:cubicBezTo>
                    <a:pt x="1" y="60"/>
                    <a:pt x="13" y="119"/>
                    <a:pt x="49" y="227"/>
                  </a:cubicBezTo>
                  <a:cubicBezTo>
                    <a:pt x="60" y="250"/>
                    <a:pt x="72" y="262"/>
                    <a:pt x="96" y="262"/>
                  </a:cubicBezTo>
                  <a:lnTo>
                    <a:pt x="108" y="262"/>
                  </a:lnTo>
                  <a:cubicBezTo>
                    <a:pt x="132" y="250"/>
                    <a:pt x="144" y="227"/>
                    <a:pt x="132" y="203"/>
                  </a:cubicBezTo>
                  <a:cubicBezTo>
                    <a:pt x="96" y="108"/>
                    <a:pt x="84" y="36"/>
                    <a:pt x="84" y="36"/>
                  </a:cubicBezTo>
                  <a:cubicBezTo>
                    <a:pt x="84" y="12"/>
                    <a:pt x="60" y="0"/>
                    <a:pt x="37" y="0"/>
                  </a:cubicBezTo>
                  <a:close/>
                  <a:moveTo>
                    <a:pt x="157" y="341"/>
                  </a:moveTo>
                  <a:cubicBezTo>
                    <a:pt x="152" y="341"/>
                    <a:pt x="147" y="342"/>
                    <a:pt x="144" y="346"/>
                  </a:cubicBezTo>
                  <a:cubicBezTo>
                    <a:pt x="120" y="358"/>
                    <a:pt x="108" y="381"/>
                    <a:pt x="120" y="405"/>
                  </a:cubicBezTo>
                  <a:cubicBezTo>
                    <a:pt x="144" y="465"/>
                    <a:pt x="168" y="512"/>
                    <a:pt x="191" y="572"/>
                  </a:cubicBezTo>
                  <a:cubicBezTo>
                    <a:pt x="203" y="584"/>
                    <a:pt x="215" y="596"/>
                    <a:pt x="227" y="596"/>
                  </a:cubicBezTo>
                  <a:cubicBezTo>
                    <a:pt x="239" y="596"/>
                    <a:pt x="251" y="596"/>
                    <a:pt x="251" y="584"/>
                  </a:cubicBezTo>
                  <a:cubicBezTo>
                    <a:pt x="275" y="572"/>
                    <a:pt x="287" y="548"/>
                    <a:pt x="275" y="524"/>
                  </a:cubicBezTo>
                  <a:cubicBezTo>
                    <a:pt x="239" y="477"/>
                    <a:pt x="215" y="429"/>
                    <a:pt x="191" y="369"/>
                  </a:cubicBezTo>
                  <a:cubicBezTo>
                    <a:pt x="191" y="352"/>
                    <a:pt x="172" y="341"/>
                    <a:pt x="157" y="341"/>
                  </a:cubicBezTo>
                  <a:close/>
                  <a:moveTo>
                    <a:pt x="2399" y="508"/>
                  </a:moveTo>
                  <a:cubicBezTo>
                    <a:pt x="2382" y="508"/>
                    <a:pt x="2367" y="519"/>
                    <a:pt x="2358" y="536"/>
                  </a:cubicBezTo>
                  <a:cubicBezTo>
                    <a:pt x="2346" y="560"/>
                    <a:pt x="2358" y="584"/>
                    <a:pt x="2382" y="596"/>
                  </a:cubicBezTo>
                  <a:cubicBezTo>
                    <a:pt x="2430" y="620"/>
                    <a:pt x="2477" y="655"/>
                    <a:pt x="2525" y="691"/>
                  </a:cubicBezTo>
                  <a:lnTo>
                    <a:pt x="2549" y="691"/>
                  </a:lnTo>
                  <a:cubicBezTo>
                    <a:pt x="2561" y="691"/>
                    <a:pt x="2573" y="691"/>
                    <a:pt x="2585" y="679"/>
                  </a:cubicBezTo>
                  <a:cubicBezTo>
                    <a:pt x="2596" y="655"/>
                    <a:pt x="2596" y="631"/>
                    <a:pt x="2585" y="620"/>
                  </a:cubicBezTo>
                  <a:cubicBezTo>
                    <a:pt x="2525" y="572"/>
                    <a:pt x="2477" y="536"/>
                    <a:pt x="2418" y="512"/>
                  </a:cubicBezTo>
                  <a:cubicBezTo>
                    <a:pt x="2411" y="509"/>
                    <a:pt x="2405" y="508"/>
                    <a:pt x="2399" y="508"/>
                  </a:cubicBezTo>
                  <a:close/>
                  <a:moveTo>
                    <a:pt x="327" y="659"/>
                  </a:moveTo>
                  <a:cubicBezTo>
                    <a:pt x="318" y="659"/>
                    <a:pt x="308" y="662"/>
                    <a:pt x="299" y="667"/>
                  </a:cubicBezTo>
                  <a:cubicBezTo>
                    <a:pt x="287" y="679"/>
                    <a:pt x="275" y="703"/>
                    <a:pt x="287" y="727"/>
                  </a:cubicBezTo>
                  <a:cubicBezTo>
                    <a:pt x="322" y="774"/>
                    <a:pt x="358" y="822"/>
                    <a:pt x="394" y="870"/>
                  </a:cubicBezTo>
                  <a:cubicBezTo>
                    <a:pt x="406" y="881"/>
                    <a:pt x="418" y="893"/>
                    <a:pt x="430" y="893"/>
                  </a:cubicBezTo>
                  <a:cubicBezTo>
                    <a:pt x="441" y="893"/>
                    <a:pt x="453" y="881"/>
                    <a:pt x="465" y="881"/>
                  </a:cubicBezTo>
                  <a:cubicBezTo>
                    <a:pt x="477" y="858"/>
                    <a:pt x="477" y="834"/>
                    <a:pt x="465" y="810"/>
                  </a:cubicBezTo>
                  <a:cubicBezTo>
                    <a:pt x="430" y="774"/>
                    <a:pt x="394" y="727"/>
                    <a:pt x="358" y="679"/>
                  </a:cubicBezTo>
                  <a:cubicBezTo>
                    <a:pt x="351" y="665"/>
                    <a:pt x="340" y="659"/>
                    <a:pt x="327" y="659"/>
                  </a:cubicBezTo>
                  <a:close/>
                  <a:moveTo>
                    <a:pt x="2671" y="738"/>
                  </a:moveTo>
                  <a:cubicBezTo>
                    <a:pt x="2662" y="738"/>
                    <a:pt x="2653" y="741"/>
                    <a:pt x="2644" y="750"/>
                  </a:cubicBezTo>
                  <a:cubicBezTo>
                    <a:pt x="2632" y="762"/>
                    <a:pt x="2620" y="786"/>
                    <a:pt x="2632" y="810"/>
                  </a:cubicBezTo>
                  <a:cubicBezTo>
                    <a:pt x="2668" y="858"/>
                    <a:pt x="2692" y="905"/>
                    <a:pt x="2692" y="953"/>
                  </a:cubicBezTo>
                  <a:cubicBezTo>
                    <a:pt x="2692" y="977"/>
                    <a:pt x="2716" y="989"/>
                    <a:pt x="2739" y="989"/>
                  </a:cubicBezTo>
                  <a:cubicBezTo>
                    <a:pt x="2763" y="989"/>
                    <a:pt x="2787" y="965"/>
                    <a:pt x="2775" y="941"/>
                  </a:cubicBezTo>
                  <a:cubicBezTo>
                    <a:pt x="2775" y="881"/>
                    <a:pt x="2751" y="822"/>
                    <a:pt x="2704" y="762"/>
                  </a:cubicBezTo>
                  <a:cubicBezTo>
                    <a:pt x="2696" y="748"/>
                    <a:pt x="2684" y="738"/>
                    <a:pt x="2671" y="738"/>
                  </a:cubicBezTo>
                  <a:close/>
                  <a:moveTo>
                    <a:pt x="550" y="932"/>
                  </a:moveTo>
                  <a:cubicBezTo>
                    <a:pt x="540" y="932"/>
                    <a:pt x="531" y="935"/>
                    <a:pt x="525" y="941"/>
                  </a:cubicBezTo>
                  <a:cubicBezTo>
                    <a:pt x="501" y="965"/>
                    <a:pt x="501" y="989"/>
                    <a:pt x="525" y="1012"/>
                  </a:cubicBezTo>
                  <a:cubicBezTo>
                    <a:pt x="561" y="1048"/>
                    <a:pt x="608" y="1096"/>
                    <a:pt x="656" y="1131"/>
                  </a:cubicBezTo>
                  <a:lnTo>
                    <a:pt x="691" y="1131"/>
                  </a:lnTo>
                  <a:cubicBezTo>
                    <a:pt x="703" y="1131"/>
                    <a:pt x="715" y="1131"/>
                    <a:pt x="715" y="1120"/>
                  </a:cubicBezTo>
                  <a:cubicBezTo>
                    <a:pt x="739" y="1096"/>
                    <a:pt x="727" y="1072"/>
                    <a:pt x="715" y="1060"/>
                  </a:cubicBezTo>
                  <a:cubicBezTo>
                    <a:pt x="668" y="1024"/>
                    <a:pt x="620" y="989"/>
                    <a:pt x="584" y="941"/>
                  </a:cubicBezTo>
                  <a:cubicBezTo>
                    <a:pt x="572" y="935"/>
                    <a:pt x="561" y="932"/>
                    <a:pt x="550" y="932"/>
                  </a:cubicBezTo>
                  <a:close/>
                  <a:moveTo>
                    <a:pt x="2692" y="1076"/>
                  </a:moveTo>
                  <a:cubicBezTo>
                    <a:pt x="2678" y="1076"/>
                    <a:pt x="2663" y="1082"/>
                    <a:pt x="2656" y="1096"/>
                  </a:cubicBezTo>
                  <a:cubicBezTo>
                    <a:pt x="2632" y="1131"/>
                    <a:pt x="2596" y="1167"/>
                    <a:pt x="2537" y="1191"/>
                  </a:cubicBezTo>
                  <a:cubicBezTo>
                    <a:pt x="2513" y="1203"/>
                    <a:pt x="2513" y="1239"/>
                    <a:pt x="2525" y="1262"/>
                  </a:cubicBezTo>
                  <a:cubicBezTo>
                    <a:pt x="2537" y="1274"/>
                    <a:pt x="2549" y="1274"/>
                    <a:pt x="2561" y="1274"/>
                  </a:cubicBezTo>
                  <a:lnTo>
                    <a:pt x="2585" y="1274"/>
                  </a:lnTo>
                  <a:cubicBezTo>
                    <a:pt x="2644" y="1239"/>
                    <a:pt x="2704" y="1191"/>
                    <a:pt x="2727" y="1143"/>
                  </a:cubicBezTo>
                  <a:cubicBezTo>
                    <a:pt x="2739" y="1120"/>
                    <a:pt x="2739" y="1096"/>
                    <a:pt x="2716" y="1084"/>
                  </a:cubicBezTo>
                  <a:cubicBezTo>
                    <a:pt x="2711" y="1079"/>
                    <a:pt x="2702" y="1076"/>
                    <a:pt x="2692" y="1076"/>
                  </a:cubicBezTo>
                  <a:close/>
                  <a:moveTo>
                    <a:pt x="829" y="1147"/>
                  </a:moveTo>
                  <a:cubicBezTo>
                    <a:pt x="817" y="1147"/>
                    <a:pt x="806" y="1153"/>
                    <a:pt x="799" y="1167"/>
                  </a:cubicBezTo>
                  <a:cubicBezTo>
                    <a:pt x="787" y="1191"/>
                    <a:pt x="799" y="1215"/>
                    <a:pt x="811" y="1227"/>
                  </a:cubicBezTo>
                  <a:cubicBezTo>
                    <a:pt x="870" y="1262"/>
                    <a:pt x="918" y="1286"/>
                    <a:pt x="977" y="1310"/>
                  </a:cubicBezTo>
                  <a:cubicBezTo>
                    <a:pt x="977" y="1310"/>
                    <a:pt x="989" y="1322"/>
                    <a:pt x="1001" y="1322"/>
                  </a:cubicBezTo>
                  <a:cubicBezTo>
                    <a:pt x="1013" y="1322"/>
                    <a:pt x="1025" y="1310"/>
                    <a:pt x="1037" y="1286"/>
                  </a:cubicBezTo>
                  <a:cubicBezTo>
                    <a:pt x="1049" y="1262"/>
                    <a:pt x="1037" y="1239"/>
                    <a:pt x="1013" y="1227"/>
                  </a:cubicBezTo>
                  <a:cubicBezTo>
                    <a:pt x="953" y="1203"/>
                    <a:pt x="906" y="1179"/>
                    <a:pt x="858" y="1155"/>
                  </a:cubicBezTo>
                  <a:cubicBezTo>
                    <a:pt x="848" y="1150"/>
                    <a:pt x="838" y="1147"/>
                    <a:pt x="829" y="1147"/>
                  </a:cubicBezTo>
                  <a:close/>
                  <a:moveTo>
                    <a:pt x="2382" y="1262"/>
                  </a:moveTo>
                  <a:cubicBezTo>
                    <a:pt x="2335" y="1286"/>
                    <a:pt x="2275" y="1298"/>
                    <a:pt x="2215" y="1310"/>
                  </a:cubicBezTo>
                  <a:cubicBezTo>
                    <a:pt x="2192" y="1310"/>
                    <a:pt x="2180" y="1334"/>
                    <a:pt x="2180" y="1358"/>
                  </a:cubicBezTo>
                  <a:cubicBezTo>
                    <a:pt x="2192" y="1382"/>
                    <a:pt x="2204" y="1393"/>
                    <a:pt x="2227" y="1393"/>
                  </a:cubicBezTo>
                  <a:lnTo>
                    <a:pt x="2239" y="1393"/>
                  </a:lnTo>
                  <a:cubicBezTo>
                    <a:pt x="2299" y="1382"/>
                    <a:pt x="2358" y="1370"/>
                    <a:pt x="2418" y="1346"/>
                  </a:cubicBezTo>
                  <a:cubicBezTo>
                    <a:pt x="2442" y="1346"/>
                    <a:pt x="2454" y="1322"/>
                    <a:pt x="2442" y="1298"/>
                  </a:cubicBezTo>
                  <a:cubicBezTo>
                    <a:pt x="2430" y="1274"/>
                    <a:pt x="2406" y="1262"/>
                    <a:pt x="2382" y="1262"/>
                  </a:cubicBezTo>
                  <a:close/>
                  <a:moveTo>
                    <a:pt x="1180" y="1286"/>
                  </a:moveTo>
                  <a:cubicBezTo>
                    <a:pt x="1156" y="1286"/>
                    <a:pt x="1132" y="1298"/>
                    <a:pt x="1120" y="1322"/>
                  </a:cubicBezTo>
                  <a:cubicBezTo>
                    <a:pt x="1120" y="1346"/>
                    <a:pt x="1132" y="1370"/>
                    <a:pt x="1156" y="1370"/>
                  </a:cubicBezTo>
                  <a:cubicBezTo>
                    <a:pt x="1215" y="1393"/>
                    <a:pt x="1275" y="1405"/>
                    <a:pt x="1334" y="1417"/>
                  </a:cubicBezTo>
                  <a:cubicBezTo>
                    <a:pt x="1358" y="1417"/>
                    <a:pt x="1382" y="1405"/>
                    <a:pt x="1382" y="1382"/>
                  </a:cubicBezTo>
                  <a:cubicBezTo>
                    <a:pt x="1382" y="1358"/>
                    <a:pt x="1370" y="1334"/>
                    <a:pt x="1346" y="1334"/>
                  </a:cubicBezTo>
                  <a:cubicBezTo>
                    <a:pt x="1287" y="1322"/>
                    <a:pt x="1227" y="1310"/>
                    <a:pt x="1180" y="1286"/>
                  </a:cubicBezTo>
                  <a:close/>
                  <a:moveTo>
                    <a:pt x="2037" y="1334"/>
                  </a:moveTo>
                  <a:cubicBezTo>
                    <a:pt x="1989" y="1346"/>
                    <a:pt x="1930" y="1346"/>
                    <a:pt x="1870" y="1358"/>
                  </a:cubicBezTo>
                  <a:cubicBezTo>
                    <a:pt x="1846" y="1358"/>
                    <a:pt x="1823" y="1382"/>
                    <a:pt x="1823" y="1405"/>
                  </a:cubicBezTo>
                  <a:cubicBezTo>
                    <a:pt x="1823" y="1429"/>
                    <a:pt x="1846" y="1441"/>
                    <a:pt x="1870" y="1441"/>
                  </a:cubicBezTo>
                  <a:cubicBezTo>
                    <a:pt x="1942" y="1441"/>
                    <a:pt x="2001" y="1429"/>
                    <a:pt x="2061" y="1429"/>
                  </a:cubicBezTo>
                  <a:cubicBezTo>
                    <a:pt x="2085" y="1417"/>
                    <a:pt x="2096" y="1393"/>
                    <a:pt x="2096" y="1370"/>
                  </a:cubicBezTo>
                  <a:cubicBezTo>
                    <a:pt x="2085" y="1346"/>
                    <a:pt x="2073" y="1334"/>
                    <a:pt x="2037" y="1334"/>
                  </a:cubicBezTo>
                  <a:close/>
                  <a:moveTo>
                    <a:pt x="1500" y="1355"/>
                  </a:moveTo>
                  <a:cubicBezTo>
                    <a:pt x="1481" y="1355"/>
                    <a:pt x="1465" y="1374"/>
                    <a:pt x="1465" y="1393"/>
                  </a:cubicBezTo>
                  <a:cubicBezTo>
                    <a:pt x="1465" y="1417"/>
                    <a:pt x="1489" y="1441"/>
                    <a:pt x="1513" y="1441"/>
                  </a:cubicBezTo>
                  <a:cubicBezTo>
                    <a:pt x="1561" y="1441"/>
                    <a:pt x="1620" y="1453"/>
                    <a:pt x="1680" y="1453"/>
                  </a:cubicBezTo>
                  <a:lnTo>
                    <a:pt x="1692" y="1453"/>
                  </a:lnTo>
                  <a:cubicBezTo>
                    <a:pt x="1715" y="1453"/>
                    <a:pt x="1739" y="1429"/>
                    <a:pt x="1739" y="1405"/>
                  </a:cubicBezTo>
                  <a:cubicBezTo>
                    <a:pt x="1739" y="1382"/>
                    <a:pt x="1715" y="1358"/>
                    <a:pt x="1692" y="1358"/>
                  </a:cubicBezTo>
                  <a:lnTo>
                    <a:pt x="1513" y="1358"/>
                  </a:lnTo>
                  <a:cubicBezTo>
                    <a:pt x="1509" y="1356"/>
                    <a:pt x="1504" y="1355"/>
                    <a:pt x="1500" y="135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2" name="Google Shape;512;p1"/>
            <p:cNvSpPr/>
            <p:nvPr/>
          </p:nvSpPr>
          <p:spPr>
            <a:xfrm>
              <a:off x="733241" y="2266059"/>
              <a:ext cx="66785" cy="80370"/>
            </a:xfrm>
            <a:custGeom>
              <a:avLst/>
              <a:gdLst/>
              <a:ahLst/>
              <a:cxnLst/>
              <a:rect l="l" t="t" r="r" b="b"/>
              <a:pathLst>
                <a:path w="2168" h="2609" extrusionOk="0">
                  <a:moveTo>
                    <a:pt x="1298" y="1"/>
                  </a:moveTo>
                  <a:cubicBezTo>
                    <a:pt x="1274" y="1"/>
                    <a:pt x="1215" y="1"/>
                    <a:pt x="1132" y="13"/>
                  </a:cubicBezTo>
                  <a:cubicBezTo>
                    <a:pt x="1108" y="13"/>
                    <a:pt x="1084" y="36"/>
                    <a:pt x="1084" y="60"/>
                  </a:cubicBezTo>
                  <a:cubicBezTo>
                    <a:pt x="1096" y="84"/>
                    <a:pt x="1108" y="96"/>
                    <a:pt x="1132" y="96"/>
                  </a:cubicBezTo>
                  <a:lnTo>
                    <a:pt x="1143" y="96"/>
                  </a:lnTo>
                  <a:cubicBezTo>
                    <a:pt x="1215" y="96"/>
                    <a:pt x="1274" y="84"/>
                    <a:pt x="1298" y="84"/>
                  </a:cubicBezTo>
                  <a:lnTo>
                    <a:pt x="1310" y="84"/>
                  </a:lnTo>
                  <a:cubicBezTo>
                    <a:pt x="1314" y="86"/>
                    <a:pt x="1319" y="87"/>
                    <a:pt x="1323" y="87"/>
                  </a:cubicBezTo>
                  <a:cubicBezTo>
                    <a:pt x="1342" y="87"/>
                    <a:pt x="1358" y="68"/>
                    <a:pt x="1358" y="48"/>
                  </a:cubicBezTo>
                  <a:cubicBezTo>
                    <a:pt x="1358" y="25"/>
                    <a:pt x="1334" y="1"/>
                    <a:pt x="1310" y="1"/>
                  </a:cubicBezTo>
                  <a:close/>
                  <a:moveTo>
                    <a:pt x="953" y="36"/>
                  </a:moveTo>
                  <a:cubicBezTo>
                    <a:pt x="893" y="48"/>
                    <a:pt x="822" y="60"/>
                    <a:pt x="774" y="84"/>
                  </a:cubicBezTo>
                  <a:cubicBezTo>
                    <a:pt x="751" y="84"/>
                    <a:pt x="739" y="108"/>
                    <a:pt x="739" y="132"/>
                  </a:cubicBezTo>
                  <a:cubicBezTo>
                    <a:pt x="751" y="155"/>
                    <a:pt x="762" y="167"/>
                    <a:pt x="786" y="167"/>
                  </a:cubicBezTo>
                  <a:lnTo>
                    <a:pt x="798" y="167"/>
                  </a:lnTo>
                  <a:cubicBezTo>
                    <a:pt x="846" y="155"/>
                    <a:pt x="905" y="132"/>
                    <a:pt x="965" y="120"/>
                  </a:cubicBezTo>
                  <a:cubicBezTo>
                    <a:pt x="989" y="120"/>
                    <a:pt x="1001" y="96"/>
                    <a:pt x="1001" y="72"/>
                  </a:cubicBezTo>
                  <a:cubicBezTo>
                    <a:pt x="1001" y="48"/>
                    <a:pt x="977" y="36"/>
                    <a:pt x="953" y="36"/>
                  </a:cubicBezTo>
                  <a:close/>
                  <a:moveTo>
                    <a:pt x="615" y="139"/>
                  </a:moveTo>
                  <a:cubicBezTo>
                    <a:pt x="609" y="139"/>
                    <a:pt x="602" y="140"/>
                    <a:pt x="596" y="144"/>
                  </a:cubicBezTo>
                  <a:cubicBezTo>
                    <a:pt x="536" y="167"/>
                    <a:pt x="489" y="203"/>
                    <a:pt x="441" y="227"/>
                  </a:cubicBezTo>
                  <a:cubicBezTo>
                    <a:pt x="417" y="239"/>
                    <a:pt x="405" y="275"/>
                    <a:pt x="417" y="298"/>
                  </a:cubicBezTo>
                  <a:cubicBezTo>
                    <a:pt x="429" y="310"/>
                    <a:pt x="441" y="310"/>
                    <a:pt x="465" y="310"/>
                  </a:cubicBezTo>
                  <a:lnTo>
                    <a:pt x="489" y="310"/>
                  </a:lnTo>
                  <a:cubicBezTo>
                    <a:pt x="536" y="275"/>
                    <a:pt x="584" y="251"/>
                    <a:pt x="631" y="227"/>
                  </a:cubicBezTo>
                  <a:cubicBezTo>
                    <a:pt x="655" y="215"/>
                    <a:pt x="667" y="191"/>
                    <a:pt x="655" y="167"/>
                  </a:cubicBezTo>
                  <a:cubicBezTo>
                    <a:pt x="647" y="150"/>
                    <a:pt x="631" y="139"/>
                    <a:pt x="615" y="139"/>
                  </a:cubicBezTo>
                  <a:close/>
                  <a:moveTo>
                    <a:pt x="320" y="337"/>
                  </a:moveTo>
                  <a:cubicBezTo>
                    <a:pt x="310" y="337"/>
                    <a:pt x="298" y="340"/>
                    <a:pt x="286" y="346"/>
                  </a:cubicBezTo>
                  <a:cubicBezTo>
                    <a:pt x="239" y="394"/>
                    <a:pt x="203" y="441"/>
                    <a:pt x="167" y="489"/>
                  </a:cubicBezTo>
                  <a:cubicBezTo>
                    <a:pt x="155" y="513"/>
                    <a:pt x="155" y="536"/>
                    <a:pt x="179" y="548"/>
                  </a:cubicBezTo>
                  <a:cubicBezTo>
                    <a:pt x="179" y="548"/>
                    <a:pt x="191" y="560"/>
                    <a:pt x="203" y="560"/>
                  </a:cubicBezTo>
                  <a:cubicBezTo>
                    <a:pt x="215" y="560"/>
                    <a:pt x="227" y="548"/>
                    <a:pt x="239" y="536"/>
                  </a:cubicBezTo>
                  <a:cubicBezTo>
                    <a:pt x="274" y="489"/>
                    <a:pt x="310" y="453"/>
                    <a:pt x="346" y="406"/>
                  </a:cubicBezTo>
                  <a:cubicBezTo>
                    <a:pt x="370" y="394"/>
                    <a:pt x="370" y="370"/>
                    <a:pt x="346" y="346"/>
                  </a:cubicBezTo>
                  <a:cubicBezTo>
                    <a:pt x="340" y="340"/>
                    <a:pt x="331" y="337"/>
                    <a:pt x="320" y="337"/>
                  </a:cubicBezTo>
                  <a:close/>
                  <a:moveTo>
                    <a:pt x="112" y="627"/>
                  </a:moveTo>
                  <a:cubicBezTo>
                    <a:pt x="96" y="627"/>
                    <a:pt x="81" y="638"/>
                    <a:pt x="72" y="656"/>
                  </a:cubicBezTo>
                  <a:cubicBezTo>
                    <a:pt x="48" y="703"/>
                    <a:pt x="36" y="763"/>
                    <a:pt x="24" y="834"/>
                  </a:cubicBezTo>
                  <a:cubicBezTo>
                    <a:pt x="12" y="858"/>
                    <a:pt x="36" y="882"/>
                    <a:pt x="60" y="882"/>
                  </a:cubicBezTo>
                  <a:cubicBezTo>
                    <a:pt x="84" y="882"/>
                    <a:pt x="108" y="870"/>
                    <a:pt x="108" y="846"/>
                  </a:cubicBezTo>
                  <a:cubicBezTo>
                    <a:pt x="120" y="787"/>
                    <a:pt x="131" y="739"/>
                    <a:pt x="155" y="691"/>
                  </a:cubicBezTo>
                  <a:cubicBezTo>
                    <a:pt x="167" y="667"/>
                    <a:pt x="155" y="632"/>
                    <a:pt x="131" y="632"/>
                  </a:cubicBezTo>
                  <a:cubicBezTo>
                    <a:pt x="125" y="629"/>
                    <a:pt x="119" y="627"/>
                    <a:pt x="112" y="627"/>
                  </a:cubicBezTo>
                  <a:close/>
                  <a:moveTo>
                    <a:pt x="48" y="977"/>
                  </a:moveTo>
                  <a:cubicBezTo>
                    <a:pt x="24" y="977"/>
                    <a:pt x="0" y="989"/>
                    <a:pt x="0" y="1013"/>
                  </a:cubicBezTo>
                  <a:lnTo>
                    <a:pt x="0" y="1048"/>
                  </a:lnTo>
                  <a:cubicBezTo>
                    <a:pt x="0" y="1084"/>
                    <a:pt x="0" y="1120"/>
                    <a:pt x="12" y="1156"/>
                  </a:cubicBezTo>
                  <a:lnTo>
                    <a:pt x="12" y="1203"/>
                  </a:lnTo>
                  <a:cubicBezTo>
                    <a:pt x="12" y="1227"/>
                    <a:pt x="36" y="1239"/>
                    <a:pt x="60" y="1239"/>
                  </a:cubicBezTo>
                  <a:cubicBezTo>
                    <a:pt x="84" y="1239"/>
                    <a:pt x="108" y="1215"/>
                    <a:pt x="96" y="1191"/>
                  </a:cubicBezTo>
                  <a:lnTo>
                    <a:pt x="96" y="1156"/>
                  </a:lnTo>
                  <a:cubicBezTo>
                    <a:pt x="96" y="1120"/>
                    <a:pt x="96" y="1084"/>
                    <a:pt x="96" y="1048"/>
                  </a:cubicBezTo>
                  <a:lnTo>
                    <a:pt x="96" y="1025"/>
                  </a:lnTo>
                  <a:cubicBezTo>
                    <a:pt x="96" y="989"/>
                    <a:pt x="72" y="977"/>
                    <a:pt x="48" y="977"/>
                  </a:cubicBezTo>
                  <a:close/>
                  <a:moveTo>
                    <a:pt x="72" y="1322"/>
                  </a:moveTo>
                  <a:cubicBezTo>
                    <a:pt x="48" y="1334"/>
                    <a:pt x="24" y="1358"/>
                    <a:pt x="36" y="1382"/>
                  </a:cubicBezTo>
                  <a:cubicBezTo>
                    <a:pt x="48" y="1441"/>
                    <a:pt x="60" y="1501"/>
                    <a:pt x="72" y="1560"/>
                  </a:cubicBezTo>
                  <a:cubicBezTo>
                    <a:pt x="84" y="1572"/>
                    <a:pt x="96" y="1596"/>
                    <a:pt x="120" y="1596"/>
                  </a:cubicBezTo>
                  <a:cubicBezTo>
                    <a:pt x="120" y="1596"/>
                    <a:pt x="131" y="1596"/>
                    <a:pt x="131" y="1584"/>
                  </a:cubicBezTo>
                  <a:cubicBezTo>
                    <a:pt x="155" y="1584"/>
                    <a:pt x="167" y="1560"/>
                    <a:pt x="155" y="1537"/>
                  </a:cubicBezTo>
                  <a:cubicBezTo>
                    <a:pt x="143" y="1477"/>
                    <a:pt x="131" y="1418"/>
                    <a:pt x="120" y="1358"/>
                  </a:cubicBezTo>
                  <a:cubicBezTo>
                    <a:pt x="120" y="1334"/>
                    <a:pt x="96" y="1322"/>
                    <a:pt x="72" y="1322"/>
                  </a:cubicBezTo>
                  <a:close/>
                  <a:moveTo>
                    <a:pt x="174" y="1675"/>
                  </a:moveTo>
                  <a:cubicBezTo>
                    <a:pt x="168" y="1675"/>
                    <a:pt x="162" y="1676"/>
                    <a:pt x="155" y="1679"/>
                  </a:cubicBezTo>
                  <a:cubicBezTo>
                    <a:pt x="131" y="1679"/>
                    <a:pt x="120" y="1715"/>
                    <a:pt x="131" y="1727"/>
                  </a:cubicBezTo>
                  <a:cubicBezTo>
                    <a:pt x="155" y="1787"/>
                    <a:pt x="179" y="1846"/>
                    <a:pt x="215" y="1894"/>
                  </a:cubicBezTo>
                  <a:cubicBezTo>
                    <a:pt x="215" y="1918"/>
                    <a:pt x="227" y="1918"/>
                    <a:pt x="250" y="1918"/>
                  </a:cubicBezTo>
                  <a:lnTo>
                    <a:pt x="274" y="1918"/>
                  </a:lnTo>
                  <a:cubicBezTo>
                    <a:pt x="286" y="1906"/>
                    <a:pt x="298" y="1882"/>
                    <a:pt x="286" y="1858"/>
                  </a:cubicBezTo>
                  <a:cubicBezTo>
                    <a:pt x="262" y="1810"/>
                    <a:pt x="239" y="1751"/>
                    <a:pt x="215" y="1703"/>
                  </a:cubicBezTo>
                  <a:cubicBezTo>
                    <a:pt x="206" y="1686"/>
                    <a:pt x="191" y="1675"/>
                    <a:pt x="174" y="1675"/>
                  </a:cubicBezTo>
                  <a:close/>
                  <a:moveTo>
                    <a:pt x="340" y="1981"/>
                  </a:moveTo>
                  <a:cubicBezTo>
                    <a:pt x="330" y="1981"/>
                    <a:pt x="320" y="1984"/>
                    <a:pt x="310" y="1989"/>
                  </a:cubicBezTo>
                  <a:cubicBezTo>
                    <a:pt x="298" y="2013"/>
                    <a:pt x="286" y="2037"/>
                    <a:pt x="310" y="2060"/>
                  </a:cubicBezTo>
                  <a:cubicBezTo>
                    <a:pt x="346" y="2108"/>
                    <a:pt x="381" y="2156"/>
                    <a:pt x="429" y="2203"/>
                  </a:cubicBezTo>
                  <a:cubicBezTo>
                    <a:pt x="429" y="2203"/>
                    <a:pt x="441" y="2215"/>
                    <a:pt x="453" y="2215"/>
                  </a:cubicBezTo>
                  <a:cubicBezTo>
                    <a:pt x="465" y="2215"/>
                    <a:pt x="477" y="2203"/>
                    <a:pt x="489" y="2203"/>
                  </a:cubicBezTo>
                  <a:cubicBezTo>
                    <a:pt x="501" y="2180"/>
                    <a:pt x="512" y="2156"/>
                    <a:pt x="489" y="2132"/>
                  </a:cubicBezTo>
                  <a:cubicBezTo>
                    <a:pt x="453" y="2096"/>
                    <a:pt x="417" y="2049"/>
                    <a:pt x="381" y="2001"/>
                  </a:cubicBezTo>
                  <a:cubicBezTo>
                    <a:pt x="367" y="1987"/>
                    <a:pt x="354" y="1981"/>
                    <a:pt x="340" y="1981"/>
                  </a:cubicBezTo>
                  <a:close/>
                  <a:moveTo>
                    <a:pt x="591" y="2243"/>
                  </a:moveTo>
                  <a:cubicBezTo>
                    <a:pt x="578" y="2243"/>
                    <a:pt x="567" y="2249"/>
                    <a:pt x="560" y="2263"/>
                  </a:cubicBezTo>
                  <a:cubicBezTo>
                    <a:pt x="536" y="2275"/>
                    <a:pt x="548" y="2311"/>
                    <a:pt x="560" y="2322"/>
                  </a:cubicBezTo>
                  <a:cubicBezTo>
                    <a:pt x="608" y="2358"/>
                    <a:pt x="667" y="2394"/>
                    <a:pt x="715" y="2430"/>
                  </a:cubicBezTo>
                  <a:lnTo>
                    <a:pt x="739" y="2430"/>
                  </a:lnTo>
                  <a:cubicBezTo>
                    <a:pt x="751" y="2430"/>
                    <a:pt x="762" y="2418"/>
                    <a:pt x="774" y="2406"/>
                  </a:cubicBezTo>
                  <a:cubicBezTo>
                    <a:pt x="786" y="2382"/>
                    <a:pt x="786" y="2358"/>
                    <a:pt x="762" y="2346"/>
                  </a:cubicBezTo>
                  <a:cubicBezTo>
                    <a:pt x="715" y="2322"/>
                    <a:pt x="667" y="2287"/>
                    <a:pt x="620" y="2251"/>
                  </a:cubicBezTo>
                  <a:cubicBezTo>
                    <a:pt x="610" y="2246"/>
                    <a:pt x="600" y="2243"/>
                    <a:pt x="591" y="2243"/>
                  </a:cubicBezTo>
                  <a:close/>
                  <a:moveTo>
                    <a:pt x="2127" y="2389"/>
                  </a:moveTo>
                  <a:cubicBezTo>
                    <a:pt x="2121" y="2389"/>
                    <a:pt x="2114" y="2391"/>
                    <a:pt x="2108" y="2394"/>
                  </a:cubicBezTo>
                  <a:cubicBezTo>
                    <a:pt x="2048" y="2418"/>
                    <a:pt x="2001" y="2430"/>
                    <a:pt x="1941" y="2441"/>
                  </a:cubicBezTo>
                  <a:cubicBezTo>
                    <a:pt x="1917" y="2453"/>
                    <a:pt x="1905" y="2477"/>
                    <a:pt x="1905" y="2501"/>
                  </a:cubicBezTo>
                  <a:cubicBezTo>
                    <a:pt x="1917" y="2525"/>
                    <a:pt x="1929" y="2537"/>
                    <a:pt x="1953" y="2537"/>
                  </a:cubicBezTo>
                  <a:lnTo>
                    <a:pt x="1965" y="2537"/>
                  </a:lnTo>
                  <a:cubicBezTo>
                    <a:pt x="2025" y="2513"/>
                    <a:pt x="2084" y="2501"/>
                    <a:pt x="2132" y="2477"/>
                  </a:cubicBezTo>
                  <a:cubicBezTo>
                    <a:pt x="2155" y="2465"/>
                    <a:pt x="2167" y="2441"/>
                    <a:pt x="2167" y="2418"/>
                  </a:cubicBezTo>
                  <a:cubicBezTo>
                    <a:pt x="2159" y="2400"/>
                    <a:pt x="2144" y="2389"/>
                    <a:pt x="2127" y="2389"/>
                  </a:cubicBezTo>
                  <a:close/>
                  <a:moveTo>
                    <a:pt x="917" y="2418"/>
                  </a:moveTo>
                  <a:cubicBezTo>
                    <a:pt x="893" y="2418"/>
                    <a:pt x="870" y="2430"/>
                    <a:pt x="858" y="2441"/>
                  </a:cubicBezTo>
                  <a:cubicBezTo>
                    <a:pt x="846" y="2465"/>
                    <a:pt x="858" y="2501"/>
                    <a:pt x="882" y="2501"/>
                  </a:cubicBezTo>
                  <a:cubicBezTo>
                    <a:pt x="941" y="2525"/>
                    <a:pt x="1001" y="2549"/>
                    <a:pt x="1060" y="2561"/>
                  </a:cubicBezTo>
                  <a:lnTo>
                    <a:pt x="1072" y="2561"/>
                  </a:lnTo>
                  <a:cubicBezTo>
                    <a:pt x="1084" y="2561"/>
                    <a:pt x="1108" y="2549"/>
                    <a:pt x="1108" y="2525"/>
                  </a:cubicBezTo>
                  <a:cubicBezTo>
                    <a:pt x="1120" y="2501"/>
                    <a:pt x="1108" y="2477"/>
                    <a:pt x="1084" y="2477"/>
                  </a:cubicBezTo>
                  <a:cubicBezTo>
                    <a:pt x="1024" y="2465"/>
                    <a:pt x="965" y="2441"/>
                    <a:pt x="917" y="2418"/>
                  </a:cubicBezTo>
                  <a:close/>
                  <a:moveTo>
                    <a:pt x="1787" y="2486"/>
                  </a:moveTo>
                  <a:cubicBezTo>
                    <a:pt x="1783" y="2486"/>
                    <a:pt x="1779" y="2487"/>
                    <a:pt x="1774" y="2489"/>
                  </a:cubicBezTo>
                  <a:cubicBezTo>
                    <a:pt x="1715" y="2501"/>
                    <a:pt x="1655" y="2501"/>
                    <a:pt x="1596" y="2513"/>
                  </a:cubicBezTo>
                  <a:cubicBezTo>
                    <a:pt x="1572" y="2513"/>
                    <a:pt x="1548" y="2537"/>
                    <a:pt x="1560" y="2561"/>
                  </a:cubicBezTo>
                  <a:cubicBezTo>
                    <a:pt x="1560" y="2584"/>
                    <a:pt x="1584" y="2596"/>
                    <a:pt x="1596" y="2596"/>
                  </a:cubicBezTo>
                  <a:lnTo>
                    <a:pt x="1608" y="2596"/>
                  </a:lnTo>
                  <a:cubicBezTo>
                    <a:pt x="1667" y="2596"/>
                    <a:pt x="1727" y="2584"/>
                    <a:pt x="1786" y="2572"/>
                  </a:cubicBezTo>
                  <a:cubicBezTo>
                    <a:pt x="1810" y="2572"/>
                    <a:pt x="1822" y="2549"/>
                    <a:pt x="1822" y="2525"/>
                  </a:cubicBezTo>
                  <a:cubicBezTo>
                    <a:pt x="1822" y="2505"/>
                    <a:pt x="1806" y="2486"/>
                    <a:pt x="1787" y="2486"/>
                  </a:cubicBezTo>
                  <a:close/>
                  <a:moveTo>
                    <a:pt x="1251" y="2501"/>
                  </a:moveTo>
                  <a:cubicBezTo>
                    <a:pt x="1227" y="2501"/>
                    <a:pt x="1203" y="2525"/>
                    <a:pt x="1203" y="2549"/>
                  </a:cubicBezTo>
                  <a:cubicBezTo>
                    <a:pt x="1203" y="2572"/>
                    <a:pt x="1215" y="2596"/>
                    <a:pt x="1239" y="2596"/>
                  </a:cubicBezTo>
                  <a:cubicBezTo>
                    <a:pt x="1298" y="2596"/>
                    <a:pt x="1358" y="2608"/>
                    <a:pt x="1417" y="2608"/>
                  </a:cubicBezTo>
                  <a:cubicBezTo>
                    <a:pt x="1453" y="2608"/>
                    <a:pt x="1465" y="2584"/>
                    <a:pt x="1465" y="2561"/>
                  </a:cubicBezTo>
                  <a:cubicBezTo>
                    <a:pt x="1465" y="2537"/>
                    <a:pt x="1453" y="2513"/>
                    <a:pt x="1429" y="2513"/>
                  </a:cubicBezTo>
                  <a:cubicBezTo>
                    <a:pt x="1370" y="2513"/>
                    <a:pt x="1310" y="2513"/>
                    <a:pt x="1251" y="250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"/>
            <p:cNvSpPr/>
            <p:nvPr/>
          </p:nvSpPr>
          <p:spPr>
            <a:xfrm>
              <a:off x="929100" y="2372429"/>
              <a:ext cx="6623" cy="14694"/>
            </a:xfrm>
            <a:custGeom>
              <a:avLst/>
              <a:gdLst/>
              <a:ahLst/>
              <a:cxnLst/>
              <a:rect l="l" t="t" r="r" b="b"/>
              <a:pathLst>
                <a:path w="215" h="477" extrusionOk="0">
                  <a:moveTo>
                    <a:pt x="179" y="1"/>
                  </a:moveTo>
                  <a:cubicBezTo>
                    <a:pt x="155" y="1"/>
                    <a:pt x="131" y="12"/>
                    <a:pt x="119" y="36"/>
                  </a:cubicBezTo>
                  <a:cubicBezTo>
                    <a:pt x="84" y="108"/>
                    <a:pt x="0" y="358"/>
                    <a:pt x="72" y="453"/>
                  </a:cubicBezTo>
                  <a:cubicBezTo>
                    <a:pt x="72" y="465"/>
                    <a:pt x="84" y="477"/>
                    <a:pt x="108" y="477"/>
                  </a:cubicBezTo>
                  <a:cubicBezTo>
                    <a:pt x="108" y="477"/>
                    <a:pt x="119" y="477"/>
                    <a:pt x="131" y="465"/>
                  </a:cubicBezTo>
                  <a:cubicBezTo>
                    <a:pt x="143" y="453"/>
                    <a:pt x="155" y="429"/>
                    <a:pt x="143" y="405"/>
                  </a:cubicBezTo>
                  <a:cubicBezTo>
                    <a:pt x="119" y="370"/>
                    <a:pt x="155" y="203"/>
                    <a:pt x="203" y="60"/>
                  </a:cubicBezTo>
                  <a:cubicBezTo>
                    <a:pt x="215" y="36"/>
                    <a:pt x="203" y="12"/>
                    <a:pt x="17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1"/>
            <p:cNvSpPr/>
            <p:nvPr/>
          </p:nvSpPr>
          <p:spPr>
            <a:xfrm>
              <a:off x="937540" y="2386969"/>
              <a:ext cx="6253" cy="14478"/>
            </a:xfrm>
            <a:custGeom>
              <a:avLst/>
              <a:gdLst/>
              <a:ahLst/>
              <a:cxnLst/>
              <a:rect l="l" t="t" r="r" b="b"/>
              <a:pathLst>
                <a:path w="203" h="470" extrusionOk="0">
                  <a:moveTo>
                    <a:pt x="148" y="0"/>
                  </a:moveTo>
                  <a:cubicBezTo>
                    <a:pt x="131" y="0"/>
                    <a:pt x="116" y="11"/>
                    <a:pt x="107" y="29"/>
                  </a:cubicBezTo>
                  <a:cubicBezTo>
                    <a:pt x="84" y="100"/>
                    <a:pt x="0" y="362"/>
                    <a:pt x="60" y="457"/>
                  </a:cubicBezTo>
                  <a:cubicBezTo>
                    <a:pt x="72" y="469"/>
                    <a:pt x="84" y="469"/>
                    <a:pt x="95" y="469"/>
                  </a:cubicBezTo>
                  <a:lnTo>
                    <a:pt x="119" y="469"/>
                  </a:lnTo>
                  <a:cubicBezTo>
                    <a:pt x="143" y="445"/>
                    <a:pt x="143" y="421"/>
                    <a:pt x="131" y="398"/>
                  </a:cubicBezTo>
                  <a:cubicBezTo>
                    <a:pt x="107" y="362"/>
                    <a:pt x="143" y="195"/>
                    <a:pt x="191" y="52"/>
                  </a:cubicBezTo>
                  <a:cubicBezTo>
                    <a:pt x="203" y="29"/>
                    <a:pt x="191" y="5"/>
                    <a:pt x="167" y="5"/>
                  </a:cubicBezTo>
                  <a:cubicBezTo>
                    <a:pt x="161" y="2"/>
                    <a:pt x="154" y="0"/>
                    <a:pt x="1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1"/>
            <p:cNvSpPr/>
            <p:nvPr/>
          </p:nvSpPr>
          <p:spPr>
            <a:xfrm>
              <a:off x="925434" y="2398089"/>
              <a:ext cx="6623" cy="14725"/>
            </a:xfrm>
            <a:custGeom>
              <a:avLst/>
              <a:gdLst/>
              <a:ahLst/>
              <a:cxnLst/>
              <a:rect l="l" t="t" r="r" b="b"/>
              <a:pathLst>
                <a:path w="215" h="478" extrusionOk="0">
                  <a:moveTo>
                    <a:pt x="179" y="1"/>
                  </a:moveTo>
                  <a:cubicBezTo>
                    <a:pt x="155" y="1"/>
                    <a:pt x="131" y="13"/>
                    <a:pt x="119" y="37"/>
                  </a:cubicBezTo>
                  <a:cubicBezTo>
                    <a:pt x="84" y="108"/>
                    <a:pt x="0" y="358"/>
                    <a:pt x="72" y="453"/>
                  </a:cubicBezTo>
                  <a:cubicBezTo>
                    <a:pt x="72" y="477"/>
                    <a:pt x="84" y="477"/>
                    <a:pt x="107" y="477"/>
                  </a:cubicBezTo>
                  <a:cubicBezTo>
                    <a:pt x="107" y="477"/>
                    <a:pt x="119" y="477"/>
                    <a:pt x="131" y="465"/>
                  </a:cubicBezTo>
                  <a:cubicBezTo>
                    <a:pt x="143" y="453"/>
                    <a:pt x="155" y="430"/>
                    <a:pt x="143" y="406"/>
                  </a:cubicBezTo>
                  <a:cubicBezTo>
                    <a:pt x="119" y="370"/>
                    <a:pt x="155" y="203"/>
                    <a:pt x="203" y="60"/>
                  </a:cubicBezTo>
                  <a:cubicBezTo>
                    <a:pt x="215" y="37"/>
                    <a:pt x="203" y="13"/>
                    <a:pt x="17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1"/>
            <p:cNvSpPr/>
            <p:nvPr/>
          </p:nvSpPr>
          <p:spPr>
            <a:xfrm>
              <a:off x="936062" y="2411151"/>
              <a:ext cx="6253" cy="14848"/>
            </a:xfrm>
            <a:custGeom>
              <a:avLst/>
              <a:gdLst/>
              <a:ahLst/>
              <a:cxnLst/>
              <a:rect l="l" t="t" r="r" b="b"/>
              <a:pathLst>
                <a:path w="203" h="482" extrusionOk="0">
                  <a:moveTo>
                    <a:pt x="148" y="1"/>
                  </a:moveTo>
                  <a:cubicBezTo>
                    <a:pt x="132" y="1"/>
                    <a:pt x="116" y="12"/>
                    <a:pt x="108" y="29"/>
                  </a:cubicBezTo>
                  <a:cubicBezTo>
                    <a:pt x="84" y="101"/>
                    <a:pt x="1" y="363"/>
                    <a:pt x="60" y="458"/>
                  </a:cubicBezTo>
                  <a:cubicBezTo>
                    <a:pt x="72" y="470"/>
                    <a:pt x="84" y="482"/>
                    <a:pt x="96" y="482"/>
                  </a:cubicBezTo>
                  <a:cubicBezTo>
                    <a:pt x="108" y="482"/>
                    <a:pt x="120" y="470"/>
                    <a:pt x="120" y="470"/>
                  </a:cubicBezTo>
                  <a:cubicBezTo>
                    <a:pt x="143" y="458"/>
                    <a:pt x="143" y="422"/>
                    <a:pt x="132" y="410"/>
                  </a:cubicBezTo>
                  <a:cubicBezTo>
                    <a:pt x="108" y="363"/>
                    <a:pt x="143" y="196"/>
                    <a:pt x="191" y="65"/>
                  </a:cubicBezTo>
                  <a:cubicBezTo>
                    <a:pt x="203" y="41"/>
                    <a:pt x="191" y="17"/>
                    <a:pt x="167" y="6"/>
                  </a:cubicBezTo>
                  <a:cubicBezTo>
                    <a:pt x="161" y="2"/>
                    <a:pt x="155" y="1"/>
                    <a:pt x="1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921029" y="2423996"/>
              <a:ext cx="6253" cy="14478"/>
            </a:xfrm>
            <a:custGeom>
              <a:avLst/>
              <a:gdLst/>
              <a:ahLst/>
              <a:cxnLst/>
              <a:rect l="l" t="t" r="r" b="b"/>
              <a:pathLst>
                <a:path w="203" h="470" extrusionOk="0">
                  <a:moveTo>
                    <a:pt x="148" y="1"/>
                  </a:moveTo>
                  <a:cubicBezTo>
                    <a:pt x="132" y="1"/>
                    <a:pt x="120" y="12"/>
                    <a:pt x="120" y="29"/>
                  </a:cubicBezTo>
                  <a:cubicBezTo>
                    <a:pt x="84" y="101"/>
                    <a:pt x="0" y="362"/>
                    <a:pt x="60" y="458"/>
                  </a:cubicBezTo>
                  <a:cubicBezTo>
                    <a:pt x="72" y="470"/>
                    <a:pt x="84" y="470"/>
                    <a:pt x="96" y="470"/>
                  </a:cubicBezTo>
                  <a:lnTo>
                    <a:pt x="131" y="470"/>
                  </a:lnTo>
                  <a:cubicBezTo>
                    <a:pt x="143" y="446"/>
                    <a:pt x="155" y="422"/>
                    <a:pt x="143" y="398"/>
                  </a:cubicBezTo>
                  <a:cubicBezTo>
                    <a:pt x="120" y="362"/>
                    <a:pt x="155" y="196"/>
                    <a:pt x="203" y="53"/>
                  </a:cubicBezTo>
                  <a:cubicBezTo>
                    <a:pt x="203" y="29"/>
                    <a:pt x="191" y="5"/>
                    <a:pt x="167" y="5"/>
                  </a:cubicBezTo>
                  <a:cubicBezTo>
                    <a:pt x="161" y="2"/>
                    <a:pt x="154" y="1"/>
                    <a:pt x="1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932026" y="2352128"/>
              <a:ext cx="6284" cy="14817"/>
            </a:xfrm>
            <a:custGeom>
              <a:avLst/>
              <a:gdLst/>
              <a:ahLst/>
              <a:cxnLst/>
              <a:rect l="l" t="t" r="r" b="b"/>
              <a:pathLst>
                <a:path w="204" h="481" extrusionOk="0">
                  <a:moveTo>
                    <a:pt x="149" y="0"/>
                  </a:moveTo>
                  <a:cubicBezTo>
                    <a:pt x="132" y="0"/>
                    <a:pt x="120" y="11"/>
                    <a:pt x="120" y="28"/>
                  </a:cubicBezTo>
                  <a:cubicBezTo>
                    <a:pt x="84" y="112"/>
                    <a:pt x="1" y="362"/>
                    <a:pt x="60" y="457"/>
                  </a:cubicBezTo>
                  <a:cubicBezTo>
                    <a:pt x="72" y="469"/>
                    <a:pt x="84" y="481"/>
                    <a:pt x="96" y="481"/>
                  </a:cubicBezTo>
                  <a:cubicBezTo>
                    <a:pt x="108" y="481"/>
                    <a:pt x="120" y="469"/>
                    <a:pt x="120" y="469"/>
                  </a:cubicBezTo>
                  <a:cubicBezTo>
                    <a:pt x="144" y="457"/>
                    <a:pt x="155" y="433"/>
                    <a:pt x="144" y="409"/>
                  </a:cubicBezTo>
                  <a:cubicBezTo>
                    <a:pt x="108" y="374"/>
                    <a:pt x="144" y="195"/>
                    <a:pt x="203" y="64"/>
                  </a:cubicBezTo>
                  <a:cubicBezTo>
                    <a:pt x="203" y="40"/>
                    <a:pt x="191" y="17"/>
                    <a:pt x="167" y="5"/>
                  </a:cubicBezTo>
                  <a:cubicBezTo>
                    <a:pt x="161" y="1"/>
                    <a:pt x="155" y="0"/>
                    <a:pt x="1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940097" y="2362756"/>
              <a:ext cx="6253" cy="14848"/>
            </a:xfrm>
            <a:custGeom>
              <a:avLst/>
              <a:gdLst/>
              <a:ahLst/>
              <a:cxnLst/>
              <a:rect l="l" t="t" r="r" b="b"/>
              <a:pathLst>
                <a:path w="203" h="482" extrusionOk="0">
                  <a:moveTo>
                    <a:pt x="148" y="0"/>
                  </a:moveTo>
                  <a:cubicBezTo>
                    <a:pt x="132" y="0"/>
                    <a:pt x="116" y="11"/>
                    <a:pt x="108" y="29"/>
                  </a:cubicBezTo>
                  <a:cubicBezTo>
                    <a:pt x="84" y="112"/>
                    <a:pt x="1" y="362"/>
                    <a:pt x="60" y="457"/>
                  </a:cubicBezTo>
                  <a:cubicBezTo>
                    <a:pt x="72" y="469"/>
                    <a:pt x="84" y="481"/>
                    <a:pt x="96" y="481"/>
                  </a:cubicBezTo>
                  <a:cubicBezTo>
                    <a:pt x="108" y="481"/>
                    <a:pt x="108" y="481"/>
                    <a:pt x="120" y="469"/>
                  </a:cubicBezTo>
                  <a:cubicBezTo>
                    <a:pt x="143" y="457"/>
                    <a:pt x="143" y="434"/>
                    <a:pt x="132" y="410"/>
                  </a:cubicBezTo>
                  <a:cubicBezTo>
                    <a:pt x="108" y="374"/>
                    <a:pt x="143" y="195"/>
                    <a:pt x="191" y="64"/>
                  </a:cubicBezTo>
                  <a:cubicBezTo>
                    <a:pt x="203" y="41"/>
                    <a:pt x="191" y="17"/>
                    <a:pt x="167" y="5"/>
                  </a:cubicBezTo>
                  <a:cubicBezTo>
                    <a:pt x="161" y="2"/>
                    <a:pt x="154" y="0"/>
                    <a:pt x="1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1091935" y="2426183"/>
              <a:ext cx="23874" cy="11182"/>
            </a:xfrm>
            <a:custGeom>
              <a:avLst/>
              <a:gdLst/>
              <a:ahLst/>
              <a:cxnLst/>
              <a:rect l="l" t="t" r="r" b="b"/>
              <a:pathLst>
                <a:path w="775" h="363" extrusionOk="0">
                  <a:moveTo>
                    <a:pt x="686" y="0"/>
                  </a:moveTo>
                  <a:cubicBezTo>
                    <a:pt x="458" y="0"/>
                    <a:pt x="69" y="247"/>
                    <a:pt x="25" y="280"/>
                  </a:cubicBezTo>
                  <a:cubicBezTo>
                    <a:pt x="1" y="303"/>
                    <a:pt x="1" y="327"/>
                    <a:pt x="13" y="351"/>
                  </a:cubicBezTo>
                  <a:cubicBezTo>
                    <a:pt x="13" y="363"/>
                    <a:pt x="36" y="363"/>
                    <a:pt x="48" y="363"/>
                  </a:cubicBezTo>
                  <a:lnTo>
                    <a:pt x="72" y="363"/>
                  </a:lnTo>
                  <a:cubicBezTo>
                    <a:pt x="193" y="275"/>
                    <a:pt x="518" y="85"/>
                    <a:pt x="679" y="85"/>
                  </a:cubicBezTo>
                  <a:cubicBezTo>
                    <a:pt x="692" y="85"/>
                    <a:pt x="704" y="86"/>
                    <a:pt x="715" y="89"/>
                  </a:cubicBezTo>
                  <a:cubicBezTo>
                    <a:pt x="739" y="89"/>
                    <a:pt x="763" y="77"/>
                    <a:pt x="763" y="53"/>
                  </a:cubicBezTo>
                  <a:cubicBezTo>
                    <a:pt x="775" y="30"/>
                    <a:pt x="763" y="6"/>
                    <a:pt x="739" y="6"/>
                  </a:cubicBezTo>
                  <a:cubicBezTo>
                    <a:pt x="723" y="2"/>
                    <a:pt x="705" y="0"/>
                    <a:pt x="68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1096340" y="2437982"/>
              <a:ext cx="19469" cy="10042"/>
            </a:xfrm>
            <a:custGeom>
              <a:avLst/>
              <a:gdLst/>
              <a:ahLst/>
              <a:cxnLst/>
              <a:rect l="l" t="t" r="r" b="b"/>
              <a:pathLst>
                <a:path w="632" h="326" extrusionOk="0">
                  <a:moveTo>
                    <a:pt x="596" y="1"/>
                  </a:moveTo>
                  <a:cubicBezTo>
                    <a:pt x="592" y="1"/>
                    <a:pt x="588" y="2"/>
                    <a:pt x="584" y="4"/>
                  </a:cubicBezTo>
                  <a:cubicBezTo>
                    <a:pt x="560" y="4"/>
                    <a:pt x="155" y="28"/>
                    <a:pt x="13" y="254"/>
                  </a:cubicBezTo>
                  <a:cubicBezTo>
                    <a:pt x="1" y="278"/>
                    <a:pt x="13" y="301"/>
                    <a:pt x="24" y="313"/>
                  </a:cubicBezTo>
                  <a:cubicBezTo>
                    <a:pt x="36" y="325"/>
                    <a:pt x="48" y="325"/>
                    <a:pt x="48" y="325"/>
                  </a:cubicBezTo>
                  <a:cubicBezTo>
                    <a:pt x="72" y="325"/>
                    <a:pt x="84" y="313"/>
                    <a:pt x="96" y="301"/>
                  </a:cubicBezTo>
                  <a:cubicBezTo>
                    <a:pt x="203" y="111"/>
                    <a:pt x="584" y="87"/>
                    <a:pt x="584" y="87"/>
                  </a:cubicBezTo>
                  <a:cubicBezTo>
                    <a:pt x="608" y="87"/>
                    <a:pt x="632" y="63"/>
                    <a:pt x="632" y="39"/>
                  </a:cubicBezTo>
                  <a:cubicBezTo>
                    <a:pt x="622" y="20"/>
                    <a:pt x="612" y="1"/>
                    <a:pt x="59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953770" y="133731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latin typeface="Comic Sans MS" panose="030F0702030302020204" charset="0"/>
                <a:cs typeface="Comic Sans MS" panose="030F0702030302020204" charset="0"/>
              </a:rPr>
              <a:t>Period 64</a:t>
            </a:r>
            <a:endParaRPr lang="en-US" sz="200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827586" y="3272495"/>
            <a:ext cx="3680099" cy="578112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28600" indent="-228600" defTabSz="685800">
              <a:buFont typeface="+mj-lt"/>
              <a:buAutoNum type="alphaUcPeriod"/>
              <a:defRPr/>
            </a:pPr>
            <a:r>
              <a:rPr lang="en-US" altLang="vi-VN" sz="1800" dirty="0">
                <a:solidFill>
                  <a:prstClr val="black"/>
                </a:solidFill>
                <a:latin typeface="#9Slide03 Montserrat Black" panose="020B0704020202020204" pitchFamily="2" charset="0"/>
                <a:cs typeface="Times New Roman" panose="02020603050405020304" pitchFamily="18" charset="0"/>
              </a:rPr>
              <a:t>His mother</a:t>
            </a:r>
            <a:endParaRPr lang="en-US" altLang="vi-VN" sz="1800" dirty="0">
              <a:solidFill>
                <a:prstClr val="black"/>
              </a:solidFill>
              <a:latin typeface="#9Slide03 Montserrat Black" panose="020B0704020202020204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92882" y="3275636"/>
            <a:ext cx="3680099" cy="578112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00">
              <a:defRPr/>
            </a:pPr>
            <a:r>
              <a:rPr lang="en-US" sz="1800">
                <a:solidFill>
                  <a:srgbClr val="1A1D28"/>
                </a:solidFill>
                <a:latin typeface="#9Slide03 Montserrat Black" panose="020B07040202020202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C. His brother</a:t>
            </a:r>
            <a:endParaRPr lang="vi-VN" sz="1800" dirty="0">
              <a:solidFill>
                <a:srgbClr val="1A1D28"/>
              </a:solidFill>
              <a:latin typeface="#9Slide03 Montserrat Black" panose="020B07040202020202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27586" y="3939374"/>
            <a:ext cx="3680099" cy="578112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00">
              <a:defRPr/>
            </a:pPr>
            <a:r>
              <a:rPr lang="en-US" sz="1800">
                <a:solidFill>
                  <a:srgbClr val="1A1D28"/>
                </a:solidFill>
                <a:latin typeface="#9Slide03 Montserrat Black" panose="020B07040202020202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B. His father</a:t>
            </a:r>
            <a:endParaRPr lang="vi-VN" sz="1800">
              <a:solidFill>
                <a:srgbClr val="1A1D28"/>
              </a:solidFill>
              <a:latin typeface="#9Slide03 Montserrat Black" panose="020B07040202020202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92882" y="3942515"/>
            <a:ext cx="3680099" cy="578112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00">
              <a:defRPr/>
            </a:pPr>
            <a:r>
              <a:rPr lang="en-US" sz="1800">
                <a:solidFill>
                  <a:srgbClr val="1A1D28"/>
                </a:solidFill>
                <a:latin typeface="#9Slide03 Montserrat Black" panose="020B07040202020202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D. His grandfather</a:t>
            </a:r>
            <a:endParaRPr lang="vi-VN" sz="1800" dirty="0">
              <a:solidFill>
                <a:srgbClr val="1A1D28"/>
              </a:solidFill>
              <a:latin typeface="#9Slide03 Montserrat Black" panose="020B07040202020202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91" y="3291601"/>
            <a:ext cx="604292" cy="5310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81" y="3987071"/>
            <a:ext cx="603402" cy="4827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24" y="3973095"/>
            <a:ext cx="603557" cy="53039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535" y="3330357"/>
            <a:ext cx="549444" cy="482845"/>
          </a:xfrm>
          <a:prstGeom prst="rect">
            <a:avLst/>
          </a:prstGeom>
        </p:spPr>
      </p:pic>
      <p:sp>
        <p:nvSpPr>
          <p:cNvPr id="38" name="Rectangle: Rounded Corners 37"/>
          <p:cNvSpPr/>
          <p:nvPr/>
        </p:nvSpPr>
        <p:spPr>
          <a:xfrm>
            <a:off x="838586" y="2292911"/>
            <a:ext cx="7314597" cy="363678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700">
              <a:solidFill>
                <a:srgbClr val="C69C6D"/>
              </a:solidFill>
              <a:latin typeface="#9Slide02 Noi dung dai" panose="020B0604020202020204"/>
            </a:endParaRPr>
          </a:p>
        </p:txBody>
      </p:sp>
      <p:sp>
        <p:nvSpPr>
          <p:cNvPr id="39" name="Rectangle: Rounded Corners 38"/>
          <p:cNvSpPr/>
          <p:nvPr/>
        </p:nvSpPr>
        <p:spPr>
          <a:xfrm>
            <a:off x="838586" y="2275589"/>
            <a:ext cx="7314597" cy="363678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700">
              <a:solidFill>
                <a:srgbClr val="C69C6D"/>
              </a:solidFill>
              <a:latin typeface="#9Slide02 Noi dung dai" panose="020B0604020202020204"/>
            </a:endParaRPr>
          </a:p>
        </p:txBody>
      </p:sp>
      <p:sp>
        <p:nvSpPr>
          <p:cNvPr id="41" name="Snip Diagonal Corner Rectangle 3"/>
          <p:cNvSpPr/>
          <p:nvPr/>
        </p:nvSpPr>
        <p:spPr>
          <a:xfrm>
            <a:off x="624477" y="491631"/>
            <a:ext cx="7895046" cy="1203448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3300" b="1" dirty="0">
                <a:solidFill>
                  <a:prstClr val="black"/>
                </a:solidFill>
                <a:latin typeface="#9Slide03 Montserrat Black" panose="020B0704020202020204" pitchFamily="2" charset="0"/>
                <a:cs typeface="Times New Roman" panose="02020603050405020304" pitchFamily="18" charset="0"/>
              </a:rPr>
              <a:t>Question 2: ....... taught him to play football.</a:t>
            </a:r>
            <a:endParaRPr lang="en-US" sz="3300" b="1" dirty="0">
              <a:solidFill>
                <a:prstClr val="black"/>
              </a:solidFill>
              <a:latin typeface="#9Slide03 Montserrat Black" panose="020B0704020202020204" pitchFamily="2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>
            <a:fillRect/>
          </a:stretch>
        </p:blipFill>
        <p:spPr>
          <a:xfrm flipH="1">
            <a:off x="305625" y="1683541"/>
            <a:ext cx="1065922" cy="1485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oogle Shape;3896;p33"/>
          <p:cNvGrpSpPr/>
          <p:nvPr/>
        </p:nvGrpSpPr>
        <p:grpSpPr>
          <a:xfrm rot="844194">
            <a:off x="269779" y="435564"/>
            <a:ext cx="1020130" cy="1207220"/>
            <a:chOff x="2967324" y="1602464"/>
            <a:chExt cx="734314" cy="940089"/>
          </a:xfrm>
        </p:grpSpPr>
        <p:sp>
          <p:nvSpPr>
            <p:cNvPr id="3" name="Google Shape;3897;p33"/>
            <p:cNvSpPr/>
            <p:nvPr/>
          </p:nvSpPr>
          <p:spPr>
            <a:xfrm>
              <a:off x="2967324" y="1602464"/>
              <a:ext cx="734314" cy="940089"/>
            </a:xfrm>
            <a:custGeom>
              <a:avLst/>
              <a:gdLst/>
              <a:ahLst/>
              <a:cxnLst/>
              <a:rect l="l" t="t" r="r" b="b"/>
              <a:pathLst>
                <a:path w="47768" h="61144" extrusionOk="0">
                  <a:moveTo>
                    <a:pt x="23217" y="0"/>
                  </a:moveTo>
                  <a:cubicBezTo>
                    <a:pt x="22149" y="0"/>
                    <a:pt x="21082" y="267"/>
                    <a:pt x="20048" y="801"/>
                  </a:cubicBezTo>
                  <a:lnTo>
                    <a:pt x="19981" y="801"/>
                  </a:lnTo>
                  <a:cubicBezTo>
                    <a:pt x="15912" y="2835"/>
                    <a:pt x="15411" y="7839"/>
                    <a:pt x="15711" y="11875"/>
                  </a:cubicBezTo>
                  <a:cubicBezTo>
                    <a:pt x="13410" y="12476"/>
                    <a:pt x="11375" y="13476"/>
                    <a:pt x="9474" y="14877"/>
                  </a:cubicBezTo>
                  <a:cubicBezTo>
                    <a:pt x="6105" y="17479"/>
                    <a:pt x="3636" y="21282"/>
                    <a:pt x="2235" y="26286"/>
                  </a:cubicBezTo>
                  <a:cubicBezTo>
                    <a:pt x="0" y="33858"/>
                    <a:pt x="534" y="42664"/>
                    <a:pt x="3503" y="49536"/>
                  </a:cubicBezTo>
                  <a:cubicBezTo>
                    <a:pt x="3569" y="49736"/>
                    <a:pt x="3636" y="49902"/>
                    <a:pt x="3736" y="50136"/>
                  </a:cubicBezTo>
                  <a:cubicBezTo>
                    <a:pt x="6238" y="55540"/>
                    <a:pt x="10007" y="59142"/>
                    <a:pt x="14711" y="60477"/>
                  </a:cubicBezTo>
                  <a:cubicBezTo>
                    <a:pt x="14744" y="60477"/>
                    <a:pt x="14811" y="60510"/>
                    <a:pt x="14878" y="60510"/>
                  </a:cubicBezTo>
                  <a:cubicBezTo>
                    <a:pt x="14911" y="60510"/>
                    <a:pt x="14944" y="60543"/>
                    <a:pt x="14978" y="60543"/>
                  </a:cubicBezTo>
                  <a:cubicBezTo>
                    <a:pt x="16312" y="60910"/>
                    <a:pt x="17713" y="61144"/>
                    <a:pt x="19114" y="61144"/>
                  </a:cubicBezTo>
                  <a:cubicBezTo>
                    <a:pt x="24251" y="61144"/>
                    <a:pt x="29721" y="58542"/>
                    <a:pt x="34492" y="53839"/>
                  </a:cubicBezTo>
                  <a:cubicBezTo>
                    <a:pt x="38761" y="49569"/>
                    <a:pt x="42130" y="43965"/>
                    <a:pt x="43765" y="38328"/>
                  </a:cubicBezTo>
                  <a:cubicBezTo>
                    <a:pt x="44966" y="34125"/>
                    <a:pt x="45132" y="30188"/>
                    <a:pt x="44265" y="26686"/>
                  </a:cubicBezTo>
                  <a:cubicBezTo>
                    <a:pt x="43832" y="24985"/>
                    <a:pt x="43131" y="23350"/>
                    <a:pt x="42264" y="21849"/>
                  </a:cubicBezTo>
                  <a:cubicBezTo>
                    <a:pt x="45766" y="18580"/>
                    <a:pt x="47768" y="15611"/>
                    <a:pt x="47401" y="12442"/>
                  </a:cubicBezTo>
                  <a:cubicBezTo>
                    <a:pt x="47134" y="10207"/>
                    <a:pt x="45666" y="8339"/>
                    <a:pt x="43465" y="7305"/>
                  </a:cubicBezTo>
                  <a:cubicBezTo>
                    <a:pt x="42564" y="6872"/>
                    <a:pt x="41563" y="6672"/>
                    <a:pt x="40496" y="6672"/>
                  </a:cubicBezTo>
                  <a:cubicBezTo>
                    <a:pt x="40096" y="6672"/>
                    <a:pt x="39595" y="6705"/>
                    <a:pt x="39095" y="6805"/>
                  </a:cubicBezTo>
                  <a:cubicBezTo>
                    <a:pt x="38928" y="6004"/>
                    <a:pt x="38628" y="5304"/>
                    <a:pt x="38228" y="4637"/>
                  </a:cubicBezTo>
                  <a:cubicBezTo>
                    <a:pt x="37060" y="2769"/>
                    <a:pt x="34959" y="1668"/>
                    <a:pt x="32590" y="1668"/>
                  </a:cubicBezTo>
                  <a:lnTo>
                    <a:pt x="32390" y="1668"/>
                  </a:lnTo>
                  <a:cubicBezTo>
                    <a:pt x="30956" y="1701"/>
                    <a:pt x="29655" y="2135"/>
                    <a:pt x="28487" y="2936"/>
                  </a:cubicBezTo>
                  <a:cubicBezTo>
                    <a:pt x="28254" y="2535"/>
                    <a:pt x="27954" y="2202"/>
                    <a:pt x="27653" y="1868"/>
                  </a:cubicBezTo>
                  <a:cubicBezTo>
                    <a:pt x="26452" y="667"/>
                    <a:pt x="24885" y="0"/>
                    <a:pt x="23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" name="Google Shape;3898;p33"/>
            <p:cNvGrpSpPr/>
            <p:nvPr/>
          </p:nvGrpSpPr>
          <p:grpSpPr>
            <a:xfrm>
              <a:off x="3020095" y="1652161"/>
              <a:ext cx="639973" cy="851898"/>
              <a:chOff x="2725450" y="1267050"/>
              <a:chExt cx="1040775" cy="1385200"/>
            </a:xfrm>
          </p:grpSpPr>
          <p:sp>
            <p:nvSpPr>
              <p:cNvPr id="5" name="Google Shape;3899;p33"/>
              <p:cNvSpPr/>
              <p:nvPr/>
            </p:nvSpPr>
            <p:spPr>
              <a:xfrm>
                <a:off x="3091550" y="1300950"/>
                <a:ext cx="211625" cy="389775"/>
              </a:xfrm>
              <a:custGeom>
                <a:avLst/>
                <a:gdLst/>
                <a:ahLst/>
                <a:cxnLst/>
                <a:rect l="l" t="t" r="r" b="b"/>
                <a:pathLst>
                  <a:path w="8465" h="15591" extrusionOk="0">
                    <a:moveTo>
                      <a:pt x="5201" y="1"/>
                    </a:moveTo>
                    <a:cubicBezTo>
                      <a:pt x="4848" y="1"/>
                      <a:pt x="4461" y="105"/>
                      <a:pt x="4037" y="313"/>
                    </a:cubicBezTo>
                    <a:cubicBezTo>
                      <a:pt x="0" y="2347"/>
                      <a:pt x="3870" y="15590"/>
                      <a:pt x="3870" y="15590"/>
                    </a:cubicBezTo>
                    <a:lnTo>
                      <a:pt x="8173" y="15223"/>
                    </a:lnTo>
                    <a:cubicBezTo>
                      <a:pt x="8465" y="5120"/>
                      <a:pt x="7683" y="1"/>
                      <a:pt x="5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" name="Google Shape;3900;p33"/>
              <p:cNvSpPr/>
              <p:nvPr/>
            </p:nvSpPr>
            <p:spPr>
              <a:xfrm>
                <a:off x="3285850" y="1342075"/>
                <a:ext cx="260500" cy="381175"/>
              </a:xfrm>
              <a:custGeom>
                <a:avLst/>
                <a:gdLst/>
                <a:ahLst/>
                <a:cxnLst/>
                <a:rect l="l" t="t" r="r" b="b"/>
                <a:pathLst>
                  <a:path w="10420" h="15247" extrusionOk="0">
                    <a:moveTo>
                      <a:pt x="6813" y="0"/>
                    </a:moveTo>
                    <a:cubicBezTo>
                      <a:pt x="6778" y="0"/>
                      <a:pt x="6742" y="1"/>
                      <a:pt x="6705" y="2"/>
                    </a:cubicBezTo>
                    <a:cubicBezTo>
                      <a:pt x="2169" y="69"/>
                      <a:pt x="1" y="13745"/>
                      <a:pt x="1" y="13745"/>
                    </a:cubicBezTo>
                    <a:lnTo>
                      <a:pt x="4037" y="15246"/>
                    </a:lnTo>
                    <a:cubicBezTo>
                      <a:pt x="9289" y="5039"/>
                      <a:pt x="10419" y="0"/>
                      <a:pt x="68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" name="Google Shape;3901;p33"/>
              <p:cNvSpPr/>
              <p:nvPr/>
            </p:nvSpPr>
            <p:spPr>
              <a:xfrm>
                <a:off x="3378425" y="1466625"/>
                <a:ext cx="387800" cy="3183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2733" extrusionOk="0">
                    <a:moveTo>
                      <a:pt x="11039" y="1"/>
                    </a:moveTo>
                    <a:cubicBezTo>
                      <a:pt x="6766" y="1"/>
                      <a:pt x="0" y="9597"/>
                      <a:pt x="0" y="9597"/>
                    </a:cubicBezTo>
                    <a:lnTo>
                      <a:pt x="2969" y="12733"/>
                    </a:lnTo>
                    <a:cubicBezTo>
                      <a:pt x="12242" y="5794"/>
                      <a:pt x="15511" y="1791"/>
                      <a:pt x="12075" y="224"/>
                    </a:cubicBezTo>
                    <a:cubicBezTo>
                      <a:pt x="11752" y="71"/>
                      <a:pt x="11405" y="1"/>
                      <a:pt x="110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" name="Google Shape;3902;p33"/>
              <p:cNvSpPr/>
              <p:nvPr/>
            </p:nvSpPr>
            <p:spPr>
              <a:xfrm>
                <a:off x="3091550" y="1267050"/>
                <a:ext cx="212675" cy="423675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16947" fill="none" extrusionOk="0">
                    <a:moveTo>
                      <a:pt x="3870" y="16946"/>
                    </a:moveTo>
                    <a:cubicBezTo>
                      <a:pt x="3870" y="16946"/>
                      <a:pt x="0" y="3703"/>
                      <a:pt x="4037" y="1669"/>
                    </a:cubicBezTo>
                    <a:cubicBezTo>
                      <a:pt x="7439" y="1"/>
                      <a:pt x="8506" y="5038"/>
                      <a:pt x="8173" y="16579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" name="Google Shape;3903;p33"/>
              <p:cNvSpPr/>
              <p:nvPr/>
            </p:nvSpPr>
            <p:spPr>
              <a:xfrm>
                <a:off x="3285850" y="1339600"/>
                <a:ext cx="261050" cy="383650"/>
              </a:xfrm>
              <a:custGeom>
                <a:avLst/>
                <a:gdLst/>
                <a:ahLst/>
                <a:cxnLst/>
                <a:rect l="l" t="t" r="r" b="b"/>
                <a:pathLst>
                  <a:path w="10442" h="15346" fill="none" extrusionOk="0">
                    <a:moveTo>
                      <a:pt x="1" y="13844"/>
                    </a:moveTo>
                    <a:cubicBezTo>
                      <a:pt x="1" y="13844"/>
                      <a:pt x="2169" y="168"/>
                      <a:pt x="6705" y="101"/>
                    </a:cubicBezTo>
                    <a:cubicBezTo>
                      <a:pt x="10441" y="1"/>
                      <a:pt x="9341" y="5038"/>
                      <a:pt x="4037" y="153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" name="Google Shape;3904;p33"/>
              <p:cNvSpPr/>
              <p:nvPr/>
            </p:nvSpPr>
            <p:spPr>
              <a:xfrm>
                <a:off x="3378425" y="1423825"/>
                <a:ext cx="38780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4445" fill="none" extrusionOk="0">
                    <a:moveTo>
                      <a:pt x="0" y="11309"/>
                    </a:moveTo>
                    <a:cubicBezTo>
                      <a:pt x="0" y="11309"/>
                      <a:pt x="7973" y="1"/>
                      <a:pt x="12075" y="1936"/>
                    </a:cubicBezTo>
                    <a:cubicBezTo>
                      <a:pt x="15511" y="3503"/>
                      <a:pt x="12242" y="7506"/>
                      <a:pt x="2969" y="144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" name="Google Shape;3905;p33"/>
              <p:cNvSpPr/>
              <p:nvPr/>
            </p:nvSpPr>
            <p:spPr>
              <a:xfrm>
                <a:off x="2732125" y="1584650"/>
                <a:ext cx="975725" cy="10148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0595" extrusionOk="0">
                    <a:moveTo>
                      <a:pt x="17430" y="1"/>
                    </a:moveTo>
                    <a:cubicBezTo>
                      <a:pt x="11101" y="1"/>
                      <a:pt x="5691" y="3263"/>
                      <a:pt x="3236" y="11681"/>
                    </a:cubicBezTo>
                    <a:cubicBezTo>
                      <a:pt x="0" y="22889"/>
                      <a:pt x="3636" y="37566"/>
                      <a:pt x="12643" y="40201"/>
                    </a:cubicBezTo>
                    <a:cubicBezTo>
                      <a:pt x="13570" y="40468"/>
                      <a:pt x="14520" y="40594"/>
                      <a:pt x="15480" y="40594"/>
                    </a:cubicBezTo>
                    <a:cubicBezTo>
                      <a:pt x="23770" y="40594"/>
                      <a:pt x="32859" y="31162"/>
                      <a:pt x="35759" y="21088"/>
                    </a:cubicBezTo>
                    <a:cubicBezTo>
                      <a:pt x="39028" y="9880"/>
                      <a:pt x="32924" y="3575"/>
                      <a:pt x="23951" y="1007"/>
                    </a:cubicBezTo>
                    <a:cubicBezTo>
                      <a:pt x="21726" y="359"/>
                      <a:pt x="19527" y="1"/>
                      <a:pt x="17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" name="Google Shape;3906;p33"/>
              <p:cNvSpPr/>
              <p:nvPr/>
            </p:nvSpPr>
            <p:spPr>
              <a:xfrm>
                <a:off x="2838025" y="1765750"/>
                <a:ext cx="824775" cy="831475"/>
              </a:xfrm>
              <a:custGeom>
                <a:avLst/>
                <a:gdLst/>
                <a:ahLst/>
                <a:cxnLst/>
                <a:rect l="l" t="t" r="r" b="b"/>
                <a:pathLst>
                  <a:path w="32991" h="33259" extrusionOk="0">
                    <a:moveTo>
                      <a:pt x="29622" y="0"/>
                    </a:moveTo>
                    <a:cubicBezTo>
                      <a:pt x="30789" y="2969"/>
                      <a:pt x="30956" y="6538"/>
                      <a:pt x="29655" y="10941"/>
                    </a:cubicBezTo>
                    <a:cubicBezTo>
                      <a:pt x="26728" y="20976"/>
                      <a:pt x="17678" y="30423"/>
                      <a:pt x="9375" y="30423"/>
                    </a:cubicBezTo>
                    <a:cubicBezTo>
                      <a:pt x="8405" y="30423"/>
                      <a:pt x="7445" y="30294"/>
                      <a:pt x="6505" y="30022"/>
                    </a:cubicBezTo>
                    <a:cubicBezTo>
                      <a:pt x="3870" y="29288"/>
                      <a:pt x="1702" y="27453"/>
                      <a:pt x="1" y="24985"/>
                    </a:cubicBezTo>
                    <a:lnTo>
                      <a:pt x="1" y="24985"/>
                    </a:lnTo>
                    <a:cubicBezTo>
                      <a:pt x="1802" y="28854"/>
                      <a:pt x="4504" y="31823"/>
                      <a:pt x="8107" y="32857"/>
                    </a:cubicBezTo>
                    <a:cubicBezTo>
                      <a:pt x="9046" y="33129"/>
                      <a:pt x="10006" y="33259"/>
                      <a:pt x="10976" y="33259"/>
                    </a:cubicBezTo>
                    <a:cubicBezTo>
                      <a:pt x="19279" y="33259"/>
                      <a:pt x="28330" y="23812"/>
                      <a:pt x="31256" y="13777"/>
                    </a:cubicBezTo>
                    <a:cubicBezTo>
                      <a:pt x="32991" y="7906"/>
                      <a:pt x="32124" y="3336"/>
                      <a:pt x="29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" name="Google Shape;3907;p33"/>
              <p:cNvSpPr/>
              <p:nvPr/>
            </p:nvSpPr>
            <p:spPr>
              <a:xfrm>
                <a:off x="3461800" y="2037000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8" y="592"/>
                    </a:cubicBezTo>
                    <a:cubicBezTo>
                      <a:pt x="1" y="1126"/>
                      <a:pt x="201" y="1893"/>
                      <a:pt x="635" y="1993"/>
                    </a:cubicBezTo>
                    <a:cubicBezTo>
                      <a:pt x="683" y="2008"/>
                      <a:pt x="732" y="2015"/>
                      <a:pt x="783" y="2015"/>
                    </a:cubicBezTo>
                    <a:cubicBezTo>
                      <a:pt x="1189" y="2015"/>
                      <a:pt x="1654" y="1563"/>
                      <a:pt x="1802" y="1059"/>
                    </a:cubicBezTo>
                    <a:cubicBezTo>
                      <a:pt x="1969" y="492"/>
                      <a:pt x="1669" y="158"/>
                      <a:pt x="1202" y="58"/>
                    </a:cubicBezTo>
                    <a:cubicBezTo>
                      <a:pt x="1075" y="22"/>
                      <a:pt x="953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" name="Google Shape;3908;p33"/>
              <p:cNvSpPr/>
              <p:nvPr/>
            </p:nvSpPr>
            <p:spPr>
              <a:xfrm>
                <a:off x="3361750" y="189522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8" y="1"/>
                    </a:moveTo>
                    <a:cubicBezTo>
                      <a:pt x="534" y="1"/>
                      <a:pt x="288" y="155"/>
                      <a:pt x="167" y="592"/>
                    </a:cubicBezTo>
                    <a:cubicBezTo>
                      <a:pt x="0" y="1126"/>
                      <a:pt x="200" y="1893"/>
                      <a:pt x="634" y="1993"/>
                    </a:cubicBezTo>
                    <a:cubicBezTo>
                      <a:pt x="682" y="2008"/>
                      <a:pt x="732" y="2015"/>
                      <a:pt x="782" y="2015"/>
                    </a:cubicBezTo>
                    <a:cubicBezTo>
                      <a:pt x="1188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74" y="22"/>
                      <a:pt x="952" y="1"/>
                      <a:pt x="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" name="Google Shape;3909;p33"/>
              <p:cNvSpPr/>
              <p:nvPr/>
            </p:nvSpPr>
            <p:spPr>
              <a:xfrm>
                <a:off x="3227475" y="1739775"/>
                <a:ext cx="48400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29" extrusionOk="0">
                    <a:moveTo>
                      <a:pt x="882" y="0"/>
                    </a:moveTo>
                    <a:cubicBezTo>
                      <a:pt x="557" y="0"/>
                      <a:pt x="294" y="148"/>
                      <a:pt x="167" y="606"/>
                    </a:cubicBezTo>
                    <a:cubicBezTo>
                      <a:pt x="1" y="1173"/>
                      <a:pt x="167" y="1873"/>
                      <a:pt x="601" y="2007"/>
                    </a:cubicBezTo>
                    <a:cubicBezTo>
                      <a:pt x="653" y="2021"/>
                      <a:pt x="705" y="2028"/>
                      <a:pt x="757" y="2028"/>
                    </a:cubicBezTo>
                    <a:cubicBezTo>
                      <a:pt x="1181" y="2028"/>
                      <a:pt x="1620" y="1573"/>
                      <a:pt x="1768" y="1039"/>
                    </a:cubicBezTo>
                    <a:cubicBezTo>
                      <a:pt x="1935" y="506"/>
                      <a:pt x="1668" y="172"/>
                      <a:pt x="1201" y="39"/>
                    </a:cubicBezTo>
                    <a:cubicBezTo>
                      <a:pt x="1090" y="15"/>
                      <a:pt x="983" y="0"/>
                      <a:pt x="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" name="Google Shape;3910;p33"/>
              <p:cNvSpPr/>
              <p:nvPr/>
            </p:nvSpPr>
            <p:spPr>
              <a:xfrm>
                <a:off x="3042350" y="1654350"/>
                <a:ext cx="492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35" extrusionOk="0">
                    <a:moveTo>
                      <a:pt x="889" y="0"/>
                    </a:moveTo>
                    <a:cubicBezTo>
                      <a:pt x="565" y="0"/>
                      <a:pt x="292" y="164"/>
                      <a:pt x="167" y="587"/>
                    </a:cubicBezTo>
                    <a:cubicBezTo>
                      <a:pt x="0" y="1187"/>
                      <a:pt x="167" y="1921"/>
                      <a:pt x="634" y="2021"/>
                    </a:cubicBezTo>
                    <a:cubicBezTo>
                      <a:pt x="675" y="2030"/>
                      <a:pt x="715" y="2034"/>
                      <a:pt x="757" y="2034"/>
                    </a:cubicBezTo>
                    <a:cubicBezTo>
                      <a:pt x="1191" y="2034"/>
                      <a:pt x="1649" y="1572"/>
                      <a:pt x="1802" y="1054"/>
                    </a:cubicBezTo>
                    <a:cubicBezTo>
                      <a:pt x="1968" y="520"/>
                      <a:pt x="1668" y="187"/>
                      <a:pt x="1234" y="53"/>
                    </a:cubicBezTo>
                    <a:cubicBezTo>
                      <a:pt x="1116" y="19"/>
                      <a:pt x="1000" y="0"/>
                      <a:pt x="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" name="Google Shape;3911;p33"/>
              <p:cNvSpPr/>
              <p:nvPr/>
            </p:nvSpPr>
            <p:spPr>
              <a:xfrm>
                <a:off x="3408450" y="23288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53" y="0"/>
                    </a:moveTo>
                    <a:cubicBezTo>
                      <a:pt x="551" y="0"/>
                      <a:pt x="288" y="155"/>
                      <a:pt x="167" y="592"/>
                    </a:cubicBezTo>
                    <a:cubicBezTo>
                      <a:pt x="0" y="1159"/>
                      <a:pt x="167" y="1926"/>
                      <a:pt x="634" y="1993"/>
                    </a:cubicBezTo>
                    <a:cubicBezTo>
                      <a:pt x="686" y="2008"/>
                      <a:pt x="738" y="2015"/>
                      <a:pt x="791" y="2015"/>
                    </a:cubicBezTo>
                    <a:cubicBezTo>
                      <a:pt x="1215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83" y="22"/>
                      <a:pt x="965" y="0"/>
                      <a:pt x="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3912;p33"/>
              <p:cNvSpPr/>
              <p:nvPr/>
            </p:nvSpPr>
            <p:spPr>
              <a:xfrm>
                <a:off x="3527700" y="18636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1" y="163"/>
                      <a:pt x="167" y="587"/>
                    </a:cubicBezTo>
                    <a:cubicBezTo>
                      <a:pt x="0" y="1154"/>
                      <a:pt x="167" y="1887"/>
                      <a:pt x="601" y="2021"/>
                    </a:cubicBezTo>
                    <a:cubicBezTo>
                      <a:pt x="652" y="2036"/>
                      <a:pt x="704" y="2043"/>
                      <a:pt x="757" y="2043"/>
                    </a:cubicBezTo>
                    <a:cubicBezTo>
                      <a:pt x="1181" y="2043"/>
                      <a:pt x="1620" y="1588"/>
                      <a:pt x="1768" y="1054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8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" name="Google Shape;3913;p33"/>
              <p:cNvSpPr/>
              <p:nvPr/>
            </p:nvSpPr>
            <p:spPr>
              <a:xfrm>
                <a:off x="2902250" y="17677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2" y="163"/>
                      <a:pt x="167" y="586"/>
                    </a:cubicBezTo>
                    <a:cubicBezTo>
                      <a:pt x="0" y="1187"/>
                      <a:pt x="167" y="1921"/>
                      <a:pt x="601" y="2021"/>
                    </a:cubicBezTo>
                    <a:cubicBezTo>
                      <a:pt x="652" y="2036"/>
                      <a:pt x="705" y="2043"/>
                      <a:pt x="757" y="2043"/>
                    </a:cubicBezTo>
                    <a:cubicBezTo>
                      <a:pt x="1181" y="2043"/>
                      <a:pt x="1620" y="1588"/>
                      <a:pt x="1768" y="1053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9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3914;p33"/>
              <p:cNvSpPr/>
              <p:nvPr/>
            </p:nvSpPr>
            <p:spPr>
              <a:xfrm>
                <a:off x="3069025" y="1817800"/>
                <a:ext cx="475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2043" extrusionOk="0">
                    <a:moveTo>
                      <a:pt x="823" y="1"/>
                    </a:moveTo>
                    <a:cubicBezTo>
                      <a:pt x="498" y="1"/>
                      <a:pt x="225" y="164"/>
                      <a:pt x="101" y="587"/>
                    </a:cubicBezTo>
                    <a:cubicBezTo>
                      <a:pt x="1" y="1187"/>
                      <a:pt x="167" y="1921"/>
                      <a:pt x="568" y="2021"/>
                    </a:cubicBezTo>
                    <a:cubicBezTo>
                      <a:pt x="619" y="2036"/>
                      <a:pt x="672" y="2043"/>
                      <a:pt x="724" y="2043"/>
                    </a:cubicBezTo>
                    <a:cubicBezTo>
                      <a:pt x="1148" y="2043"/>
                      <a:pt x="1587" y="1588"/>
                      <a:pt x="1735" y="1054"/>
                    </a:cubicBezTo>
                    <a:cubicBezTo>
                      <a:pt x="1902" y="520"/>
                      <a:pt x="1602" y="187"/>
                      <a:pt x="1168" y="53"/>
                    </a:cubicBezTo>
                    <a:cubicBezTo>
                      <a:pt x="1050" y="19"/>
                      <a:pt x="933" y="1"/>
                      <a:pt x="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" name="Google Shape;3915;p33"/>
              <p:cNvSpPr/>
              <p:nvPr/>
            </p:nvSpPr>
            <p:spPr>
              <a:xfrm>
                <a:off x="3428450" y="17197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82" y="1"/>
                    </a:moveTo>
                    <a:cubicBezTo>
                      <a:pt x="557" y="1"/>
                      <a:pt x="295" y="148"/>
                      <a:pt x="167" y="606"/>
                    </a:cubicBezTo>
                    <a:cubicBezTo>
                      <a:pt x="1" y="1140"/>
                      <a:pt x="167" y="1907"/>
                      <a:pt x="634" y="2007"/>
                    </a:cubicBezTo>
                    <a:cubicBezTo>
                      <a:pt x="682" y="2022"/>
                      <a:pt x="732" y="2029"/>
                      <a:pt x="783" y="2029"/>
                    </a:cubicBezTo>
                    <a:cubicBezTo>
                      <a:pt x="1189" y="2029"/>
                      <a:pt x="1654" y="1577"/>
                      <a:pt x="1802" y="1073"/>
                    </a:cubicBezTo>
                    <a:cubicBezTo>
                      <a:pt x="1969" y="506"/>
                      <a:pt x="1668" y="172"/>
                      <a:pt x="1201" y="39"/>
                    </a:cubicBezTo>
                    <a:cubicBezTo>
                      <a:pt x="1090" y="15"/>
                      <a:pt x="983" y="1"/>
                      <a:pt x="8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3916;p33"/>
              <p:cNvSpPr/>
              <p:nvPr/>
            </p:nvSpPr>
            <p:spPr>
              <a:xfrm>
                <a:off x="2833850" y="1932750"/>
                <a:ext cx="492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2015" extrusionOk="0">
                    <a:moveTo>
                      <a:pt x="866" y="1"/>
                    </a:moveTo>
                    <a:cubicBezTo>
                      <a:pt x="552" y="1"/>
                      <a:pt x="289" y="155"/>
                      <a:pt x="168" y="592"/>
                    </a:cubicBezTo>
                    <a:cubicBezTo>
                      <a:pt x="1" y="1126"/>
                      <a:pt x="168" y="1893"/>
                      <a:pt x="635" y="1993"/>
                    </a:cubicBezTo>
                    <a:cubicBezTo>
                      <a:pt x="686" y="2008"/>
                      <a:pt x="739" y="2015"/>
                      <a:pt x="792" y="2015"/>
                    </a:cubicBezTo>
                    <a:cubicBezTo>
                      <a:pt x="1215" y="2015"/>
                      <a:pt x="1654" y="1563"/>
                      <a:pt x="1802" y="1059"/>
                    </a:cubicBezTo>
                    <a:cubicBezTo>
                      <a:pt x="1969" y="492"/>
                      <a:pt x="1669" y="159"/>
                      <a:pt x="1235" y="58"/>
                    </a:cubicBezTo>
                    <a:cubicBezTo>
                      <a:pt x="1108" y="22"/>
                      <a:pt x="984" y="1"/>
                      <a:pt x="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" name="Google Shape;3917;p33"/>
              <p:cNvSpPr/>
              <p:nvPr/>
            </p:nvSpPr>
            <p:spPr>
              <a:xfrm>
                <a:off x="3141575" y="22234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96" y="1"/>
                    </a:moveTo>
                    <a:cubicBezTo>
                      <a:pt x="577" y="1"/>
                      <a:pt x="295" y="148"/>
                      <a:pt x="168" y="606"/>
                    </a:cubicBezTo>
                    <a:cubicBezTo>
                      <a:pt x="1" y="1173"/>
                      <a:pt x="168" y="1940"/>
                      <a:pt x="635" y="2007"/>
                    </a:cubicBezTo>
                    <a:cubicBezTo>
                      <a:pt x="686" y="2022"/>
                      <a:pt x="738" y="2029"/>
                      <a:pt x="791" y="2029"/>
                    </a:cubicBezTo>
                    <a:cubicBezTo>
                      <a:pt x="1215" y="2029"/>
                      <a:pt x="1654" y="1574"/>
                      <a:pt x="1802" y="1039"/>
                    </a:cubicBezTo>
                    <a:cubicBezTo>
                      <a:pt x="1969" y="506"/>
                      <a:pt x="1669" y="172"/>
                      <a:pt x="1202" y="39"/>
                    </a:cubicBezTo>
                    <a:cubicBezTo>
                      <a:pt x="1098" y="15"/>
                      <a:pt x="995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3918;p33"/>
              <p:cNvSpPr/>
              <p:nvPr/>
            </p:nvSpPr>
            <p:spPr>
              <a:xfrm>
                <a:off x="2886400" y="22329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7" y="592"/>
                    </a:cubicBezTo>
                    <a:cubicBezTo>
                      <a:pt x="0" y="1159"/>
                      <a:pt x="201" y="1926"/>
                      <a:pt x="634" y="1993"/>
                    </a:cubicBezTo>
                    <a:cubicBezTo>
                      <a:pt x="682" y="2008"/>
                      <a:pt x="732" y="2015"/>
                      <a:pt x="783" y="2015"/>
                    </a:cubicBezTo>
                    <a:cubicBezTo>
                      <a:pt x="1189" y="2015"/>
                      <a:pt x="1653" y="1563"/>
                      <a:pt x="1802" y="1059"/>
                    </a:cubicBezTo>
                    <a:cubicBezTo>
                      <a:pt x="1969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3919;p33"/>
              <p:cNvSpPr/>
              <p:nvPr/>
            </p:nvSpPr>
            <p:spPr>
              <a:xfrm>
                <a:off x="3211625" y="2414050"/>
                <a:ext cx="492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44" extrusionOk="0">
                    <a:moveTo>
                      <a:pt x="862" y="1"/>
                    </a:moveTo>
                    <a:cubicBezTo>
                      <a:pt x="547" y="1"/>
                      <a:pt x="292" y="164"/>
                      <a:pt x="168" y="587"/>
                    </a:cubicBezTo>
                    <a:cubicBezTo>
                      <a:pt x="1" y="1188"/>
                      <a:pt x="168" y="1922"/>
                      <a:pt x="635" y="2022"/>
                    </a:cubicBezTo>
                    <a:cubicBezTo>
                      <a:pt x="682" y="2036"/>
                      <a:pt x="732" y="2043"/>
                      <a:pt x="782" y="2043"/>
                    </a:cubicBezTo>
                    <a:cubicBezTo>
                      <a:pt x="1188" y="2043"/>
                      <a:pt x="1654" y="1588"/>
                      <a:pt x="1802" y="1054"/>
                    </a:cubicBezTo>
                    <a:cubicBezTo>
                      <a:pt x="1969" y="521"/>
                      <a:pt x="1669" y="187"/>
                      <a:pt x="1202" y="54"/>
                    </a:cubicBezTo>
                    <a:cubicBezTo>
                      <a:pt x="1083" y="20"/>
                      <a:pt x="969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" name="Google Shape;3920;p33"/>
              <p:cNvSpPr/>
              <p:nvPr/>
            </p:nvSpPr>
            <p:spPr>
              <a:xfrm>
                <a:off x="3023175" y="2391425"/>
                <a:ext cx="4837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15" extrusionOk="0">
                    <a:moveTo>
                      <a:pt x="838" y="0"/>
                    </a:moveTo>
                    <a:cubicBezTo>
                      <a:pt x="534" y="0"/>
                      <a:pt x="288" y="154"/>
                      <a:pt x="167" y="592"/>
                    </a:cubicBezTo>
                    <a:cubicBezTo>
                      <a:pt x="0" y="1159"/>
                      <a:pt x="167" y="1926"/>
                      <a:pt x="600" y="1993"/>
                    </a:cubicBezTo>
                    <a:cubicBezTo>
                      <a:pt x="652" y="2007"/>
                      <a:pt x="705" y="2014"/>
                      <a:pt x="757" y="2014"/>
                    </a:cubicBezTo>
                    <a:cubicBezTo>
                      <a:pt x="1181" y="2014"/>
                      <a:pt x="1620" y="1563"/>
                      <a:pt x="1768" y="1059"/>
                    </a:cubicBezTo>
                    <a:cubicBezTo>
                      <a:pt x="1935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" name="Google Shape;3921;p33"/>
              <p:cNvSpPr/>
              <p:nvPr/>
            </p:nvSpPr>
            <p:spPr>
              <a:xfrm>
                <a:off x="2725450" y="1543075"/>
                <a:ext cx="975725" cy="11091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4367" fill="none" extrusionOk="0">
                    <a:moveTo>
                      <a:pt x="3270" y="13244"/>
                    </a:moveTo>
                    <a:cubicBezTo>
                      <a:pt x="6505" y="2036"/>
                      <a:pt x="15011" y="1"/>
                      <a:pt x="23984" y="2569"/>
                    </a:cubicBezTo>
                    <a:cubicBezTo>
                      <a:pt x="32957" y="5171"/>
                      <a:pt x="39028" y="11476"/>
                      <a:pt x="35793" y="22684"/>
                    </a:cubicBezTo>
                    <a:cubicBezTo>
                      <a:pt x="32524" y="33892"/>
                      <a:pt x="21616" y="44366"/>
                      <a:pt x="12643" y="41764"/>
                    </a:cubicBezTo>
                    <a:cubicBezTo>
                      <a:pt x="3636" y="39162"/>
                      <a:pt x="1" y="24485"/>
                      <a:pt x="3270" y="1324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" name="Google Shape;3922;p33"/>
              <p:cNvSpPr/>
              <p:nvPr/>
            </p:nvSpPr>
            <p:spPr>
              <a:xfrm>
                <a:off x="2838875" y="2000850"/>
                <a:ext cx="214325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7856" extrusionOk="0">
                    <a:moveTo>
                      <a:pt x="4325" y="0"/>
                    </a:moveTo>
                    <a:cubicBezTo>
                      <a:pt x="2467" y="0"/>
                      <a:pt x="787" y="1287"/>
                      <a:pt x="434" y="3172"/>
                    </a:cubicBezTo>
                    <a:cubicBezTo>
                      <a:pt x="0" y="5273"/>
                      <a:pt x="1401" y="7375"/>
                      <a:pt x="3536" y="7775"/>
                    </a:cubicBezTo>
                    <a:cubicBezTo>
                      <a:pt x="3798" y="7829"/>
                      <a:pt x="4061" y="7855"/>
                      <a:pt x="4320" y="7855"/>
                    </a:cubicBezTo>
                    <a:cubicBezTo>
                      <a:pt x="6136" y="7855"/>
                      <a:pt x="7789" y="6575"/>
                      <a:pt x="8139" y="4706"/>
                    </a:cubicBezTo>
                    <a:cubicBezTo>
                      <a:pt x="8573" y="2572"/>
                      <a:pt x="7205" y="503"/>
                      <a:pt x="5070" y="70"/>
                    </a:cubicBezTo>
                    <a:cubicBezTo>
                      <a:pt x="4820" y="23"/>
                      <a:pt x="4571" y="0"/>
                      <a:pt x="43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" name="Google Shape;3923;p33"/>
              <p:cNvSpPr/>
              <p:nvPr/>
            </p:nvSpPr>
            <p:spPr>
              <a:xfrm>
                <a:off x="3286675" y="2090650"/>
                <a:ext cx="214350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856" extrusionOk="0">
                    <a:moveTo>
                      <a:pt x="4244" y="0"/>
                    </a:moveTo>
                    <a:cubicBezTo>
                      <a:pt x="2412" y="0"/>
                      <a:pt x="781" y="1281"/>
                      <a:pt x="401" y="3149"/>
                    </a:cubicBezTo>
                    <a:cubicBezTo>
                      <a:pt x="1" y="5284"/>
                      <a:pt x="1369" y="7352"/>
                      <a:pt x="3503" y="7786"/>
                    </a:cubicBezTo>
                    <a:cubicBezTo>
                      <a:pt x="3753" y="7833"/>
                      <a:pt x="4002" y="7855"/>
                      <a:pt x="4248" y="7855"/>
                    </a:cubicBezTo>
                    <a:cubicBezTo>
                      <a:pt x="6100" y="7855"/>
                      <a:pt x="7757" y="6569"/>
                      <a:pt x="8140" y="4684"/>
                    </a:cubicBezTo>
                    <a:cubicBezTo>
                      <a:pt x="8574" y="2582"/>
                      <a:pt x="7206" y="481"/>
                      <a:pt x="5038" y="80"/>
                    </a:cubicBezTo>
                    <a:cubicBezTo>
                      <a:pt x="4771" y="26"/>
                      <a:pt x="4506" y="0"/>
                      <a:pt x="4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" name="Google Shape;3924;p33"/>
              <p:cNvSpPr/>
              <p:nvPr/>
            </p:nvSpPr>
            <p:spPr>
              <a:xfrm>
                <a:off x="3044000" y="1981000"/>
                <a:ext cx="525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983" extrusionOk="0">
                    <a:moveTo>
                      <a:pt x="1034" y="1"/>
                    </a:moveTo>
                    <a:cubicBezTo>
                      <a:pt x="594" y="1"/>
                      <a:pt x="215" y="314"/>
                      <a:pt x="101" y="797"/>
                    </a:cubicBezTo>
                    <a:cubicBezTo>
                      <a:pt x="1" y="1331"/>
                      <a:pt x="301" y="1831"/>
                      <a:pt x="868" y="1965"/>
                    </a:cubicBezTo>
                    <a:cubicBezTo>
                      <a:pt x="932" y="1976"/>
                      <a:pt x="995" y="1982"/>
                      <a:pt x="1057" y="1982"/>
                    </a:cubicBezTo>
                    <a:cubicBezTo>
                      <a:pt x="1516" y="1982"/>
                      <a:pt x="1918" y="1667"/>
                      <a:pt x="2036" y="1197"/>
                    </a:cubicBezTo>
                    <a:cubicBezTo>
                      <a:pt x="2102" y="664"/>
                      <a:pt x="1769" y="163"/>
                      <a:pt x="1269" y="30"/>
                    </a:cubicBezTo>
                    <a:cubicBezTo>
                      <a:pt x="1189" y="10"/>
                      <a:pt x="1111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" name="Google Shape;3925;p33"/>
              <p:cNvSpPr/>
              <p:nvPr/>
            </p:nvSpPr>
            <p:spPr>
              <a:xfrm>
                <a:off x="3283350" y="2029375"/>
                <a:ext cx="54225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61" extrusionOk="0">
                    <a:moveTo>
                      <a:pt x="1053" y="0"/>
                    </a:moveTo>
                    <a:cubicBezTo>
                      <a:pt x="594" y="0"/>
                      <a:pt x="219" y="309"/>
                      <a:pt x="134" y="763"/>
                    </a:cubicBezTo>
                    <a:cubicBezTo>
                      <a:pt x="0" y="1297"/>
                      <a:pt x="334" y="1797"/>
                      <a:pt x="868" y="1931"/>
                    </a:cubicBezTo>
                    <a:cubicBezTo>
                      <a:pt x="952" y="1951"/>
                      <a:pt x="1035" y="1960"/>
                      <a:pt x="1114" y="1960"/>
                    </a:cubicBezTo>
                    <a:cubicBezTo>
                      <a:pt x="1567" y="1960"/>
                      <a:pt x="1922" y="1651"/>
                      <a:pt x="2035" y="1197"/>
                    </a:cubicBezTo>
                    <a:cubicBezTo>
                      <a:pt x="2169" y="630"/>
                      <a:pt x="1835" y="130"/>
                      <a:pt x="1301" y="30"/>
                    </a:cubicBezTo>
                    <a:cubicBezTo>
                      <a:pt x="1217" y="10"/>
                      <a:pt x="1134" y="0"/>
                      <a:pt x="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" name="Google Shape;3926;p33"/>
              <p:cNvSpPr/>
              <p:nvPr/>
            </p:nvSpPr>
            <p:spPr>
              <a:xfrm>
                <a:off x="3139075" y="2023425"/>
                <a:ext cx="1017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636" fill="none" extrusionOk="0">
                    <a:moveTo>
                      <a:pt x="4070" y="768"/>
                    </a:moveTo>
                    <a:cubicBezTo>
                      <a:pt x="3470" y="1335"/>
                      <a:pt x="2636" y="1635"/>
                      <a:pt x="1802" y="1468"/>
                    </a:cubicBezTo>
                    <a:cubicBezTo>
                      <a:pt x="968" y="1302"/>
                      <a:pt x="301" y="701"/>
                      <a:pt x="1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48" name="Google Shape;4161;p36"/>
          <p:cNvGrpSpPr/>
          <p:nvPr/>
        </p:nvGrpSpPr>
        <p:grpSpPr>
          <a:xfrm rot="784419">
            <a:off x="8331005" y="525476"/>
            <a:ext cx="881150" cy="1159147"/>
            <a:chOff x="3866613" y="40163"/>
            <a:chExt cx="838922" cy="1006105"/>
          </a:xfrm>
        </p:grpSpPr>
        <p:sp>
          <p:nvSpPr>
            <p:cNvPr id="49" name="Google Shape;4162;p36"/>
            <p:cNvSpPr/>
            <p:nvPr/>
          </p:nvSpPr>
          <p:spPr>
            <a:xfrm>
              <a:off x="3866613" y="40163"/>
              <a:ext cx="838922" cy="1006105"/>
            </a:xfrm>
            <a:custGeom>
              <a:avLst/>
              <a:gdLst/>
              <a:ahLst/>
              <a:cxnLst/>
              <a:rect l="l" t="t" r="r" b="b"/>
              <a:pathLst>
                <a:path w="27302" h="28909" extrusionOk="0">
                  <a:moveTo>
                    <a:pt x="12955" y="0"/>
                  </a:moveTo>
                  <a:cubicBezTo>
                    <a:pt x="12550" y="0"/>
                    <a:pt x="12169" y="107"/>
                    <a:pt x="11800" y="298"/>
                  </a:cubicBezTo>
                  <a:cubicBezTo>
                    <a:pt x="11323" y="572"/>
                    <a:pt x="10669" y="1095"/>
                    <a:pt x="9728" y="2881"/>
                  </a:cubicBezTo>
                  <a:cubicBezTo>
                    <a:pt x="8228" y="3441"/>
                    <a:pt x="6942" y="4417"/>
                    <a:pt x="6097" y="5727"/>
                  </a:cubicBezTo>
                  <a:cubicBezTo>
                    <a:pt x="6061" y="5775"/>
                    <a:pt x="6049" y="5822"/>
                    <a:pt x="6025" y="5846"/>
                  </a:cubicBezTo>
                  <a:lnTo>
                    <a:pt x="6001" y="5882"/>
                  </a:lnTo>
                  <a:cubicBezTo>
                    <a:pt x="5644" y="6465"/>
                    <a:pt x="5394" y="7060"/>
                    <a:pt x="5263" y="7668"/>
                  </a:cubicBezTo>
                  <a:cubicBezTo>
                    <a:pt x="5227" y="7680"/>
                    <a:pt x="5192" y="7680"/>
                    <a:pt x="5156" y="7692"/>
                  </a:cubicBezTo>
                  <a:cubicBezTo>
                    <a:pt x="5025" y="7727"/>
                    <a:pt x="4894" y="7775"/>
                    <a:pt x="4751" y="7811"/>
                  </a:cubicBezTo>
                  <a:cubicBezTo>
                    <a:pt x="4715" y="7834"/>
                    <a:pt x="4680" y="7846"/>
                    <a:pt x="4632" y="7858"/>
                  </a:cubicBezTo>
                  <a:lnTo>
                    <a:pt x="4620" y="7858"/>
                  </a:lnTo>
                  <a:cubicBezTo>
                    <a:pt x="4537" y="7906"/>
                    <a:pt x="4442" y="7930"/>
                    <a:pt x="4358" y="7977"/>
                  </a:cubicBezTo>
                  <a:cubicBezTo>
                    <a:pt x="4311" y="8013"/>
                    <a:pt x="4263" y="8025"/>
                    <a:pt x="4215" y="8049"/>
                  </a:cubicBezTo>
                  <a:cubicBezTo>
                    <a:pt x="4144" y="8096"/>
                    <a:pt x="4061" y="8144"/>
                    <a:pt x="3977" y="8203"/>
                  </a:cubicBezTo>
                  <a:lnTo>
                    <a:pt x="3965" y="8203"/>
                  </a:lnTo>
                  <a:cubicBezTo>
                    <a:pt x="3918" y="8227"/>
                    <a:pt x="3894" y="8251"/>
                    <a:pt x="3858" y="8275"/>
                  </a:cubicBezTo>
                  <a:cubicBezTo>
                    <a:pt x="3787" y="8334"/>
                    <a:pt x="3715" y="8382"/>
                    <a:pt x="3644" y="8454"/>
                  </a:cubicBezTo>
                  <a:cubicBezTo>
                    <a:pt x="3608" y="8465"/>
                    <a:pt x="3584" y="8501"/>
                    <a:pt x="3537" y="8549"/>
                  </a:cubicBezTo>
                  <a:lnTo>
                    <a:pt x="3489" y="8584"/>
                  </a:lnTo>
                  <a:lnTo>
                    <a:pt x="3465" y="8620"/>
                  </a:lnTo>
                  <a:cubicBezTo>
                    <a:pt x="3406" y="8680"/>
                    <a:pt x="3346" y="8751"/>
                    <a:pt x="3275" y="8811"/>
                  </a:cubicBezTo>
                  <a:cubicBezTo>
                    <a:pt x="3263" y="8846"/>
                    <a:pt x="3239" y="8858"/>
                    <a:pt x="3227" y="8882"/>
                  </a:cubicBezTo>
                  <a:cubicBezTo>
                    <a:pt x="3144" y="8977"/>
                    <a:pt x="3072" y="9073"/>
                    <a:pt x="3013" y="9168"/>
                  </a:cubicBezTo>
                  <a:cubicBezTo>
                    <a:pt x="3001" y="9180"/>
                    <a:pt x="3001" y="9204"/>
                    <a:pt x="2977" y="9216"/>
                  </a:cubicBezTo>
                  <a:cubicBezTo>
                    <a:pt x="2941" y="9287"/>
                    <a:pt x="2894" y="9358"/>
                    <a:pt x="2870" y="9442"/>
                  </a:cubicBezTo>
                  <a:cubicBezTo>
                    <a:pt x="2846" y="9454"/>
                    <a:pt x="2846" y="9466"/>
                    <a:pt x="2834" y="9501"/>
                  </a:cubicBezTo>
                  <a:cubicBezTo>
                    <a:pt x="2834" y="9513"/>
                    <a:pt x="2822" y="9513"/>
                    <a:pt x="2822" y="9525"/>
                  </a:cubicBezTo>
                  <a:lnTo>
                    <a:pt x="2775" y="9620"/>
                  </a:lnTo>
                  <a:cubicBezTo>
                    <a:pt x="2763" y="9632"/>
                    <a:pt x="2763" y="9656"/>
                    <a:pt x="2739" y="9680"/>
                  </a:cubicBezTo>
                  <a:cubicBezTo>
                    <a:pt x="2715" y="9751"/>
                    <a:pt x="2679" y="9835"/>
                    <a:pt x="2668" y="9918"/>
                  </a:cubicBezTo>
                  <a:cubicBezTo>
                    <a:pt x="2668" y="9930"/>
                    <a:pt x="2656" y="9954"/>
                    <a:pt x="2656" y="9978"/>
                  </a:cubicBezTo>
                  <a:cubicBezTo>
                    <a:pt x="2644" y="10037"/>
                    <a:pt x="2620" y="10097"/>
                    <a:pt x="2608" y="10168"/>
                  </a:cubicBezTo>
                  <a:cubicBezTo>
                    <a:pt x="2608" y="10192"/>
                    <a:pt x="2596" y="10216"/>
                    <a:pt x="2596" y="10239"/>
                  </a:cubicBezTo>
                  <a:cubicBezTo>
                    <a:pt x="2584" y="10299"/>
                    <a:pt x="2584" y="10370"/>
                    <a:pt x="2560" y="10430"/>
                  </a:cubicBezTo>
                  <a:lnTo>
                    <a:pt x="2560" y="10489"/>
                  </a:lnTo>
                  <a:lnTo>
                    <a:pt x="2560" y="10751"/>
                  </a:lnTo>
                  <a:lnTo>
                    <a:pt x="2560" y="10823"/>
                  </a:lnTo>
                  <a:cubicBezTo>
                    <a:pt x="2560" y="10882"/>
                    <a:pt x="2584" y="10954"/>
                    <a:pt x="2584" y="11013"/>
                  </a:cubicBezTo>
                  <a:cubicBezTo>
                    <a:pt x="2584" y="11049"/>
                    <a:pt x="2584" y="11061"/>
                    <a:pt x="2596" y="11085"/>
                  </a:cubicBezTo>
                  <a:cubicBezTo>
                    <a:pt x="2608" y="11180"/>
                    <a:pt x="2632" y="11251"/>
                    <a:pt x="2644" y="11347"/>
                  </a:cubicBezTo>
                  <a:cubicBezTo>
                    <a:pt x="2644" y="11359"/>
                    <a:pt x="2644" y="11371"/>
                    <a:pt x="2656" y="11382"/>
                  </a:cubicBezTo>
                  <a:cubicBezTo>
                    <a:pt x="2668" y="11442"/>
                    <a:pt x="2679" y="11525"/>
                    <a:pt x="2715" y="11597"/>
                  </a:cubicBezTo>
                  <a:cubicBezTo>
                    <a:pt x="2727" y="11621"/>
                    <a:pt x="2727" y="11644"/>
                    <a:pt x="2739" y="11668"/>
                  </a:cubicBezTo>
                  <a:cubicBezTo>
                    <a:pt x="2763" y="11728"/>
                    <a:pt x="2787" y="11787"/>
                    <a:pt x="2822" y="11847"/>
                  </a:cubicBezTo>
                  <a:cubicBezTo>
                    <a:pt x="2834" y="11859"/>
                    <a:pt x="2834" y="11894"/>
                    <a:pt x="2846" y="11906"/>
                  </a:cubicBezTo>
                  <a:cubicBezTo>
                    <a:pt x="2882" y="11978"/>
                    <a:pt x="2929" y="12061"/>
                    <a:pt x="2953" y="12144"/>
                  </a:cubicBezTo>
                  <a:cubicBezTo>
                    <a:pt x="2965" y="12156"/>
                    <a:pt x="2965" y="12192"/>
                    <a:pt x="2989" y="12204"/>
                  </a:cubicBezTo>
                  <a:cubicBezTo>
                    <a:pt x="3013" y="12264"/>
                    <a:pt x="3049" y="12323"/>
                    <a:pt x="3084" y="12383"/>
                  </a:cubicBezTo>
                  <a:cubicBezTo>
                    <a:pt x="3108" y="12418"/>
                    <a:pt x="3120" y="12430"/>
                    <a:pt x="3132" y="12442"/>
                  </a:cubicBezTo>
                  <a:cubicBezTo>
                    <a:pt x="3180" y="12514"/>
                    <a:pt x="3239" y="12597"/>
                    <a:pt x="3287" y="12656"/>
                  </a:cubicBezTo>
                  <a:cubicBezTo>
                    <a:pt x="3608" y="13085"/>
                    <a:pt x="4001" y="13466"/>
                    <a:pt x="4453" y="13787"/>
                  </a:cubicBezTo>
                  <a:cubicBezTo>
                    <a:pt x="4239" y="14145"/>
                    <a:pt x="4025" y="14478"/>
                    <a:pt x="3834" y="14811"/>
                  </a:cubicBezTo>
                  <a:cubicBezTo>
                    <a:pt x="3680" y="15050"/>
                    <a:pt x="3561" y="15300"/>
                    <a:pt x="3477" y="15550"/>
                  </a:cubicBezTo>
                  <a:cubicBezTo>
                    <a:pt x="2406" y="15823"/>
                    <a:pt x="1572" y="16240"/>
                    <a:pt x="989" y="16800"/>
                  </a:cubicBezTo>
                  <a:cubicBezTo>
                    <a:pt x="298" y="17478"/>
                    <a:pt x="1" y="18324"/>
                    <a:pt x="155" y="19157"/>
                  </a:cubicBezTo>
                  <a:cubicBezTo>
                    <a:pt x="191" y="19336"/>
                    <a:pt x="251" y="19693"/>
                    <a:pt x="453" y="20062"/>
                  </a:cubicBezTo>
                  <a:cubicBezTo>
                    <a:pt x="346" y="20515"/>
                    <a:pt x="286" y="20967"/>
                    <a:pt x="298" y="21443"/>
                  </a:cubicBezTo>
                  <a:cubicBezTo>
                    <a:pt x="334" y="23277"/>
                    <a:pt x="1215" y="25015"/>
                    <a:pt x="2715" y="26206"/>
                  </a:cubicBezTo>
                  <a:cubicBezTo>
                    <a:pt x="4263" y="27444"/>
                    <a:pt x="6847" y="28908"/>
                    <a:pt x="10323" y="28908"/>
                  </a:cubicBezTo>
                  <a:cubicBezTo>
                    <a:pt x="12181" y="28908"/>
                    <a:pt x="14098" y="28468"/>
                    <a:pt x="16014" y="27611"/>
                  </a:cubicBezTo>
                  <a:cubicBezTo>
                    <a:pt x="16550" y="27372"/>
                    <a:pt x="17074" y="27099"/>
                    <a:pt x="17586" y="26825"/>
                  </a:cubicBezTo>
                  <a:cubicBezTo>
                    <a:pt x="18312" y="26420"/>
                    <a:pt x="19027" y="25956"/>
                    <a:pt x="19693" y="25468"/>
                  </a:cubicBezTo>
                  <a:cubicBezTo>
                    <a:pt x="21896" y="23848"/>
                    <a:pt x="23706" y="21800"/>
                    <a:pt x="25039" y="19407"/>
                  </a:cubicBezTo>
                  <a:cubicBezTo>
                    <a:pt x="25670" y="18288"/>
                    <a:pt x="26170" y="17133"/>
                    <a:pt x="26528" y="15954"/>
                  </a:cubicBezTo>
                  <a:cubicBezTo>
                    <a:pt x="27087" y="14145"/>
                    <a:pt x="27302" y="12383"/>
                    <a:pt x="27123" y="10966"/>
                  </a:cubicBezTo>
                  <a:cubicBezTo>
                    <a:pt x="26980" y="9454"/>
                    <a:pt x="26492" y="8096"/>
                    <a:pt x="25742" y="6906"/>
                  </a:cubicBezTo>
                  <a:cubicBezTo>
                    <a:pt x="25563" y="6620"/>
                    <a:pt x="25373" y="6346"/>
                    <a:pt x="25158" y="6084"/>
                  </a:cubicBezTo>
                  <a:cubicBezTo>
                    <a:pt x="24897" y="5751"/>
                    <a:pt x="24599" y="5417"/>
                    <a:pt x="24265" y="5120"/>
                  </a:cubicBezTo>
                  <a:cubicBezTo>
                    <a:pt x="24194" y="5048"/>
                    <a:pt x="24099" y="4977"/>
                    <a:pt x="24027" y="4894"/>
                  </a:cubicBezTo>
                  <a:cubicBezTo>
                    <a:pt x="23789" y="4691"/>
                    <a:pt x="23539" y="4477"/>
                    <a:pt x="23265" y="4286"/>
                  </a:cubicBezTo>
                  <a:cubicBezTo>
                    <a:pt x="23111" y="4167"/>
                    <a:pt x="22932" y="4036"/>
                    <a:pt x="22753" y="3929"/>
                  </a:cubicBezTo>
                  <a:cubicBezTo>
                    <a:pt x="22575" y="3810"/>
                    <a:pt x="22396" y="3703"/>
                    <a:pt x="22194" y="3596"/>
                  </a:cubicBezTo>
                  <a:cubicBezTo>
                    <a:pt x="21991" y="3489"/>
                    <a:pt x="21777" y="3381"/>
                    <a:pt x="21575" y="3262"/>
                  </a:cubicBezTo>
                  <a:cubicBezTo>
                    <a:pt x="21563" y="3227"/>
                    <a:pt x="21563" y="3203"/>
                    <a:pt x="21539" y="3167"/>
                  </a:cubicBezTo>
                  <a:cubicBezTo>
                    <a:pt x="21539" y="3155"/>
                    <a:pt x="21527" y="3131"/>
                    <a:pt x="21527" y="3108"/>
                  </a:cubicBezTo>
                  <a:cubicBezTo>
                    <a:pt x="21515" y="3048"/>
                    <a:pt x="21503" y="2989"/>
                    <a:pt x="21468" y="2941"/>
                  </a:cubicBezTo>
                  <a:cubicBezTo>
                    <a:pt x="21456" y="2917"/>
                    <a:pt x="21456" y="2905"/>
                    <a:pt x="21432" y="2881"/>
                  </a:cubicBezTo>
                  <a:cubicBezTo>
                    <a:pt x="21408" y="2798"/>
                    <a:pt x="21372" y="2727"/>
                    <a:pt x="21337" y="2643"/>
                  </a:cubicBezTo>
                  <a:cubicBezTo>
                    <a:pt x="21337" y="2631"/>
                    <a:pt x="21325" y="2631"/>
                    <a:pt x="21325" y="2619"/>
                  </a:cubicBezTo>
                  <a:cubicBezTo>
                    <a:pt x="21289" y="2548"/>
                    <a:pt x="21241" y="2488"/>
                    <a:pt x="21206" y="2405"/>
                  </a:cubicBezTo>
                  <a:cubicBezTo>
                    <a:pt x="21182" y="2381"/>
                    <a:pt x="21170" y="2369"/>
                    <a:pt x="21158" y="2334"/>
                  </a:cubicBezTo>
                  <a:cubicBezTo>
                    <a:pt x="21110" y="2274"/>
                    <a:pt x="21063" y="2203"/>
                    <a:pt x="21027" y="2143"/>
                  </a:cubicBezTo>
                  <a:cubicBezTo>
                    <a:pt x="21003" y="2107"/>
                    <a:pt x="20979" y="2096"/>
                    <a:pt x="20956" y="2072"/>
                  </a:cubicBezTo>
                  <a:cubicBezTo>
                    <a:pt x="20884" y="1977"/>
                    <a:pt x="20813" y="1905"/>
                    <a:pt x="20741" y="1834"/>
                  </a:cubicBezTo>
                  <a:lnTo>
                    <a:pt x="20729" y="1810"/>
                  </a:lnTo>
                  <a:cubicBezTo>
                    <a:pt x="20646" y="1738"/>
                    <a:pt x="20575" y="1679"/>
                    <a:pt x="20491" y="1607"/>
                  </a:cubicBezTo>
                  <a:cubicBezTo>
                    <a:pt x="20455" y="1596"/>
                    <a:pt x="20432" y="1560"/>
                    <a:pt x="20396" y="1548"/>
                  </a:cubicBezTo>
                  <a:cubicBezTo>
                    <a:pt x="20325" y="1488"/>
                    <a:pt x="20253" y="1441"/>
                    <a:pt x="20158" y="1393"/>
                  </a:cubicBezTo>
                  <a:cubicBezTo>
                    <a:pt x="20134" y="1381"/>
                    <a:pt x="20098" y="1369"/>
                    <a:pt x="20051" y="1345"/>
                  </a:cubicBezTo>
                  <a:cubicBezTo>
                    <a:pt x="19932" y="1286"/>
                    <a:pt x="19813" y="1238"/>
                    <a:pt x="19693" y="1191"/>
                  </a:cubicBezTo>
                  <a:cubicBezTo>
                    <a:pt x="19265" y="1048"/>
                    <a:pt x="18836" y="964"/>
                    <a:pt x="18431" y="964"/>
                  </a:cubicBezTo>
                  <a:cubicBezTo>
                    <a:pt x="17312" y="964"/>
                    <a:pt x="16443" y="1536"/>
                    <a:pt x="16098" y="2441"/>
                  </a:cubicBezTo>
                  <a:cubicBezTo>
                    <a:pt x="15169" y="822"/>
                    <a:pt x="14121" y="0"/>
                    <a:pt x="12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4163;p36"/>
            <p:cNvSpPr/>
            <p:nvPr/>
          </p:nvSpPr>
          <p:spPr>
            <a:xfrm>
              <a:off x="4401487" y="126055"/>
              <a:ext cx="86006" cy="57355"/>
            </a:xfrm>
            <a:custGeom>
              <a:avLst/>
              <a:gdLst/>
              <a:ahLst/>
              <a:cxnLst/>
              <a:rect l="l" t="t" r="r" b="b"/>
              <a:pathLst>
                <a:path w="2799" h="1648" extrusionOk="0">
                  <a:moveTo>
                    <a:pt x="1069" y="0"/>
                  </a:moveTo>
                  <a:cubicBezTo>
                    <a:pt x="505" y="0"/>
                    <a:pt x="110" y="257"/>
                    <a:pt x="60" y="782"/>
                  </a:cubicBezTo>
                  <a:cubicBezTo>
                    <a:pt x="24" y="1175"/>
                    <a:pt x="0" y="1354"/>
                    <a:pt x="0" y="1449"/>
                  </a:cubicBezTo>
                  <a:cubicBezTo>
                    <a:pt x="600" y="1582"/>
                    <a:pt x="1210" y="1648"/>
                    <a:pt x="1823" y="1648"/>
                  </a:cubicBezTo>
                  <a:cubicBezTo>
                    <a:pt x="2147" y="1648"/>
                    <a:pt x="2473" y="1629"/>
                    <a:pt x="2798" y="1592"/>
                  </a:cubicBezTo>
                  <a:cubicBezTo>
                    <a:pt x="2763" y="1211"/>
                    <a:pt x="2608" y="378"/>
                    <a:pt x="1870" y="140"/>
                  </a:cubicBezTo>
                  <a:cubicBezTo>
                    <a:pt x="1581" y="47"/>
                    <a:pt x="1310" y="0"/>
                    <a:pt x="1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4164;p36"/>
            <p:cNvSpPr/>
            <p:nvPr/>
          </p:nvSpPr>
          <p:spPr>
            <a:xfrm>
              <a:off x="3921124" y="176484"/>
              <a:ext cx="748921" cy="817198"/>
            </a:xfrm>
            <a:custGeom>
              <a:avLst/>
              <a:gdLst/>
              <a:ahLst/>
              <a:cxnLst/>
              <a:rect l="l" t="t" r="r" b="b"/>
              <a:pathLst>
                <a:path w="24373" h="23481" extrusionOk="0">
                  <a:moveTo>
                    <a:pt x="15622" y="0"/>
                  </a:moveTo>
                  <a:lnTo>
                    <a:pt x="15622" y="72"/>
                  </a:lnTo>
                  <a:cubicBezTo>
                    <a:pt x="15622" y="72"/>
                    <a:pt x="13788" y="1381"/>
                    <a:pt x="12264" y="4489"/>
                  </a:cubicBezTo>
                  <a:cubicBezTo>
                    <a:pt x="10752" y="7596"/>
                    <a:pt x="8633" y="10573"/>
                    <a:pt x="5442" y="11954"/>
                  </a:cubicBezTo>
                  <a:cubicBezTo>
                    <a:pt x="2858" y="13061"/>
                    <a:pt x="1" y="14538"/>
                    <a:pt x="48" y="17490"/>
                  </a:cubicBezTo>
                  <a:cubicBezTo>
                    <a:pt x="60" y="18895"/>
                    <a:pt x="763" y="20205"/>
                    <a:pt x="1894" y="21098"/>
                  </a:cubicBezTo>
                  <a:cubicBezTo>
                    <a:pt x="3206" y="22131"/>
                    <a:pt x="5498" y="23480"/>
                    <a:pt x="8592" y="23480"/>
                  </a:cubicBezTo>
                  <a:cubicBezTo>
                    <a:pt x="10100" y="23480"/>
                    <a:pt x="11800" y="23160"/>
                    <a:pt x="13669" y="22324"/>
                  </a:cubicBezTo>
                  <a:cubicBezTo>
                    <a:pt x="21777" y="18693"/>
                    <a:pt x="24373" y="10799"/>
                    <a:pt x="23908" y="7227"/>
                  </a:cubicBezTo>
                  <a:cubicBezTo>
                    <a:pt x="23456" y="3655"/>
                    <a:pt x="21182" y="1500"/>
                    <a:pt x="18431" y="357"/>
                  </a:cubicBezTo>
                  <a:cubicBezTo>
                    <a:pt x="18431" y="357"/>
                    <a:pt x="18431" y="262"/>
                    <a:pt x="18420" y="143"/>
                  </a:cubicBezTo>
                  <a:cubicBezTo>
                    <a:pt x="18070" y="183"/>
                    <a:pt x="17721" y="205"/>
                    <a:pt x="17373" y="205"/>
                  </a:cubicBezTo>
                  <a:cubicBezTo>
                    <a:pt x="16783" y="205"/>
                    <a:pt x="16198" y="142"/>
                    <a:pt x="15622" y="0"/>
                  </a:cubicBezTo>
                  <a:close/>
                </a:path>
              </a:pathLst>
            </a:custGeom>
            <a:solidFill>
              <a:srgbClr val="FFC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4165;p36"/>
            <p:cNvSpPr/>
            <p:nvPr/>
          </p:nvSpPr>
          <p:spPr>
            <a:xfrm>
              <a:off x="3921861" y="120522"/>
              <a:ext cx="747815" cy="921605"/>
            </a:xfrm>
            <a:custGeom>
              <a:avLst/>
              <a:gdLst/>
              <a:ahLst/>
              <a:cxnLst/>
              <a:rect l="l" t="t" r="r" b="b"/>
              <a:pathLst>
                <a:path w="24337" h="26481" fill="none" extrusionOk="0">
                  <a:moveTo>
                    <a:pt x="36" y="19098"/>
                  </a:moveTo>
                  <a:cubicBezTo>
                    <a:pt x="60" y="20503"/>
                    <a:pt x="750" y="21813"/>
                    <a:pt x="1882" y="22706"/>
                  </a:cubicBezTo>
                  <a:cubicBezTo>
                    <a:pt x="3834" y="24242"/>
                    <a:pt x="7954" y="26480"/>
                    <a:pt x="13657" y="23932"/>
                  </a:cubicBezTo>
                  <a:cubicBezTo>
                    <a:pt x="21753" y="20313"/>
                    <a:pt x="24337" y="12431"/>
                    <a:pt x="23896" y="8859"/>
                  </a:cubicBezTo>
                  <a:cubicBezTo>
                    <a:pt x="23444" y="5275"/>
                    <a:pt x="21170" y="3120"/>
                    <a:pt x="18419" y="1977"/>
                  </a:cubicBezTo>
                  <a:cubicBezTo>
                    <a:pt x="18419" y="1977"/>
                    <a:pt x="18467" y="620"/>
                    <a:pt x="17491" y="310"/>
                  </a:cubicBezTo>
                  <a:cubicBezTo>
                    <a:pt x="16526" y="1"/>
                    <a:pt x="15752" y="203"/>
                    <a:pt x="15681" y="953"/>
                  </a:cubicBezTo>
                  <a:lnTo>
                    <a:pt x="15609" y="1680"/>
                  </a:lnTo>
                  <a:cubicBezTo>
                    <a:pt x="15609" y="1680"/>
                    <a:pt x="13776" y="2989"/>
                    <a:pt x="12252" y="6097"/>
                  </a:cubicBezTo>
                  <a:cubicBezTo>
                    <a:pt x="10740" y="9204"/>
                    <a:pt x="8621" y="12181"/>
                    <a:pt x="5430" y="13550"/>
                  </a:cubicBezTo>
                  <a:cubicBezTo>
                    <a:pt x="2858" y="14669"/>
                    <a:pt x="0" y="16146"/>
                    <a:pt x="36" y="19098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4166;p36"/>
            <p:cNvSpPr/>
            <p:nvPr/>
          </p:nvSpPr>
          <p:spPr>
            <a:xfrm>
              <a:off x="3994286" y="248978"/>
              <a:ext cx="441616" cy="536237"/>
            </a:xfrm>
            <a:custGeom>
              <a:avLst/>
              <a:gdLst/>
              <a:ahLst/>
              <a:cxnLst/>
              <a:rect l="l" t="t" r="r" b="b"/>
              <a:pathLst>
                <a:path w="14372" h="15408" fill="none" extrusionOk="0">
                  <a:moveTo>
                    <a:pt x="1" y="15407"/>
                  </a:moveTo>
                  <a:cubicBezTo>
                    <a:pt x="1" y="15407"/>
                    <a:pt x="6264" y="14443"/>
                    <a:pt x="10324" y="8740"/>
                  </a:cubicBezTo>
                  <a:cubicBezTo>
                    <a:pt x="14372" y="3025"/>
                    <a:pt x="14300" y="1"/>
                    <a:pt x="14300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4167;p36"/>
            <p:cNvSpPr/>
            <p:nvPr/>
          </p:nvSpPr>
          <p:spPr>
            <a:xfrm>
              <a:off x="4096363" y="252319"/>
              <a:ext cx="472343" cy="648927"/>
            </a:xfrm>
            <a:custGeom>
              <a:avLst/>
              <a:gdLst/>
              <a:ahLst/>
              <a:cxnLst/>
              <a:rect l="l" t="t" r="r" b="b"/>
              <a:pathLst>
                <a:path w="15372" h="18646" fill="none" extrusionOk="0">
                  <a:moveTo>
                    <a:pt x="1" y="18645"/>
                  </a:moveTo>
                  <a:cubicBezTo>
                    <a:pt x="1" y="18645"/>
                    <a:pt x="8764" y="18431"/>
                    <a:pt x="12812" y="10644"/>
                  </a:cubicBezTo>
                  <a:cubicBezTo>
                    <a:pt x="15372" y="5715"/>
                    <a:pt x="13860" y="0"/>
                    <a:pt x="13860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4168;p36"/>
            <p:cNvSpPr/>
            <p:nvPr/>
          </p:nvSpPr>
          <p:spPr>
            <a:xfrm>
              <a:off x="3987710" y="374963"/>
              <a:ext cx="133941" cy="124349"/>
            </a:xfrm>
            <a:custGeom>
              <a:avLst/>
              <a:gdLst/>
              <a:ahLst/>
              <a:cxnLst/>
              <a:rect l="l" t="t" r="r" b="b"/>
              <a:pathLst>
                <a:path w="4359" h="3573" extrusionOk="0">
                  <a:moveTo>
                    <a:pt x="667" y="0"/>
                  </a:moveTo>
                  <a:cubicBezTo>
                    <a:pt x="120" y="500"/>
                    <a:pt x="1" y="1286"/>
                    <a:pt x="596" y="2108"/>
                  </a:cubicBezTo>
                  <a:cubicBezTo>
                    <a:pt x="1203" y="2941"/>
                    <a:pt x="2156" y="3358"/>
                    <a:pt x="2953" y="3572"/>
                  </a:cubicBezTo>
                  <a:lnTo>
                    <a:pt x="4358" y="2536"/>
                  </a:lnTo>
                  <a:lnTo>
                    <a:pt x="3549" y="1310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4169;p36"/>
            <p:cNvSpPr/>
            <p:nvPr/>
          </p:nvSpPr>
          <p:spPr>
            <a:xfrm>
              <a:off x="3990629" y="392364"/>
              <a:ext cx="87850" cy="107366"/>
            </a:xfrm>
            <a:custGeom>
              <a:avLst/>
              <a:gdLst/>
              <a:ahLst/>
              <a:cxnLst/>
              <a:rect l="l" t="t" r="r" b="b"/>
              <a:pathLst>
                <a:path w="2859" h="3085" fill="none" extrusionOk="0">
                  <a:moveTo>
                    <a:pt x="2858" y="3084"/>
                  </a:moveTo>
                  <a:cubicBezTo>
                    <a:pt x="2061" y="2870"/>
                    <a:pt x="1108" y="2453"/>
                    <a:pt x="501" y="1620"/>
                  </a:cubicBezTo>
                  <a:cubicBezTo>
                    <a:pt x="60" y="1024"/>
                    <a:pt x="1" y="465"/>
                    <a:pt x="215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4170;p36"/>
            <p:cNvSpPr/>
            <p:nvPr/>
          </p:nvSpPr>
          <p:spPr>
            <a:xfrm>
              <a:off x="4008205" y="354743"/>
              <a:ext cx="113446" cy="77436"/>
            </a:xfrm>
            <a:custGeom>
              <a:avLst/>
              <a:gdLst/>
              <a:ahLst/>
              <a:cxnLst/>
              <a:rect l="l" t="t" r="r" b="b"/>
              <a:pathLst>
                <a:path w="3692" h="2225" extrusionOk="0">
                  <a:moveTo>
                    <a:pt x="1925" y="1"/>
                  </a:moveTo>
                  <a:cubicBezTo>
                    <a:pt x="1547" y="1"/>
                    <a:pt x="1192" y="51"/>
                    <a:pt x="965" y="105"/>
                  </a:cubicBezTo>
                  <a:cubicBezTo>
                    <a:pt x="584" y="188"/>
                    <a:pt x="238" y="367"/>
                    <a:pt x="0" y="593"/>
                  </a:cubicBezTo>
                  <a:lnTo>
                    <a:pt x="1024" y="2224"/>
                  </a:lnTo>
                  <a:cubicBezTo>
                    <a:pt x="1500" y="2224"/>
                    <a:pt x="2346" y="2141"/>
                    <a:pt x="2346" y="2141"/>
                  </a:cubicBezTo>
                  <a:cubicBezTo>
                    <a:pt x="3036" y="2010"/>
                    <a:pt x="3691" y="1724"/>
                    <a:pt x="3655" y="1081"/>
                  </a:cubicBezTo>
                  <a:cubicBezTo>
                    <a:pt x="3607" y="220"/>
                    <a:pt x="2715" y="1"/>
                    <a:pt x="19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4171;p36"/>
            <p:cNvSpPr/>
            <p:nvPr/>
          </p:nvSpPr>
          <p:spPr>
            <a:xfrm>
              <a:off x="3997236" y="348026"/>
              <a:ext cx="125491" cy="89964"/>
            </a:xfrm>
            <a:custGeom>
              <a:avLst/>
              <a:gdLst/>
              <a:ahLst/>
              <a:cxnLst/>
              <a:rect l="l" t="t" r="r" b="b"/>
              <a:pathLst>
                <a:path w="4084" h="2585" fill="none" extrusionOk="0">
                  <a:moveTo>
                    <a:pt x="0" y="1274"/>
                  </a:moveTo>
                  <a:cubicBezTo>
                    <a:pt x="202" y="810"/>
                    <a:pt x="679" y="453"/>
                    <a:pt x="1322" y="298"/>
                  </a:cubicBezTo>
                  <a:cubicBezTo>
                    <a:pt x="2024" y="131"/>
                    <a:pt x="3941" y="0"/>
                    <a:pt x="4012" y="1274"/>
                  </a:cubicBezTo>
                  <a:cubicBezTo>
                    <a:pt x="4084" y="2584"/>
                    <a:pt x="1262" y="2405"/>
                    <a:pt x="1262" y="2405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4172;p36"/>
            <p:cNvSpPr/>
            <p:nvPr/>
          </p:nvSpPr>
          <p:spPr>
            <a:xfrm>
              <a:off x="4292465" y="571771"/>
              <a:ext cx="129178" cy="120243"/>
            </a:xfrm>
            <a:custGeom>
              <a:avLst/>
              <a:gdLst/>
              <a:ahLst/>
              <a:cxnLst/>
              <a:rect l="l" t="t" r="r" b="b"/>
              <a:pathLst>
                <a:path w="4204" h="3455" extrusionOk="0">
                  <a:moveTo>
                    <a:pt x="584" y="1"/>
                  </a:moveTo>
                  <a:lnTo>
                    <a:pt x="0" y="1608"/>
                  </a:lnTo>
                  <a:cubicBezTo>
                    <a:pt x="453" y="2287"/>
                    <a:pt x="1155" y="3037"/>
                    <a:pt x="2144" y="3346"/>
                  </a:cubicBezTo>
                  <a:cubicBezTo>
                    <a:pt x="2387" y="3420"/>
                    <a:pt x="2616" y="3454"/>
                    <a:pt x="2827" y="3454"/>
                  </a:cubicBezTo>
                  <a:cubicBezTo>
                    <a:pt x="3471" y="3454"/>
                    <a:pt x="3952" y="3134"/>
                    <a:pt x="4203" y="2632"/>
                  </a:cubicBezTo>
                  <a:lnTo>
                    <a:pt x="2048" y="370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4173;p36"/>
            <p:cNvSpPr/>
            <p:nvPr/>
          </p:nvSpPr>
          <p:spPr>
            <a:xfrm>
              <a:off x="4292465" y="627733"/>
              <a:ext cx="117840" cy="68387"/>
            </a:xfrm>
            <a:custGeom>
              <a:avLst/>
              <a:gdLst/>
              <a:ahLst/>
              <a:cxnLst/>
              <a:rect l="l" t="t" r="r" b="b"/>
              <a:pathLst>
                <a:path w="3835" h="1965" fill="none" extrusionOk="0">
                  <a:moveTo>
                    <a:pt x="0" y="0"/>
                  </a:moveTo>
                  <a:cubicBezTo>
                    <a:pt x="453" y="679"/>
                    <a:pt x="1155" y="1429"/>
                    <a:pt x="2144" y="1738"/>
                  </a:cubicBezTo>
                  <a:cubicBezTo>
                    <a:pt x="2858" y="1965"/>
                    <a:pt x="3441" y="1834"/>
                    <a:pt x="3834" y="150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4174;p36"/>
            <p:cNvSpPr/>
            <p:nvPr/>
          </p:nvSpPr>
          <p:spPr>
            <a:xfrm>
              <a:off x="4350633" y="549323"/>
              <a:ext cx="77218" cy="114083"/>
            </a:xfrm>
            <a:custGeom>
              <a:avLst/>
              <a:gdLst/>
              <a:ahLst/>
              <a:cxnLst/>
              <a:rect l="l" t="t" r="r" b="b"/>
              <a:pathLst>
                <a:path w="2513" h="3278" extrusionOk="0">
                  <a:moveTo>
                    <a:pt x="1007" y="1"/>
                  </a:moveTo>
                  <a:cubicBezTo>
                    <a:pt x="915" y="1"/>
                    <a:pt x="818" y="13"/>
                    <a:pt x="715" y="39"/>
                  </a:cubicBezTo>
                  <a:cubicBezTo>
                    <a:pt x="72" y="205"/>
                    <a:pt x="1" y="908"/>
                    <a:pt x="96" y="1574"/>
                  </a:cubicBezTo>
                  <a:cubicBezTo>
                    <a:pt x="96" y="1574"/>
                    <a:pt x="227" y="2265"/>
                    <a:pt x="417" y="2801"/>
                  </a:cubicBezTo>
                  <a:lnTo>
                    <a:pt x="2310" y="3277"/>
                  </a:lnTo>
                  <a:cubicBezTo>
                    <a:pt x="2453" y="2979"/>
                    <a:pt x="2513" y="2622"/>
                    <a:pt x="2501" y="2229"/>
                  </a:cubicBezTo>
                  <a:cubicBezTo>
                    <a:pt x="2457" y="1594"/>
                    <a:pt x="2070" y="1"/>
                    <a:pt x="10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4175;p36"/>
            <p:cNvSpPr/>
            <p:nvPr/>
          </p:nvSpPr>
          <p:spPr>
            <a:xfrm>
              <a:off x="4331981" y="539474"/>
              <a:ext cx="96607" cy="140498"/>
            </a:xfrm>
            <a:custGeom>
              <a:avLst/>
              <a:gdLst/>
              <a:ahLst/>
              <a:cxnLst/>
              <a:rect l="l" t="t" r="r" b="b"/>
              <a:pathLst>
                <a:path w="3144" h="4037" fill="none" extrusionOk="0">
                  <a:moveTo>
                    <a:pt x="2548" y="4036"/>
                  </a:moveTo>
                  <a:cubicBezTo>
                    <a:pt x="2929" y="3703"/>
                    <a:pt x="3144" y="3155"/>
                    <a:pt x="3096" y="2512"/>
                  </a:cubicBezTo>
                  <a:cubicBezTo>
                    <a:pt x="3048" y="1822"/>
                    <a:pt x="2584" y="0"/>
                    <a:pt x="1310" y="333"/>
                  </a:cubicBezTo>
                  <a:cubicBezTo>
                    <a:pt x="0" y="655"/>
                    <a:pt x="1036" y="3215"/>
                    <a:pt x="1036" y="3215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4176;p36"/>
            <p:cNvSpPr/>
            <p:nvPr/>
          </p:nvSpPr>
          <p:spPr>
            <a:xfrm>
              <a:off x="4183813" y="719334"/>
              <a:ext cx="159168" cy="79489"/>
            </a:xfrm>
            <a:custGeom>
              <a:avLst/>
              <a:gdLst/>
              <a:ahLst/>
              <a:cxnLst/>
              <a:rect l="l" t="t" r="r" b="b"/>
              <a:pathLst>
                <a:path w="5180" h="2284" extrusionOk="0">
                  <a:moveTo>
                    <a:pt x="1159" y="0"/>
                  </a:moveTo>
                  <a:cubicBezTo>
                    <a:pt x="913" y="0"/>
                    <a:pt x="679" y="39"/>
                    <a:pt x="441" y="83"/>
                  </a:cubicBezTo>
                  <a:cubicBezTo>
                    <a:pt x="179" y="142"/>
                    <a:pt x="0" y="392"/>
                    <a:pt x="72" y="678"/>
                  </a:cubicBezTo>
                  <a:cubicBezTo>
                    <a:pt x="84" y="773"/>
                    <a:pt x="131" y="845"/>
                    <a:pt x="191" y="904"/>
                  </a:cubicBezTo>
                  <a:cubicBezTo>
                    <a:pt x="282" y="1006"/>
                    <a:pt x="426" y="1064"/>
                    <a:pt x="577" y="1064"/>
                  </a:cubicBezTo>
                  <a:cubicBezTo>
                    <a:pt x="603" y="1064"/>
                    <a:pt x="629" y="1063"/>
                    <a:pt x="655" y="1059"/>
                  </a:cubicBezTo>
                  <a:cubicBezTo>
                    <a:pt x="856" y="1019"/>
                    <a:pt x="1030" y="984"/>
                    <a:pt x="1188" y="984"/>
                  </a:cubicBezTo>
                  <a:cubicBezTo>
                    <a:pt x="1264" y="984"/>
                    <a:pt x="1336" y="992"/>
                    <a:pt x="1405" y="1011"/>
                  </a:cubicBezTo>
                  <a:cubicBezTo>
                    <a:pt x="1786" y="1095"/>
                    <a:pt x="2024" y="1297"/>
                    <a:pt x="2286" y="1511"/>
                  </a:cubicBezTo>
                  <a:cubicBezTo>
                    <a:pt x="2667" y="1833"/>
                    <a:pt x="3096" y="2190"/>
                    <a:pt x="3882" y="2273"/>
                  </a:cubicBezTo>
                  <a:cubicBezTo>
                    <a:pt x="3938" y="2280"/>
                    <a:pt x="3994" y="2283"/>
                    <a:pt x="4051" y="2283"/>
                  </a:cubicBezTo>
                  <a:cubicBezTo>
                    <a:pt x="4422" y="2283"/>
                    <a:pt x="4819" y="2150"/>
                    <a:pt x="5179" y="1892"/>
                  </a:cubicBezTo>
                  <a:cubicBezTo>
                    <a:pt x="5049" y="1797"/>
                    <a:pt x="4906" y="1690"/>
                    <a:pt x="4810" y="1571"/>
                  </a:cubicBezTo>
                  <a:cubicBezTo>
                    <a:pt x="4691" y="1440"/>
                    <a:pt x="4584" y="1309"/>
                    <a:pt x="4513" y="1154"/>
                  </a:cubicBezTo>
                  <a:cubicBezTo>
                    <a:pt x="4330" y="1262"/>
                    <a:pt x="4167" y="1311"/>
                    <a:pt x="4041" y="1311"/>
                  </a:cubicBezTo>
                  <a:cubicBezTo>
                    <a:pt x="4027" y="1311"/>
                    <a:pt x="4014" y="1310"/>
                    <a:pt x="4001" y="1309"/>
                  </a:cubicBezTo>
                  <a:cubicBezTo>
                    <a:pt x="3513" y="1250"/>
                    <a:pt x="3263" y="1035"/>
                    <a:pt x="2941" y="773"/>
                  </a:cubicBezTo>
                  <a:cubicBezTo>
                    <a:pt x="2620" y="499"/>
                    <a:pt x="2262" y="202"/>
                    <a:pt x="1655" y="59"/>
                  </a:cubicBezTo>
                  <a:cubicBezTo>
                    <a:pt x="1482" y="17"/>
                    <a:pt x="1318" y="0"/>
                    <a:pt x="1159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4177;p36"/>
            <p:cNvSpPr/>
            <p:nvPr/>
          </p:nvSpPr>
          <p:spPr>
            <a:xfrm>
              <a:off x="4236849" y="736282"/>
              <a:ext cx="105395" cy="62540"/>
            </a:xfrm>
            <a:custGeom>
              <a:avLst/>
              <a:gdLst/>
              <a:ahLst/>
              <a:cxnLst/>
              <a:rect l="l" t="t" r="r" b="b"/>
              <a:pathLst>
                <a:path w="3430" h="1797" extrusionOk="0">
                  <a:moveTo>
                    <a:pt x="810" y="1"/>
                  </a:moveTo>
                  <a:cubicBezTo>
                    <a:pt x="560" y="227"/>
                    <a:pt x="298" y="441"/>
                    <a:pt x="1" y="643"/>
                  </a:cubicBezTo>
                  <a:cubicBezTo>
                    <a:pt x="203" y="739"/>
                    <a:pt x="370" y="882"/>
                    <a:pt x="548" y="1024"/>
                  </a:cubicBezTo>
                  <a:cubicBezTo>
                    <a:pt x="917" y="1334"/>
                    <a:pt x="1346" y="1703"/>
                    <a:pt x="2144" y="1786"/>
                  </a:cubicBezTo>
                  <a:cubicBezTo>
                    <a:pt x="2200" y="1793"/>
                    <a:pt x="2256" y="1796"/>
                    <a:pt x="2314" y="1796"/>
                  </a:cubicBezTo>
                  <a:cubicBezTo>
                    <a:pt x="2684" y="1796"/>
                    <a:pt x="3079" y="1663"/>
                    <a:pt x="3430" y="1405"/>
                  </a:cubicBezTo>
                  <a:cubicBezTo>
                    <a:pt x="3299" y="1310"/>
                    <a:pt x="3168" y="1203"/>
                    <a:pt x="3061" y="1084"/>
                  </a:cubicBezTo>
                  <a:cubicBezTo>
                    <a:pt x="2942" y="953"/>
                    <a:pt x="2834" y="822"/>
                    <a:pt x="2763" y="667"/>
                  </a:cubicBezTo>
                  <a:cubicBezTo>
                    <a:pt x="2591" y="775"/>
                    <a:pt x="2429" y="824"/>
                    <a:pt x="2303" y="824"/>
                  </a:cubicBezTo>
                  <a:cubicBezTo>
                    <a:pt x="2289" y="824"/>
                    <a:pt x="2276" y="823"/>
                    <a:pt x="2263" y="822"/>
                  </a:cubicBezTo>
                  <a:cubicBezTo>
                    <a:pt x="1763" y="763"/>
                    <a:pt x="1513" y="548"/>
                    <a:pt x="1203" y="286"/>
                  </a:cubicBezTo>
                  <a:cubicBezTo>
                    <a:pt x="1096" y="179"/>
                    <a:pt x="965" y="72"/>
                    <a:pt x="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4178;p36"/>
            <p:cNvSpPr/>
            <p:nvPr/>
          </p:nvSpPr>
          <p:spPr>
            <a:xfrm>
              <a:off x="4183813" y="719334"/>
              <a:ext cx="78693" cy="38944"/>
            </a:xfrm>
            <a:custGeom>
              <a:avLst/>
              <a:gdLst/>
              <a:ahLst/>
              <a:cxnLst/>
              <a:rect l="l" t="t" r="r" b="b"/>
              <a:pathLst>
                <a:path w="2561" h="1119" extrusionOk="0">
                  <a:moveTo>
                    <a:pt x="1159" y="0"/>
                  </a:moveTo>
                  <a:cubicBezTo>
                    <a:pt x="913" y="0"/>
                    <a:pt x="679" y="39"/>
                    <a:pt x="441" y="83"/>
                  </a:cubicBezTo>
                  <a:cubicBezTo>
                    <a:pt x="179" y="142"/>
                    <a:pt x="0" y="392"/>
                    <a:pt x="72" y="666"/>
                  </a:cubicBezTo>
                  <a:cubicBezTo>
                    <a:pt x="84" y="761"/>
                    <a:pt x="131" y="833"/>
                    <a:pt x="191" y="892"/>
                  </a:cubicBezTo>
                  <a:cubicBezTo>
                    <a:pt x="277" y="988"/>
                    <a:pt x="410" y="1046"/>
                    <a:pt x="551" y="1046"/>
                  </a:cubicBezTo>
                  <a:cubicBezTo>
                    <a:pt x="586" y="1046"/>
                    <a:pt x="620" y="1042"/>
                    <a:pt x="655" y="1035"/>
                  </a:cubicBezTo>
                  <a:cubicBezTo>
                    <a:pt x="845" y="997"/>
                    <a:pt x="1011" y="969"/>
                    <a:pt x="1162" y="969"/>
                  </a:cubicBezTo>
                  <a:cubicBezTo>
                    <a:pt x="1247" y="969"/>
                    <a:pt x="1328" y="978"/>
                    <a:pt x="1405" y="1000"/>
                  </a:cubicBezTo>
                  <a:cubicBezTo>
                    <a:pt x="1524" y="1023"/>
                    <a:pt x="1631" y="1071"/>
                    <a:pt x="1739" y="1119"/>
                  </a:cubicBezTo>
                  <a:cubicBezTo>
                    <a:pt x="2024" y="904"/>
                    <a:pt x="2298" y="702"/>
                    <a:pt x="2560" y="476"/>
                  </a:cubicBezTo>
                  <a:cubicBezTo>
                    <a:pt x="2322" y="309"/>
                    <a:pt x="2036" y="142"/>
                    <a:pt x="1655" y="59"/>
                  </a:cubicBezTo>
                  <a:cubicBezTo>
                    <a:pt x="1482" y="17"/>
                    <a:pt x="1318" y="0"/>
                    <a:pt x="1159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4179;p36"/>
            <p:cNvSpPr/>
            <p:nvPr/>
          </p:nvSpPr>
          <p:spPr>
            <a:xfrm>
              <a:off x="4322455" y="733394"/>
              <a:ext cx="47966" cy="50568"/>
            </a:xfrm>
            <a:custGeom>
              <a:avLst/>
              <a:gdLst/>
              <a:ahLst/>
              <a:cxnLst/>
              <a:rect l="l" t="t" r="r" b="b"/>
              <a:pathLst>
                <a:path w="1561" h="1453" extrusionOk="0">
                  <a:moveTo>
                    <a:pt x="1001" y="0"/>
                  </a:moveTo>
                  <a:cubicBezTo>
                    <a:pt x="848" y="0"/>
                    <a:pt x="699" y="65"/>
                    <a:pt x="608" y="191"/>
                  </a:cubicBezTo>
                  <a:cubicBezTo>
                    <a:pt x="394" y="441"/>
                    <a:pt x="191" y="619"/>
                    <a:pt x="1" y="738"/>
                  </a:cubicBezTo>
                  <a:cubicBezTo>
                    <a:pt x="72" y="881"/>
                    <a:pt x="179" y="1024"/>
                    <a:pt x="286" y="1143"/>
                  </a:cubicBezTo>
                  <a:cubicBezTo>
                    <a:pt x="406" y="1262"/>
                    <a:pt x="525" y="1369"/>
                    <a:pt x="667" y="1453"/>
                  </a:cubicBezTo>
                  <a:cubicBezTo>
                    <a:pt x="918" y="1274"/>
                    <a:pt x="1168" y="1048"/>
                    <a:pt x="1394" y="774"/>
                  </a:cubicBezTo>
                  <a:cubicBezTo>
                    <a:pt x="1560" y="560"/>
                    <a:pt x="1525" y="262"/>
                    <a:pt x="1310" y="95"/>
                  </a:cubicBezTo>
                  <a:cubicBezTo>
                    <a:pt x="1217" y="32"/>
                    <a:pt x="1108" y="0"/>
                    <a:pt x="1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4180;p36"/>
            <p:cNvSpPr/>
            <p:nvPr/>
          </p:nvSpPr>
          <p:spPr>
            <a:xfrm>
              <a:off x="4182707" y="717211"/>
              <a:ext cx="186608" cy="82934"/>
            </a:xfrm>
            <a:custGeom>
              <a:avLst/>
              <a:gdLst/>
              <a:ahLst/>
              <a:cxnLst/>
              <a:rect l="l" t="t" r="r" b="b"/>
              <a:pathLst>
                <a:path w="6073" h="2383" fill="none" extrusionOk="0">
                  <a:moveTo>
                    <a:pt x="215" y="941"/>
                  </a:moveTo>
                  <a:cubicBezTo>
                    <a:pt x="334" y="1061"/>
                    <a:pt x="501" y="1120"/>
                    <a:pt x="667" y="1084"/>
                  </a:cubicBezTo>
                  <a:cubicBezTo>
                    <a:pt x="965" y="1025"/>
                    <a:pt x="1203" y="977"/>
                    <a:pt x="1429" y="1037"/>
                  </a:cubicBezTo>
                  <a:cubicBezTo>
                    <a:pt x="1798" y="1132"/>
                    <a:pt x="2037" y="1322"/>
                    <a:pt x="2310" y="1549"/>
                  </a:cubicBezTo>
                  <a:cubicBezTo>
                    <a:pt x="2679" y="1858"/>
                    <a:pt x="3108" y="2215"/>
                    <a:pt x="3906" y="2311"/>
                  </a:cubicBezTo>
                  <a:cubicBezTo>
                    <a:pt x="4573" y="2382"/>
                    <a:pt x="5311" y="1977"/>
                    <a:pt x="5906" y="1239"/>
                  </a:cubicBezTo>
                  <a:cubicBezTo>
                    <a:pt x="6073" y="1025"/>
                    <a:pt x="6049" y="727"/>
                    <a:pt x="5823" y="560"/>
                  </a:cubicBezTo>
                  <a:cubicBezTo>
                    <a:pt x="5596" y="406"/>
                    <a:pt x="5299" y="441"/>
                    <a:pt x="5120" y="656"/>
                  </a:cubicBezTo>
                  <a:cubicBezTo>
                    <a:pt x="4704" y="1180"/>
                    <a:pt x="4263" y="1382"/>
                    <a:pt x="4001" y="1346"/>
                  </a:cubicBezTo>
                  <a:cubicBezTo>
                    <a:pt x="3513" y="1287"/>
                    <a:pt x="3263" y="1084"/>
                    <a:pt x="2953" y="822"/>
                  </a:cubicBezTo>
                  <a:cubicBezTo>
                    <a:pt x="2644" y="549"/>
                    <a:pt x="2263" y="251"/>
                    <a:pt x="1656" y="96"/>
                  </a:cubicBezTo>
                  <a:cubicBezTo>
                    <a:pt x="1227" y="1"/>
                    <a:pt x="846" y="60"/>
                    <a:pt x="453" y="132"/>
                  </a:cubicBezTo>
                  <a:cubicBezTo>
                    <a:pt x="179" y="191"/>
                    <a:pt x="1" y="441"/>
                    <a:pt x="60" y="691"/>
                  </a:cubicBezTo>
                  <a:cubicBezTo>
                    <a:pt x="108" y="799"/>
                    <a:pt x="155" y="882"/>
                    <a:pt x="215" y="941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4181;p36"/>
            <p:cNvSpPr/>
            <p:nvPr/>
          </p:nvSpPr>
          <p:spPr>
            <a:xfrm>
              <a:off x="4183813" y="91914"/>
              <a:ext cx="163562" cy="131832"/>
            </a:xfrm>
            <a:custGeom>
              <a:avLst/>
              <a:gdLst/>
              <a:ahLst/>
              <a:cxnLst/>
              <a:rect l="l" t="t" r="r" b="b"/>
              <a:pathLst>
                <a:path w="5323" h="3788" extrusionOk="0">
                  <a:moveTo>
                    <a:pt x="2692" y="1"/>
                  </a:moveTo>
                  <a:cubicBezTo>
                    <a:pt x="2546" y="1"/>
                    <a:pt x="2399" y="38"/>
                    <a:pt x="2251" y="120"/>
                  </a:cubicBezTo>
                  <a:cubicBezTo>
                    <a:pt x="1250" y="668"/>
                    <a:pt x="0" y="3788"/>
                    <a:pt x="0" y="3788"/>
                  </a:cubicBezTo>
                  <a:lnTo>
                    <a:pt x="5322" y="3395"/>
                  </a:lnTo>
                  <a:cubicBezTo>
                    <a:pt x="5322" y="3395"/>
                    <a:pt x="4084" y="1"/>
                    <a:pt x="2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4182;p36"/>
            <p:cNvSpPr/>
            <p:nvPr/>
          </p:nvSpPr>
          <p:spPr>
            <a:xfrm>
              <a:off x="4218566" y="126021"/>
              <a:ext cx="94057" cy="75765"/>
            </a:xfrm>
            <a:custGeom>
              <a:avLst/>
              <a:gdLst/>
              <a:ahLst/>
              <a:cxnLst/>
              <a:rect l="l" t="t" r="r" b="b"/>
              <a:pathLst>
                <a:path w="3061" h="2177" extrusionOk="0">
                  <a:moveTo>
                    <a:pt x="1551" y="0"/>
                  </a:moveTo>
                  <a:cubicBezTo>
                    <a:pt x="1468" y="0"/>
                    <a:pt x="1383" y="22"/>
                    <a:pt x="1298" y="69"/>
                  </a:cubicBezTo>
                  <a:cubicBezTo>
                    <a:pt x="727" y="391"/>
                    <a:pt x="0" y="2177"/>
                    <a:pt x="0" y="2177"/>
                  </a:cubicBezTo>
                  <a:lnTo>
                    <a:pt x="3060" y="1950"/>
                  </a:lnTo>
                  <a:cubicBezTo>
                    <a:pt x="3060" y="1950"/>
                    <a:pt x="2348" y="0"/>
                    <a:pt x="1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4183;p36"/>
            <p:cNvSpPr/>
            <p:nvPr/>
          </p:nvSpPr>
          <p:spPr>
            <a:xfrm>
              <a:off x="4183813" y="65847"/>
              <a:ext cx="163562" cy="157899"/>
            </a:xfrm>
            <a:custGeom>
              <a:avLst/>
              <a:gdLst/>
              <a:ahLst/>
              <a:cxnLst/>
              <a:rect l="l" t="t" r="r" b="b"/>
              <a:pathLst>
                <a:path w="5323" h="4537" fill="none" extrusionOk="0">
                  <a:moveTo>
                    <a:pt x="0" y="4537"/>
                  </a:moveTo>
                  <a:cubicBezTo>
                    <a:pt x="0" y="4537"/>
                    <a:pt x="1250" y="1417"/>
                    <a:pt x="2251" y="869"/>
                  </a:cubicBezTo>
                  <a:cubicBezTo>
                    <a:pt x="3810" y="0"/>
                    <a:pt x="5322" y="4144"/>
                    <a:pt x="5322" y="4144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4184;p36"/>
            <p:cNvSpPr/>
            <p:nvPr/>
          </p:nvSpPr>
          <p:spPr>
            <a:xfrm>
              <a:off x="4422351" y="273653"/>
              <a:ext cx="137290" cy="170115"/>
            </a:xfrm>
            <a:custGeom>
              <a:avLst/>
              <a:gdLst/>
              <a:ahLst/>
              <a:cxnLst/>
              <a:rect l="l" t="t" r="r" b="b"/>
              <a:pathLst>
                <a:path w="4468" h="4888" extrusionOk="0">
                  <a:moveTo>
                    <a:pt x="1219" y="1"/>
                  </a:moveTo>
                  <a:cubicBezTo>
                    <a:pt x="529" y="1"/>
                    <a:pt x="0" y="54"/>
                    <a:pt x="0" y="54"/>
                  </a:cubicBezTo>
                  <a:lnTo>
                    <a:pt x="1941" y="4888"/>
                  </a:lnTo>
                  <a:cubicBezTo>
                    <a:pt x="1941" y="4888"/>
                    <a:pt x="4310" y="2447"/>
                    <a:pt x="4382" y="1340"/>
                  </a:cubicBezTo>
                  <a:cubicBezTo>
                    <a:pt x="4468" y="196"/>
                    <a:pt x="2546" y="1"/>
                    <a:pt x="1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4185;p36"/>
            <p:cNvSpPr/>
            <p:nvPr/>
          </p:nvSpPr>
          <p:spPr>
            <a:xfrm>
              <a:off x="4450866" y="301773"/>
              <a:ext cx="78662" cy="98073"/>
            </a:xfrm>
            <a:custGeom>
              <a:avLst/>
              <a:gdLst/>
              <a:ahLst/>
              <a:cxnLst/>
              <a:rect l="l" t="t" r="r" b="b"/>
              <a:pathLst>
                <a:path w="2560" h="2818" extrusionOk="0">
                  <a:moveTo>
                    <a:pt x="704" y="1"/>
                  </a:moveTo>
                  <a:cubicBezTo>
                    <a:pt x="306" y="1"/>
                    <a:pt x="1" y="32"/>
                    <a:pt x="1" y="32"/>
                  </a:cubicBezTo>
                  <a:lnTo>
                    <a:pt x="1120" y="2818"/>
                  </a:lnTo>
                  <a:cubicBezTo>
                    <a:pt x="1120" y="2818"/>
                    <a:pt x="2465" y="1413"/>
                    <a:pt x="2513" y="770"/>
                  </a:cubicBezTo>
                  <a:cubicBezTo>
                    <a:pt x="2560" y="113"/>
                    <a:pt x="1463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4186;p36"/>
            <p:cNvSpPr/>
            <p:nvPr/>
          </p:nvSpPr>
          <p:spPr>
            <a:xfrm>
              <a:off x="4422351" y="259767"/>
              <a:ext cx="138673" cy="184001"/>
            </a:xfrm>
            <a:custGeom>
              <a:avLst/>
              <a:gdLst/>
              <a:ahLst/>
              <a:cxnLst/>
              <a:rect l="l" t="t" r="r" b="b"/>
              <a:pathLst>
                <a:path w="4513" h="5287" fill="none" extrusionOk="0">
                  <a:moveTo>
                    <a:pt x="1941" y="5287"/>
                  </a:moveTo>
                  <a:cubicBezTo>
                    <a:pt x="1941" y="5287"/>
                    <a:pt x="4310" y="2846"/>
                    <a:pt x="4382" y="1739"/>
                  </a:cubicBezTo>
                  <a:cubicBezTo>
                    <a:pt x="4513" y="0"/>
                    <a:pt x="0" y="453"/>
                    <a:pt x="0" y="453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4187;p36"/>
            <p:cNvSpPr/>
            <p:nvPr/>
          </p:nvSpPr>
          <p:spPr>
            <a:xfrm>
              <a:off x="3915285" y="613638"/>
              <a:ext cx="171613" cy="125393"/>
            </a:xfrm>
            <a:custGeom>
              <a:avLst/>
              <a:gdLst/>
              <a:ahLst/>
              <a:cxnLst/>
              <a:rect l="l" t="t" r="r" b="b"/>
              <a:pathLst>
                <a:path w="5585" h="3603" extrusionOk="0">
                  <a:moveTo>
                    <a:pt x="4501" y="0"/>
                  </a:moveTo>
                  <a:lnTo>
                    <a:pt x="2846" y="381"/>
                  </a:lnTo>
                  <a:cubicBezTo>
                    <a:pt x="357" y="822"/>
                    <a:pt x="0" y="1870"/>
                    <a:pt x="95" y="2382"/>
                  </a:cubicBezTo>
                  <a:cubicBezTo>
                    <a:pt x="174" y="2933"/>
                    <a:pt x="392" y="3603"/>
                    <a:pt x="2330" y="3603"/>
                  </a:cubicBezTo>
                  <a:cubicBezTo>
                    <a:pt x="2441" y="3603"/>
                    <a:pt x="2557" y="3600"/>
                    <a:pt x="2679" y="3596"/>
                  </a:cubicBezTo>
                  <a:lnTo>
                    <a:pt x="5584" y="3322"/>
                  </a:lnTo>
                  <a:lnTo>
                    <a:pt x="45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4188;p36"/>
            <p:cNvSpPr/>
            <p:nvPr/>
          </p:nvSpPr>
          <p:spPr>
            <a:xfrm>
              <a:off x="3915285" y="613638"/>
              <a:ext cx="171613" cy="128073"/>
            </a:xfrm>
            <a:custGeom>
              <a:avLst/>
              <a:gdLst/>
              <a:ahLst/>
              <a:cxnLst/>
              <a:rect l="l" t="t" r="r" b="b"/>
              <a:pathLst>
                <a:path w="5585" h="3680" fill="none" extrusionOk="0">
                  <a:moveTo>
                    <a:pt x="2679" y="3596"/>
                  </a:moveTo>
                  <a:cubicBezTo>
                    <a:pt x="417" y="3679"/>
                    <a:pt x="179" y="2965"/>
                    <a:pt x="95" y="2382"/>
                  </a:cubicBezTo>
                  <a:cubicBezTo>
                    <a:pt x="0" y="1870"/>
                    <a:pt x="357" y="822"/>
                    <a:pt x="2846" y="381"/>
                  </a:cubicBezTo>
                  <a:lnTo>
                    <a:pt x="4501" y="0"/>
                  </a:lnTo>
                  <a:lnTo>
                    <a:pt x="5584" y="3322"/>
                  </a:ln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4189;p36"/>
            <p:cNvSpPr/>
            <p:nvPr/>
          </p:nvSpPr>
          <p:spPr>
            <a:xfrm>
              <a:off x="4003443" y="425914"/>
              <a:ext cx="329307" cy="349730"/>
            </a:xfrm>
            <a:custGeom>
              <a:avLst/>
              <a:gdLst/>
              <a:ahLst/>
              <a:cxnLst/>
              <a:rect l="l" t="t" r="r" b="b"/>
              <a:pathLst>
                <a:path w="10717" h="10049" extrusionOk="0">
                  <a:moveTo>
                    <a:pt x="3525" y="1"/>
                  </a:moveTo>
                  <a:cubicBezTo>
                    <a:pt x="3525" y="1"/>
                    <a:pt x="1977" y="2370"/>
                    <a:pt x="703" y="4466"/>
                  </a:cubicBezTo>
                  <a:cubicBezTo>
                    <a:pt x="0" y="5621"/>
                    <a:pt x="239" y="7073"/>
                    <a:pt x="1263" y="7954"/>
                  </a:cubicBezTo>
                  <a:lnTo>
                    <a:pt x="2013" y="8597"/>
                  </a:lnTo>
                  <a:cubicBezTo>
                    <a:pt x="2013" y="8597"/>
                    <a:pt x="2036" y="8669"/>
                    <a:pt x="2632" y="9026"/>
                  </a:cubicBezTo>
                  <a:cubicBezTo>
                    <a:pt x="2656" y="9026"/>
                    <a:pt x="2656" y="9038"/>
                    <a:pt x="2667" y="9038"/>
                  </a:cubicBezTo>
                  <a:cubicBezTo>
                    <a:pt x="2679" y="9038"/>
                    <a:pt x="2679" y="9050"/>
                    <a:pt x="2691" y="9050"/>
                  </a:cubicBezTo>
                  <a:cubicBezTo>
                    <a:pt x="3287" y="9407"/>
                    <a:pt x="3370" y="9419"/>
                    <a:pt x="3370" y="9419"/>
                  </a:cubicBezTo>
                  <a:lnTo>
                    <a:pt x="4334" y="9823"/>
                  </a:lnTo>
                  <a:cubicBezTo>
                    <a:pt x="4695" y="9976"/>
                    <a:pt x="5072" y="10049"/>
                    <a:pt x="5443" y="10049"/>
                  </a:cubicBezTo>
                  <a:cubicBezTo>
                    <a:pt x="6347" y="10049"/>
                    <a:pt x="7216" y="9618"/>
                    <a:pt x="7740" y="8859"/>
                  </a:cubicBezTo>
                  <a:cubicBezTo>
                    <a:pt x="9156" y="6823"/>
                    <a:pt x="10716" y="4418"/>
                    <a:pt x="10716" y="4418"/>
                  </a:cubicBezTo>
                  <a:lnTo>
                    <a:pt x="6644" y="2954"/>
                  </a:lnTo>
                  <a:lnTo>
                    <a:pt x="35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4190;p36"/>
            <p:cNvSpPr/>
            <p:nvPr/>
          </p:nvSpPr>
          <p:spPr>
            <a:xfrm>
              <a:off x="4003443" y="425914"/>
              <a:ext cx="329307" cy="360136"/>
            </a:xfrm>
            <a:custGeom>
              <a:avLst/>
              <a:gdLst/>
              <a:ahLst/>
              <a:cxnLst/>
              <a:rect l="l" t="t" r="r" b="b"/>
              <a:pathLst>
                <a:path w="10717" h="10348" fill="none" extrusionOk="0">
                  <a:moveTo>
                    <a:pt x="3370" y="9419"/>
                  </a:moveTo>
                  <a:cubicBezTo>
                    <a:pt x="3370" y="9419"/>
                    <a:pt x="3287" y="9407"/>
                    <a:pt x="2691" y="9050"/>
                  </a:cubicBezTo>
                  <a:lnTo>
                    <a:pt x="2691" y="9050"/>
                  </a:lnTo>
                  <a:cubicBezTo>
                    <a:pt x="2679" y="9050"/>
                    <a:pt x="2679" y="9038"/>
                    <a:pt x="2667" y="9038"/>
                  </a:cubicBezTo>
                  <a:cubicBezTo>
                    <a:pt x="2656" y="9038"/>
                    <a:pt x="2656" y="9026"/>
                    <a:pt x="2632" y="9026"/>
                  </a:cubicBezTo>
                  <a:lnTo>
                    <a:pt x="2632" y="9026"/>
                  </a:lnTo>
                  <a:cubicBezTo>
                    <a:pt x="2036" y="8669"/>
                    <a:pt x="2013" y="8597"/>
                    <a:pt x="2013" y="8597"/>
                  </a:cubicBezTo>
                  <a:lnTo>
                    <a:pt x="1263" y="7954"/>
                  </a:lnTo>
                  <a:cubicBezTo>
                    <a:pt x="239" y="7073"/>
                    <a:pt x="0" y="5621"/>
                    <a:pt x="703" y="4466"/>
                  </a:cubicBezTo>
                  <a:cubicBezTo>
                    <a:pt x="1977" y="2370"/>
                    <a:pt x="3525" y="1"/>
                    <a:pt x="3525" y="1"/>
                  </a:cubicBezTo>
                  <a:lnTo>
                    <a:pt x="6644" y="2954"/>
                  </a:lnTo>
                  <a:lnTo>
                    <a:pt x="10716" y="4418"/>
                  </a:lnTo>
                  <a:cubicBezTo>
                    <a:pt x="10716" y="4418"/>
                    <a:pt x="9156" y="6823"/>
                    <a:pt x="7740" y="8859"/>
                  </a:cubicBezTo>
                  <a:cubicBezTo>
                    <a:pt x="7001" y="9931"/>
                    <a:pt x="5573" y="10347"/>
                    <a:pt x="4334" y="9823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4191;p36"/>
            <p:cNvSpPr/>
            <p:nvPr/>
          </p:nvSpPr>
          <p:spPr>
            <a:xfrm>
              <a:off x="4034170" y="499208"/>
              <a:ext cx="206735" cy="197783"/>
            </a:xfrm>
            <a:custGeom>
              <a:avLst/>
              <a:gdLst/>
              <a:ahLst/>
              <a:cxnLst/>
              <a:rect l="l" t="t" r="r" b="b"/>
              <a:pathLst>
                <a:path w="6728" h="5683" extrusionOk="0">
                  <a:moveTo>
                    <a:pt x="3751" y="1"/>
                  </a:moveTo>
                  <a:cubicBezTo>
                    <a:pt x="2713" y="1"/>
                    <a:pt x="1633" y="576"/>
                    <a:pt x="965" y="1586"/>
                  </a:cubicBezTo>
                  <a:cubicBezTo>
                    <a:pt x="1" y="3062"/>
                    <a:pt x="727" y="4265"/>
                    <a:pt x="2060" y="5086"/>
                  </a:cubicBezTo>
                  <a:cubicBezTo>
                    <a:pt x="2657" y="5457"/>
                    <a:pt x="3275" y="5682"/>
                    <a:pt x="3862" y="5682"/>
                  </a:cubicBezTo>
                  <a:cubicBezTo>
                    <a:pt x="4577" y="5682"/>
                    <a:pt x="5246" y="5349"/>
                    <a:pt x="5775" y="4538"/>
                  </a:cubicBezTo>
                  <a:cubicBezTo>
                    <a:pt x="6728" y="3050"/>
                    <a:pt x="6430" y="1193"/>
                    <a:pt x="5120" y="383"/>
                  </a:cubicBezTo>
                  <a:cubicBezTo>
                    <a:pt x="4703" y="124"/>
                    <a:pt x="4231" y="1"/>
                    <a:pt x="3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4192;p36"/>
            <p:cNvSpPr/>
            <p:nvPr/>
          </p:nvSpPr>
          <p:spPr>
            <a:xfrm>
              <a:off x="4034170" y="483929"/>
              <a:ext cx="206735" cy="224615"/>
            </a:xfrm>
            <a:custGeom>
              <a:avLst/>
              <a:gdLst/>
              <a:ahLst/>
              <a:cxnLst/>
              <a:rect l="l" t="t" r="r" b="b"/>
              <a:pathLst>
                <a:path w="6728" h="6454" fill="none" extrusionOk="0">
                  <a:moveTo>
                    <a:pt x="5775" y="4977"/>
                  </a:moveTo>
                  <a:cubicBezTo>
                    <a:pt x="4811" y="6454"/>
                    <a:pt x="3382" y="6347"/>
                    <a:pt x="2060" y="5525"/>
                  </a:cubicBezTo>
                  <a:cubicBezTo>
                    <a:pt x="727" y="4704"/>
                    <a:pt x="1" y="3501"/>
                    <a:pt x="965" y="2025"/>
                  </a:cubicBezTo>
                  <a:cubicBezTo>
                    <a:pt x="1941" y="548"/>
                    <a:pt x="3799" y="1"/>
                    <a:pt x="5120" y="822"/>
                  </a:cubicBezTo>
                  <a:cubicBezTo>
                    <a:pt x="6430" y="1632"/>
                    <a:pt x="6728" y="3489"/>
                    <a:pt x="5775" y="4977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4193;p36"/>
            <p:cNvSpPr/>
            <p:nvPr/>
          </p:nvSpPr>
          <p:spPr>
            <a:xfrm>
              <a:off x="4315880" y="557293"/>
              <a:ext cx="16501" cy="34002"/>
            </a:xfrm>
            <a:custGeom>
              <a:avLst/>
              <a:gdLst/>
              <a:ahLst/>
              <a:cxnLst/>
              <a:rect l="l" t="t" r="r" b="b"/>
              <a:pathLst>
                <a:path w="537" h="977" extrusionOk="0">
                  <a:moveTo>
                    <a:pt x="0" y="0"/>
                  </a:moveTo>
                  <a:lnTo>
                    <a:pt x="536" y="976"/>
                  </a:lnTo>
                  <a:cubicBezTo>
                    <a:pt x="262" y="38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4194;p36"/>
            <p:cNvSpPr/>
            <p:nvPr/>
          </p:nvSpPr>
          <p:spPr>
            <a:xfrm>
              <a:off x="4039302" y="176032"/>
              <a:ext cx="478181" cy="416342"/>
            </a:xfrm>
            <a:custGeom>
              <a:avLst/>
              <a:gdLst/>
              <a:ahLst/>
              <a:cxnLst/>
              <a:rect l="l" t="t" r="r" b="b"/>
              <a:pathLst>
                <a:path w="15562" h="11963" extrusionOk="0">
                  <a:moveTo>
                    <a:pt x="6984" y="0"/>
                  </a:moveTo>
                  <a:cubicBezTo>
                    <a:pt x="4868" y="0"/>
                    <a:pt x="2909" y="928"/>
                    <a:pt x="1786" y="2645"/>
                  </a:cubicBezTo>
                  <a:cubicBezTo>
                    <a:pt x="1751" y="2692"/>
                    <a:pt x="1739" y="2716"/>
                    <a:pt x="1715" y="2764"/>
                  </a:cubicBezTo>
                  <a:cubicBezTo>
                    <a:pt x="0" y="5550"/>
                    <a:pt x="1846" y="8276"/>
                    <a:pt x="5144" y="10300"/>
                  </a:cubicBezTo>
                  <a:cubicBezTo>
                    <a:pt x="6840" y="11338"/>
                    <a:pt x="8537" y="11962"/>
                    <a:pt x="10040" y="11962"/>
                  </a:cubicBezTo>
                  <a:cubicBezTo>
                    <a:pt x="11468" y="11962"/>
                    <a:pt x="12722" y="11397"/>
                    <a:pt x="13633" y="10086"/>
                  </a:cubicBezTo>
                  <a:cubicBezTo>
                    <a:pt x="13657" y="10038"/>
                    <a:pt x="13692" y="10014"/>
                    <a:pt x="13704" y="9967"/>
                  </a:cubicBezTo>
                  <a:cubicBezTo>
                    <a:pt x="15562" y="7145"/>
                    <a:pt x="14431" y="3240"/>
                    <a:pt x="11085" y="1192"/>
                  </a:cubicBezTo>
                  <a:cubicBezTo>
                    <a:pt x="9774" y="385"/>
                    <a:pt x="8347" y="0"/>
                    <a:pt x="69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4195;p36"/>
            <p:cNvSpPr/>
            <p:nvPr/>
          </p:nvSpPr>
          <p:spPr>
            <a:xfrm>
              <a:off x="4286258" y="241530"/>
              <a:ext cx="225017" cy="350740"/>
            </a:xfrm>
            <a:custGeom>
              <a:avLst/>
              <a:gdLst/>
              <a:ahLst/>
              <a:cxnLst/>
              <a:rect l="l" t="t" r="r" b="b"/>
              <a:pathLst>
                <a:path w="7323" h="10078" extrusionOk="0">
                  <a:moveTo>
                    <a:pt x="4001" y="1"/>
                  </a:moveTo>
                  <a:cubicBezTo>
                    <a:pt x="3048" y="584"/>
                    <a:pt x="2203" y="1370"/>
                    <a:pt x="1560" y="2358"/>
                  </a:cubicBezTo>
                  <a:cubicBezTo>
                    <a:pt x="24" y="4703"/>
                    <a:pt x="0" y="7585"/>
                    <a:pt x="1214" y="10026"/>
                  </a:cubicBezTo>
                  <a:cubicBezTo>
                    <a:pt x="1482" y="10060"/>
                    <a:pt x="1744" y="10077"/>
                    <a:pt x="2000" y="10077"/>
                  </a:cubicBezTo>
                  <a:cubicBezTo>
                    <a:pt x="3444" y="10077"/>
                    <a:pt x="4696" y="9518"/>
                    <a:pt x="5596" y="8204"/>
                  </a:cubicBezTo>
                  <a:cubicBezTo>
                    <a:pt x="5620" y="8156"/>
                    <a:pt x="5655" y="8132"/>
                    <a:pt x="5667" y="8085"/>
                  </a:cubicBezTo>
                  <a:cubicBezTo>
                    <a:pt x="7322" y="5561"/>
                    <a:pt x="6596" y="2167"/>
                    <a:pt x="40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4196;p36"/>
            <p:cNvSpPr/>
            <p:nvPr/>
          </p:nvSpPr>
          <p:spPr>
            <a:xfrm>
              <a:off x="4063822" y="331042"/>
              <a:ext cx="427327" cy="261819"/>
            </a:xfrm>
            <a:custGeom>
              <a:avLst/>
              <a:gdLst/>
              <a:ahLst/>
              <a:cxnLst/>
              <a:rect l="l" t="t" r="r" b="b"/>
              <a:pathLst>
                <a:path w="13907" h="7523" extrusionOk="0">
                  <a:moveTo>
                    <a:pt x="286" y="0"/>
                  </a:moveTo>
                  <a:cubicBezTo>
                    <a:pt x="0" y="2179"/>
                    <a:pt x="1715" y="4239"/>
                    <a:pt x="4346" y="5858"/>
                  </a:cubicBezTo>
                  <a:cubicBezTo>
                    <a:pt x="6045" y="6895"/>
                    <a:pt x="7747" y="7522"/>
                    <a:pt x="9253" y="7522"/>
                  </a:cubicBezTo>
                  <a:cubicBezTo>
                    <a:pt x="10723" y="7522"/>
                    <a:pt x="12007" y="6924"/>
                    <a:pt x="12918" y="5525"/>
                  </a:cubicBezTo>
                  <a:cubicBezTo>
                    <a:pt x="13633" y="4429"/>
                    <a:pt x="13907" y="3167"/>
                    <a:pt x="13776" y="1929"/>
                  </a:cubicBezTo>
                  <a:lnTo>
                    <a:pt x="13776" y="1929"/>
                  </a:lnTo>
                  <a:cubicBezTo>
                    <a:pt x="13692" y="2822"/>
                    <a:pt x="13418" y="3679"/>
                    <a:pt x="12906" y="4477"/>
                  </a:cubicBezTo>
                  <a:cubicBezTo>
                    <a:pt x="11995" y="5871"/>
                    <a:pt x="10714" y="6469"/>
                    <a:pt x="9246" y="6469"/>
                  </a:cubicBezTo>
                  <a:cubicBezTo>
                    <a:pt x="7741" y="6469"/>
                    <a:pt x="6039" y="5841"/>
                    <a:pt x="4334" y="4798"/>
                  </a:cubicBezTo>
                  <a:cubicBezTo>
                    <a:pt x="2131" y="3441"/>
                    <a:pt x="572" y="1798"/>
                    <a:pt x="2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4197;p36"/>
            <p:cNvSpPr/>
            <p:nvPr/>
          </p:nvSpPr>
          <p:spPr>
            <a:xfrm>
              <a:off x="4105151" y="295613"/>
              <a:ext cx="89294" cy="85893"/>
            </a:xfrm>
            <a:custGeom>
              <a:avLst/>
              <a:gdLst/>
              <a:ahLst/>
              <a:cxnLst/>
              <a:rect l="l" t="t" r="r" b="b"/>
              <a:pathLst>
                <a:path w="2906" h="2468" extrusionOk="0">
                  <a:moveTo>
                    <a:pt x="1442" y="1"/>
                  </a:moveTo>
                  <a:cubicBezTo>
                    <a:pt x="1019" y="1"/>
                    <a:pt x="606" y="204"/>
                    <a:pt x="370" y="578"/>
                  </a:cubicBezTo>
                  <a:cubicBezTo>
                    <a:pt x="0" y="1149"/>
                    <a:pt x="179" y="1923"/>
                    <a:pt x="774" y="2280"/>
                  </a:cubicBezTo>
                  <a:cubicBezTo>
                    <a:pt x="985" y="2407"/>
                    <a:pt x="1219" y="2467"/>
                    <a:pt x="1451" y="2467"/>
                  </a:cubicBezTo>
                  <a:cubicBezTo>
                    <a:pt x="1873" y="2467"/>
                    <a:pt x="2286" y="2264"/>
                    <a:pt x="2525" y="1887"/>
                  </a:cubicBezTo>
                  <a:cubicBezTo>
                    <a:pt x="2906" y="1304"/>
                    <a:pt x="2739" y="554"/>
                    <a:pt x="2132" y="197"/>
                  </a:cubicBezTo>
                  <a:cubicBezTo>
                    <a:pt x="1918" y="64"/>
                    <a:pt x="1678" y="1"/>
                    <a:pt x="1442" y="1"/>
                  </a:cubicBezTo>
                  <a:close/>
                </a:path>
              </a:pathLst>
            </a:custGeom>
            <a:solidFill>
              <a:srgbClr val="FF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4198;p36"/>
            <p:cNvSpPr/>
            <p:nvPr/>
          </p:nvSpPr>
          <p:spPr>
            <a:xfrm>
              <a:off x="4237217" y="387387"/>
              <a:ext cx="89294" cy="85684"/>
            </a:xfrm>
            <a:custGeom>
              <a:avLst/>
              <a:gdLst/>
              <a:ahLst/>
              <a:cxnLst/>
              <a:rect l="l" t="t" r="r" b="b"/>
              <a:pathLst>
                <a:path w="2906" h="2462" extrusionOk="0">
                  <a:moveTo>
                    <a:pt x="1441" y="0"/>
                  </a:moveTo>
                  <a:cubicBezTo>
                    <a:pt x="1019" y="0"/>
                    <a:pt x="606" y="198"/>
                    <a:pt x="370" y="572"/>
                  </a:cubicBezTo>
                  <a:cubicBezTo>
                    <a:pt x="1" y="1144"/>
                    <a:pt x="179" y="1917"/>
                    <a:pt x="774" y="2275"/>
                  </a:cubicBezTo>
                  <a:cubicBezTo>
                    <a:pt x="985" y="2401"/>
                    <a:pt x="1219" y="2462"/>
                    <a:pt x="1451" y="2462"/>
                  </a:cubicBezTo>
                  <a:cubicBezTo>
                    <a:pt x="1874" y="2462"/>
                    <a:pt x="2286" y="2259"/>
                    <a:pt x="2525" y="1882"/>
                  </a:cubicBezTo>
                  <a:cubicBezTo>
                    <a:pt x="2906" y="1322"/>
                    <a:pt x="2727" y="548"/>
                    <a:pt x="2132" y="191"/>
                  </a:cubicBezTo>
                  <a:cubicBezTo>
                    <a:pt x="1918" y="63"/>
                    <a:pt x="1678" y="0"/>
                    <a:pt x="1441" y="0"/>
                  </a:cubicBezTo>
                  <a:close/>
                </a:path>
              </a:pathLst>
            </a:custGeom>
            <a:solidFill>
              <a:srgbClr val="FF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4199;p36"/>
            <p:cNvSpPr/>
            <p:nvPr/>
          </p:nvSpPr>
          <p:spPr>
            <a:xfrm>
              <a:off x="4233254" y="325613"/>
              <a:ext cx="22646" cy="19872"/>
            </a:xfrm>
            <a:custGeom>
              <a:avLst/>
              <a:gdLst/>
              <a:ahLst/>
              <a:cxnLst/>
              <a:rect l="l" t="t" r="r" b="b"/>
              <a:pathLst>
                <a:path w="737" h="571" extrusionOk="0">
                  <a:moveTo>
                    <a:pt x="156" y="0"/>
                  </a:moveTo>
                  <a:cubicBezTo>
                    <a:pt x="70" y="0"/>
                    <a:pt x="0" y="67"/>
                    <a:pt x="22" y="144"/>
                  </a:cubicBezTo>
                  <a:lnTo>
                    <a:pt x="82" y="406"/>
                  </a:lnTo>
                  <a:cubicBezTo>
                    <a:pt x="111" y="504"/>
                    <a:pt x="198" y="570"/>
                    <a:pt x="294" y="570"/>
                  </a:cubicBezTo>
                  <a:cubicBezTo>
                    <a:pt x="314" y="570"/>
                    <a:pt x="335" y="567"/>
                    <a:pt x="356" y="561"/>
                  </a:cubicBezTo>
                  <a:lnTo>
                    <a:pt x="606" y="525"/>
                  </a:lnTo>
                  <a:cubicBezTo>
                    <a:pt x="689" y="502"/>
                    <a:pt x="737" y="382"/>
                    <a:pt x="677" y="311"/>
                  </a:cubicBezTo>
                  <a:cubicBezTo>
                    <a:pt x="546" y="156"/>
                    <a:pt x="380" y="49"/>
                    <a:pt x="177" y="1"/>
                  </a:cubicBezTo>
                  <a:cubicBezTo>
                    <a:pt x="170" y="1"/>
                    <a:pt x="163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4200;p36"/>
            <p:cNvSpPr/>
            <p:nvPr/>
          </p:nvSpPr>
          <p:spPr>
            <a:xfrm>
              <a:off x="4234667" y="333931"/>
              <a:ext cx="9894" cy="17018"/>
            </a:xfrm>
            <a:custGeom>
              <a:avLst/>
              <a:gdLst/>
              <a:ahLst/>
              <a:cxnLst/>
              <a:rect l="l" t="t" r="r" b="b"/>
              <a:pathLst>
                <a:path w="322" h="489" fill="none" extrusionOk="0">
                  <a:moveTo>
                    <a:pt x="322" y="1"/>
                  </a:moveTo>
                  <a:lnTo>
                    <a:pt x="0" y="489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4201;p36"/>
            <p:cNvSpPr/>
            <p:nvPr/>
          </p:nvSpPr>
          <p:spPr>
            <a:xfrm>
              <a:off x="4175394" y="295091"/>
              <a:ext cx="27470" cy="26345"/>
            </a:xfrm>
            <a:custGeom>
              <a:avLst/>
              <a:gdLst/>
              <a:ahLst/>
              <a:cxnLst/>
              <a:rect l="l" t="t" r="r" b="b"/>
              <a:pathLst>
                <a:path w="894" h="757" extrusionOk="0">
                  <a:moveTo>
                    <a:pt x="450" y="0"/>
                  </a:moveTo>
                  <a:cubicBezTo>
                    <a:pt x="322" y="0"/>
                    <a:pt x="196" y="61"/>
                    <a:pt x="119" y="176"/>
                  </a:cubicBezTo>
                  <a:cubicBezTo>
                    <a:pt x="0" y="355"/>
                    <a:pt x="60" y="593"/>
                    <a:pt x="239" y="700"/>
                  </a:cubicBezTo>
                  <a:cubicBezTo>
                    <a:pt x="302" y="738"/>
                    <a:pt x="373" y="757"/>
                    <a:pt x="444" y="757"/>
                  </a:cubicBezTo>
                  <a:cubicBezTo>
                    <a:pt x="572" y="757"/>
                    <a:pt x="698" y="696"/>
                    <a:pt x="774" y="581"/>
                  </a:cubicBezTo>
                  <a:cubicBezTo>
                    <a:pt x="893" y="402"/>
                    <a:pt x="834" y="164"/>
                    <a:pt x="655" y="57"/>
                  </a:cubicBezTo>
                  <a:cubicBezTo>
                    <a:pt x="592" y="19"/>
                    <a:pt x="521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4202;p36"/>
            <p:cNvSpPr/>
            <p:nvPr/>
          </p:nvSpPr>
          <p:spPr>
            <a:xfrm>
              <a:off x="4275996" y="365114"/>
              <a:ext cx="27470" cy="26171"/>
            </a:xfrm>
            <a:custGeom>
              <a:avLst/>
              <a:gdLst/>
              <a:ahLst/>
              <a:cxnLst/>
              <a:rect l="l" t="t" r="r" b="b"/>
              <a:pathLst>
                <a:path w="894" h="752" extrusionOk="0">
                  <a:moveTo>
                    <a:pt x="450" y="0"/>
                  </a:moveTo>
                  <a:cubicBezTo>
                    <a:pt x="322" y="0"/>
                    <a:pt x="196" y="61"/>
                    <a:pt x="120" y="176"/>
                  </a:cubicBezTo>
                  <a:cubicBezTo>
                    <a:pt x="1" y="355"/>
                    <a:pt x="60" y="593"/>
                    <a:pt x="239" y="700"/>
                  </a:cubicBezTo>
                  <a:cubicBezTo>
                    <a:pt x="303" y="734"/>
                    <a:pt x="374" y="751"/>
                    <a:pt x="445" y="751"/>
                  </a:cubicBezTo>
                  <a:cubicBezTo>
                    <a:pt x="573" y="751"/>
                    <a:pt x="698" y="696"/>
                    <a:pt x="775" y="581"/>
                  </a:cubicBezTo>
                  <a:cubicBezTo>
                    <a:pt x="894" y="402"/>
                    <a:pt x="834" y="176"/>
                    <a:pt x="655" y="57"/>
                  </a:cubicBezTo>
                  <a:cubicBezTo>
                    <a:pt x="592" y="19"/>
                    <a:pt x="521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4203;p36"/>
            <p:cNvSpPr/>
            <p:nvPr/>
          </p:nvSpPr>
          <p:spPr>
            <a:xfrm>
              <a:off x="4224404" y="333931"/>
              <a:ext cx="29683" cy="23248"/>
            </a:xfrm>
            <a:custGeom>
              <a:avLst/>
              <a:gdLst/>
              <a:ahLst/>
              <a:cxnLst/>
              <a:rect l="l" t="t" r="r" b="b"/>
              <a:pathLst>
                <a:path w="966" h="668" fill="none" extrusionOk="0">
                  <a:moveTo>
                    <a:pt x="965" y="584"/>
                  </a:moveTo>
                  <a:cubicBezTo>
                    <a:pt x="763" y="667"/>
                    <a:pt x="525" y="667"/>
                    <a:pt x="310" y="536"/>
                  </a:cubicBezTo>
                  <a:cubicBezTo>
                    <a:pt x="120" y="417"/>
                    <a:pt x="1" y="203"/>
                    <a:pt x="1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4204;p36"/>
            <p:cNvSpPr/>
            <p:nvPr/>
          </p:nvSpPr>
          <p:spPr>
            <a:xfrm>
              <a:off x="4099282" y="303687"/>
              <a:ext cx="40652" cy="28608"/>
            </a:xfrm>
            <a:custGeom>
              <a:avLst/>
              <a:gdLst/>
              <a:ahLst/>
              <a:cxnLst/>
              <a:rect l="l" t="t" r="r" b="b"/>
              <a:pathLst>
                <a:path w="1323" h="822" fill="none" extrusionOk="0">
                  <a:moveTo>
                    <a:pt x="1323" y="822"/>
                  </a:moveTo>
                  <a:lnTo>
                    <a:pt x="1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4205;p36"/>
            <p:cNvSpPr/>
            <p:nvPr/>
          </p:nvSpPr>
          <p:spPr>
            <a:xfrm>
              <a:off x="4110282" y="285868"/>
              <a:ext cx="34784" cy="36508"/>
            </a:xfrm>
            <a:custGeom>
              <a:avLst/>
              <a:gdLst/>
              <a:ahLst/>
              <a:cxnLst/>
              <a:rect l="l" t="t" r="r" b="b"/>
              <a:pathLst>
                <a:path w="1132" h="1049" fill="none" extrusionOk="0">
                  <a:moveTo>
                    <a:pt x="1131" y="1048"/>
                  </a:moveTo>
                  <a:lnTo>
                    <a:pt x="0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4206;p36"/>
            <p:cNvSpPr/>
            <p:nvPr/>
          </p:nvSpPr>
          <p:spPr>
            <a:xfrm>
              <a:off x="4087574" y="323177"/>
              <a:ext cx="45047" cy="18237"/>
            </a:xfrm>
            <a:custGeom>
              <a:avLst/>
              <a:gdLst/>
              <a:ahLst/>
              <a:cxnLst/>
              <a:rect l="l" t="t" r="r" b="b"/>
              <a:pathLst>
                <a:path w="1466" h="524" fill="none" extrusionOk="0">
                  <a:moveTo>
                    <a:pt x="1" y="0"/>
                  </a:moveTo>
                  <a:lnTo>
                    <a:pt x="1465" y="524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4207;p36"/>
            <p:cNvSpPr/>
            <p:nvPr/>
          </p:nvSpPr>
          <p:spPr>
            <a:xfrm>
              <a:off x="4290622" y="437120"/>
              <a:ext cx="40284" cy="28190"/>
            </a:xfrm>
            <a:custGeom>
              <a:avLst/>
              <a:gdLst/>
              <a:ahLst/>
              <a:cxnLst/>
              <a:rect l="l" t="t" r="r" b="b"/>
              <a:pathLst>
                <a:path w="1311" h="810" fill="none" extrusionOk="0">
                  <a:moveTo>
                    <a:pt x="1" y="0"/>
                  </a:moveTo>
                  <a:lnTo>
                    <a:pt x="1311" y="81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4208;p36"/>
            <p:cNvSpPr/>
            <p:nvPr/>
          </p:nvSpPr>
          <p:spPr>
            <a:xfrm>
              <a:off x="4296122" y="427584"/>
              <a:ext cx="45385" cy="19107"/>
            </a:xfrm>
            <a:custGeom>
              <a:avLst/>
              <a:gdLst/>
              <a:ahLst/>
              <a:cxnLst/>
              <a:rect l="l" t="t" r="r" b="b"/>
              <a:pathLst>
                <a:path w="1477" h="549" fill="none" extrusionOk="0">
                  <a:moveTo>
                    <a:pt x="0" y="0"/>
                  </a:moveTo>
                  <a:lnTo>
                    <a:pt x="1477" y="548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4209;p36"/>
            <p:cNvSpPr/>
            <p:nvPr/>
          </p:nvSpPr>
          <p:spPr>
            <a:xfrm>
              <a:off x="4285521" y="448292"/>
              <a:ext cx="35152" cy="36090"/>
            </a:xfrm>
            <a:custGeom>
              <a:avLst/>
              <a:gdLst/>
              <a:ahLst/>
              <a:cxnLst/>
              <a:rect l="l" t="t" r="r" b="b"/>
              <a:pathLst>
                <a:path w="1144" h="1037" fill="none" extrusionOk="0">
                  <a:moveTo>
                    <a:pt x="1143" y="1037"/>
                  </a:moveTo>
                  <a:lnTo>
                    <a:pt x="0" y="1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4210;p36"/>
            <p:cNvSpPr/>
            <p:nvPr/>
          </p:nvSpPr>
          <p:spPr>
            <a:xfrm>
              <a:off x="4037458" y="145823"/>
              <a:ext cx="480025" cy="475715"/>
            </a:xfrm>
            <a:custGeom>
              <a:avLst/>
              <a:gdLst/>
              <a:ahLst/>
              <a:cxnLst/>
              <a:rect l="l" t="t" r="r" b="b"/>
              <a:pathLst>
                <a:path w="15622" h="13669" fill="none" extrusionOk="0">
                  <a:moveTo>
                    <a:pt x="13776" y="10835"/>
                  </a:moveTo>
                  <a:cubicBezTo>
                    <a:pt x="11931" y="13669"/>
                    <a:pt x="8573" y="13216"/>
                    <a:pt x="5204" y="11168"/>
                  </a:cubicBezTo>
                  <a:cubicBezTo>
                    <a:pt x="1858" y="9108"/>
                    <a:pt x="1" y="6346"/>
                    <a:pt x="1834" y="3513"/>
                  </a:cubicBezTo>
                  <a:cubicBezTo>
                    <a:pt x="3680" y="691"/>
                    <a:pt x="7787" y="0"/>
                    <a:pt x="11133" y="2060"/>
                  </a:cubicBezTo>
                  <a:cubicBezTo>
                    <a:pt x="14491" y="4108"/>
                    <a:pt x="15622" y="8013"/>
                    <a:pt x="13776" y="10835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4211;p36"/>
            <p:cNvSpPr/>
            <p:nvPr/>
          </p:nvSpPr>
          <p:spPr>
            <a:xfrm>
              <a:off x="3947457" y="667513"/>
              <a:ext cx="234174" cy="121148"/>
            </a:xfrm>
            <a:custGeom>
              <a:avLst/>
              <a:gdLst/>
              <a:ahLst/>
              <a:cxnLst/>
              <a:rect l="l" t="t" r="r" b="b"/>
              <a:pathLst>
                <a:path w="7621" h="3481" extrusionOk="0">
                  <a:moveTo>
                    <a:pt x="4085" y="0"/>
                  </a:moveTo>
                  <a:lnTo>
                    <a:pt x="2835" y="262"/>
                  </a:lnTo>
                  <a:cubicBezTo>
                    <a:pt x="370" y="679"/>
                    <a:pt x="1" y="1738"/>
                    <a:pt x="84" y="2250"/>
                  </a:cubicBezTo>
                  <a:cubicBezTo>
                    <a:pt x="187" y="2799"/>
                    <a:pt x="378" y="3480"/>
                    <a:pt x="2419" y="3480"/>
                  </a:cubicBezTo>
                  <a:cubicBezTo>
                    <a:pt x="2503" y="3480"/>
                    <a:pt x="2590" y="3479"/>
                    <a:pt x="2680" y="3477"/>
                  </a:cubicBezTo>
                  <a:lnTo>
                    <a:pt x="7621" y="3060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4212;p36"/>
            <p:cNvSpPr/>
            <p:nvPr/>
          </p:nvSpPr>
          <p:spPr>
            <a:xfrm>
              <a:off x="3947457" y="668731"/>
              <a:ext cx="234543" cy="122714"/>
            </a:xfrm>
            <a:custGeom>
              <a:avLst/>
              <a:gdLst/>
              <a:ahLst/>
              <a:cxnLst/>
              <a:rect l="l" t="t" r="r" b="b"/>
              <a:pathLst>
                <a:path w="7633" h="3526" fill="none" extrusionOk="0">
                  <a:moveTo>
                    <a:pt x="7633" y="3037"/>
                  </a:moveTo>
                  <a:lnTo>
                    <a:pt x="2680" y="3466"/>
                  </a:lnTo>
                  <a:cubicBezTo>
                    <a:pt x="394" y="3525"/>
                    <a:pt x="191" y="2811"/>
                    <a:pt x="84" y="2227"/>
                  </a:cubicBezTo>
                  <a:cubicBezTo>
                    <a:pt x="1" y="1715"/>
                    <a:pt x="370" y="656"/>
                    <a:pt x="2835" y="239"/>
                  </a:cubicBezTo>
                  <a:lnTo>
                    <a:pt x="3870" y="1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0" name="Google Shape;3896;p33"/>
          <p:cNvGrpSpPr/>
          <p:nvPr/>
        </p:nvGrpSpPr>
        <p:grpSpPr>
          <a:xfrm rot="844194">
            <a:off x="88687" y="4317118"/>
            <a:ext cx="749933" cy="822156"/>
            <a:chOff x="2967324" y="1602464"/>
            <a:chExt cx="734314" cy="940089"/>
          </a:xfrm>
        </p:grpSpPr>
        <p:sp>
          <p:nvSpPr>
            <p:cNvPr id="101" name="Google Shape;3897;p33"/>
            <p:cNvSpPr/>
            <p:nvPr/>
          </p:nvSpPr>
          <p:spPr>
            <a:xfrm>
              <a:off x="2967324" y="1602464"/>
              <a:ext cx="734314" cy="940089"/>
            </a:xfrm>
            <a:custGeom>
              <a:avLst/>
              <a:gdLst/>
              <a:ahLst/>
              <a:cxnLst/>
              <a:rect l="l" t="t" r="r" b="b"/>
              <a:pathLst>
                <a:path w="47768" h="61144" extrusionOk="0">
                  <a:moveTo>
                    <a:pt x="23217" y="0"/>
                  </a:moveTo>
                  <a:cubicBezTo>
                    <a:pt x="22149" y="0"/>
                    <a:pt x="21082" y="267"/>
                    <a:pt x="20048" y="801"/>
                  </a:cubicBezTo>
                  <a:lnTo>
                    <a:pt x="19981" y="801"/>
                  </a:lnTo>
                  <a:cubicBezTo>
                    <a:pt x="15912" y="2835"/>
                    <a:pt x="15411" y="7839"/>
                    <a:pt x="15711" y="11875"/>
                  </a:cubicBezTo>
                  <a:cubicBezTo>
                    <a:pt x="13410" y="12476"/>
                    <a:pt x="11375" y="13476"/>
                    <a:pt x="9474" y="14877"/>
                  </a:cubicBezTo>
                  <a:cubicBezTo>
                    <a:pt x="6105" y="17479"/>
                    <a:pt x="3636" y="21282"/>
                    <a:pt x="2235" y="26286"/>
                  </a:cubicBezTo>
                  <a:cubicBezTo>
                    <a:pt x="0" y="33858"/>
                    <a:pt x="534" y="42664"/>
                    <a:pt x="3503" y="49536"/>
                  </a:cubicBezTo>
                  <a:cubicBezTo>
                    <a:pt x="3569" y="49736"/>
                    <a:pt x="3636" y="49902"/>
                    <a:pt x="3736" y="50136"/>
                  </a:cubicBezTo>
                  <a:cubicBezTo>
                    <a:pt x="6238" y="55540"/>
                    <a:pt x="10007" y="59142"/>
                    <a:pt x="14711" y="60477"/>
                  </a:cubicBezTo>
                  <a:cubicBezTo>
                    <a:pt x="14744" y="60477"/>
                    <a:pt x="14811" y="60510"/>
                    <a:pt x="14878" y="60510"/>
                  </a:cubicBezTo>
                  <a:cubicBezTo>
                    <a:pt x="14911" y="60510"/>
                    <a:pt x="14944" y="60543"/>
                    <a:pt x="14978" y="60543"/>
                  </a:cubicBezTo>
                  <a:cubicBezTo>
                    <a:pt x="16312" y="60910"/>
                    <a:pt x="17713" y="61144"/>
                    <a:pt x="19114" y="61144"/>
                  </a:cubicBezTo>
                  <a:cubicBezTo>
                    <a:pt x="24251" y="61144"/>
                    <a:pt x="29721" y="58542"/>
                    <a:pt x="34492" y="53839"/>
                  </a:cubicBezTo>
                  <a:cubicBezTo>
                    <a:pt x="38761" y="49569"/>
                    <a:pt x="42130" y="43965"/>
                    <a:pt x="43765" y="38328"/>
                  </a:cubicBezTo>
                  <a:cubicBezTo>
                    <a:pt x="44966" y="34125"/>
                    <a:pt x="45132" y="30188"/>
                    <a:pt x="44265" y="26686"/>
                  </a:cubicBezTo>
                  <a:cubicBezTo>
                    <a:pt x="43832" y="24985"/>
                    <a:pt x="43131" y="23350"/>
                    <a:pt x="42264" y="21849"/>
                  </a:cubicBezTo>
                  <a:cubicBezTo>
                    <a:pt x="45766" y="18580"/>
                    <a:pt x="47768" y="15611"/>
                    <a:pt x="47401" y="12442"/>
                  </a:cubicBezTo>
                  <a:cubicBezTo>
                    <a:pt x="47134" y="10207"/>
                    <a:pt x="45666" y="8339"/>
                    <a:pt x="43465" y="7305"/>
                  </a:cubicBezTo>
                  <a:cubicBezTo>
                    <a:pt x="42564" y="6872"/>
                    <a:pt x="41563" y="6672"/>
                    <a:pt x="40496" y="6672"/>
                  </a:cubicBezTo>
                  <a:cubicBezTo>
                    <a:pt x="40096" y="6672"/>
                    <a:pt x="39595" y="6705"/>
                    <a:pt x="39095" y="6805"/>
                  </a:cubicBezTo>
                  <a:cubicBezTo>
                    <a:pt x="38928" y="6004"/>
                    <a:pt x="38628" y="5304"/>
                    <a:pt x="38228" y="4637"/>
                  </a:cubicBezTo>
                  <a:cubicBezTo>
                    <a:pt x="37060" y="2769"/>
                    <a:pt x="34959" y="1668"/>
                    <a:pt x="32590" y="1668"/>
                  </a:cubicBezTo>
                  <a:lnTo>
                    <a:pt x="32390" y="1668"/>
                  </a:lnTo>
                  <a:cubicBezTo>
                    <a:pt x="30956" y="1701"/>
                    <a:pt x="29655" y="2135"/>
                    <a:pt x="28487" y="2936"/>
                  </a:cubicBezTo>
                  <a:cubicBezTo>
                    <a:pt x="28254" y="2535"/>
                    <a:pt x="27954" y="2202"/>
                    <a:pt x="27653" y="1868"/>
                  </a:cubicBezTo>
                  <a:cubicBezTo>
                    <a:pt x="26452" y="667"/>
                    <a:pt x="24885" y="0"/>
                    <a:pt x="23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02" name="Google Shape;3898;p33"/>
            <p:cNvGrpSpPr/>
            <p:nvPr/>
          </p:nvGrpSpPr>
          <p:grpSpPr>
            <a:xfrm>
              <a:off x="3020095" y="1652161"/>
              <a:ext cx="639973" cy="851898"/>
              <a:chOff x="2725450" y="1267050"/>
              <a:chExt cx="1040775" cy="1385200"/>
            </a:xfrm>
          </p:grpSpPr>
          <p:sp>
            <p:nvSpPr>
              <p:cNvPr id="103" name="Google Shape;3899;p33"/>
              <p:cNvSpPr/>
              <p:nvPr/>
            </p:nvSpPr>
            <p:spPr>
              <a:xfrm>
                <a:off x="3091550" y="1300950"/>
                <a:ext cx="211625" cy="389775"/>
              </a:xfrm>
              <a:custGeom>
                <a:avLst/>
                <a:gdLst/>
                <a:ahLst/>
                <a:cxnLst/>
                <a:rect l="l" t="t" r="r" b="b"/>
                <a:pathLst>
                  <a:path w="8465" h="15591" extrusionOk="0">
                    <a:moveTo>
                      <a:pt x="5201" y="1"/>
                    </a:moveTo>
                    <a:cubicBezTo>
                      <a:pt x="4848" y="1"/>
                      <a:pt x="4461" y="105"/>
                      <a:pt x="4037" y="313"/>
                    </a:cubicBezTo>
                    <a:cubicBezTo>
                      <a:pt x="0" y="2347"/>
                      <a:pt x="3870" y="15590"/>
                      <a:pt x="3870" y="15590"/>
                    </a:cubicBezTo>
                    <a:lnTo>
                      <a:pt x="8173" y="15223"/>
                    </a:lnTo>
                    <a:cubicBezTo>
                      <a:pt x="8465" y="5120"/>
                      <a:pt x="7683" y="1"/>
                      <a:pt x="5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3900;p33"/>
              <p:cNvSpPr/>
              <p:nvPr/>
            </p:nvSpPr>
            <p:spPr>
              <a:xfrm>
                <a:off x="3285850" y="1342075"/>
                <a:ext cx="260500" cy="381175"/>
              </a:xfrm>
              <a:custGeom>
                <a:avLst/>
                <a:gdLst/>
                <a:ahLst/>
                <a:cxnLst/>
                <a:rect l="l" t="t" r="r" b="b"/>
                <a:pathLst>
                  <a:path w="10420" h="15247" extrusionOk="0">
                    <a:moveTo>
                      <a:pt x="6813" y="0"/>
                    </a:moveTo>
                    <a:cubicBezTo>
                      <a:pt x="6778" y="0"/>
                      <a:pt x="6742" y="1"/>
                      <a:pt x="6705" y="2"/>
                    </a:cubicBezTo>
                    <a:cubicBezTo>
                      <a:pt x="2169" y="69"/>
                      <a:pt x="1" y="13745"/>
                      <a:pt x="1" y="13745"/>
                    </a:cubicBezTo>
                    <a:lnTo>
                      <a:pt x="4037" y="15246"/>
                    </a:lnTo>
                    <a:cubicBezTo>
                      <a:pt x="9289" y="5039"/>
                      <a:pt x="10419" y="0"/>
                      <a:pt x="68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3901;p33"/>
              <p:cNvSpPr/>
              <p:nvPr/>
            </p:nvSpPr>
            <p:spPr>
              <a:xfrm>
                <a:off x="3378425" y="1466625"/>
                <a:ext cx="387800" cy="3183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2733" extrusionOk="0">
                    <a:moveTo>
                      <a:pt x="11039" y="1"/>
                    </a:moveTo>
                    <a:cubicBezTo>
                      <a:pt x="6766" y="1"/>
                      <a:pt x="0" y="9597"/>
                      <a:pt x="0" y="9597"/>
                    </a:cubicBezTo>
                    <a:lnTo>
                      <a:pt x="2969" y="12733"/>
                    </a:lnTo>
                    <a:cubicBezTo>
                      <a:pt x="12242" y="5794"/>
                      <a:pt x="15511" y="1791"/>
                      <a:pt x="12075" y="224"/>
                    </a:cubicBezTo>
                    <a:cubicBezTo>
                      <a:pt x="11752" y="71"/>
                      <a:pt x="11405" y="1"/>
                      <a:pt x="110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3902;p33"/>
              <p:cNvSpPr/>
              <p:nvPr/>
            </p:nvSpPr>
            <p:spPr>
              <a:xfrm>
                <a:off x="3091550" y="1267050"/>
                <a:ext cx="212675" cy="423675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16947" fill="none" extrusionOk="0">
                    <a:moveTo>
                      <a:pt x="3870" y="16946"/>
                    </a:moveTo>
                    <a:cubicBezTo>
                      <a:pt x="3870" y="16946"/>
                      <a:pt x="0" y="3703"/>
                      <a:pt x="4037" y="1669"/>
                    </a:cubicBezTo>
                    <a:cubicBezTo>
                      <a:pt x="7439" y="1"/>
                      <a:pt x="8506" y="5038"/>
                      <a:pt x="8173" y="16579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3903;p33"/>
              <p:cNvSpPr/>
              <p:nvPr/>
            </p:nvSpPr>
            <p:spPr>
              <a:xfrm>
                <a:off x="3285850" y="1339600"/>
                <a:ext cx="261050" cy="383650"/>
              </a:xfrm>
              <a:custGeom>
                <a:avLst/>
                <a:gdLst/>
                <a:ahLst/>
                <a:cxnLst/>
                <a:rect l="l" t="t" r="r" b="b"/>
                <a:pathLst>
                  <a:path w="10442" h="15346" fill="none" extrusionOk="0">
                    <a:moveTo>
                      <a:pt x="1" y="13844"/>
                    </a:moveTo>
                    <a:cubicBezTo>
                      <a:pt x="1" y="13844"/>
                      <a:pt x="2169" y="168"/>
                      <a:pt x="6705" y="101"/>
                    </a:cubicBezTo>
                    <a:cubicBezTo>
                      <a:pt x="10441" y="1"/>
                      <a:pt x="9341" y="5038"/>
                      <a:pt x="4037" y="153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3904;p33"/>
              <p:cNvSpPr/>
              <p:nvPr/>
            </p:nvSpPr>
            <p:spPr>
              <a:xfrm>
                <a:off x="3378425" y="1423825"/>
                <a:ext cx="38780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4445" fill="none" extrusionOk="0">
                    <a:moveTo>
                      <a:pt x="0" y="11309"/>
                    </a:moveTo>
                    <a:cubicBezTo>
                      <a:pt x="0" y="11309"/>
                      <a:pt x="7973" y="1"/>
                      <a:pt x="12075" y="1936"/>
                    </a:cubicBezTo>
                    <a:cubicBezTo>
                      <a:pt x="15511" y="3503"/>
                      <a:pt x="12242" y="7506"/>
                      <a:pt x="2969" y="144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" name="Google Shape;3905;p33"/>
              <p:cNvSpPr/>
              <p:nvPr/>
            </p:nvSpPr>
            <p:spPr>
              <a:xfrm>
                <a:off x="2732125" y="1584650"/>
                <a:ext cx="975725" cy="10148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0595" extrusionOk="0">
                    <a:moveTo>
                      <a:pt x="17430" y="1"/>
                    </a:moveTo>
                    <a:cubicBezTo>
                      <a:pt x="11101" y="1"/>
                      <a:pt x="5691" y="3263"/>
                      <a:pt x="3236" y="11681"/>
                    </a:cubicBezTo>
                    <a:cubicBezTo>
                      <a:pt x="0" y="22889"/>
                      <a:pt x="3636" y="37566"/>
                      <a:pt x="12643" y="40201"/>
                    </a:cubicBezTo>
                    <a:cubicBezTo>
                      <a:pt x="13570" y="40468"/>
                      <a:pt x="14520" y="40594"/>
                      <a:pt x="15480" y="40594"/>
                    </a:cubicBezTo>
                    <a:cubicBezTo>
                      <a:pt x="23770" y="40594"/>
                      <a:pt x="32859" y="31162"/>
                      <a:pt x="35759" y="21088"/>
                    </a:cubicBezTo>
                    <a:cubicBezTo>
                      <a:pt x="39028" y="9880"/>
                      <a:pt x="32924" y="3575"/>
                      <a:pt x="23951" y="1007"/>
                    </a:cubicBezTo>
                    <a:cubicBezTo>
                      <a:pt x="21726" y="359"/>
                      <a:pt x="19527" y="1"/>
                      <a:pt x="17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" name="Google Shape;3906;p33"/>
              <p:cNvSpPr/>
              <p:nvPr/>
            </p:nvSpPr>
            <p:spPr>
              <a:xfrm>
                <a:off x="2838025" y="1765750"/>
                <a:ext cx="824775" cy="831475"/>
              </a:xfrm>
              <a:custGeom>
                <a:avLst/>
                <a:gdLst/>
                <a:ahLst/>
                <a:cxnLst/>
                <a:rect l="l" t="t" r="r" b="b"/>
                <a:pathLst>
                  <a:path w="32991" h="33259" extrusionOk="0">
                    <a:moveTo>
                      <a:pt x="29622" y="0"/>
                    </a:moveTo>
                    <a:cubicBezTo>
                      <a:pt x="30789" y="2969"/>
                      <a:pt x="30956" y="6538"/>
                      <a:pt x="29655" y="10941"/>
                    </a:cubicBezTo>
                    <a:cubicBezTo>
                      <a:pt x="26728" y="20976"/>
                      <a:pt x="17678" y="30423"/>
                      <a:pt x="9375" y="30423"/>
                    </a:cubicBezTo>
                    <a:cubicBezTo>
                      <a:pt x="8405" y="30423"/>
                      <a:pt x="7445" y="30294"/>
                      <a:pt x="6505" y="30022"/>
                    </a:cubicBezTo>
                    <a:cubicBezTo>
                      <a:pt x="3870" y="29288"/>
                      <a:pt x="1702" y="27453"/>
                      <a:pt x="1" y="24985"/>
                    </a:cubicBezTo>
                    <a:lnTo>
                      <a:pt x="1" y="24985"/>
                    </a:lnTo>
                    <a:cubicBezTo>
                      <a:pt x="1802" y="28854"/>
                      <a:pt x="4504" y="31823"/>
                      <a:pt x="8107" y="32857"/>
                    </a:cubicBezTo>
                    <a:cubicBezTo>
                      <a:pt x="9046" y="33129"/>
                      <a:pt x="10006" y="33259"/>
                      <a:pt x="10976" y="33259"/>
                    </a:cubicBezTo>
                    <a:cubicBezTo>
                      <a:pt x="19279" y="33259"/>
                      <a:pt x="28330" y="23812"/>
                      <a:pt x="31256" y="13777"/>
                    </a:cubicBezTo>
                    <a:cubicBezTo>
                      <a:pt x="32991" y="7906"/>
                      <a:pt x="32124" y="3336"/>
                      <a:pt x="29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" name="Google Shape;3907;p33"/>
              <p:cNvSpPr/>
              <p:nvPr/>
            </p:nvSpPr>
            <p:spPr>
              <a:xfrm>
                <a:off x="3461800" y="2037000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8" y="592"/>
                    </a:cubicBezTo>
                    <a:cubicBezTo>
                      <a:pt x="1" y="1126"/>
                      <a:pt x="201" y="1893"/>
                      <a:pt x="635" y="1993"/>
                    </a:cubicBezTo>
                    <a:cubicBezTo>
                      <a:pt x="683" y="2008"/>
                      <a:pt x="732" y="2015"/>
                      <a:pt x="783" y="2015"/>
                    </a:cubicBezTo>
                    <a:cubicBezTo>
                      <a:pt x="1189" y="2015"/>
                      <a:pt x="1654" y="1563"/>
                      <a:pt x="1802" y="1059"/>
                    </a:cubicBezTo>
                    <a:cubicBezTo>
                      <a:pt x="1969" y="492"/>
                      <a:pt x="1669" y="158"/>
                      <a:pt x="1202" y="58"/>
                    </a:cubicBezTo>
                    <a:cubicBezTo>
                      <a:pt x="1075" y="22"/>
                      <a:pt x="953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" name="Google Shape;3908;p33"/>
              <p:cNvSpPr/>
              <p:nvPr/>
            </p:nvSpPr>
            <p:spPr>
              <a:xfrm>
                <a:off x="3361750" y="189522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8" y="1"/>
                    </a:moveTo>
                    <a:cubicBezTo>
                      <a:pt x="534" y="1"/>
                      <a:pt x="288" y="155"/>
                      <a:pt x="167" y="592"/>
                    </a:cubicBezTo>
                    <a:cubicBezTo>
                      <a:pt x="0" y="1126"/>
                      <a:pt x="200" y="1893"/>
                      <a:pt x="634" y="1993"/>
                    </a:cubicBezTo>
                    <a:cubicBezTo>
                      <a:pt x="682" y="2008"/>
                      <a:pt x="732" y="2015"/>
                      <a:pt x="782" y="2015"/>
                    </a:cubicBezTo>
                    <a:cubicBezTo>
                      <a:pt x="1188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74" y="22"/>
                      <a:pt x="952" y="1"/>
                      <a:pt x="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3" name="Google Shape;3909;p33"/>
              <p:cNvSpPr/>
              <p:nvPr/>
            </p:nvSpPr>
            <p:spPr>
              <a:xfrm>
                <a:off x="3227475" y="1739775"/>
                <a:ext cx="48400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29" extrusionOk="0">
                    <a:moveTo>
                      <a:pt x="882" y="0"/>
                    </a:moveTo>
                    <a:cubicBezTo>
                      <a:pt x="557" y="0"/>
                      <a:pt x="294" y="148"/>
                      <a:pt x="167" y="606"/>
                    </a:cubicBezTo>
                    <a:cubicBezTo>
                      <a:pt x="1" y="1173"/>
                      <a:pt x="167" y="1873"/>
                      <a:pt x="601" y="2007"/>
                    </a:cubicBezTo>
                    <a:cubicBezTo>
                      <a:pt x="653" y="2021"/>
                      <a:pt x="705" y="2028"/>
                      <a:pt x="757" y="2028"/>
                    </a:cubicBezTo>
                    <a:cubicBezTo>
                      <a:pt x="1181" y="2028"/>
                      <a:pt x="1620" y="1573"/>
                      <a:pt x="1768" y="1039"/>
                    </a:cubicBezTo>
                    <a:cubicBezTo>
                      <a:pt x="1935" y="506"/>
                      <a:pt x="1668" y="172"/>
                      <a:pt x="1201" y="39"/>
                    </a:cubicBezTo>
                    <a:cubicBezTo>
                      <a:pt x="1090" y="15"/>
                      <a:pt x="983" y="0"/>
                      <a:pt x="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4" name="Google Shape;3910;p33"/>
              <p:cNvSpPr/>
              <p:nvPr/>
            </p:nvSpPr>
            <p:spPr>
              <a:xfrm>
                <a:off x="3042350" y="1654350"/>
                <a:ext cx="492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35" extrusionOk="0">
                    <a:moveTo>
                      <a:pt x="889" y="0"/>
                    </a:moveTo>
                    <a:cubicBezTo>
                      <a:pt x="565" y="0"/>
                      <a:pt x="292" y="164"/>
                      <a:pt x="167" y="587"/>
                    </a:cubicBezTo>
                    <a:cubicBezTo>
                      <a:pt x="0" y="1187"/>
                      <a:pt x="167" y="1921"/>
                      <a:pt x="634" y="2021"/>
                    </a:cubicBezTo>
                    <a:cubicBezTo>
                      <a:pt x="675" y="2030"/>
                      <a:pt x="715" y="2034"/>
                      <a:pt x="757" y="2034"/>
                    </a:cubicBezTo>
                    <a:cubicBezTo>
                      <a:pt x="1191" y="2034"/>
                      <a:pt x="1649" y="1572"/>
                      <a:pt x="1802" y="1054"/>
                    </a:cubicBezTo>
                    <a:cubicBezTo>
                      <a:pt x="1968" y="520"/>
                      <a:pt x="1668" y="187"/>
                      <a:pt x="1234" y="53"/>
                    </a:cubicBezTo>
                    <a:cubicBezTo>
                      <a:pt x="1116" y="19"/>
                      <a:pt x="1000" y="0"/>
                      <a:pt x="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" name="Google Shape;3911;p33"/>
              <p:cNvSpPr/>
              <p:nvPr/>
            </p:nvSpPr>
            <p:spPr>
              <a:xfrm>
                <a:off x="3408450" y="23288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53" y="0"/>
                    </a:moveTo>
                    <a:cubicBezTo>
                      <a:pt x="551" y="0"/>
                      <a:pt x="288" y="155"/>
                      <a:pt x="167" y="592"/>
                    </a:cubicBezTo>
                    <a:cubicBezTo>
                      <a:pt x="0" y="1159"/>
                      <a:pt x="167" y="1926"/>
                      <a:pt x="634" y="1993"/>
                    </a:cubicBezTo>
                    <a:cubicBezTo>
                      <a:pt x="686" y="2008"/>
                      <a:pt x="738" y="2015"/>
                      <a:pt x="791" y="2015"/>
                    </a:cubicBezTo>
                    <a:cubicBezTo>
                      <a:pt x="1215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83" y="22"/>
                      <a:pt x="965" y="0"/>
                      <a:pt x="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" name="Google Shape;3912;p33"/>
              <p:cNvSpPr/>
              <p:nvPr/>
            </p:nvSpPr>
            <p:spPr>
              <a:xfrm>
                <a:off x="3527700" y="18636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1" y="163"/>
                      <a:pt x="167" y="587"/>
                    </a:cubicBezTo>
                    <a:cubicBezTo>
                      <a:pt x="0" y="1154"/>
                      <a:pt x="167" y="1887"/>
                      <a:pt x="601" y="2021"/>
                    </a:cubicBezTo>
                    <a:cubicBezTo>
                      <a:pt x="652" y="2036"/>
                      <a:pt x="704" y="2043"/>
                      <a:pt x="757" y="2043"/>
                    </a:cubicBezTo>
                    <a:cubicBezTo>
                      <a:pt x="1181" y="2043"/>
                      <a:pt x="1620" y="1588"/>
                      <a:pt x="1768" y="1054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8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" name="Google Shape;3913;p33"/>
              <p:cNvSpPr/>
              <p:nvPr/>
            </p:nvSpPr>
            <p:spPr>
              <a:xfrm>
                <a:off x="2902250" y="17677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2" y="163"/>
                      <a:pt x="167" y="586"/>
                    </a:cubicBezTo>
                    <a:cubicBezTo>
                      <a:pt x="0" y="1187"/>
                      <a:pt x="167" y="1921"/>
                      <a:pt x="601" y="2021"/>
                    </a:cubicBezTo>
                    <a:cubicBezTo>
                      <a:pt x="652" y="2036"/>
                      <a:pt x="705" y="2043"/>
                      <a:pt x="757" y="2043"/>
                    </a:cubicBezTo>
                    <a:cubicBezTo>
                      <a:pt x="1181" y="2043"/>
                      <a:pt x="1620" y="1588"/>
                      <a:pt x="1768" y="1053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9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" name="Google Shape;3914;p33"/>
              <p:cNvSpPr/>
              <p:nvPr/>
            </p:nvSpPr>
            <p:spPr>
              <a:xfrm>
                <a:off x="3069025" y="1817800"/>
                <a:ext cx="475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2043" extrusionOk="0">
                    <a:moveTo>
                      <a:pt x="823" y="1"/>
                    </a:moveTo>
                    <a:cubicBezTo>
                      <a:pt x="498" y="1"/>
                      <a:pt x="225" y="164"/>
                      <a:pt x="101" y="587"/>
                    </a:cubicBezTo>
                    <a:cubicBezTo>
                      <a:pt x="1" y="1187"/>
                      <a:pt x="167" y="1921"/>
                      <a:pt x="568" y="2021"/>
                    </a:cubicBezTo>
                    <a:cubicBezTo>
                      <a:pt x="619" y="2036"/>
                      <a:pt x="672" y="2043"/>
                      <a:pt x="724" y="2043"/>
                    </a:cubicBezTo>
                    <a:cubicBezTo>
                      <a:pt x="1148" y="2043"/>
                      <a:pt x="1587" y="1588"/>
                      <a:pt x="1735" y="1054"/>
                    </a:cubicBezTo>
                    <a:cubicBezTo>
                      <a:pt x="1902" y="520"/>
                      <a:pt x="1602" y="187"/>
                      <a:pt x="1168" y="53"/>
                    </a:cubicBezTo>
                    <a:cubicBezTo>
                      <a:pt x="1050" y="19"/>
                      <a:pt x="933" y="1"/>
                      <a:pt x="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" name="Google Shape;3915;p33"/>
              <p:cNvSpPr/>
              <p:nvPr/>
            </p:nvSpPr>
            <p:spPr>
              <a:xfrm>
                <a:off x="3428450" y="17197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82" y="1"/>
                    </a:moveTo>
                    <a:cubicBezTo>
                      <a:pt x="557" y="1"/>
                      <a:pt x="295" y="148"/>
                      <a:pt x="167" y="606"/>
                    </a:cubicBezTo>
                    <a:cubicBezTo>
                      <a:pt x="1" y="1140"/>
                      <a:pt x="167" y="1907"/>
                      <a:pt x="634" y="2007"/>
                    </a:cubicBezTo>
                    <a:cubicBezTo>
                      <a:pt x="682" y="2022"/>
                      <a:pt x="732" y="2029"/>
                      <a:pt x="783" y="2029"/>
                    </a:cubicBezTo>
                    <a:cubicBezTo>
                      <a:pt x="1189" y="2029"/>
                      <a:pt x="1654" y="1577"/>
                      <a:pt x="1802" y="1073"/>
                    </a:cubicBezTo>
                    <a:cubicBezTo>
                      <a:pt x="1969" y="506"/>
                      <a:pt x="1668" y="172"/>
                      <a:pt x="1201" y="39"/>
                    </a:cubicBezTo>
                    <a:cubicBezTo>
                      <a:pt x="1090" y="15"/>
                      <a:pt x="983" y="1"/>
                      <a:pt x="8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" name="Google Shape;3916;p33"/>
              <p:cNvSpPr/>
              <p:nvPr/>
            </p:nvSpPr>
            <p:spPr>
              <a:xfrm>
                <a:off x="2833850" y="1932750"/>
                <a:ext cx="492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2015" extrusionOk="0">
                    <a:moveTo>
                      <a:pt x="866" y="1"/>
                    </a:moveTo>
                    <a:cubicBezTo>
                      <a:pt x="552" y="1"/>
                      <a:pt x="289" y="155"/>
                      <a:pt x="168" y="592"/>
                    </a:cubicBezTo>
                    <a:cubicBezTo>
                      <a:pt x="1" y="1126"/>
                      <a:pt x="168" y="1893"/>
                      <a:pt x="635" y="1993"/>
                    </a:cubicBezTo>
                    <a:cubicBezTo>
                      <a:pt x="686" y="2008"/>
                      <a:pt x="739" y="2015"/>
                      <a:pt x="792" y="2015"/>
                    </a:cubicBezTo>
                    <a:cubicBezTo>
                      <a:pt x="1215" y="2015"/>
                      <a:pt x="1654" y="1563"/>
                      <a:pt x="1802" y="1059"/>
                    </a:cubicBezTo>
                    <a:cubicBezTo>
                      <a:pt x="1969" y="492"/>
                      <a:pt x="1669" y="159"/>
                      <a:pt x="1235" y="58"/>
                    </a:cubicBezTo>
                    <a:cubicBezTo>
                      <a:pt x="1108" y="22"/>
                      <a:pt x="984" y="1"/>
                      <a:pt x="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" name="Google Shape;3917;p33"/>
              <p:cNvSpPr/>
              <p:nvPr/>
            </p:nvSpPr>
            <p:spPr>
              <a:xfrm>
                <a:off x="3141575" y="22234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96" y="1"/>
                    </a:moveTo>
                    <a:cubicBezTo>
                      <a:pt x="577" y="1"/>
                      <a:pt x="295" y="148"/>
                      <a:pt x="168" y="606"/>
                    </a:cubicBezTo>
                    <a:cubicBezTo>
                      <a:pt x="1" y="1173"/>
                      <a:pt x="168" y="1940"/>
                      <a:pt x="635" y="2007"/>
                    </a:cubicBezTo>
                    <a:cubicBezTo>
                      <a:pt x="686" y="2022"/>
                      <a:pt x="738" y="2029"/>
                      <a:pt x="791" y="2029"/>
                    </a:cubicBezTo>
                    <a:cubicBezTo>
                      <a:pt x="1215" y="2029"/>
                      <a:pt x="1654" y="1574"/>
                      <a:pt x="1802" y="1039"/>
                    </a:cubicBezTo>
                    <a:cubicBezTo>
                      <a:pt x="1969" y="506"/>
                      <a:pt x="1669" y="172"/>
                      <a:pt x="1202" y="39"/>
                    </a:cubicBezTo>
                    <a:cubicBezTo>
                      <a:pt x="1098" y="15"/>
                      <a:pt x="995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" name="Google Shape;3918;p33"/>
              <p:cNvSpPr/>
              <p:nvPr/>
            </p:nvSpPr>
            <p:spPr>
              <a:xfrm>
                <a:off x="2886400" y="22329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7" y="592"/>
                    </a:cubicBezTo>
                    <a:cubicBezTo>
                      <a:pt x="0" y="1159"/>
                      <a:pt x="201" y="1926"/>
                      <a:pt x="634" y="1993"/>
                    </a:cubicBezTo>
                    <a:cubicBezTo>
                      <a:pt x="682" y="2008"/>
                      <a:pt x="732" y="2015"/>
                      <a:pt x="783" y="2015"/>
                    </a:cubicBezTo>
                    <a:cubicBezTo>
                      <a:pt x="1189" y="2015"/>
                      <a:pt x="1653" y="1563"/>
                      <a:pt x="1802" y="1059"/>
                    </a:cubicBezTo>
                    <a:cubicBezTo>
                      <a:pt x="1969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" name="Google Shape;3919;p33"/>
              <p:cNvSpPr/>
              <p:nvPr/>
            </p:nvSpPr>
            <p:spPr>
              <a:xfrm>
                <a:off x="3211625" y="2414050"/>
                <a:ext cx="492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44" extrusionOk="0">
                    <a:moveTo>
                      <a:pt x="862" y="1"/>
                    </a:moveTo>
                    <a:cubicBezTo>
                      <a:pt x="547" y="1"/>
                      <a:pt x="292" y="164"/>
                      <a:pt x="168" y="587"/>
                    </a:cubicBezTo>
                    <a:cubicBezTo>
                      <a:pt x="1" y="1188"/>
                      <a:pt x="168" y="1922"/>
                      <a:pt x="635" y="2022"/>
                    </a:cubicBezTo>
                    <a:cubicBezTo>
                      <a:pt x="682" y="2036"/>
                      <a:pt x="732" y="2043"/>
                      <a:pt x="782" y="2043"/>
                    </a:cubicBezTo>
                    <a:cubicBezTo>
                      <a:pt x="1188" y="2043"/>
                      <a:pt x="1654" y="1588"/>
                      <a:pt x="1802" y="1054"/>
                    </a:cubicBezTo>
                    <a:cubicBezTo>
                      <a:pt x="1969" y="521"/>
                      <a:pt x="1669" y="187"/>
                      <a:pt x="1202" y="54"/>
                    </a:cubicBezTo>
                    <a:cubicBezTo>
                      <a:pt x="1083" y="20"/>
                      <a:pt x="969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" name="Google Shape;3920;p33"/>
              <p:cNvSpPr/>
              <p:nvPr/>
            </p:nvSpPr>
            <p:spPr>
              <a:xfrm>
                <a:off x="3023175" y="2391425"/>
                <a:ext cx="4837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15" extrusionOk="0">
                    <a:moveTo>
                      <a:pt x="838" y="0"/>
                    </a:moveTo>
                    <a:cubicBezTo>
                      <a:pt x="534" y="0"/>
                      <a:pt x="288" y="154"/>
                      <a:pt x="167" y="592"/>
                    </a:cubicBezTo>
                    <a:cubicBezTo>
                      <a:pt x="0" y="1159"/>
                      <a:pt x="167" y="1926"/>
                      <a:pt x="600" y="1993"/>
                    </a:cubicBezTo>
                    <a:cubicBezTo>
                      <a:pt x="652" y="2007"/>
                      <a:pt x="705" y="2014"/>
                      <a:pt x="757" y="2014"/>
                    </a:cubicBezTo>
                    <a:cubicBezTo>
                      <a:pt x="1181" y="2014"/>
                      <a:pt x="1620" y="1563"/>
                      <a:pt x="1768" y="1059"/>
                    </a:cubicBezTo>
                    <a:cubicBezTo>
                      <a:pt x="1935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" name="Google Shape;3921;p33"/>
              <p:cNvSpPr/>
              <p:nvPr/>
            </p:nvSpPr>
            <p:spPr>
              <a:xfrm>
                <a:off x="2725450" y="1543075"/>
                <a:ext cx="975725" cy="11091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4367" fill="none" extrusionOk="0">
                    <a:moveTo>
                      <a:pt x="3270" y="13244"/>
                    </a:moveTo>
                    <a:cubicBezTo>
                      <a:pt x="6505" y="2036"/>
                      <a:pt x="15011" y="1"/>
                      <a:pt x="23984" y="2569"/>
                    </a:cubicBezTo>
                    <a:cubicBezTo>
                      <a:pt x="32957" y="5171"/>
                      <a:pt x="39028" y="11476"/>
                      <a:pt x="35793" y="22684"/>
                    </a:cubicBezTo>
                    <a:cubicBezTo>
                      <a:pt x="32524" y="33892"/>
                      <a:pt x="21616" y="44366"/>
                      <a:pt x="12643" y="41764"/>
                    </a:cubicBezTo>
                    <a:cubicBezTo>
                      <a:pt x="3636" y="39162"/>
                      <a:pt x="1" y="24485"/>
                      <a:pt x="3270" y="1324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" name="Google Shape;3922;p33"/>
              <p:cNvSpPr/>
              <p:nvPr/>
            </p:nvSpPr>
            <p:spPr>
              <a:xfrm>
                <a:off x="2838875" y="2000850"/>
                <a:ext cx="214325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7856" extrusionOk="0">
                    <a:moveTo>
                      <a:pt x="4325" y="0"/>
                    </a:moveTo>
                    <a:cubicBezTo>
                      <a:pt x="2467" y="0"/>
                      <a:pt x="787" y="1287"/>
                      <a:pt x="434" y="3172"/>
                    </a:cubicBezTo>
                    <a:cubicBezTo>
                      <a:pt x="0" y="5273"/>
                      <a:pt x="1401" y="7375"/>
                      <a:pt x="3536" y="7775"/>
                    </a:cubicBezTo>
                    <a:cubicBezTo>
                      <a:pt x="3798" y="7829"/>
                      <a:pt x="4061" y="7855"/>
                      <a:pt x="4320" y="7855"/>
                    </a:cubicBezTo>
                    <a:cubicBezTo>
                      <a:pt x="6136" y="7855"/>
                      <a:pt x="7789" y="6575"/>
                      <a:pt x="8139" y="4706"/>
                    </a:cubicBezTo>
                    <a:cubicBezTo>
                      <a:pt x="8573" y="2572"/>
                      <a:pt x="7205" y="503"/>
                      <a:pt x="5070" y="70"/>
                    </a:cubicBezTo>
                    <a:cubicBezTo>
                      <a:pt x="4820" y="23"/>
                      <a:pt x="4571" y="0"/>
                      <a:pt x="43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" name="Google Shape;3923;p33"/>
              <p:cNvSpPr/>
              <p:nvPr/>
            </p:nvSpPr>
            <p:spPr>
              <a:xfrm>
                <a:off x="3286675" y="2090650"/>
                <a:ext cx="214350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856" extrusionOk="0">
                    <a:moveTo>
                      <a:pt x="4244" y="0"/>
                    </a:moveTo>
                    <a:cubicBezTo>
                      <a:pt x="2412" y="0"/>
                      <a:pt x="781" y="1281"/>
                      <a:pt x="401" y="3149"/>
                    </a:cubicBezTo>
                    <a:cubicBezTo>
                      <a:pt x="1" y="5284"/>
                      <a:pt x="1369" y="7352"/>
                      <a:pt x="3503" y="7786"/>
                    </a:cubicBezTo>
                    <a:cubicBezTo>
                      <a:pt x="3753" y="7833"/>
                      <a:pt x="4002" y="7855"/>
                      <a:pt x="4248" y="7855"/>
                    </a:cubicBezTo>
                    <a:cubicBezTo>
                      <a:pt x="6100" y="7855"/>
                      <a:pt x="7757" y="6569"/>
                      <a:pt x="8140" y="4684"/>
                    </a:cubicBezTo>
                    <a:cubicBezTo>
                      <a:pt x="8574" y="2582"/>
                      <a:pt x="7206" y="481"/>
                      <a:pt x="5038" y="80"/>
                    </a:cubicBezTo>
                    <a:cubicBezTo>
                      <a:pt x="4771" y="26"/>
                      <a:pt x="4506" y="0"/>
                      <a:pt x="4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" name="Google Shape;3924;p33"/>
              <p:cNvSpPr/>
              <p:nvPr/>
            </p:nvSpPr>
            <p:spPr>
              <a:xfrm>
                <a:off x="3044000" y="1981000"/>
                <a:ext cx="525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983" extrusionOk="0">
                    <a:moveTo>
                      <a:pt x="1034" y="1"/>
                    </a:moveTo>
                    <a:cubicBezTo>
                      <a:pt x="594" y="1"/>
                      <a:pt x="215" y="314"/>
                      <a:pt x="101" y="797"/>
                    </a:cubicBezTo>
                    <a:cubicBezTo>
                      <a:pt x="1" y="1331"/>
                      <a:pt x="301" y="1831"/>
                      <a:pt x="868" y="1965"/>
                    </a:cubicBezTo>
                    <a:cubicBezTo>
                      <a:pt x="932" y="1976"/>
                      <a:pt x="995" y="1982"/>
                      <a:pt x="1057" y="1982"/>
                    </a:cubicBezTo>
                    <a:cubicBezTo>
                      <a:pt x="1516" y="1982"/>
                      <a:pt x="1918" y="1667"/>
                      <a:pt x="2036" y="1197"/>
                    </a:cubicBezTo>
                    <a:cubicBezTo>
                      <a:pt x="2102" y="664"/>
                      <a:pt x="1769" y="163"/>
                      <a:pt x="1269" y="30"/>
                    </a:cubicBezTo>
                    <a:cubicBezTo>
                      <a:pt x="1189" y="10"/>
                      <a:pt x="1111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" name="Google Shape;3925;p33"/>
              <p:cNvSpPr/>
              <p:nvPr/>
            </p:nvSpPr>
            <p:spPr>
              <a:xfrm>
                <a:off x="3283350" y="2029375"/>
                <a:ext cx="54225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61" extrusionOk="0">
                    <a:moveTo>
                      <a:pt x="1053" y="0"/>
                    </a:moveTo>
                    <a:cubicBezTo>
                      <a:pt x="594" y="0"/>
                      <a:pt x="219" y="309"/>
                      <a:pt x="134" y="763"/>
                    </a:cubicBezTo>
                    <a:cubicBezTo>
                      <a:pt x="0" y="1297"/>
                      <a:pt x="334" y="1797"/>
                      <a:pt x="868" y="1931"/>
                    </a:cubicBezTo>
                    <a:cubicBezTo>
                      <a:pt x="952" y="1951"/>
                      <a:pt x="1035" y="1960"/>
                      <a:pt x="1114" y="1960"/>
                    </a:cubicBezTo>
                    <a:cubicBezTo>
                      <a:pt x="1567" y="1960"/>
                      <a:pt x="1922" y="1651"/>
                      <a:pt x="2035" y="1197"/>
                    </a:cubicBezTo>
                    <a:cubicBezTo>
                      <a:pt x="2169" y="630"/>
                      <a:pt x="1835" y="130"/>
                      <a:pt x="1301" y="30"/>
                    </a:cubicBezTo>
                    <a:cubicBezTo>
                      <a:pt x="1217" y="10"/>
                      <a:pt x="1134" y="0"/>
                      <a:pt x="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" name="Google Shape;3926;p33"/>
              <p:cNvSpPr/>
              <p:nvPr/>
            </p:nvSpPr>
            <p:spPr>
              <a:xfrm>
                <a:off x="3139075" y="2023425"/>
                <a:ext cx="1017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636" fill="none" extrusionOk="0">
                    <a:moveTo>
                      <a:pt x="4070" y="768"/>
                    </a:moveTo>
                    <a:cubicBezTo>
                      <a:pt x="3470" y="1335"/>
                      <a:pt x="2636" y="1635"/>
                      <a:pt x="1802" y="1468"/>
                    </a:cubicBezTo>
                    <a:cubicBezTo>
                      <a:pt x="968" y="1302"/>
                      <a:pt x="301" y="701"/>
                      <a:pt x="1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31" name="Right Arrow 130">
            <a:hlinkClick r:id="rId4" action="ppaction://hlinksldjump"/>
          </p:cNvPr>
          <p:cNvSpPr/>
          <p:nvPr/>
        </p:nvSpPr>
        <p:spPr>
          <a:xfrm>
            <a:off x="8372475" y="4728210"/>
            <a:ext cx="406400" cy="3486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start="never" repeatDur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bldLvl="0" animBg="1"/>
      <p:bldP spid="28" grpId="0" bldLvl="0" animBg="1"/>
      <p:bldP spid="29" grpId="0" bldLvl="0" animBg="1"/>
      <p:bldP spid="33" grpId="0" bldLvl="0" animBg="1"/>
      <p:bldP spid="39" grpId="0" bldLvl="0" animBg="1"/>
      <p:bldP spid="4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/>
          <p:cNvSpPr/>
          <p:nvPr/>
        </p:nvSpPr>
        <p:spPr>
          <a:xfrm>
            <a:off x="838586" y="2315771"/>
            <a:ext cx="7314597" cy="363678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700">
              <a:solidFill>
                <a:srgbClr val="C69C6D"/>
              </a:solidFill>
              <a:latin typeface="#9Slide02 Noi dung dai" panose="020B0604020202020204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838586" y="2298449"/>
            <a:ext cx="7314597" cy="363678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700">
              <a:solidFill>
                <a:srgbClr val="C69C6D"/>
              </a:solidFill>
              <a:latin typeface="#9Slide02 Noi dung dai" panose="020B060402020202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2667" y="3350126"/>
            <a:ext cx="3680099" cy="578112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00">
              <a:defRPr/>
            </a:pPr>
            <a:r>
              <a:rPr lang="en-US" sz="1800">
                <a:solidFill>
                  <a:srgbClr val="1A1D28"/>
                </a:solidFill>
                <a:latin typeface="#9Slide03 Montserrat Black" panose="020B07040202020202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A. 1000</a:t>
            </a:r>
            <a:endParaRPr lang="en-US" sz="1800">
              <a:solidFill>
                <a:srgbClr val="1A1D28"/>
              </a:solidFill>
              <a:latin typeface="#9Slide03 Montserrat Black" panose="020B07040202020202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19743" y="4003012"/>
            <a:ext cx="3680099" cy="578112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00">
              <a:defRPr/>
            </a:pPr>
            <a:r>
              <a:rPr lang="en-US" sz="1800">
                <a:solidFill>
                  <a:srgbClr val="1A1D28"/>
                </a:solidFill>
                <a:latin typeface="#9Slide03 Montserrat Black" panose="020B07040202020202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B. 1821</a:t>
            </a:r>
            <a:endParaRPr lang="en-US" sz="1800">
              <a:solidFill>
                <a:srgbClr val="1A1D28"/>
              </a:solidFill>
              <a:latin typeface="#9Slide03 Montserrat Black" panose="020B07040202020202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72002" y="3350146"/>
            <a:ext cx="3680099" cy="578112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00">
              <a:defRPr/>
            </a:pPr>
            <a:r>
              <a:rPr lang="en-US" sz="1800">
                <a:solidFill>
                  <a:srgbClr val="1A1D28"/>
                </a:solidFill>
                <a:latin typeface="#9Slide03 Montserrat Black" panose="020B07040202020202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C. 1281</a:t>
            </a:r>
            <a:endParaRPr lang="en-US" sz="1800">
              <a:solidFill>
                <a:srgbClr val="1A1D28"/>
              </a:solidFill>
              <a:latin typeface="#9Slide03 Montserrat Black" panose="020B07040202020202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97963" y="4020146"/>
            <a:ext cx="3680099" cy="578112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00">
              <a:defRPr/>
            </a:pPr>
            <a:r>
              <a:rPr lang="en-US" sz="1800">
                <a:solidFill>
                  <a:srgbClr val="1A1D28"/>
                </a:solidFill>
                <a:latin typeface="#9Slide03 Montserrat Black" panose="020B07040202020202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D. 1182</a:t>
            </a:r>
            <a:endParaRPr lang="en-US" sz="1800">
              <a:solidFill>
                <a:srgbClr val="1A1D28"/>
              </a:solidFill>
              <a:latin typeface="#9Slide03 Montserrat Black" panose="020B07040202020202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3369232"/>
            <a:ext cx="604292" cy="531044"/>
          </a:xfrm>
          <a:prstGeom prst="rect">
            <a:avLst/>
          </a:prstGeom>
          <a:noFill/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97" y="3397841"/>
            <a:ext cx="603402" cy="482721"/>
          </a:xfrm>
          <a:prstGeom prst="rect">
            <a:avLst/>
          </a:prstGeom>
          <a:noFill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5" y="4050726"/>
            <a:ext cx="603557" cy="530398"/>
          </a:xfrm>
          <a:prstGeom prst="rect">
            <a:avLst/>
          </a:prstGeom>
          <a:noFill/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96" y="4057733"/>
            <a:ext cx="549444" cy="482845"/>
          </a:xfrm>
          <a:prstGeom prst="rect">
            <a:avLst/>
          </a:prstGeom>
          <a:noFill/>
        </p:spPr>
      </p:pic>
      <p:sp>
        <p:nvSpPr>
          <p:cNvPr id="41" name="Snip Diagonal Corner Rectangle 3"/>
          <p:cNvSpPr/>
          <p:nvPr/>
        </p:nvSpPr>
        <p:spPr>
          <a:xfrm>
            <a:off x="624477" y="514491"/>
            <a:ext cx="7895046" cy="1203448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3300" b="1" dirty="0">
                <a:solidFill>
                  <a:prstClr val="black"/>
                </a:solidFill>
                <a:latin typeface="#9Slide03 Montserrat Black" panose="020B0704020202020204" pitchFamily="2" charset="0"/>
                <a:cs typeface="Times New Roman" panose="02020603050405020304" pitchFamily="18" charset="0"/>
              </a:rPr>
              <a:t>Question 3: He scored ........... in his career. </a:t>
            </a:r>
            <a:endParaRPr lang="en-US" sz="3300" b="1" dirty="0">
              <a:solidFill>
                <a:prstClr val="black"/>
              </a:solidFill>
              <a:latin typeface="#9Slide03 Montserrat Black" panose="020B0704020202020204" pitchFamily="2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8" r="18578"/>
          <a:stretch>
            <a:fillRect/>
          </a:stretch>
        </p:blipFill>
        <p:spPr>
          <a:xfrm flipH="1">
            <a:off x="481931" y="1675111"/>
            <a:ext cx="1017774" cy="16103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oogle Shape;3896;p33"/>
          <p:cNvGrpSpPr/>
          <p:nvPr/>
        </p:nvGrpSpPr>
        <p:grpSpPr>
          <a:xfrm rot="844194">
            <a:off x="269779" y="435564"/>
            <a:ext cx="1020130" cy="1207220"/>
            <a:chOff x="2967324" y="1602464"/>
            <a:chExt cx="734314" cy="940089"/>
          </a:xfrm>
        </p:grpSpPr>
        <p:sp>
          <p:nvSpPr>
            <p:cNvPr id="3" name="Google Shape;3897;p33"/>
            <p:cNvSpPr/>
            <p:nvPr/>
          </p:nvSpPr>
          <p:spPr>
            <a:xfrm>
              <a:off x="2967324" y="1602464"/>
              <a:ext cx="734314" cy="940089"/>
            </a:xfrm>
            <a:custGeom>
              <a:avLst/>
              <a:gdLst/>
              <a:ahLst/>
              <a:cxnLst/>
              <a:rect l="l" t="t" r="r" b="b"/>
              <a:pathLst>
                <a:path w="47768" h="61144" extrusionOk="0">
                  <a:moveTo>
                    <a:pt x="23217" y="0"/>
                  </a:moveTo>
                  <a:cubicBezTo>
                    <a:pt x="22149" y="0"/>
                    <a:pt x="21082" y="267"/>
                    <a:pt x="20048" y="801"/>
                  </a:cubicBezTo>
                  <a:lnTo>
                    <a:pt x="19981" y="801"/>
                  </a:lnTo>
                  <a:cubicBezTo>
                    <a:pt x="15912" y="2835"/>
                    <a:pt x="15411" y="7839"/>
                    <a:pt x="15711" y="11875"/>
                  </a:cubicBezTo>
                  <a:cubicBezTo>
                    <a:pt x="13410" y="12476"/>
                    <a:pt x="11375" y="13476"/>
                    <a:pt x="9474" y="14877"/>
                  </a:cubicBezTo>
                  <a:cubicBezTo>
                    <a:pt x="6105" y="17479"/>
                    <a:pt x="3636" y="21282"/>
                    <a:pt x="2235" y="26286"/>
                  </a:cubicBezTo>
                  <a:cubicBezTo>
                    <a:pt x="0" y="33858"/>
                    <a:pt x="534" y="42664"/>
                    <a:pt x="3503" y="49536"/>
                  </a:cubicBezTo>
                  <a:cubicBezTo>
                    <a:pt x="3569" y="49736"/>
                    <a:pt x="3636" y="49902"/>
                    <a:pt x="3736" y="50136"/>
                  </a:cubicBezTo>
                  <a:cubicBezTo>
                    <a:pt x="6238" y="55540"/>
                    <a:pt x="10007" y="59142"/>
                    <a:pt x="14711" y="60477"/>
                  </a:cubicBezTo>
                  <a:cubicBezTo>
                    <a:pt x="14744" y="60477"/>
                    <a:pt x="14811" y="60510"/>
                    <a:pt x="14878" y="60510"/>
                  </a:cubicBezTo>
                  <a:cubicBezTo>
                    <a:pt x="14911" y="60510"/>
                    <a:pt x="14944" y="60543"/>
                    <a:pt x="14978" y="60543"/>
                  </a:cubicBezTo>
                  <a:cubicBezTo>
                    <a:pt x="16312" y="60910"/>
                    <a:pt x="17713" y="61144"/>
                    <a:pt x="19114" y="61144"/>
                  </a:cubicBezTo>
                  <a:cubicBezTo>
                    <a:pt x="24251" y="61144"/>
                    <a:pt x="29721" y="58542"/>
                    <a:pt x="34492" y="53839"/>
                  </a:cubicBezTo>
                  <a:cubicBezTo>
                    <a:pt x="38761" y="49569"/>
                    <a:pt x="42130" y="43965"/>
                    <a:pt x="43765" y="38328"/>
                  </a:cubicBezTo>
                  <a:cubicBezTo>
                    <a:pt x="44966" y="34125"/>
                    <a:pt x="45132" y="30188"/>
                    <a:pt x="44265" y="26686"/>
                  </a:cubicBezTo>
                  <a:cubicBezTo>
                    <a:pt x="43832" y="24985"/>
                    <a:pt x="43131" y="23350"/>
                    <a:pt x="42264" y="21849"/>
                  </a:cubicBezTo>
                  <a:cubicBezTo>
                    <a:pt x="45766" y="18580"/>
                    <a:pt x="47768" y="15611"/>
                    <a:pt x="47401" y="12442"/>
                  </a:cubicBezTo>
                  <a:cubicBezTo>
                    <a:pt x="47134" y="10207"/>
                    <a:pt x="45666" y="8339"/>
                    <a:pt x="43465" y="7305"/>
                  </a:cubicBezTo>
                  <a:cubicBezTo>
                    <a:pt x="42564" y="6872"/>
                    <a:pt x="41563" y="6672"/>
                    <a:pt x="40496" y="6672"/>
                  </a:cubicBezTo>
                  <a:cubicBezTo>
                    <a:pt x="40096" y="6672"/>
                    <a:pt x="39595" y="6705"/>
                    <a:pt x="39095" y="6805"/>
                  </a:cubicBezTo>
                  <a:cubicBezTo>
                    <a:pt x="38928" y="6004"/>
                    <a:pt x="38628" y="5304"/>
                    <a:pt x="38228" y="4637"/>
                  </a:cubicBezTo>
                  <a:cubicBezTo>
                    <a:pt x="37060" y="2769"/>
                    <a:pt x="34959" y="1668"/>
                    <a:pt x="32590" y="1668"/>
                  </a:cubicBezTo>
                  <a:lnTo>
                    <a:pt x="32390" y="1668"/>
                  </a:lnTo>
                  <a:cubicBezTo>
                    <a:pt x="30956" y="1701"/>
                    <a:pt x="29655" y="2135"/>
                    <a:pt x="28487" y="2936"/>
                  </a:cubicBezTo>
                  <a:cubicBezTo>
                    <a:pt x="28254" y="2535"/>
                    <a:pt x="27954" y="2202"/>
                    <a:pt x="27653" y="1868"/>
                  </a:cubicBezTo>
                  <a:cubicBezTo>
                    <a:pt x="26452" y="667"/>
                    <a:pt x="24885" y="0"/>
                    <a:pt x="23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" name="Google Shape;3898;p33"/>
            <p:cNvGrpSpPr/>
            <p:nvPr/>
          </p:nvGrpSpPr>
          <p:grpSpPr>
            <a:xfrm>
              <a:off x="3020095" y="1652161"/>
              <a:ext cx="639973" cy="851898"/>
              <a:chOff x="2725450" y="1267050"/>
              <a:chExt cx="1040775" cy="1385200"/>
            </a:xfrm>
          </p:grpSpPr>
          <p:sp>
            <p:nvSpPr>
              <p:cNvPr id="5" name="Google Shape;3899;p33"/>
              <p:cNvSpPr/>
              <p:nvPr/>
            </p:nvSpPr>
            <p:spPr>
              <a:xfrm>
                <a:off x="3091550" y="1300950"/>
                <a:ext cx="211625" cy="389775"/>
              </a:xfrm>
              <a:custGeom>
                <a:avLst/>
                <a:gdLst/>
                <a:ahLst/>
                <a:cxnLst/>
                <a:rect l="l" t="t" r="r" b="b"/>
                <a:pathLst>
                  <a:path w="8465" h="15591" extrusionOk="0">
                    <a:moveTo>
                      <a:pt x="5201" y="1"/>
                    </a:moveTo>
                    <a:cubicBezTo>
                      <a:pt x="4848" y="1"/>
                      <a:pt x="4461" y="105"/>
                      <a:pt x="4037" y="313"/>
                    </a:cubicBezTo>
                    <a:cubicBezTo>
                      <a:pt x="0" y="2347"/>
                      <a:pt x="3870" y="15590"/>
                      <a:pt x="3870" y="15590"/>
                    </a:cubicBezTo>
                    <a:lnTo>
                      <a:pt x="8173" y="15223"/>
                    </a:lnTo>
                    <a:cubicBezTo>
                      <a:pt x="8465" y="5120"/>
                      <a:pt x="7683" y="1"/>
                      <a:pt x="5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" name="Google Shape;3900;p33"/>
              <p:cNvSpPr/>
              <p:nvPr/>
            </p:nvSpPr>
            <p:spPr>
              <a:xfrm>
                <a:off x="3285850" y="1342075"/>
                <a:ext cx="260500" cy="381175"/>
              </a:xfrm>
              <a:custGeom>
                <a:avLst/>
                <a:gdLst/>
                <a:ahLst/>
                <a:cxnLst/>
                <a:rect l="l" t="t" r="r" b="b"/>
                <a:pathLst>
                  <a:path w="10420" h="15247" extrusionOk="0">
                    <a:moveTo>
                      <a:pt x="6813" y="0"/>
                    </a:moveTo>
                    <a:cubicBezTo>
                      <a:pt x="6778" y="0"/>
                      <a:pt x="6742" y="1"/>
                      <a:pt x="6705" y="2"/>
                    </a:cubicBezTo>
                    <a:cubicBezTo>
                      <a:pt x="2169" y="69"/>
                      <a:pt x="1" y="13745"/>
                      <a:pt x="1" y="13745"/>
                    </a:cubicBezTo>
                    <a:lnTo>
                      <a:pt x="4037" y="15246"/>
                    </a:lnTo>
                    <a:cubicBezTo>
                      <a:pt x="9289" y="5039"/>
                      <a:pt x="10419" y="0"/>
                      <a:pt x="68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" name="Google Shape;3901;p33"/>
              <p:cNvSpPr/>
              <p:nvPr/>
            </p:nvSpPr>
            <p:spPr>
              <a:xfrm>
                <a:off x="3378425" y="1466625"/>
                <a:ext cx="387800" cy="3183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2733" extrusionOk="0">
                    <a:moveTo>
                      <a:pt x="11039" y="1"/>
                    </a:moveTo>
                    <a:cubicBezTo>
                      <a:pt x="6766" y="1"/>
                      <a:pt x="0" y="9597"/>
                      <a:pt x="0" y="9597"/>
                    </a:cubicBezTo>
                    <a:lnTo>
                      <a:pt x="2969" y="12733"/>
                    </a:lnTo>
                    <a:cubicBezTo>
                      <a:pt x="12242" y="5794"/>
                      <a:pt x="15511" y="1791"/>
                      <a:pt x="12075" y="224"/>
                    </a:cubicBezTo>
                    <a:cubicBezTo>
                      <a:pt x="11752" y="71"/>
                      <a:pt x="11405" y="1"/>
                      <a:pt x="110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" name="Google Shape;3902;p33"/>
              <p:cNvSpPr/>
              <p:nvPr/>
            </p:nvSpPr>
            <p:spPr>
              <a:xfrm>
                <a:off x="3091550" y="1267050"/>
                <a:ext cx="212675" cy="423675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16947" fill="none" extrusionOk="0">
                    <a:moveTo>
                      <a:pt x="3870" y="16946"/>
                    </a:moveTo>
                    <a:cubicBezTo>
                      <a:pt x="3870" y="16946"/>
                      <a:pt x="0" y="3703"/>
                      <a:pt x="4037" y="1669"/>
                    </a:cubicBezTo>
                    <a:cubicBezTo>
                      <a:pt x="7439" y="1"/>
                      <a:pt x="8506" y="5038"/>
                      <a:pt x="8173" y="16579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" name="Google Shape;3903;p33"/>
              <p:cNvSpPr/>
              <p:nvPr/>
            </p:nvSpPr>
            <p:spPr>
              <a:xfrm>
                <a:off x="3285850" y="1339600"/>
                <a:ext cx="261050" cy="383650"/>
              </a:xfrm>
              <a:custGeom>
                <a:avLst/>
                <a:gdLst/>
                <a:ahLst/>
                <a:cxnLst/>
                <a:rect l="l" t="t" r="r" b="b"/>
                <a:pathLst>
                  <a:path w="10442" h="15346" fill="none" extrusionOk="0">
                    <a:moveTo>
                      <a:pt x="1" y="13844"/>
                    </a:moveTo>
                    <a:cubicBezTo>
                      <a:pt x="1" y="13844"/>
                      <a:pt x="2169" y="168"/>
                      <a:pt x="6705" y="101"/>
                    </a:cubicBezTo>
                    <a:cubicBezTo>
                      <a:pt x="10441" y="1"/>
                      <a:pt x="9341" y="5038"/>
                      <a:pt x="4037" y="153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" name="Google Shape;3904;p33"/>
              <p:cNvSpPr/>
              <p:nvPr/>
            </p:nvSpPr>
            <p:spPr>
              <a:xfrm>
                <a:off x="3378425" y="1423825"/>
                <a:ext cx="38780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4445" fill="none" extrusionOk="0">
                    <a:moveTo>
                      <a:pt x="0" y="11309"/>
                    </a:moveTo>
                    <a:cubicBezTo>
                      <a:pt x="0" y="11309"/>
                      <a:pt x="7973" y="1"/>
                      <a:pt x="12075" y="1936"/>
                    </a:cubicBezTo>
                    <a:cubicBezTo>
                      <a:pt x="15511" y="3503"/>
                      <a:pt x="12242" y="7506"/>
                      <a:pt x="2969" y="144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" name="Google Shape;3905;p33"/>
              <p:cNvSpPr/>
              <p:nvPr/>
            </p:nvSpPr>
            <p:spPr>
              <a:xfrm>
                <a:off x="2732125" y="1584650"/>
                <a:ext cx="975725" cy="10148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0595" extrusionOk="0">
                    <a:moveTo>
                      <a:pt x="17430" y="1"/>
                    </a:moveTo>
                    <a:cubicBezTo>
                      <a:pt x="11101" y="1"/>
                      <a:pt x="5691" y="3263"/>
                      <a:pt x="3236" y="11681"/>
                    </a:cubicBezTo>
                    <a:cubicBezTo>
                      <a:pt x="0" y="22889"/>
                      <a:pt x="3636" y="37566"/>
                      <a:pt x="12643" y="40201"/>
                    </a:cubicBezTo>
                    <a:cubicBezTo>
                      <a:pt x="13570" y="40468"/>
                      <a:pt x="14520" y="40594"/>
                      <a:pt x="15480" y="40594"/>
                    </a:cubicBezTo>
                    <a:cubicBezTo>
                      <a:pt x="23770" y="40594"/>
                      <a:pt x="32859" y="31162"/>
                      <a:pt x="35759" y="21088"/>
                    </a:cubicBezTo>
                    <a:cubicBezTo>
                      <a:pt x="39028" y="9880"/>
                      <a:pt x="32924" y="3575"/>
                      <a:pt x="23951" y="1007"/>
                    </a:cubicBezTo>
                    <a:cubicBezTo>
                      <a:pt x="21726" y="359"/>
                      <a:pt x="19527" y="1"/>
                      <a:pt x="17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" name="Google Shape;3906;p33"/>
              <p:cNvSpPr/>
              <p:nvPr/>
            </p:nvSpPr>
            <p:spPr>
              <a:xfrm>
                <a:off x="2838025" y="1765750"/>
                <a:ext cx="824775" cy="831475"/>
              </a:xfrm>
              <a:custGeom>
                <a:avLst/>
                <a:gdLst/>
                <a:ahLst/>
                <a:cxnLst/>
                <a:rect l="l" t="t" r="r" b="b"/>
                <a:pathLst>
                  <a:path w="32991" h="33259" extrusionOk="0">
                    <a:moveTo>
                      <a:pt x="29622" y="0"/>
                    </a:moveTo>
                    <a:cubicBezTo>
                      <a:pt x="30789" y="2969"/>
                      <a:pt x="30956" y="6538"/>
                      <a:pt x="29655" y="10941"/>
                    </a:cubicBezTo>
                    <a:cubicBezTo>
                      <a:pt x="26728" y="20976"/>
                      <a:pt x="17678" y="30423"/>
                      <a:pt x="9375" y="30423"/>
                    </a:cubicBezTo>
                    <a:cubicBezTo>
                      <a:pt x="8405" y="30423"/>
                      <a:pt x="7445" y="30294"/>
                      <a:pt x="6505" y="30022"/>
                    </a:cubicBezTo>
                    <a:cubicBezTo>
                      <a:pt x="3870" y="29288"/>
                      <a:pt x="1702" y="27453"/>
                      <a:pt x="1" y="24985"/>
                    </a:cubicBezTo>
                    <a:lnTo>
                      <a:pt x="1" y="24985"/>
                    </a:lnTo>
                    <a:cubicBezTo>
                      <a:pt x="1802" y="28854"/>
                      <a:pt x="4504" y="31823"/>
                      <a:pt x="8107" y="32857"/>
                    </a:cubicBezTo>
                    <a:cubicBezTo>
                      <a:pt x="9046" y="33129"/>
                      <a:pt x="10006" y="33259"/>
                      <a:pt x="10976" y="33259"/>
                    </a:cubicBezTo>
                    <a:cubicBezTo>
                      <a:pt x="19279" y="33259"/>
                      <a:pt x="28330" y="23812"/>
                      <a:pt x="31256" y="13777"/>
                    </a:cubicBezTo>
                    <a:cubicBezTo>
                      <a:pt x="32991" y="7906"/>
                      <a:pt x="32124" y="3336"/>
                      <a:pt x="29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" name="Google Shape;3907;p33"/>
              <p:cNvSpPr/>
              <p:nvPr/>
            </p:nvSpPr>
            <p:spPr>
              <a:xfrm>
                <a:off x="3461800" y="2037000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8" y="592"/>
                    </a:cubicBezTo>
                    <a:cubicBezTo>
                      <a:pt x="1" y="1126"/>
                      <a:pt x="201" y="1893"/>
                      <a:pt x="635" y="1993"/>
                    </a:cubicBezTo>
                    <a:cubicBezTo>
                      <a:pt x="683" y="2008"/>
                      <a:pt x="732" y="2015"/>
                      <a:pt x="783" y="2015"/>
                    </a:cubicBezTo>
                    <a:cubicBezTo>
                      <a:pt x="1189" y="2015"/>
                      <a:pt x="1654" y="1563"/>
                      <a:pt x="1802" y="1059"/>
                    </a:cubicBezTo>
                    <a:cubicBezTo>
                      <a:pt x="1969" y="492"/>
                      <a:pt x="1669" y="158"/>
                      <a:pt x="1202" y="58"/>
                    </a:cubicBezTo>
                    <a:cubicBezTo>
                      <a:pt x="1075" y="22"/>
                      <a:pt x="953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" name="Google Shape;3908;p33"/>
              <p:cNvSpPr/>
              <p:nvPr/>
            </p:nvSpPr>
            <p:spPr>
              <a:xfrm>
                <a:off x="3361750" y="189522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8" y="1"/>
                    </a:moveTo>
                    <a:cubicBezTo>
                      <a:pt x="534" y="1"/>
                      <a:pt x="288" y="155"/>
                      <a:pt x="167" y="592"/>
                    </a:cubicBezTo>
                    <a:cubicBezTo>
                      <a:pt x="0" y="1126"/>
                      <a:pt x="200" y="1893"/>
                      <a:pt x="634" y="1993"/>
                    </a:cubicBezTo>
                    <a:cubicBezTo>
                      <a:pt x="682" y="2008"/>
                      <a:pt x="732" y="2015"/>
                      <a:pt x="782" y="2015"/>
                    </a:cubicBezTo>
                    <a:cubicBezTo>
                      <a:pt x="1188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74" y="22"/>
                      <a:pt x="952" y="1"/>
                      <a:pt x="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" name="Google Shape;3909;p33"/>
              <p:cNvSpPr/>
              <p:nvPr/>
            </p:nvSpPr>
            <p:spPr>
              <a:xfrm>
                <a:off x="3227475" y="1739775"/>
                <a:ext cx="48400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29" extrusionOk="0">
                    <a:moveTo>
                      <a:pt x="882" y="0"/>
                    </a:moveTo>
                    <a:cubicBezTo>
                      <a:pt x="557" y="0"/>
                      <a:pt x="294" y="148"/>
                      <a:pt x="167" y="606"/>
                    </a:cubicBezTo>
                    <a:cubicBezTo>
                      <a:pt x="1" y="1173"/>
                      <a:pt x="167" y="1873"/>
                      <a:pt x="601" y="2007"/>
                    </a:cubicBezTo>
                    <a:cubicBezTo>
                      <a:pt x="653" y="2021"/>
                      <a:pt x="705" y="2028"/>
                      <a:pt x="757" y="2028"/>
                    </a:cubicBezTo>
                    <a:cubicBezTo>
                      <a:pt x="1181" y="2028"/>
                      <a:pt x="1620" y="1573"/>
                      <a:pt x="1768" y="1039"/>
                    </a:cubicBezTo>
                    <a:cubicBezTo>
                      <a:pt x="1935" y="506"/>
                      <a:pt x="1668" y="172"/>
                      <a:pt x="1201" y="39"/>
                    </a:cubicBezTo>
                    <a:cubicBezTo>
                      <a:pt x="1090" y="15"/>
                      <a:pt x="983" y="0"/>
                      <a:pt x="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" name="Google Shape;3910;p33"/>
              <p:cNvSpPr/>
              <p:nvPr/>
            </p:nvSpPr>
            <p:spPr>
              <a:xfrm>
                <a:off x="3042350" y="1654350"/>
                <a:ext cx="492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35" extrusionOk="0">
                    <a:moveTo>
                      <a:pt x="889" y="0"/>
                    </a:moveTo>
                    <a:cubicBezTo>
                      <a:pt x="565" y="0"/>
                      <a:pt x="292" y="164"/>
                      <a:pt x="167" y="587"/>
                    </a:cubicBezTo>
                    <a:cubicBezTo>
                      <a:pt x="0" y="1187"/>
                      <a:pt x="167" y="1921"/>
                      <a:pt x="634" y="2021"/>
                    </a:cubicBezTo>
                    <a:cubicBezTo>
                      <a:pt x="675" y="2030"/>
                      <a:pt x="715" y="2034"/>
                      <a:pt x="757" y="2034"/>
                    </a:cubicBezTo>
                    <a:cubicBezTo>
                      <a:pt x="1191" y="2034"/>
                      <a:pt x="1649" y="1572"/>
                      <a:pt x="1802" y="1054"/>
                    </a:cubicBezTo>
                    <a:cubicBezTo>
                      <a:pt x="1968" y="520"/>
                      <a:pt x="1668" y="187"/>
                      <a:pt x="1234" y="53"/>
                    </a:cubicBezTo>
                    <a:cubicBezTo>
                      <a:pt x="1116" y="19"/>
                      <a:pt x="1000" y="0"/>
                      <a:pt x="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" name="Google Shape;3911;p33"/>
              <p:cNvSpPr/>
              <p:nvPr/>
            </p:nvSpPr>
            <p:spPr>
              <a:xfrm>
                <a:off x="3408450" y="23288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53" y="0"/>
                    </a:moveTo>
                    <a:cubicBezTo>
                      <a:pt x="551" y="0"/>
                      <a:pt x="288" y="155"/>
                      <a:pt x="167" y="592"/>
                    </a:cubicBezTo>
                    <a:cubicBezTo>
                      <a:pt x="0" y="1159"/>
                      <a:pt x="167" y="1926"/>
                      <a:pt x="634" y="1993"/>
                    </a:cubicBezTo>
                    <a:cubicBezTo>
                      <a:pt x="686" y="2008"/>
                      <a:pt x="738" y="2015"/>
                      <a:pt x="791" y="2015"/>
                    </a:cubicBezTo>
                    <a:cubicBezTo>
                      <a:pt x="1215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83" y="22"/>
                      <a:pt x="965" y="0"/>
                      <a:pt x="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3912;p33"/>
              <p:cNvSpPr/>
              <p:nvPr/>
            </p:nvSpPr>
            <p:spPr>
              <a:xfrm>
                <a:off x="3527700" y="18636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1" y="163"/>
                      <a:pt x="167" y="587"/>
                    </a:cubicBezTo>
                    <a:cubicBezTo>
                      <a:pt x="0" y="1154"/>
                      <a:pt x="167" y="1887"/>
                      <a:pt x="601" y="2021"/>
                    </a:cubicBezTo>
                    <a:cubicBezTo>
                      <a:pt x="652" y="2036"/>
                      <a:pt x="704" y="2043"/>
                      <a:pt x="757" y="2043"/>
                    </a:cubicBezTo>
                    <a:cubicBezTo>
                      <a:pt x="1181" y="2043"/>
                      <a:pt x="1620" y="1588"/>
                      <a:pt x="1768" y="1054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8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" name="Google Shape;3913;p33"/>
              <p:cNvSpPr/>
              <p:nvPr/>
            </p:nvSpPr>
            <p:spPr>
              <a:xfrm>
                <a:off x="2902250" y="17677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2" y="163"/>
                      <a:pt x="167" y="586"/>
                    </a:cubicBezTo>
                    <a:cubicBezTo>
                      <a:pt x="0" y="1187"/>
                      <a:pt x="167" y="1921"/>
                      <a:pt x="601" y="2021"/>
                    </a:cubicBezTo>
                    <a:cubicBezTo>
                      <a:pt x="652" y="2036"/>
                      <a:pt x="705" y="2043"/>
                      <a:pt x="757" y="2043"/>
                    </a:cubicBezTo>
                    <a:cubicBezTo>
                      <a:pt x="1181" y="2043"/>
                      <a:pt x="1620" y="1588"/>
                      <a:pt x="1768" y="1053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9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3914;p33"/>
              <p:cNvSpPr/>
              <p:nvPr/>
            </p:nvSpPr>
            <p:spPr>
              <a:xfrm>
                <a:off x="3069025" y="1817800"/>
                <a:ext cx="475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2043" extrusionOk="0">
                    <a:moveTo>
                      <a:pt x="823" y="1"/>
                    </a:moveTo>
                    <a:cubicBezTo>
                      <a:pt x="498" y="1"/>
                      <a:pt x="225" y="164"/>
                      <a:pt x="101" y="587"/>
                    </a:cubicBezTo>
                    <a:cubicBezTo>
                      <a:pt x="1" y="1187"/>
                      <a:pt x="167" y="1921"/>
                      <a:pt x="568" y="2021"/>
                    </a:cubicBezTo>
                    <a:cubicBezTo>
                      <a:pt x="619" y="2036"/>
                      <a:pt x="672" y="2043"/>
                      <a:pt x="724" y="2043"/>
                    </a:cubicBezTo>
                    <a:cubicBezTo>
                      <a:pt x="1148" y="2043"/>
                      <a:pt x="1587" y="1588"/>
                      <a:pt x="1735" y="1054"/>
                    </a:cubicBezTo>
                    <a:cubicBezTo>
                      <a:pt x="1902" y="520"/>
                      <a:pt x="1602" y="187"/>
                      <a:pt x="1168" y="53"/>
                    </a:cubicBezTo>
                    <a:cubicBezTo>
                      <a:pt x="1050" y="19"/>
                      <a:pt x="933" y="1"/>
                      <a:pt x="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" name="Google Shape;3915;p33"/>
              <p:cNvSpPr/>
              <p:nvPr/>
            </p:nvSpPr>
            <p:spPr>
              <a:xfrm>
                <a:off x="3428450" y="17197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82" y="1"/>
                    </a:moveTo>
                    <a:cubicBezTo>
                      <a:pt x="557" y="1"/>
                      <a:pt x="295" y="148"/>
                      <a:pt x="167" y="606"/>
                    </a:cubicBezTo>
                    <a:cubicBezTo>
                      <a:pt x="1" y="1140"/>
                      <a:pt x="167" y="1907"/>
                      <a:pt x="634" y="2007"/>
                    </a:cubicBezTo>
                    <a:cubicBezTo>
                      <a:pt x="682" y="2022"/>
                      <a:pt x="732" y="2029"/>
                      <a:pt x="783" y="2029"/>
                    </a:cubicBezTo>
                    <a:cubicBezTo>
                      <a:pt x="1189" y="2029"/>
                      <a:pt x="1654" y="1577"/>
                      <a:pt x="1802" y="1073"/>
                    </a:cubicBezTo>
                    <a:cubicBezTo>
                      <a:pt x="1969" y="506"/>
                      <a:pt x="1668" y="172"/>
                      <a:pt x="1201" y="39"/>
                    </a:cubicBezTo>
                    <a:cubicBezTo>
                      <a:pt x="1090" y="15"/>
                      <a:pt x="983" y="1"/>
                      <a:pt x="8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3916;p33"/>
              <p:cNvSpPr/>
              <p:nvPr/>
            </p:nvSpPr>
            <p:spPr>
              <a:xfrm>
                <a:off x="2833850" y="1932750"/>
                <a:ext cx="492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2015" extrusionOk="0">
                    <a:moveTo>
                      <a:pt x="866" y="1"/>
                    </a:moveTo>
                    <a:cubicBezTo>
                      <a:pt x="552" y="1"/>
                      <a:pt x="289" y="155"/>
                      <a:pt x="168" y="592"/>
                    </a:cubicBezTo>
                    <a:cubicBezTo>
                      <a:pt x="1" y="1126"/>
                      <a:pt x="168" y="1893"/>
                      <a:pt x="635" y="1993"/>
                    </a:cubicBezTo>
                    <a:cubicBezTo>
                      <a:pt x="686" y="2008"/>
                      <a:pt x="739" y="2015"/>
                      <a:pt x="792" y="2015"/>
                    </a:cubicBezTo>
                    <a:cubicBezTo>
                      <a:pt x="1215" y="2015"/>
                      <a:pt x="1654" y="1563"/>
                      <a:pt x="1802" y="1059"/>
                    </a:cubicBezTo>
                    <a:cubicBezTo>
                      <a:pt x="1969" y="492"/>
                      <a:pt x="1669" y="159"/>
                      <a:pt x="1235" y="58"/>
                    </a:cubicBezTo>
                    <a:cubicBezTo>
                      <a:pt x="1108" y="22"/>
                      <a:pt x="984" y="1"/>
                      <a:pt x="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" name="Google Shape;3917;p33"/>
              <p:cNvSpPr/>
              <p:nvPr/>
            </p:nvSpPr>
            <p:spPr>
              <a:xfrm>
                <a:off x="3141575" y="22234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96" y="1"/>
                    </a:moveTo>
                    <a:cubicBezTo>
                      <a:pt x="577" y="1"/>
                      <a:pt x="295" y="148"/>
                      <a:pt x="168" y="606"/>
                    </a:cubicBezTo>
                    <a:cubicBezTo>
                      <a:pt x="1" y="1173"/>
                      <a:pt x="168" y="1940"/>
                      <a:pt x="635" y="2007"/>
                    </a:cubicBezTo>
                    <a:cubicBezTo>
                      <a:pt x="686" y="2022"/>
                      <a:pt x="738" y="2029"/>
                      <a:pt x="791" y="2029"/>
                    </a:cubicBezTo>
                    <a:cubicBezTo>
                      <a:pt x="1215" y="2029"/>
                      <a:pt x="1654" y="1574"/>
                      <a:pt x="1802" y="1039"/>
                    </a:cubicBezTo>
                    <a:cubicBezTo>
                      <a:pt x="1969" y="506"/>
                      <a:pt x="1669" y="172"/>
                      <a:pt x="1202" y="39"/>
                    </a:cubicBezTo>
                    <a:cubicBezTo>
                      <a:pt x="1098" y="15"/>
                      <a:pt x="995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3918;p33"/>
              <p:cNvSpPr/>
              <p:nvPr/>
            </p:nvSpPr>
            <p:spPr>
              <a:xfrm>
                <a:off x="2886400" y="22329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7" y="592"/>
                    </a:cubicBezTo>
                    <a:cubicBezTo>
                      <a:pt x="0" y="1159"/>
                      <a:pt x="201" y="1926"/>
                      <a:pt x="634" y="1993"/>
                    </a:cubicBezTo>
                    <a:cubicBezTo>
                      <a:pt x="682" y="2008"/>
                      <a:pt x="732" y="2015"/>
                      <a:pt x="783" y="2015"/>
                    </a:cubicBezTo>
                    <a:cubicBezTo>
                      <a:pt x="1189" y="2015"/>
                      <a:pt x="1653" y="1563"/>
                      <a:pt x="1802" y="1059"/>
                    </a:cubicBezTo>
                    <a:cubicBezTo>
                      <a:pt x="1969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3919;p33"/>
              <p:cNvSpPr/>
              <p:nvPr/>
            </p:nvSpPr>
            <p:spPr>
              <a:xfrm>
                <a:off x="3211625" y="2414050"/>
                <a:ext cx="492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44" extrusionOk="0">
                    <a:moveTo>
                      <a:pt x="862" y="1"/>
                    </a:moveTo>
                    <a:cubicBezTo>
                      <a:pt x="547" y="1"/>
                      <a:pt x="292" y="164"/>
                      <a:pt x="168" y="587"/>
                    </a:cubicBezTo>
                    <a:cubicBezTo>
                      <a:pt x="1" y="1188"/>
                      <a:pt x="168" y="1922"/>
                      <a:pt x="635" y="2022"/>
                    </a:cubicBezTo>
                    <a:cubicBezTo>
                      <a:pt x="682" y="2036"/>
                      <a:pt x="732" y="2043"/>
                      <a:pt x="782" y="2043"/>
                    </a:cubicBezTo>
                    <a:cubicBezTo>
                      <a:pt x="1188" y="2043"/>
                      <a:pt x="1654" y="1588"/>
                      <a:pt x="1802" y="1054"/>
                    </a:cubicBezTo>
                    <a:cubicBezTo>
                      <a:pt x="1969" y="521"/>
                      <a:pt x="1669" y="187"/>
                      <a:pt x="1202" y="54"/>
                    </a:cubicBezTo>
                    <a:cubicBezTo>
                      <a:pt x="1083" y="20"/>
                      <a:pt x="969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3920;p33"/>
              <p:cNvSpPr/>
              <p:nvPr/>
            </p:nvSpPr>
            <p:spPr>
              <a:xfrm>
                <a:off x="3023175" y="2391425"/>
                <a:ext cx="4837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15" extrusionOk="0">
                    <a:moveTo>
                      <a:pt x="838" y="0"/>
                    </a:moveTo>
                    <a:cubicBezTo>
                      <a:pt x="534" y="0"/>
                      <a:pt x="288" y="154"/>
                      <a:pt x="167" y="592"/>
                    </a:cubicBezTo>
                    <a:cubicBezTo>
                      <a:pt x="0" y="1159"/>
                      <a:pt x="167" y="1926"/>
                      <a:pt x="600" y="1993"/>
                    </a:cubicBezTo>
                    <a:cubicBezTo>
                      <a:pt x="652" y="2007"/>
                      <a:pt x="705" y="2014"/>
                      <a:pt x="757" y="2014"/>
                    </a:cubicBezTo>
                    <a:cubicBezTo>
                      <a:pt x="1181" y="2014"/>
                      <a:pt x="1620" y="1563"/>
                      <a:pt x="1768" y="1059"/>
                    </a:cubicBezTo>
                    <a:cubicBezTo>
                      <a:pt x="1935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" name="Google Shape;3921;p33"/>
              <p:cNvSpPr/>
              <p:nvPr/>
            </p:nvSpPr>
            <p:spPr>
              <a:xfrm>
                <a:off x="2725450" y="1543075"/>
                <a:ext cx="975725" cy="11091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4367" fill="none" extrusionOk="0">
                    <a:moveTo>
                      <a:pt x="3270" y="13244"/>
                    </a:moveTo>
                    <a:cubicBezTo>
                      <a:pt x="6505" y="2036"/>
                      <a:pt x="15011" y="1"/>
                      <a:pt x="23984" y="2569"/>
                    </a:cubicBezTo>
                    <a:cubicBezTo>
                      <a:pt x="32957" y="5171"/>
                      <a:pt x="39028" y="11476"/>
                      <a:pt x="35793" y="22684"/>
                    </a:cubicBezTo>
                    <a:cubicBezTo>
                      <a:pt x="32524" y="33892"/>
                      <a:pt x="21616" y="44366"/>
                      <a:pt x="12643" y="41764"/>
                    </a:cubicBezTo>
                    <a:cubicBezTo>
                      <a:pt x="3636" y="39162"/>
                      <a:pt x="1" y="24485"/>
                      <a:pt x="3270" y="1324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" name="Google Shape;3922;p33"/>
              <p:cNvSpPr/>
              <p:nvPr/>
            </p:nvSpPr>
            <p:spPr>
              <a:xfrm>
                <a:off x="2838875" y="2000850"/>
                <a:ext cx="214325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7856" extrusionOk="0">
                    <a:moveTo>
                      <a:pt x="4325" y="0"/>
                    </a:moveTo>
                    <a:cubicBezTo>
                      <a:pt x="2467" y="0"/>
                      <a:pt x="787" y="1287"/>
                      <a:pt x="434" y="3172"/>
                    </a:cubicBezTo>
                    <a:cubicBezTo>
                      <a:pt x="0" y="5273"/>
                      <a:pt x="1401" y="7375"/>
                      <a:pt x="3536" y="7775"/>
                    </a:cubicBezTo>
                    <a:cubicBezTo>
                      <a:pt x="3798" y="7829"/>
                      <a:pt x="4061" y="7855"/>
                      <a:pt x="4320" y="7855"/>
                    </a:cubicBezTo>
                    <a:cubicBezTo>
                      <a:pt x="6136" y="7855"/>
                      <a:pt x="7789" y="6575"/>
                      <a:pt x="8139" y="4706"/>
                    </a:cubicBezTo>
                    <a:cubicBezTo>
                      <a:pt x="8573" y="2572"/>
                      <a:pt x="7205" y="503"/>
                      <a:pt x="5070" y="70"/>
                    </a:cubicBezTo>
                    <a:cubicBezTo>
                      <a:pt x="4820" y="23"/>
                      <a:pt x="4571" y="0"/>
                      <a:pt x="43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" name="Google Shape;3923;p33"/>
              <p:cNvSpPr/>
              <p:nvPr/>
            </p:nvSpPr>
            <p:spPr>
              <a:xfrm>
                <a:off x="3286675" y="2090650"/>
                <a:ext cx="214350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856" extrusionOk="0">
                    <a:moveTo>
                      <a:pt x="4244" y="0"/>
                    </a:moveTo>
                    <a:cubicBezTo>
                      <a:pt x="2412" y="0"/>
                      <a:pt x="781" y="1281"/>
                      <a:pt x="401" y="3149"/>
                    </a:cubicBezTo>
                    <a:cubicBezTo>
                      <a:pt x="1" y="5284"/>
                      <a:pt x="1369" y="7352"/>
                      <a:pt x="3503" y="7786"/>
                    </a:cubicBezTo>
                    <a:cubicBezTo>
                      <a:pt x="3753" y="7833"/>
                      <a:pt x="4002" y="7855"/>
                      <a:pt x="4248" y="7855"/>
                    </a:cubicBezTo>
                    <a:cubicBezTo>
                      <a:pt x="6100" y="7855"/>
                      <a:pt x="7757" y="6569"/>
                      <a:pt x="8140" y="4684"/>
                    </a:cubicBezTo>
                    <a:cubicBezTo>
                      <a:pt x="8574" y="2582"/>
                      <a:pt x="7206" y="481"/>
                      <a:pt x="5038" y="80"/>
                    </a:cubicBezTo>
                    <a:cubicBezTo>
                      <a:pt x="4771" y="26"/>
                      <a:pt x="4506" y="0"/>
                      <a:pt x="4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" name="Google Shape;3924;p33"/>
              <p:cNvSpPr/>
              <p:nvPr/>
            </p:nvSpPr>
            <p:spPr>
              <a:xfrm>
                <a:off x="3044000" y="1981000"/>
                <a:ext cx="525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983" extrusionOk="0">
                    <a:moveTo>
                      <a:pt x="1034" y="1"/>
                    </a:moveTo>
                    <a:cubicBezTo>
                      <a:pt x="594" y="1"/>
                      <a:pt x="215" y="314"/>
                      <a:pt x="101" y="797"/>
                    </a:cubicBezTo>
                    <a:cubicBezTo>
                      <a:pt x="1" y="1331"/>
                      <a:pt x="301" y="1831"/>
                      <a:pt x="868" y="1965"/>
                    </a:cubicBezTo>
                    <a:cubicBezTo>
                      <a:pt x="932" y="1976"/>
                      <a:pt x="995" y="1982"/>
                      <a:pt x="1057" y="1982"/>
                    </a:cubicBezTo>
                    <a:cubicBezTo>
                      <a:pt x="1516" y="1982"/>
                      <a:pt x="1918" y="1667"/>
                      <a:pt x="2036" y="1197"/>
                    </a:cubicBezTo>
                    <a:cubicBezTo>
                      <a:pt x="2102" y="664"/>
                      <a:pt x="1769" y="163"/>
                      <a:pt x="1269" y="30"/>
                    </a:cubicBezTo>
                    <a:cubicBezTo>
                      <a:pt x="1189" y="10"/>
                      <a:pt x="1111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" name="Google Shape;3925;p33"/>
              <p:cNvSpPr/>
              <p:nvPr/>
            </p:nvSpPr>
            <p:spPr>
              <a:xfrm>
                <a:off x="3283350" y="2029375"/>
                <a:ext cx="54225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61" extrusionOk="0">
                    <a:moveTo>
                      <a:pt x="1053" y="0"/>
                    </a:moveTo>
                    <a:cubicBezTo>
                      <a:pt x="594" y="0"/>
                      <a:pt x="219" y="309"/>
                      <a:pt x="134" y="763"/>
                    </a:cubicBezTo>
                    <a:cubicBezTo>
                      <a:pt x="0" y="1297"/>
                      <a:pt x="334" y="1797"/>
                      <a:pt x="868" y="1931"/>
                    </a:cubicBezTo>
                    <a:cubicBezTo>
                      <a:pt x="952" y="1951"/>
                      <a:pt x="1035" y="1960"/>
                      <a:pt x="1114" y="1960"/>
                    </a:cubicBezTo>
                    <a:cubicBezTo>
                      <a:pt x="1567" y="1960"/>
                      <a:pt x="1922" y="1651"/>
                      <a:pt x="2035" y="1197"/>
                    </a:cubicBezTo>
                    <a:cubicBezTo>
                      <a:pt x="2169" y="630"/>
                      <a:pt x="1835" y="130"/>
                      <a:pt x="1301" y="30"/>
                    </a:cubicBezTo>
                    <a:cubicBezTo>
                      <a:pt x="1217" y="10"/>
                      <a:pt x="1134" y="0"/>
                      <a:pt x="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" name="Google Shape;3926;p33"/>
              <p:cNvSpPr/>
              <p:nvPr/>
            </p:nvSpPr>
            <p:spPr>
              <a:xfrm>
                <a:off x="3139075" y="2023425"/>
                <a:ext cx="1017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636" fill="none" extrusionOk="0">
                    <a:moveTo>
                      <a:pt x="4070" y="768"/>
                    </a:moveTo>
                    <a:cubicBezTo>
                      <a:pt x="3470" y="1335"/>
                      <a:pt x="2636" y="1635"/>
                      <a:pt x="1802" y="1468"/>
                    </a:cubicBezTo>
                    <a:cubicBezTo>
                      <a:pt x="968" y="1302"/>
                      <a:pt x="301" y="701"/>
                      <a:pt x="1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48" name="Google Shape;4161;p36"/>
          <p:cNvGrpSpPr/>
          <p:nvPr/>
        </p:nvGrpSpPr>
        <p:grpSpPr>
          <a:xfrm rot="784419">
            <a:off x="8331005" y="525476"/>
            <a:ext cx="881150" cy="1159147"/>
            <a:chOff x="3866613" y="40163"/>
            <a:chExt cx="838922" cy="1006105"/>
          </a:xfrm>
        </p:grpSpPr>
        <p:sp>
          <p:nvSpPr>
            <p:cNvPr id="49" name="Google Shape;4162;p36"/>
            <p:cNvSpPr/>
            <p:nvPr/>
          </p:nvSpPr>
          <p:spPr>
            <a:xfrm>
              <a:off x="3866613" y="40163"/>
              <a:ext cx="838922" cy="1006105"/>
            </a:xfrm>
            <a:custGeom>
              <a:avLst/>
              <a:gdLst/>
              <a:ahLst/>
              <a:cxnLst/>
              <a:rect l="l" t="t" r="r" b="b"/>
              <a:pathLst>
                <a:path w="27302" h="28909" extrusionOk="0">
                  <a:moveTo>
                    <a:pt x="12955" y="0"/>
                  </a:moveTo>
                  <a:cubicBezTo>
                    <a:pt x="12550" y="0"/>
                    <a:pt x="12169" y="107"/>
                    <a:pt x="11800" y="298"/>
                  </a:cubicBezTo>
                  <a:cubicBezTo>
                    <a:pt x="11323" y="572"/>
                    <a:pt x="10669" y="1095"/>
                    <a:pt x="9728" y="2881"/>
                  </a:cubicBezTo>
                  <a:cubicBezTo>
                    <a:pt x="8228" y="3441"/>
                    <a:pt x="6942" y="4417"/>
                    <a:pt x="6097" y="5727"/>
                  </a:cubicBezTo>
                  <a:cubicBezTo>
                    <a:pt x="6061" y="5775"/>
                    <a:pt x="6049" y="5822"/>
                    <a:pt x="6025" y="5846"/>
                  </a:cubicBezTo>
                  <a:lnTo>
                    <a:pt x="6001" y="5882"/>
                  </a:lnTo>
                  <a:cubicBezTo>
                    <a:pt x="5644" y="6465"/>
                    <a:pt x="5394" y="7060"/>
                    <a:pt x="5263" y="7668"/>
                  </a:cubicBezTo>
                  <a:cubicBezTo>
                    <a:pt x="5227" y="7680"/>
                    <a:pt x="5192" y="7680"/>
                    <a:pt x="5156" y="7692"/>
                  </a:cubicBezTo>
                  <a:cubicBezTo>
                    <a:pt x="5025" y="7727"/>
                    <a:pt x="4894" y="7775"/>
                    <a:pt x="4751" y="7811"/>
                  </a:cubicBezTo>
                  <a:cubicBezTo>
                    <a:pt x="4715" y="7834"/>
                    <a:pt x="4680" y="7846"/>
                    <a:pt x="4632" y="7858"/>
                  </a:cubicBezTo>
                  <a:lnTo>
                    <a:pt x="4620" y="7858"/>
                  </a:lnTo>
                  <a:cubicBezTo>
                    <a:pt x="4537" y="7906"/>
                    <a:pt x="4442" y="7930"/>
                    <a:pt x="4358" y="7977"/>
                  </a:cubicBezTo>
                  <a:cubicBezTo>
                    <a:pt x="4311" y="8013"/>
                    <a:pt x="4263" y="8025"/>
                    <a:pt x="4215" y="8049"/>
                  </a:cubicBezTo>
                  <a:cubicBezTo>
                    <a:pt x="4144" y="8096"/>
                    <a:pt x="4061" y="8144"/>
                    <a:pt x="3977" y="8203"/>
                  </a:cubicBezTo>
                  <a:lnTo>
                    <a:pt x="3965" y="8203"/>
                  </a:lnTo>
                  <a:cubicBezTo>
                    <a:pt x="3918" y="8227"/>
                    <a:pt x="3894" y="8251"/>
                    <a:pt x="3858" y="8275"/>
                  </a:cubicBezTo>
                  <a:cubicBezTo>
                    <a:pt x="3787" y="8334"/>
                    <a:pt x="3715" y="8382"/>
                    <a:pt x="3644" y="8454"/>
                  </a:cubicBezTo>
                  <a:cubicBezTo>
                    <a:pt x="3608" y="8465"/>
                    <a:pt x="3584" y="8501"/>
                    <a:pt x="3537" y="8549"/>
                  </a:cubicBezTo>
                  <a:lnTo>
                    <a:pt x="3489" y="8584"/>
                  </a:lnTo>
                  <a:lnTo>
                    <a:pt x="3465" y="8620"/>
                  </a:lnTo>
                  <a:cubicBezTo>
                    <a:pt x="3406" y="8680"/>
                    <a:pt x="3346" y="8751"/>
                    <a:pt x="3275" y="8811"/>
                  </a:cubicBezTo>
                  <a:cubicBezTo>
                    <a:pt x="3263" y="8846"/>
                    <a:pt x="3239" y="8858"/>
                    <a:pt x="3227" y="8882"/>
                  </a:cubicBezTo>
                  <a:cubicBezTo>
                    <a:pt x="3144" y="8977"/>
                    <a:pt x="3072" y="9073"/>
                    <a:pt x="3013" y="9168"/>
                  </a:cubicBezTo>
                  <a:cubicBezTo>
                    <a:pt x="3001" y="9180"/>
                    <a:pt x="3001" y="9204"/>
                    <a:pt x="2977" y="9216"/>
                  </a:cubicBezTo>
                  <a:cubicBezTo>
                    <a:pt x="2941" y="9287"/>
                    <a:pt x="2894" y="9358"/>
                    <a:pt x="2870" y="9442"/>
                  </a:cubicBezTo>
                  <a:cubicBezTo>
                    <a:pt x="2846" y="9454"/>
                    <a:pt x="2846" y="9466"/>
                    <a:pt x="2834" y="9501"/>
                  </a:cubicBezTo>
                  <a:cubicBezTo>
                    <a:pt x="2834" y="9513"/>
                    <a:pt x="2822" y="9513"/>
                    <a:pt x="2822" y="9525"/>
                  </a:cubicBezTo>
                  <a:lnTo>
                    <a:pt x="2775" y="9620"/>
                  </a:lnTo>
                  <a:cubicBezTo>
                    <a:pt x="2763" y="9632"/>
                    <a:pt x="2763" y="9656"/>
                    <a:pt x="2739" y="9680"/>
                  </a:cubicBezTo>
                  <a:cubicBezTo>
                    <a:pt x="2715" y="9751"/>
                    <a:pt x="2679" y="9835"/>
                    <a:pt x="2668" y="9918"/>
                  </a:cubicBezTo>
                  <a:cubicBezTo>
                    <a:pt x="2668" y="9930"/>
                    <a:pt x="2656" y="9954"/>
                    <a:pt x="2656" y="9978"/>
                  </a:cubicBezTo>
                  <a:cubicBezTo>
                    <a:pt x="2644" y="10037"/>
                    <a:pt x="2620" y="10097"/>
                    <a:pt x="2608" y="10168"/>
                  </a:cubicBezTo>
                  <a:cubicBezTo>
                    <a:pt x="2608" y="10192"/>
                    <a:pt x="2596" y="10216"/>
                    <a:pt x="2596" y="10239"/>
                  </a:cubicBezTo>
                  <a:cubicBezTo>
                    <a:pt x="2584" y="10299"/>
                    <a:pt x="2584" y="10370"/>
                    <a:pt x="2560" y="10430"/>
                  </a:cubicBezTo>
                  <a:lnTo>
                    <a:pt x="2560" y="10489"/>
                  </a:lnTo>
                  <a:lnTo>
                    <a:pt x="2560" y="10751"/>
                  </a:lnTo>
                  <a:lnTo>
                    <a:pt x="2560" y="10823"/>
                  </a:lnTo>
                  <a:cubicBezTo>
                    <a:pt x="2560" y="10882"/>
                    <a:pt x="2584" y="10954"/>
                    <a:pt x="2584" y="11013"/>
                  </a:cubicBezTo>
                  <a:cubicBezTo>
                    <a:pt x="2584" y="11049"/>
                    <a:pt x="2584" y="11061"/>
                    <a:pt x="2596" y="11085"/>
                  </a:cubicBezTo>
                  <a:cubicBezTo>
                    <a:pt x="2608" y="11180"/>
                    <a:pt x="2632" y="11251"/>
                    <a:pt x="2644" y="11347"/>
                  </a:cubicBezTo>
                  <a:cubicBezTo>
                    <a:pt x="2644" y="11359"/>
                    <a:pt x="2644" y="11371"/>
                    <a:pt x="2656" y="11382"/>
                  </a:cubicBezTo>
                  <a:cubicBezTo>
                    <a:pt x="2668" y="11442"/>
                    <a:pt x="2679" y="11525"/>
                    <a:pt x="2715" y="11597"/>
                  </a:cubicBezTo>
                  <a:cubicBezTo>
                    <a:pt x="2727" y="11621"/>
                    <a:pt x="2727" y="11644"/>
                    <a:pt x="2739" y="11668"/>
                  </a:cubicBezTo>
                  <a:cubicBezTo>
                    <a:pt x="2763" y="11728"/>
                    <a:pt x="2787" y="11787"/>
                    <a:pt x="2822" y="11847"/>
                  </a:cubicBezTo>
                  <a:cubicBezTo>
                    <a:pt x="2834" y="11859"/>
                    <a:pt x="2834" y="11894"/>
                    <a:pt x="2846" y="11906"/>
                  </a:cubicBezTo>
                  <a:cubicBezTo>
                    <a:pt x="2882" y="11978"/>
                    <a:pt x="2929" y="12061"/>
                    <a:pt x="2953" y="12144"/>
                  </a:cubicBezTo>
                  <a:cubicBezTo>
                    <a:pt x="2965" y="12156"/>
                    <a:pt x="2965" y="12192"/>
                    <a:pt x="2989" y="12204"/>
                  </a:cubicBezTo>
                  <a:cubicBezTo>
                    <a:pt x="3013" y="12264"/>
                    <a:pt x="3049" y="12323"/>
                    <a:pt x="3084" y="12383"/>
                  </a:cubicBezTo>
                  <a:cubicBezTo>
                    <a:pt x="3108" y="12418"/>
                    <a:pt x="3120" y="12430"/>
                    <a:pt x="3132" y="12442"/>
                  </a:cubicBezTo>
                  <a:cubicBezTo>
                    <a:pt x="3180" y="12514"/>
                    <a:pt x="3239" y="12597"/>
                    <a:pt x="3287" y="12656"/>
                  </a:cubicBezTo>
                  <a:cubicBezTo>
                    <a:pt x="3608" y="13085"/>
                    <a:pt x="4001" y="13466"/>
                    <a:pt x="4453" y="13787"/>
                  </a:cubicBezTo>
                  <a:cubicBezTo>
                    <a:pt x="4239" y="14145"/>
                    <a:pt x="4025" y="14478"/>
                    <a:pt x="3834" y="14811"/>
                  </a:cubicBezTo>
                  <a:cubicBezTo>
                    <a:pt x="3680" y="15050"/>
                    <a:pt x="3561" y="15300"/>
                    <a:pt x="3477" y="15550"/>
                  </a:cubicBezTo>
                  <a:cubicBezTo>
                    <a:pt x="2406" y="15823"/>
                    <a:pt x="1572" y="16240"/>
                    <a:pt x="989" y="16800"/>
                  </a:cubicBezTo>
                  <a:cubicBezTo>
                    <a:pt x="298" y="17478"/>
                    <a:pt x="1" y="18324"/>
                    <a:pt x="155" y="19157"/>
                  </a:cubicBezTo>
                  <a:cubicBezTo>
                    <a:pt x="191" y="19336"/>
                    <a:pt x="251" y="19693"/>
                    <a:pt x="453" y="20062"/>
                  </a:cubicBezTo>
                  <a:cubicBezTo>
                    <a:pt x="346" y="20515"/>
                    <a:pt x="286" y="20967"/>
                    <a:pt x="298" y="21443"/>
                  </a:cubicBezTo>
                  <a:cubicBezTo>
                    <a:pt x="334" y="23277"/>
                    <a:pt x="1215" y="25015"/>
                    <a:pt x="2715" y="26206"/>
                  </a:cubicBezTo>
                  <a:cubicBezTo>
                    <a:pt x="4263" y="27444"/>
                    <a:pt x="6847" y="28908"/>
                    <a:pt x="10323" y="28908"/>
                  </a:cubicBezTo>
                  <a:cubicBezTo>
                    <a:pt x="12181" y="28908"/>
                    <a:pt x="14098" y="28468"/>
                    <a:pt x="16014" y="27611"/>
                  </a:cubicBezTo>
                  <a:cubicBezTo>
                    <a:pt x="16550" y="27372"/>
                    <a:pt x="17074" y="27099"/>
                    <a:pt x="17586" y="26825"/>
                  </a:cubicBezTo>
                  <a:cubicBezTo>
                    <a:pt x="18312" y="26420"/>
                    <a:pt x="19027" y="25956"/>
                    <a:pt x="19693" y="25468"/>
                  </a:cubicBezTo>
                  <a:cubicBezTo>
                    <a:pt x="21896" y="23848"/>
                    <a:pt x="23706" y="21800"/>
                    <a:pt x="25039" y="19407"/>
                  </a:cubicBezTo>
                  <a:cubicBezTo>
                    <a:pt x="25670" y="18288"/>
                    <a:pt x="26170" y="17133"/>
                    <a:pt x="26528" y="15954"/>
                  </a:cubicBezTo>
                  <a:cubicBezTo>
                    <a:pt x="27087" y="14145"/>
                    <a:pt x="27302" y="12383"/>
                    <a:pt x="27123" y="10966"/>
                  </a:cubicBezTo>
                  <a:cubicBezTo>
                    <a:pt x="26980" y="9454"/>
                    <a:pt x="26492" y="8096"/>
                    <a:pt x="25742" y="6906"/>
                  </a:cubicBezTo>
                  <a:cubicBezTo>
                    <a:pt x="25563" y="6620"/>
                    <a:pt x="25373" y="6346"/>
                    <a:pt x="25158" y="6084"/>
                  </a:cubicBezTo>
                  <a:cubicBezTo>
                    <a:pt x="24897" y="5751"/>
                    <a:pt x="24599" y="5417"/>
                    <a:pt x="24265" y="5120"/>
                  </a:cubicBezTo>
                  <a:cubicBezTo>
                    <a:pt x="24194" y="5048"/>
                    <a:pt x="24099" y="4977"/>
                    <a:pt x="24027" y="4894"/>
                  </a:cubicBezTo>
                  <a:cubicBezTo>
                    <a:pt x="23789" y="4691"/>
                    <a:pt x="23539" y="4477"/>
                    <a:pt x="23265" y="4286"/>
                  </a:cubicBezTo>
                  <a:cubicBezTo>
                    <a:pt x="23111" y="4167"/>
                    <a:pt x="22932" y="4036"/>
                    <a:pt x="22753" y="3929"/>
                  </a:cubicBezTo>
                  <a:cubicBezTo>
                    <a:pt x="22575" y="3810"/>
                    <a:pt x="22396" y="3703"/>
                    <a:pt x="22194" y="3596"/>
                  </a:cubicBezTo>
                  <a:cubicBezTo>
                    <a:pt x="21991" y="3489"/>
                    <a:pt x="21777" y="3381"/>
                    <a:pt x="21575" y="3262"/>
                  </a:cubicBezTo>
                  <a:cubicBezTo>
                    <a:pt x="21563" y="3227"/>
                    <a:pt x="21563" y="3203"/>
                    <a:pt x="21539" y="3167"/>
                  </a:cubicBezTo>
                  <a:cubicBezTo>
                    <a:pt x="21539" y="3155"/>
                    <a:pt x="21527" y="3131"/>
                    <a:pt x="21527" y="3108"/>
                  </a:cubicBezTo>
                  <a:cubicBezTo>
                    <a:pt x="21515" y="3048"/>
                    <a:pt x="21503" y="2989"/>
                    <a:pt x="21468" y="2941"/>
                  </a:cubicBezTo>
                  <a:cubicBezTo>
                    <a:pt x="21456" y="2917"/>
                    <a:pt x="21456" y="2905"/>
                    <a:pt x="21432" y="2881"/>
                  </a:cubicBezTo>
                  <a:cubicBezTo>
                    <a:pt x="21408" y="2798"/>
                    <a:pt x="21372" y="2727"/>
                    <a:pt x="21337" y="2643"/>
                  </a:cubicBezTo>
                  <a:cubicBezTo>
                    <a:pt x="21337" y="2631"/>
                    <a:pt x="21325" y="2631"/>
                    <a:pt x="21325" y="2619"/>
                  </a:cubicBezTo>
                  <a:cubicBezTo>
                    <a:pt x="21289" y="2548"/>
                    <a:pt x="21241" y="2488"/>
                    <a:pt x="21206" y="2405"/>
                  </a:cubicBezTo>
                  <a:cubicBezTo>
                    <a:pt x="21182" y="2381"/>
                    <a:pt x="21170" y="2369"/>
                    <a:pt x="21158" y="2334"/>
                  </a:cubicBezTo>
                  <a:cubicBezTo>
                    <a:pt x="21110" y="2274"/>
                    <a:pt x="21063" y="2203"/>
                    <a:pt x="21027" y="2143"/>
                  </a:cubicBezTo>
                  <a:cubicBezTo>
                    <a:pt x="21003" y="2107"/>
                    <a:pt x="20979" y="2096"/>
                    <a:pt x="20956" y="2072"/>
                  </a:cubicBezTo>
                  <a:cubicBezTo>
                    <a:pt x="20884" y="1977"/>
                    <a:pt x="20813" y="1905"/>
                    <a:pt x="20741" y="1834"/>
                  </a:cubicBezTo>
                  <a:lnTo>
                    <a:pt x="20729" y="1810"/>
                  </a:lnTo>
                  <a:cubicBezTo>
                    <a:pt x="20646" y="1738"/>
                    <a:pt x="20575" y="1679"/>
                    <a:pt x="20491" y="1607"/>
                  </a:cubicBezTo>
                  <a:cubicBezTo>
                    <a:pt x="20455" y="1596"/>
                    <a:pt x="20432" y="1560"/>
                    <a:pt x="20396" y="1548"/>
                  </a:cubicBezTo>
                  <a:cubicBezTo>
                    <a:pt x="20325" y="1488"/>
                    <a:pt x="20253" y="1441"/>
                    <a:pt x="20158" y="1393"/>
                  </a:cubicBezTo>
                  <a:cubicBezTo>
                    <a:pt x="20134" y="1381"/>
                    <a:pt x="20098" y="1369"/>
                    <a:pt x="20051" y="1345"/>
                  </a:cubicBezTo>
                  <a:cubicBezTo>
                    <a:pt x="19932" y="1286"/>
                    <a:pt x="19813" y="1238"/>
                    <a:pt x="19693" y="1191"/>
                  </a:cubicBezTo>
                  <a:cubicBezTo>
                    <a:pt x="19265" y="1048"/>
                    <a:pt x="18836" y="964"/>
                    <a:pt x="18431" y="964"/>
                  </a:cubicBezTo>
                  <a:cubicBezTo>
                    <a:pt x="17312" y="964"/>
                    <a:pt x="16443" y="1536"/>
                    <a:pt x="16098" y="2441"/>
                  </a:cubicBezTo>
                  <a:cubicBezTo>
                    <a:pt x="15169" y="822"/>
                    <a:pt x="14121" y="0"/>
                    <a:pt x="12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4163;p36"/>
            <p:cNvSpPr/>
            <p:nvPr/>
          </p:nvSpPr>
          <p:spPr>
            <a:xfrm>
              <a:off x="4401487" y="126055"/>
              <a:ext cx="86006" cy="57355"/>
            </a:xfrm>
            <a:custGeom>
              <a:avLst/>
              <a:gdLst/>
              <a:ahLst/>
              <a:cxnLst/>
              <a:rect l="l" t="t" r="r" b="b"/>
              <a:pathLst>
                <a:path w="2799" h="1648" extrusionOk="0">
                  <a:moveTo>
                    <a:pt x="1069" y="0"/>
                  </a:moveTo>
                  <a:cubicBezTo>
                    <a:pt x="505" y="0"/>
                    <a:pt x="110" y="257"/>
                    <a:pt x="60" y="782"/>
                  </a:cubicBezTo>
                  <a:cubicBezTo>
                    <a:pt x="24" y="1175"/>
                    <a:pt x="0" y="1354"/>
                    <a:pt x="0" y="1449"/>
                  </a:cubicBezTo>
                  <a:cubicBezTo>
                    <a:pt x="600" y="1582"/>
                    <a:pt x="1210" y="1648"/>
                    <a:pt x="1823" y="1648"/>
                  </a:cubicBezTo>
                  <a:cubicBezTo>
                    <a:pt x="2147" y="1648"/>
                    <a:pt x="2473" y="1629"/>
                    <a:pt x="2798" y="1592"/>
                  </a:cubicBezTo>
                  <a:cubicBezTo>
                    <a:pt x="2763" y="1211"/>
                    <a:pt x="2608" y="378"/>
                    <a:pt x="1870" y="140"/>
                  </a:cubicBezTo>
                  <a:cubicBezTo>
                    <a:pt x="1581" y="47"/>
                    <a:pt x="1310" y="0"/>
                    <a:pt x="1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4164;p36"/>
            <p:cNvSpPr/>
            <p:nvPr/>
          </p:nvSpPr>
          <p:spPr>
            <a:xfrm>
              <a:off x="3921124" y="176484"/>
              <a:ext cx="748921" cy="817198"/>
            </a:xfrm>
            <a:custGeom>
              <a:avLst/>
              <a:gdLst/>
              <a:ahLst/>
              <a:cxnLst/>
              <a:rect l="l" t="t" r="r" b="b"/>
              <a:pathLst>
                <a:path w="24373" h="23481" extrusionOk="0">
                  <a:moveTo>
                    <a:pt x="15622" y="0"/>
                  </a:moveTo>
                  <a:lnTo>
                    <a:pt x="15622" y="72"/>
                  </a:lnTo>
                  <a:cubicBezTo>
                    <a:pt x="15622" y="72"/>
                    <a:pt x="13788" y="1381"/>
                    <a:pt x="12264" y="4489"/>
                  </a:cubicBezTo>
                  <a:cubicBezTo>
                    <a:pt x="10752" y="7596"/>
                    <a:pt x="8633" y="10573"/>
                    <a:pt x="5442" y="11954"/>
                  </a:cubicBezTo>
                  <a:cubicBezTo>
                    <a:pt x="2858" y="13061"/>
                    <a:pt x="1" y="14538"/>
                    <a:pt x="48" y="17490"/>
                  </a:cubicBezTo>
                  <a:cubicBezTo>
                    <a:pt x="60" y="18895"/>
                    <a:pt x="763" y="20205"/>
                    <a:pt x="1894" y="21098"/>
                  </a:cubicBezTo>
                  <a:cubicBezTo>
                    <a:pt x="3206" y="22131"/>
                    <a:pt x="5498" y="23480"/>
                    <a:pt x="8592" y="23480"/>
                  </a:cubicBezTo>
                  <a:cubicBezTo>
                    <a:pt x="10100" y="23480"/>
                    <a:pt x="11800" y="23160"/>
                    <a:pt x="13669" y="22324"/>
                  </a:cubicBezTo>
                  <a:cubicBezTo>
                    <a:pt x="21777" y="18693"/>
                    <a:pt x="24373" y="10799"/>
                    <a:pt x="23908" y="7227"/>
                  </a:cubicBezTo>
                  <a:cubicBezTo>
                    <a:pt x="23456" y="3655"/>
                    <a:pt x="21182" y="1500"/>
                    <a:pt x="18431" y="357"/>
                  </a:cubicBezTo>
                  <a:cubicBezTo>
                    <a:pt x="18431" y="357"/>
                    <a:pt x="18431" y="262"/>
                    <a:pt x="18420" y="143"/>
                  </a:cubicBezTo>
                  <a:cubicBezTo>
                    <a:pt x="18070" y="183"/>
                    <a:pt x="17721" y="205"/>
                    <a:pt x="17373" y="205"/>
                  </a:cubicBezTo>
                  <a:cubicBezTo>
                    <a:pt x="16783" y="205"/>
                    <a:pt x="16198" y="142"/>
                    <a:pt x="15622" y="0"/>
                  </a:cubicBezTo>
                  <a:close/>
                </a:path>
              </a:pathLst>
            </a:custGeom>
            <a:solidFill>
              <a:srgbClr val="FFC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4165;p36"/>
            <p:cNvSpPr/>
            <p:nvPr/>
          </p:nvSpPr>
          <p:spPr>
            <a:xfrm>
              <a:off x="3921861" y="120522"/>
              <a:ext cx="747815" cy="921605"/>
            </a:xfrm>
            <a:custGeom>
              <a:avLst/>
              <a:gdLst/>
              <a:ahLst/>
              <a:cxnLst/>
              <a:rect l="l" t="t" r="r" b="b"/>
              <a:pathLst>
                <a:path w="24337" h="26481" fill="none" extrusionOk="0">
                  <a:moveTo>
                    <a:pt x="36" y="19098"/>
                  </a:moveTo>
                  <a:cubicBezTo>
                    <a:pt x="60" y="20503"/>
                    <a:pt x="750" y="21813"/>
                    <a:pt x="1882" y="22706"/>
                  </a:cubicBezTo>
                  <a:cubicBezTo>
                    <a:pt x="3834" y="24242"/>
                    <a:pt x="7954" y="26480"/>
                    <a:pt x="13657" y="23932"/>
                  </a:cubicBezTo>
                  <a:cubicBezTo>
                    <a:pt x="21753" y="20313"/>
                    <a:pt x="24337" y="12431"/>
                    <a:pt x="23896" y="8859"/>
                  </a:cubicBezTo>
                  <a:cubicBezTo>
                    <a:pt x="23444" y="5275"/>
                    <a:pt x="21170" y="3120"/>
                    <a:pt x="18419" y="1977"/>
                  </a:cubicBezTo>
                  <a:cubicBezTo>
                    <a:pt x="18419" y="1977"/>
                    <a:pt x="18467" y="620"/>
                    <a:pt x="17491" y="310"/>
                  </a:cubicBezTo>
                  <a:cubicBezTo>
                    <a:pt x="16526" y="1"/>
                    <a:pt x="15752" y="203"/>
                    <a:pt x="15681" y="953"/>
                  </a:cubicBezTo>
                  <a:lnTo>
                    <a:pt x="15609" y="1680"/>
                  </a:lnTo>
                  <a:cubicBezTo>
                    <a:pt x="15609" y="1680"/>
                    <a:pt x="13776" y="2989"/>
                    <a:pt x="12252" y="6097"/>
                  </a:cubicBezTo>
                  <a:cubicBezTo>
                    <a:pt x="10740" y="9204"/>
                    <a:pt x="8621" y="12181"/>
                    <a:pt x="5430" y="13550"/>
                  </a:cubicBezTo>
                  <a:cubicBezTo>
                    <a:pt x="2858" y="14669"/>
                    <a:pt x="0" y="16146"/>
                    <a:pt x="36" y="19098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4166;p36"/>
            <p:cNvSpPr/>
            <p:nvPr/>
          </p:nvSpPr>
          <p:spPr>
            <a:xfrm>
              <a:off x="3994286" y="248978"/>
              <a:ext cx="441616" cy="536237"/>
            </a:xfrm>
            <a:custGeom>
              <a:avLst/>
              <a:gdLst/>
              <a:ahLst/>
              <a:cxnLst/>
              <a:rect l="l" t="t" r="r" b="b"/>
              <a:pathLst>
                <a:path w="14372" h="15408" fill="none" extrusionOk="0">
                  <a:moveTo>
                    <a:pt x="1" y="15407"/>
                  </a:moveTo>
                  <a:cubicBezTo>
                    <a:pt x="1" y="15407"/>
                    <a:pt x="6264" y="14443"/>
                    <a:pt x="10324" y="8740"/>
                  </a:cubicBezTo>
                  <a:cubicBezTo>
                    <a:pt x="14372" y="3025"/>
                    <a:pt x="14300" y="1"/>
                    <a:pt x="14300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4167;p36"/>
            <p:cNvSpPr/>
            <p:nvPr/>
          </p:nvSpPr>
          <p:spPr>
            <a:xfrm>
              <a:off x="4096363" y="252319"/>
              <a:ext cx="472343" cy="648927"/>
            </a:xfrm>
            <a:custGeom>
              <a:avLst/>
              <a:gdLst/>
              <a:ahLst/>
              <a:cxnLst/>
              <a:rect l="l" t="t" r="r" b="b"/>
              <a:pathLst>
                <a:path w="15372" h="18646" fill="none" extrusionOk="0">
                  <a:moveTo>
                    <a:pt x="1" y="18645"/>
                  </a:moveTo>
                  <a:cubicBezTo>
                    <a:pt x="1" y="18645"/>
                    <a:pt x="8764" y="18431"/>
                    <a:pt x="12812" y="10644"/>
                  </a:cubicBezTo>
                  <a:cubicBezTo>
                    <a:pt x="15372" y="5715"/>
                    <a:pt x="13860" y="0"/>
                    <a:pt x="13860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4168;p36"/>
            <p:cNvSpPr/>
            <p:nvPr/>
          </p:nvSpPr>
          <p:spPr>
            <a:xfrm>
              <a:off x="3987710" y="374963"/>
              <a:ext cx="133941" cy="124349"/>
            </a:xfrm>
            <a:custGeom>
              <a:avLst/>
              <a:gdLst/>
              <a:ahLst/>
              <a:cxnLst/>
              <a:rect l="l" t="t" r="r" b="b"/>
              <a:pathLst>
                <a:path w="4359" h="3573" extrusionOk="0">
                  <a:moveTo>
                    <a:pt x="667" y="0"/>
                  </a:moveTo>
                  <a:cubicBezTo>
                    <a:pt x="120" y="500"/>
                    <a:pt x="1" y="1286"/>
                    <a:pt x="596" y="2108"/>
                  </a:cubicBezTo>
                  <a:cubicBezTo>
                    <a:pt x="1203" y="2941"/>
                    <a:pt x="2156" y="3358"/>
                    <a:pt x="2953" y="3572"/>
                  </a:cubicBezTo>
                  <a:lnTo>
                    <a:pt x="4358" y="2536"/>
                  </a:lnTo>
                  <a:lnTo>
                    <a:pt x="3549" y="1310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4169;p36"/>
            <p:cNvSpPr/>
            <p:nvPr/>
          </p:nvSpPr>
          <p:spPr>
            <a:xfrm>
              <a:off x="3990629" y="392364"/>
              <a:ext cx="87850" cy="107366"/>
            </a:xfrm>
            <a:custGeom>
              <a:avLst/>
              <a:gdLst/>
              <a:ahLst/>
              <a:cxnLst/>
              <a:rect l="l" t="t" r="r" b="b"/>
              <a:pathLst>
                <a:path w="2859" h="3085" fill="none" extrusionOk="0">
                  <a:moveTo>
                    <a:pt x="2858" y="3084"/>
                  </a:moveTo>
                  <a:cubicBezTo>
                    <a:pt x="2061" y="2870"/>
                    <a:pt x="1108" y="2453"/>
                    <a:pt x="501" y="1620"/>
                  </a:cubicBezTo>
                  <a:cubicBezTo>
                    <a:pt x="60" y="1024"/>
                    <a:pt x="1" y="465"/>
                    <a:pt x="215" y="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4170;p36"/>
            <p:cNvSpPr/>
            <p:nvPr/>
          </p:nvSpPr>
          <p:spPr>
            <a:xfrm>
              <a:off x="4008205" y="354743"/>
              <a:ext cx="113446" cy="77436"/>
            </a:xfrm>
            <a:custGeom>
              <a:avLst/>
              <a:gdLst/>
              <a:ahLst/>
              <a:cxnLst/>
              <a:rect l="l" t="t" r="r" b="b"/>
              <a:pathLst>
                <a:path w="3692" h="2225" extrusionOk="0">
                  <a:moveTo>
                    <a:pt x="1925" y="1"/>
                  </a:moveTo>
                  <a:cubicBezTo>
                    <a:pt x="1547" y="1"/>
                    <a:pt x="1192" y="51"/>
                    <a:pt x="965" y="105"/>
                  </a:cubicBezTo>
                  <a:cubicBezTo>
                    <a:pt x="584" y="188"/>
                    <a:pt x="238" y="367"/>
                    <a:pt x="0" y="593"/>
                  </a:cubicBezTo>
                  <a:lnTo>
                    <a:pt x="1024" y="2224"/>
                  </a:lnTo>
                  <a:cubicBezTo>
                    <a:pt x="1500" y="2224"/>
                    <a:pt x="2346" y="2141"/>
                    <a:pt x="2346" y="2141"/>
                  </a:cubicBezTo>
                  <a:cubicBezTo>
                    <a:pt x="3036" y="2010"/>
                    <a:pt x="3691" y="1724"/>
                    <a:pt x="3655" y="1081"/>
                  </a:cubicBezTo>
                  <a:cubicBezTo>
                    <a:pt x="3607" y="220"/>
                    <a:pt x="2715" y="1"/>
                    <a:pt x="19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4171;p36"/>
            <p:cNvSpPr/>
            <p:nvPr/>
          </p:nvSpPr>
          <p:spPr>
            <a:xfrm>
              <a:off x="3997236" y="348026"/>
              <a:ext cx="125491" cy="89964"/>
            </a:xfrm>
            <a:custGeom>
              <a:avLst/>
              <a:gdLst/>
              <a:ahLst/>
              <a:cxnLst/>
              <a:rect l="l" t="t" r="r" b="b"/>
              <a:pathLst>
                <a:path w="4084" h="2585" fill="none" extrusionOk="0">
                  <a:moveTo>
                    <a:pt x="0" y="1274"/>
                  </a:moveTo>
                  <a:cubicBezTo>
                    <a:pt x="202" y="810"/>
                    <a:pt x="679" y="453"/>
                    <a:pt x="1322" y="298"/>
                  </a:cubicBezTo>
                  <a:cubicBezTo>
                    <a:pt x="2024" y="131"/>
                    <a:pt x="3941" y="0"/>
                    <a:pt x="4012" y="1274"/>
                  </a:cubicBezTo>
                  <a:cubicBezTo>
                    <a:pt x="4084" y="2584"/>
                    <a:pt x="1262" y="2405"/>
                    <a:pt x="1262" y="2405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4172;p36"/>
            <p:cNvSpPr/>
            <p:nvPr/>
          </p:nvSpPr>
          <p:spPr>
            <a:xfrm>
              <a:off x="4292465" y="571771"/>
              <a:ext cx="129178" cy="120243"/>
            </a:xfrm>
            <a:custGeom>
              <a:avLst/>
              <a:gdLst/>
              <a:ahLst/>
              <a:cxnLst/>
              <a:rect l="l" t="t" r="r" b="b"/>
              <a:pathLst>
                <a:path w="4204" h="3455" extrusionOk="0">
                  <a:moveTo>
                    <a:pt x="584" y="1"/>
                  </a:moveTo>
                  <a:lnTo>
                    <a:pt x="0" y="1608"/>
                  </a:lnTo>
                  <a:cubicBezTo>
                    <a:pt x="453" y="2287"/>
                    <a:pt x="1155" y="3037"/>
                    <a:pt x="2144" y="3346"/>
                  </a:cubicBezTo>
                  <a:cubicBezTo>
                    <a:pt x="2387" y="3420"/>
                    <a:pt x="2616" y="3454"/>
                    <a:pt x="2827" y="3454"/>
                  </a:cubicBezTo>
                  <a:cubicBezTo>
                    <a:pt x="3471" y="3454"/>
                    <a:pt x="3952" y="3134"/>
                    <a:pt x="4203" y="2632"/>
                  </a:cubicBezTo>
                  <a:lnTo>
                    <a:pt x="2048" y="370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4173;p36"/>
            <p:cNvSpPr/>
            <p:nvPr/>
          </p:nvSpPr>
          <p:spPr>
            <a:xfrm>
              <a:off x="4292465" y="627733"/>
              <a:ext cx="117840" cy="68387"/>
            </a:xfrm>
            <a:custGeom>
              <a:avLst/>
              <a:gdLst/>
              <a:ahLst/>
              <a:cxnLst/>
              <a:rect l="l" t="t" r="r" b="b"/>
              <a:pathLst>
                <a:path w="3835" h="1965" fill="none" extrusionOk="0">
                  <a:moveTo>
                    <a:pt x="0" y="0"/>
                  </a:moveTo>
                  <a:cubicBezTo>
                    <a:pt x="453" y="679"/>
                    <a:pt x="1155" y="1429"/>
                    <a:pt x="2144" y="1738"/>
                  </a:cubicBezTo>
                  <a:cubicBezTo>
                    <a:pt x="2858" y="1965"/>
                    <a:pt x="3441" y="1834"/>
                    <a:pt x="3834" y="1500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4174;p36"/>
            <p:cNvSpPr/>
            <p:nvPr/>
          </p:nvSpPr>
          <p:spPr>
            <a:xfrm>
              <a:off x="4350633" y="549323"/>
              <a:ext cx="77218" cy="114083"/>
            </a:xfrm>
            <a:custGeom>
              <a:avLst/>
              <a:gdLst/>
              <a:ahLst/>
              <a:cxnLst/>
              <a:rect l="l" t="t" r="r" b="b"/>
              <a:pathLst>
                <a:path w="2513" h="3278" extrusionOk="0">
                  <a:moveTo>
                    <a:pt x="1007" y="1"/>
                  </a:moveTo>
                  <a:cubicBezTo>
                    <a:pt x="915" y="1"/>
                    <a:pt x="818" y="13"/>
                    <a:pt x="715" y="39"/>
                  </a:cubicBezTo>
                  <a:cubicBezTo>
                    <a:pt x="72" y="205"/>
                    <a:pt x="1" y="908"/>
                    <a:pt x="96" y="1574"/>
                  </a:cubicBezTo>
                  <a:cubicBezTo>
                    <a:pt x="96" y="1574"/>
                    <a:pt x="227" y="2265"/>
                    <a:pt x="417" y="2801"/>
                  </a:cubicBezTo>
                  <a:lnTo>
                    <a:pt x="2310" y="3277"/>
                  </a:lnTo>
                  <a:cubicBezTo>
                    <a:pt x="2453" y="2979"/>
                    <a:pt x="2513" y="2622"/>
                    <a:pt x="2501" y="2229"/>
                  </a:cubicBezTo>
                  <a:cubicBezTo>
                    <a:pt x="2457" y="1594"/>
                    <a:pt x="2070" y="1"/>
                    <a:pt x="10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4175;p36"/>
            <p:cNvSpPr/>
            <p:nvPr/>
          </p:nvSpPr>
          <p:spPr>
            <a:xfrm>
              <a:off x="4331981" y="539474"/>
              <a:ext cx="96607" cy="140498"/>
            </a:xfrm>
            <a:custGeom>
              <a:avLst/>
              <a:gdLst/>
              <a:ahLst/>
              <a:cxnLst/>
              <a:rect l="l" t="t" r="r" b="b"/>
              <a:pathLst>
                <a:path w="3144" h="4037" fill="none" extrusionOk="0">
                  <a:moveTo>
                    <a:pt x="2548" y="4036"/>
                  </a:moveTo>
                  <a:cubicBezTo>
                    <a:pt x="2929" y="3703"/>
                    <a:pt x="3144" y="3155"/>
                    <a:pt x="3096" y="2512"/>
                  </a:cubicBezTo>
                  <a:cubicBezTo>
                    <a:pt x="3048" y="1822"/>
                    <a:pt x="2584" y="0"/>
                    <a:pt x="1310" y="333"/>
                  </a:cubicBezTo>
                  <a:cubicBezTo>
                    <a:pt x="0" y="655"/>
                    <a:pt x="1036" y="3215"/>
                    <a:pt x="1036" y="3215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4176;p36"/>
            <p:cNvSpPr/>
            <p:nvPr/>
          </p:nvSpPr>
          <p:spPr>
            <a:xfrm>
              <a:off x="4183813" y="719334"/>
              <a:ext cx="159168" cy="79489"/>
            </a:xfrm>
            <a:custGeom>
              <a:avLst/>
              <a:gdLst/>
              <a:ahLst/>
              <a:cxnLst/>
              <a:rect l="l" t="t" r="r" b="b"/>
              <a:pathLst>
                <a:path w="5180" h="2284" extrusionOk="0">
                  <a:moveTo>
                    <a:pt x="1159" y="0"/>
                  </a:moveTo>
                  <a:cubicBezTo>
                    <a:pt x="913" y="0"/>
                    <a:pt x="679" y="39"/>
                    <a:pt x="441" y="83"/>
                  </a:cubicBezTo>
                  <a:cubicBezTo>
                    <a:pt x="179" y="142"/>
                    <a:pt x="0" y="392"/>
                    <a:pt x="72" y="678"/>
                  </a:cubicBezTo>
                  <a:cubicBezTo>
                    <a:pt x="84" y="773"/>
                    <a:pt x="131" y="845"/>
                    <a:pt x="191" y="904"/>
                  </a:cubicBezTo>
                  <a:cubicBezTo>
                    <a:pt x="282" y="1006"/>
                    <a:pt x="426" y="1064"/>
                    <a:pt x="577" y="1064"/>
                  </a:cubicBezTo>
                  <a:cubicBezTo>
                    <a:pt x="603" y="1064"/>
                    <a:pt x="629" y="1063"/>
                    <a:pt x="655" y="1059"/>
                  </a:cubicBezTo>
                  <a:cubicBezTo>
                    <a:pt x="856" y="1019"/>
                    <a:pt x="1030" y="984"/>
                    <a:pt x="1188" y="984"/>
                  </a:cubicBezTo>
                  <a:cubicBezTo>
                    <a:pt x="1264" y="984"/>
                    <a:pt x="1336" y="992"/>
                    <a:pt x="1405" y="1011"/>
                  </a:cubicBezTo>
                  <a:cubicBezTo>
                    <a:pt x="1786" y="1095"/>
                    <a:pt x="2024" y="1297"/>
                    <a:pt x="2286" y="1511"/>
                  </a:cubicBezTo>
                  <a:cubicBezTo>
                    <a:pt x="2667" y="1833"/>
                    <a:pt x="3096" y="2190"/>
                    <a:pt x="3882" y="2273"/>
                  </a:cubicBezTo>
                  <a:cubicBezTo>
                    <a:pt x="3938" y="2280"/>
                    <a:pt x="3994" y="2283"/>
                    <a:pt x="4051" y="2283"/>
                  </a:cubicBezTo>
                  <a:cubicBezTo>
                    <a:pt x="4422" y="2283"/>
                    <a:pt x="4819" y="2150"/>
                    <a:pt x="5179" y="1892"/>
                  </a:cubicBezTo>
                  <a:cubicBezTo>
                    <a:pt x="5049" y="1797"/>
                    <a:pt x="4906" y="1690"/>
                    <a:pt x="4810" y="1571"/>
                  </a:cubicBezTo>
                  <a:cubicBezTo>
                    <a:pt x="4691" y="1440"/>
                    <a:pt x="4584" y="1309"/>
                    <a:pt x="4513" y="1154"/>
                  </a:cubicBezTo>
                  <a:cubicBezTo>
                    <a:pt x="4330" y="1262"/>
                    <a:pt x="4167" y="1311"/>
                    <a:pt x="4041" y="1311"/>
                  </a:cubicBezTo>
                  <a:cubicBezTo>
                    <a:pt x="4027" y="1311"/>
                    <a:pt x="4014" y="1310"/>
                    <a:pt x="4001" y="1309"/>
                  </a:cubicBezTo>
                  <a:cubicBezTo>
                    <a:pt x="3513" y="1250"/>
                    <a:pt x="3263" y="1035"/>
                    <a:pt x="2941" y="773"/>
                  </a:cubicBezTo>
                  <a:cubicBezTo>
                    <a:pt x="2620" y="499"/>
                    <a:pt x="2262" y="202"/>
                    <a:pt x="1655" y="59"/>
                  </a:cubicBezTo>
                  <a:cubicBezTo>
                    <a:pt x="1482" y="17"/>
                    <a:pt x="1318" y="0"/>
                    <a:pt x="1159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4177;p36"/>
            <p:cNvSpPr/>
            <p:nvPr/>
          </p:nvSpPr>
          <p:spPr>
            <a:xfrm>
              <a:off x="4236849" y="736282"/>
              <a:ext cx="105395" cy="62540"/>
            </a:xfrm>
            <a:custGeom>
              <a:avLst/>
              <a:gdLst/>
              <a:ahLst/>
              <a:cxnLst/>
              <a:rect l="l" t="t" r="r" b="b"/>
              <a:pathLst>
                <a:path w="3430" h="1797" extrusionOk="0">
                  <a:moveTo>
                    <a:pt x="810" y="1"/>
                  </a:moveTo>
                  <a:cubicBezTo>
                    <a:pt x="560" y="227"/>
                    <a:pt x="298" y="441"/>
                    <a:pt x="1" y="643"/>
                  </a:cubicBezTo>
                  <a:cubicBezTo>
                    <a:pt x="203" y="739"/>
                    <a:pt x="370" y="882"/>
                    <a:pt x="548" y="1024"/>
                  </a:cubicBezTo>
                  <a:cubicBezTo>
                    <a:pt x="917" y="1334"/>
                    <a:pt x="1346" y="1703"/>
                    <a:pt x="2144" y="1786"/>
                  </a:cubicBezTo>
                  <a:cubicBezTo>
                    <a:pt x="2200" y="1793"/>
                    <a:pt x="2256" y="1796"/>
                    <a:pt x="2314" y="1796"/>
                  </a:cubicBezTo>
                  <a:cubicBezTo>
                    <a:pt x="2684" y="1796"/>
                    <a:pt x="3079" y="1663"/>
                    <a:pt x="3430" y="1405"/>
                  </a:cubicBezTo>
                  <a:cubicBezTo>
                    <a:pt x="3299" y="1310"/>
                    <a:pt x="3168" y="1203"/>
                    <a:pt x="3061" y="1084"/>
                  </a:cubicBezTo>
                  <a:cubicBezTo>
                    <a:pt x="2942" y="953"/>
                    <a:pt x="2834" y="822"/>
                    <a:pt x="2763" y="667"/>
                  </a:cubicBezTo>
                  <a:cubicBezTo>
                    <a:pt x="2591" y="775"/>
                    <a:pt x="2429" y="824"/>
                    <a:pt x="2303" y="824"/>
                  </a:cubicBezTo>
                  <a:cubicBezTo>
                    <a:pt x="2289" y="824"/>
                    <a:pt x="2276" y="823"/>
                    <a:pt x="2263" y="822"/>
                  </a:cubicBezTo>
                  <a:cubicBezTo>
                    <a:pt x="1763" y="763"/>
                    <a:pt x="1513" y="548"/>
                    <a:pt x="1203" y="286"/>
                  </a:cubicBezTo>
                  <a:cubicBezTo>
                    <a:pt x="1096" y="179"/>
                    <a:pt x="965" y="72"/>
                    <a:pt x="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4178;p36"/>
            <p:cNvSpPr/>
            <p:nvPr/>
          </p:nvSpPr>
          <p:spPr>
            <a:xfrm>
              <a:off x="4183813" y="719334"/>
              <a:ext cx="78693" cy="38944"/>
            </a:xfrm>
            <a:custGeom>
              <a:avLst/>
              <a:gdLst/>
              <a:ahLst/>
              <a:cxnLst/>
              <a:rect l="l" t="t" r="r" b="b"/>
              <a:pathLst>
                <a:path w="2561" h="1119" extrusionOk="0">
                  <a:moveTo>
                    <a:pt x="1159" y="0"/>
                  </a:moveTo>
                  <a:cubicBezTo>
                    <a:pt x="913" y="0"/>
                    <a:pt x="679" y="39"/>
                    <a:pt x="441" y="83"/>
                  </a:cubicBezTo>
                  <a:cubicBezTo>
                    <a:pt x="179" y="142"/>
                    <a:pt x="0" y="392"/>
                    <a:pt x="72" y="666"/>
                  </a:cubicBezTo>
                  <a:cubicBezTo>
                    <a:pt x="84" y="761"/>
                    <a:pt x="131" y="833"/>
                    <a:pt x="191" y="892"/>
                  </a:cubicBezTo>
                  <a:cubicBezTo>
                    <a:pt x="277" y="988"/>
                    <a:pt x="410" y="1046"/>
                    <a:pt x="551" y="1046"/>
                  </a:cubicBezTo>
                  <a:cubicBezTo>
                    <a:pt x="586" y="1046"/>
                    <a:pt x="620" y="1042"/>
                    <a:pt x="655" y="1035"/>
                  </a:cubicBezTo>
                  <a:cubicBezTo>
                    <a:pt x="845" y="997"/>
                    <a:pt x="1011" y="969"/>
                    <a:pt x="1162" y="969"/>
                  </a:cubicBezTo>
                  <a:cubicBezTo>
                    <a:pt x="1247" y="969"/>
                    <a:pt x="1328" y="978"/>
                    <a:pt x="1405" y="1000"/>
                  </a:cubicBezTo>
                  <a:cubicBezTo>
                    <a:pt x="1524" y="1023"/>
                    <a:pt x="1631" y="1071"/>
                    <a:pt x="1739" y="1119"/>
                  </a:cubicBezTo>
                  <a:cubicBezTo>
                    <a:pt x="2024" y="904"/>
                    <a:pt x="2298" y="702"/>
                    <a:pt x="2560" y="476"/>
                  </a:cubicBezTo>
                  <a:cubicBezTo>
                    <a:pt x="2322" y="309"/>
                    <a:pt x="2036" y="142"/>
                    <a:pt x="1655" y="59"/>
                  </a:cubicBezTo>
                  <a:cubicBezTo>
                    <a:pt x="1482" y="17"/>
                    <a:pt x="1318" y="0"/>
                    <a:pt x="1159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4179;p36"/>
            <p:cNvSpPr/>
            <p:nvPr/>
          </p:nvSpPr>
          <p:spPr>
            <a:xfrm>
              <a:off x="4322455" y="733394"/>
              <a:ext cx="47966" cy="50568"/>
            </a:xfrm>
            <a:custGeom>
              <a:avLst/>
              <a:gdLst/>
              <a:ahLst/>
              <a:cxnLst/>
              <a:rect l="l" t="t" r="r" b="b"/>
              <a:pathLst>
                <a:path w="1561" h="1453" extrusionOk="0">
                  <a:moveTo>
                    <a:pt x="1001" y="0"/>
                  </a:moveTo>
                  <a:cubicBezTo>
                    <a:pt x="848" y="0"/>
                    <a:pt x="699" y="65"/>
                    <a:pt x="608" y="191"/>
                  </a:cubicBezTo>
                  <a:cubicBezTo>
                    <a:pt x="394" y="441"/>
                    <a:pt x="191" y="619"/>
                    <a:pt x="1" y="738"/>
                  </a:cubicBezTo>
                  <a:cubicBezTo>
                    <a:pt x="72" y="881"/>
                    <a:pt x="179" y="1024"/>
                    <a:pt x="286" y="1143"/>
                  </a:cubicBezTo>
                  <a:cubicBezTo>
                    <a:pt x="406" y="1262"/>
                    <a:pt x="525" y="1369"/>
                    <a:pt x="667" y="1453"/>
                  </a:cubicBezTo>
                  <a:cubicBezTo>
                    <a:pt x="918" y="1274"/>
                    <a:pt x="1168" y="1048"/>
                    <a:pt x="1394" y="774"/>
                  </a:cubicBezTo>
                  <a:cubicBezTo>
                    <a:pt x="1560" y="560"/>
                    <a:pt x="1525" y="262"/>
                    <a:pt x="1310" y="95"/>
                  </a:cubicBezTo>
                  <a:cubicBezTo>
                    <a:pt x="1217" y="32"/>
                    <a:pt x="1108" y="0"/>
                    <a:pt x="1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4180;p36"/>
            <p:cNvSpPr/>
            <p:nvPr/>
          </p:nvSpPr>
          <p:spPr>
            <a:xfrm>
              <a:off x="4182707" y="717211"/>
              <a:ext cx="186608" cy="82934"/>
            </a:xfrm>
            <a:custGeom>
              <a:avLst/>
              <a:gdLst/>
              <a:ahLst/>
              <a:cxnLst/>
              <a:rect l="l" t="t" r="r" b="b"/>
              <a:pathLst>
                <a:path w="6073" h="2383" fill="none" extrusionOk="0">
                  <a:moveTo>
                    <a:pt x="215" y="941"/>
                  </a:moveTo>
                  <a:cubicBezTo>
                    <a:pt x="334" y="1061"/>
                    <a:pt x="501" y="1120"/>
                    <a:pt x="667" y="1084"/>
                  </a:cubicBezTo>
                  <a:cubicBezTo>
                    <a:pt x="965" y="1025"/>
                    <a:pt x="1203" y="977"/>
                    <a:pt x="1429" y="1037"/>
                  </a:cubicBezTo>
                  <a:cubicBezTo>
                    <a:pt x="1798" y="1132"/>
                    <a:pt x="2037" y="1322"/>
                    <a:pt x="2310" y="1549"/>
                  </a:cubicBezTo>
                  <a:cubicBezTo>
                    <a:pt x="2679" y="1858"/>
                    <a:pt x="3108" y="2215"/>
                    <a:pt x="3906" y="2311"/>
                  </a:cubicBezTo>
                  <a:cubicBezTo>
                    <a:pt x="4573" y="2382"/>
                    <a:pt x="5311" y="1977"/>
                    <a:pt x="5906" y="1239"/>
                  </a:cubicBezTo>
                  <a:cubicBezTo>
                    <a:pt x="6073" y="1025"/>
                    <a:pt x="6049" y="727"/>
                    <a:pt x="5823" y="560"/>
                  </a:cubicBezTo>
                  <a:cubicBezTo>
                    <a:pt x="5596" y="406"/>
                    <a:pt x="5299" y="441"/>
                    <a:pt x="5120" y="656"/>
                  </a:cubicBezTo>
                  <a:cubicBezTo>
                    <a:pt x="4704" y="1180"/>
                    <a:pt x="4263" y="1382"/>
                    <a:pt x="4001" y="1346"/>
                  </a:cubicBezTo>
                  <a:cubicBezTo>
                    <a:pt x="3513" y="1287"/>
                    <a:pt x="3263" y="1084"/>
                    <a:pt x="2953" y="822"/>
                  </a:cubicBezTo>
                  <a:cubicBezTo>
                    <a:pt x="2644" y="549"/>
                    <a:pt x="2263" y="251"/>
                    <a:pt x="1656" y="96"/>
                  </a:cubicBezTo>
                  <a:cubicBezTo>
                    <a:pt x="1227" y="1"/>
                    <a:pt x="846" y="60"/>
                    <a:pt x="453" y="132"/>
                  </a:cubicBezTo>
                  <a:cubicBezTo>
                    <a:pt x="179" y="191"/>
                    <a:pt x="1" y="441"/>
                    <a:pt x="60" y="691"/>
                  </a:cubicBezTo>
                  <a:cubicBezTo>
                    <a:pt x="108" y="799"/>
                    <a:pt x="155" y="882"/>
                    <a:pt x="215" y="941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4181;p36"/>
            <p:cNvSpPr/>
            <p:nvPr/>
          </p:nvSpPr>
          <p:spPr>
            <a:xfrm>
              <a:off x="4183813" y="91914"/>
              <a:ext cx="163562" cy="131832"/>
            </a:xfrm>
            <a:custGeom>
              <a:avLst/>
              <a:gdLst/>
              <a:ahLst/>
              <a:cxnLst/>
              <a:rect l="l" t="t" r="r" b="b"/>
              <a:pathLst>
                <a:path w="5323" h="3788" extrusionOk="0">
                  <a:moveTo>
                    <a:pt x="2692" y="1"/>
                  </a:moveTo>
                  <a:cubicBezTo>
                    <a:pt x="2546" y="1"/>
                    <a:pt x="2399" y="38"/>
                    <a:pt x="2251" y="120"/>
                  </a:cubicBezTo>
                  <a:cubicBezTo>
                    <a:pt x="1250" y="668"/>
                    <a:pt x="0" y="3788"/>
                    <a:pt x="0" y="3788"/>
                  </a:cubicBezTo>
                  <a:lnTo>
                    <a:pt x="5322" y="3395"/>
                  </a:lnTo>
                  <a:cubicBezTo>
                    <a:pt x="5322" y="3395"/>
                    <a:pt x="4084" y="1"/>
                    <a:pt x="2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4182;p36"/>
            <p:cNvSpPr/>
            <p:nvPr/>
          </p:nvSpPr>
          <p:spPr>
            <a:xfrm>
              <a:off x="4218566" y="126021"/>
              <a:ext cx="94057" cy="75765"/>
            </a:xfrm>
            <a:custGeom>
              <a:avLst/>
              <a:gdLst/>
              <a:ahLst/>
              <a:cxnLst/>
              <a:rect l="l" t="t" r="r" b="b"/>
              <a:pathLst>
                <a:path w="3061" h="2177" extrusionOk="0">
                  <a:moveTo>
                    <a:pt x="1551" y="0"/>
                  </a:moveTo>
                  <a:cubicBezTo>
                    <a:pt x="1468" y="0"/>
                    <a:pt x="1383" y="22"/>
                    <a:pt x="1298" y="69"/>
                  </a:cubicBezTo>
                  <a:cubicBezTo>
                    <a:pt x="727" y="391"/>
                    <a:pt x="0" y="2177"/>
                    <a:pt x="0" y="2177"/>
                  </a:cubicBezTo>
                  <a:lnTo>
                    <a:pt x="3060" y="1950"/>
                  </a:lnTo>
                  <a:cubicBezTo>
                    <a:pt x="3060" y="1950"/>
                    <a:pt x="2348" y="0"/>
                    <a:pt x="1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4183;p36"/>
            <p:cNvSpPr/>
            <p:nvPr/>
          </p:nvSpPr>
          <p:spPr>
            <a:xfrm>
              <a:off x="4183813" y="65847"/>
              <a:ext cx="163562" cy="157899"/>
            </a:xfrm>
            <a:custGeom>
              <a:avLst/>
              <a:gdLst/>
              <a:ahLst/>
              <a:cxnLst/>
              <a:rect l="l" t="t" r="r" b="b"/>
              <a:pathLst>
                <a:path w="5323" h="4537" fill="none" extrusionOk="0">
                  <a:moveTo>
                    <a:pt x="0" y="4537"/>
                  </a:moveTo>
                  <a:cubicBezTo>
                    <a:pt x="0" y="4537"/>
                    <a:pt x="1250" y="1417"/>
                    <a:pt x="2251" y="869"/>
                  </a:cubicBezTo>
                  <a:cubicBezTo>
                    <a:pt x="3810" y="0"/>
                    <a:pt x="5322" y="4144"/>
                    <a:pt x="5322" y="4144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4184;p36"/>
            <p:cNvSpPr/>
            <p:nvPr/>
          </p:nvSpPr>
          <p:spPr>
            <a:xfrm>
              <a:off x="4422351" y="273653"/>
              <a:ext cx="137290" cy="170115"/>
            </a:xfrm>
            <a:custGeom>
              <a:avLst/>
              <a:gdLst/>
              <a:ahLst/>
              <a:cxnLst/>
              <a:rect l="l" t="t" r="r" b="b"/>
              <a:pathLst>
                <a:path w="4468" h="4888" extrusionOk="0">
                  <a:moveTo>
                    <a:pt x="1219" y="1"/>
                  </a:moveTo>
                  <a:cubicBezTo>
                    <a:pt x="529" y="1"/>
                    <a:pt x="0" y="54"/>
                    <a:pt x="0" y="54"/>
                  </a:cubicBezTo>
                  <a:lnTo>
                    <a:pt x="1941" y="4888"/>
                  </a:lnTo>
                  <a:cubicBezTo>
                    <a:pt x="1941" y="4888"/>
                    <a:pt x="4310" y="2447"/>
                    <a:pt x="4382" y="1340"/>
                  </a:cubicBezTo>
                  <a:cubicBezTo>
                    <a:pt x="4468" y="196"/>
                    <a:pt x="2546" y="1"/>
                    <a:pt x="1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4185;p36"/>
            <p:cNvSpPr/>
            <p:nvPr/>
          </p:nvSpPr>
          <p:spPr>
            <a:xfrm>
              <a:off x="4450866" y="301773"/>
              <a:ext cx="78662" cy="98073"/>
            </a:xfrm>
            <a:custGeom>
              <a:avLst/>
              <a:gdLst/>
              <a:ahLst/>
              <a:cxnLst/>
              <a:rect l="l" t="t" r="r" b="b"/>
              <a:pathLst>
                <a:path w="2560" h="2818" extrusionOk="0">
                  <a:moveTo>
                    <a:pt x="704" y="1"/>
                  </a:moveTo>
                  <a:cubicBezTo>
                    <a:pt x="306" y="1"/>
                    <a:pt x="1" y="32"/>
                    <a:pt x="1" y="32"/>
                  </a:cubicBezTo>
                  <a:lnTo>
                    <a:pt x="1120" y="2818"/>
                  </a:lnTo>
                  <a:cubicBezTo>
                    <a:pt x="1120" y="2818"/>
                    <a:pt x="2465" y="1413"/>
                    <a:pt x="2513" y="770"/>
                  </a:cubicBezTo>
                  <a:cubicBezTo>
                    <a:pt x="2560" y="113"/>
                    <a:pt x="1463" y="1"/>
                    <a:pt x="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4186;p36"/>
            <p:cNvSpPr/>
            <p:nvPr/>
          </p:nvSpPr>
          <p:spPr>
            <a:xfrm>
              <a:off x="4422351" y="259767"/>
              <a:ext cx="138673" cy="184001"/>
            </a:xfrm>
            <a:custGeom>
              <a:avLst/>
              <a:gdLst/>
              <a:ahLst/>
              <a:cxnLst/>
              <a:rect l="l" t="t" r="r" b="b"/>
              <a:pathLst>
                <a:path w="4513" h="5287" fill="none" extrusionOk="0">
                  <a:moveTo>
                    <a:pt x="1941" y="5287"/>
                  </a:moveTo>
                  <a:cubicBezTo>
                    <a:pt x="1941" y="5287"/>
                    <a:pt x="4310" y="2846"/>
                    <a:pt x="4382" y="1739"/>
                  </a:cubicBezTo>
                  <a:cubicBezTo>
                    <a:pt x="4513" y="0"/>
                    <a:pt x="0" y="453"/>
                    <a:pt x="0" y="453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4187;p36"/>
            <p:cNvSpPr/>
            <p:nvPr/>
          </p:nvSpPr>
          <p:spPr>
            <a:xfrm>
              <a:off x="3915285" y="613638"/>
              <a:ext cx="171613" cy="125393"/>
            </a:xfrm>
            <a:custGeom>
              <a:avLst/>
              <a:gdLst/>
              <a:ahLst/>
              <a:cxnLst/>
              <a:rect l="l" t="t" r="r" b="b"/>
              <a:pathLst>
                <a:path w="5585" h="3603" extrusionOk="0">
                  <a:moveTo>
                    <a:pt x="4501" y="0"/>
                  </a:moveTo>
                  <a:lnTo>
                    <a:pt x="2846" y="381"/>
                  </a:lnTo>
                  <a:cubicBezTo>
                    <a:pt x="357" y="822"/>
                    <a:pt x="0" y="1870"/>
                    <a:pt x="95" y="2382"/>
                  </a:cubicBezTo>
                  <a:cubicBezTo>
                    <a:pt x="174" y="2933"/>
                    <a:pt x="392" y="3603"/>
                    <a:pt x="2330" y="3603"/>
                  </a:cubicBezTo>
                  <a:cubicBezTo>
                    <a:pt x="2441" y="3603"/>
                    <a:pt x="2557" y="3600"/>
                    <a:pt x="2679" y="3596"/>
                  </a:cubicBezTo>
                  <a:lnTo>
                    <a:pt x="5584" y="3322"/>
                  </a:lnTo>
                  <a:lnTo>
                    <a:pt x="45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4188;p36"/>
            <p:cNvSpPr/>
            <p:nvPr/>
          </p:nvSpPr>
          <p:spPr>
            <a:xfrm>
              <a:off x="3915285" y="613638"/>
              <a:ext cx="171613" cy="128073"/>
            </a:xfrm>
            <a:custGeom>
              <a:avLst/>
              <a:gdLst/>
              <a:ahLst/>
              <a:cxnLst/>
              <a:rect l="l" t="t" r="r" b="b"/>
              <a:pathLst>
                <a:path w="5585" h="3680" fill="none" extrusionOk="0">
                  <a:moveTo>
                    <a:pt x="2679" y="3596"/>
                  </a:moveTo>
                  <a:cubicBezTo>
                    <a:pt x="417" y="3679"/>
                    <a:pt x="179" y="2965"/>
                    <a:pt x="95" y="2382"/>
                  </a:cubicBezTo>
                  <a:cubicBezTo>
                    <a:pt x="0" y="1870"/>
                    <a:pt x="357" y="822"/>
                    <a:pt x="2846" y="381"/>
                  </a:cubicBezTo>
                  <a:lnTo>
                    <a:pt x="4501" y="0"/>
                  </a:lnTo>
                  <a:lnTo>
                    <a:pt x="5584" y="3322"/>
                  </a:ln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4189;p36"/>
            <p:cNvSpPr/>
            <p:nvPr/>
          </p:nvSpPr>
          <p:spPr>
            <a:xfrm>
              <a:off x="4003443" y="425914"/>
              <a:ext cx="329307" cy="349730"/>
            </a:xfrm>
            <a:custGeom>
              <a:avLst/>
              <a:gdLst/>
              <a:ahLst/>
              <a:cxnLst/>
              <a:rect l="l" t="t" r="r" b="b"/>
              <a:pathLst>
                <a:path w="10717" h="10049" extrusionOk="0">
                  <a:moveTo>
                    <a:pt x="3525" y="1"/>
                  </a:moveTo>
                  <a:cubicBezTo>
                    <a:pt x="3525" y="1"/>
                    <a:pt x="1977" y="2370"/>
                    <a:pt x="703" y="4466"/>
                  </a:cubicBezTo>
                  <a:cubicBezTo>
                    <a:pt x="0" y="5621"/>
                    <a:pt x="239" y="7073"/>
                    <a:pt x="1263" y="7954"/>
                  </a:cubicBezTo>
                  <a:lnTo>
                    <a:pt x="2013" y="8597"/>
                  </a:lnTo>
                  <a:cubicBezTo>
                    <a:pt x="2013" y="8597"/>
                    <a:pt x="2036" y="8669"/>
                    <a:pt x="2632" y="9026"/>
                  </a:cubicBezTo>
                  <a:cubicBezTo>
                    <a:pt x="2656" y="9026"/>
                    <a:pt x="2656" y="9038"/>
                    <a:pt x="2667" y="9038"/>
                  </a:cubicBezTo>
                  <a:cubicBezTo>
                    <a:pt x="2679" y="9038"/>
                    <a:pt x="2679" y="9050"/>
                    <a:pt x="2691" y="9050"/>
                  </a:cubicBezTo>
                  <a:cubicBezTo>
                    <a:pt x="3287" y="9407"/>
                    <a:pt x="3370" y="9419"/>
                    <a:pt x="3370" y="9419"/>
                  </a:cubicBezTo>
                  <a:lnTo>
                    <a:pt x="4334" y="9823"/>
                  </a:lnTo>
                  <a:cubicBezTo>
                    <a:pt x="4695" y="9976"/>
                    <a:pt x="5072" y="10049"/>
                    <a:pt x="5443" y="10049"/>
                  </a:cubicBezTo>
                  <a:cubicBezTo>
                    <a:pt x="6347" y="10049"/>
                    <a:pt x="7216" y="9618"/>
                    <a:pt x="7740" y="8859"/>
                  </a:cubicBezTo>
                  <a:cubicBezTo>
                    <a:pt x="9156" y="6823"/>
                    <a:pt x="10716" y="4418"/>
                    <a:pt x="10716" y="4418"/>
                  </a:cubicBezTo>
                  <a:lnTo>
                    <a:pt x="6644" y="2954"/>
                  </a:lnTo>
                  <a:lnTo>
                    <a:pt x="35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4190;p36"/>
            <p:cNvSpPr/>
            <p:nvPr/>
          </p:nvSpPr>
          <p:spPr>
            <a:xfrm>
              <a:off x="4003443" y="425914"/>
              <a:ext cx="329307" cy="360136"/>
            </a:xfrm>
            <a:custGeom>
              <a:avLst/>
              <a:gdLst/>
              <a:ahLst/>
              <a:cxnLst/>
              <a:rect l="l" t="t" r="r" b="b"/>
              <a:pathLst>
                <a:path w="10717" h="10348" fill="none" extrusionOk="0">
                  <a:moveTo>
                    <a:pt x="3370" y="9419"/>
                  </a:moveTo>
                  <a:cubicBezTo>
                    <a:pt x="3370" y="9419"/>
                    <a:pt x="3287" y="9407"/>
                    <a:pt x="2691" y="9050"/>
                  </a:cubicBezTo>
                  <a:lnTo>
                    <a:pt x="2691" y="9050"/>
                  </a:lnTo>
                  <a:cubicBezTo>
                    <a:pt x="2679" y="9050"/>
                    <a:pt x="2679" y="9038"/>
                    <a:pt x="2667" y="9038"/>
                  </a:cubicBezTo>
                  <a:cubicBezTo>
                    <a:pt x="2656" y="9038"/>
                    <a:pt x="2656" y="9026"/>
                    <a:pt x="2632" y="9026"/>
                  </a:cubicBezTo>
                  <a:lnTo>
                    <a:pt x="2632" y="9026"/>
                  </a:lnTo>
                  <a:cubicBezTo>
                    <a:pt x="2036" y="8669"/>
                    <a:pt x="2013" y="8597"/>
                    <a:pt x="2013" y="8597"/>
                  </a:cubicBezTo>
                  <a:lnTo>
                    <a:pt x="1263" y="7954"/>
                  </a:lnTo>
                  <a:cubicBezTo>
                    <a:pt x="239" y="7073"/>
                    <a:pt x="0" y="5621"/>
                    <a:pt x="703" y="4466"/>
                  </a:cubicBezTo>
                  <a:cubicBezTo>
                    <a:pt x="1977" y="2370"/>
                    <a:pt x="3525" y="1"/>
                    <a:pt x="3525" y="1"/>
                  </a:cubicBezTo>
                  <a:lnTo>
                    <a:pt x="6644" y="2954"/>
                  </a:lnTo>
                  <a:lnTo>
                    <a:pt x="10716" y="4418"/>
                  </a:lnTo>
                  <a:cubicBezTo>
                    <a:pt x="10716" y="4418"/>
                    <a:pt x="9156" y="6823"/>
                    <a:pt x="7740" y="8859"/>
                  </a:cubicBezTo>
                  <a:cubicBezTo>
                    <a:pt x="7001" y="9931"/>
                    <a:pt x="5573" y="10347"/>
                    <a:pt x="4334" y="9823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4191;p36"/>
            <p:cNvSpPr/>
            <p:nvPr/>
          </p:nvSpPr>
          <p:spPr>
            <a:xfrm>
              <a:off x="4034170" y="499208"/>
              <a:ext cx="206735" cy="197783"/>
            </a:xfrm>
            <a:custGeom>
              <a:avLst/>
              <a:gdLst/>
              <a:ahLst/>
              <a:cxnLst/>
              <a:rect l="l" t="t" r="r" b="b"/>
              <a:pathLst>
                <a:path w="6728" h="5683" extrusionOk="0">
                  <a:moveTo>
                    <a:pt x="3751" y="1"/>
                  </a:moveTo>
                  <a:cubicBezTo>
                    <a:pt x="2713" y="1"/>
                    <a:pt x="1633" y="576"/>
                    <a:pt x="965" y="1586"/>
                  </a:cubicBezTo>
                  <a:cubicBezTo>
                    <a:pt x="1" y="3062"/>
                    <a:pt x="727" y="4265"/>
                    <a:pt x="2060" y="5086"/>
                  </a:cubicBezTo>
                  <a:cubicBezTo>
                    <a:pt x="2657" y="5457"/>
                    <a:pt x="3275" y="5682"/>
                    <a:pt x="3862" y="5682"/>
                  </a:cubicBezTo>
                  <a:cubicBezTo>
                    <a:pt x="4577" y="5682"/>
                    <a:pt x="5246" y="5349"/>
                    <a:pt x="5775" y="4538"/>
                  </a:cubicBezTo>
                  <a:cubicBezTo>
                    <a:pt x="6728" y="3050"/>
                    <a:pt x="6430" y="1193"/>
                    <a:pt x="5120" y="383"/>
                  </a:cubicBezTo>
                  <a:cubicBezTo>
                    <a:pt x="4703" y="124"/>
                    <a:pt x="4231" y="1"/>
                    <a:pt x="3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4192;p36"/>
            <p:cNvSpPr/>
            <p:nvPr/>
          </p:nvSpPr>
          <p:spPr>
            <a:xfrm>
              <a:off x="4034170" y="483929"/>
              <a:ext cx="206735" cy="224615"/>
            </a:xfrm>
            <a:custGeom>
              <a:avLst/>
              <a:gdLst/>
              <a:ahLst/>
              <a:cxnLst/>
              <a:rect l="l" t="t" r="r" b="b"/>
              <a:pathLst>
                <a:path w="6728" h="6454" fill="none" extrusionOk="0">
                  <a:moveTo>
                    <a:pt x="5775" y="4977"/>
                  </a:moveTo>
                  <a:cubicBezTo>
                    <a:pt x="4811" y="6454"/>
                    <a:pt x="3382" y="6347"/>
                    <a:pt x="2060" y="5525"/>
                  </a:cubicBezTo>
                  <a:cubicBezTo>
                    <a:pt x="727" y="4704"/>
                    <a:pt x="1" y="3501"/>
                    <a:pt x="965" y="2025"/>
                  </a:cubicBezTo>
                  <a:cubicBezTo>
                    <a:pt x="1941" y="548"/>
                    <a:pt x="3799" y="1"/>
                    <a:pt x="5120" y="822"/>
                  </a:cubicBezTo>
                  <a:cubicBezTo>
                    <a:pt x="6430" y="1632"/>
                    <a:pt x="6728" y="3489"/>
                    <a:pt x="5775" y="4977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4193;p36"/>
            <p:cNvSpPr/>
            <p:nvPr/>
          </p:nvSpPr>
          <p:spPr>
            <a:xfrm>
              <a:off x="4315880" y="557293"/>
              <a:ext cx="16501" cy="34002"/>
            </a:xfrm>
            <a:custGeom>
              <a:avLst/>
              <a:gdLst/>
              <a:ahLst/>
              <a:cxnLst/>
              <a:rect l="l" t="t" r="r" b="b"/>
              <a:pathLst>
                <a:path w="537" h="977" extrusionOk="0">
                  <a:moveTo>
                    <a:pt x="0" y="0"/>
                  </a:moveTo>
                  <a:lnTo>
                    <a:pt x="536" y="976"/>
                  </a:lnTo>
                  <a:cubicBezTo>
                    <a:pt x="262" y="38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E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4194;p36"/>
            <p:cNvSpPr/>
            <p:nvPr/>
          </p:nvSpPr>
          <p:spPr>
            <a:xfrm>
              <a:off x="4039302" y="176032"/>
              <a:ext cx="478181" cy="416342"/>
            </a:xfrm>
            <a:custGeom>
              <a:avLst/>
              <a:gdLst/>
              <a:ahLst/>
              <a:cxnLst/>
              <a:rect l="l" t="t" r="r" b="b"/>
              <a:pathLst>
                <a:path w="15562" h="11963" extrusionOk="0">
                  <a:moveTo>
                    <a:pt x="6984" y="0"/>
                  </a:moveTo>
                  <a:cubicBezTo>
                    <a:pt x="4868" y="0"/>
                    <a:pt x="2909" y="928"/>
                    <a:pt x="1786" y="2645"/>
                  </a:cubicBezTo>
                  <a:cubicBezTo>
                    <a:pt x="1751" y="2692"/>
                    <a:pt x="1739" y="2716"/>
                    <a:pt x="1715" y="2764"/>
                  </a:cubicBezTo>
                  <a:cubicBezTo>
                    <a:pt x="0" y="5550"/>
                    <a:pt x="1846" y="8276"/>
                    <a:pt x="5144" y="10300"/>
                  </a:cubicBezTo>
                  <a:cubicBezTo>
                    <a:pt x="6840" y="11338"/>
                    <a:pt x="8537" y="11962"/>
                    <a:pt x="10040" y="11962"/>
                  </a:cubicBezTo>
                  <a:cubicBezTo>
                    <a:pt x="11468" y="11962"/>
                    <a:pt x="12722" y="11397"/>
                    <a:pt x="13633" y="10086"/>
                  </a:cubicBezTo>
                  <a:cubicBezTo>
                    <a:pt x="13657" y="10038"/>
                    <a:pt x="13692" y="10014"/>
                    <a:pt x="13704" y="9967"/>
                  </a:cubicBezTo>
                  <a:cubicBezTo>
                    <a:pt x="15562" y="7145"/>
                    <a:pt x="14431" y="3240"/>
                    <a:pt x="11085" y="1192"/>
                  </a:cubicBezTo>
                  <a:cubicBezTo>
                    <a:pt x="9774" y="385"/>
                    <a:pt x="8347" y="0"/>
                    <a:pt x="69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4195;p36"/>
            <p:cNvSpPr/>
            <p:nvPr/>
          </p:nvSpPr>
          <p:spPr>
            <a:xfrm>
              <a:off x="4286258" y="241530"/>
              <a:ext cx="225017" cy="350740"/>
            </a:xfrm>
            <a:custGeom>
              <a:avLst/>
              <a:gdLst/>
              <a:ahLst/>
              <a:cxnLst/>
              <a:rect l="l" t="t" r="r" b="b"/>
              <a:pathLst>
                <a:path w="7323" h="10078" extrusionOk="0">
                  <a:moveTo>
                    <a:pt x="4001" y="1"/>
                  </a:moveTo>
                  <a:cubicBezTo>
                    <a:pt x="3048" y="584"/>
                    <a:pt x="2203" y="1370"/>
                    <a:pt x="1560" y="2358"/>
                  </a:cubicBezTo>
                  <a:cubicBezTo>
                    <a:pt x="24" y="4703"/>
                    <a:pt x="0" y="7585"/>
                    <a:pt x="1214" y="10026"/>
                  </a:cubicBezTo>
                  <a:cubicBezTo>
                    <a:pt x="1482" y="10060"/>
                    <a:pt x="1744" y="10077"/>
                    <a:pt x="2000" y="10077"/>
                  </a:cubicBezTo>
                  <a:cubicBezTo>
                    <a:pt x="3444" y="10077"/>
                    <a:pt x="4696" y="9518"/>
                    <a:pt x="5596" y="8204"/>
                  </a:cubicBezTo>
                  <a:cubicBezTo>
                    <a:pt x="5620" y="8156"/>
                    <a:pt x="5655" y="8132"/>
                    <a:pt x="5667" y="8085"/>
                  </a:cubicBezTo>
                  <a:cubicBezTo>
                    <a:pt x="7322" y="5561"/>
                    <a:pt x="6596" y="2167"/>
                    <a:pt x="40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4196;p36"/>
            <p:cNvSpPr/>
            <p:nvPr/>
          </p:nvSpPr>
          <p:spPr>
            <a:xfrm>
              <a:off x="4063822" y="331042"/>
              <a:ext cx="427327" cy="261819"/>
            </a:xfrm>
            <a:custGeom>
              <a:avLst/>
              <a:gdLst/>
              <a:ahLst/>
              <a:cxnLst/>
              <a:rect l="l" t="t" r="r" b="b"/>
              <a:pathLst>
                <a:path w="13907" h="7523" extrusionOk="0">
                  <a:moveTo>
                    <a:pt x="286" y="0"/>
                  </a:moveTo>
                  <a:cubicBezTo>
                    <a:pt x="0" y="2179"/>
                    <a:pt x="1715" y="4239"/>
                    <a:pt x="4346" y="5858"/>
                  </a:cubicBezTo>
                  <a:cubicBezTo>
                    <a:pt x="6045" y="6895"/>
                    <a:pt x="7747" y="7522"/>
                    <a:pt x="9253" y="7522"/>
                  </a:cubicBezTo>
                  <a:cubicBezTo>
                    <a:pt x="10723" y="7522"/>
                    <a:pt x="12007" y="6924"/>
                    <a:pt x="12918" y="5525"/>
                  </a:cubicBezTo>
                  <a:cubicBezTo>
                    <a:pt x="13633" y="4429"/>
                    <a:pt x="13907" y="3167"/>
                    <a:pt x="13776" y="1929"/>
                  </a:cubicBezTo>
                  <a:lnTo>
                    <a:pt x="13776" y="1929"/>
                  </a:lnTo>
                  <a:cubicBezTo>
                    <a:pt x="13692" y="2822"/>
                    <a:pt x="13418" y="3679"/>
                    <a:pt x="12906" y="4477"/>
                  </a:cubicBezTo>
                  <a:cubicBezTo>
                    <a:pt x="11995" y="5871"/>
                    <a:pt x="10714" y="6469"/>
                    <a:pt x="9246" y="6469"/>
                  </a:cubicBezTo>
                  <a:cubicBezTo>
                    <a:pt x="7741" y="6469"/>
                    <a:pt x="6039" y="5841"/>
                    <a:pt x="4334" y="4798"/>
                  </a:cubicBezTo>
                  <a:cubicBezTo>
                    <a:pt x="2131" y="3441"/>
                    <a:pt x="572" y="1798"/>
                    <a:pt x="2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4197;p36"/>
            <p:cNvSpPr/>
            <p:nvPr/>
          </p:nvSpPr>
          <p:spPr>
            <a:xfrm>
              <a:off x="4105151" y="295613"/>
              <a:ext cx="89294" cy="85893"/>
            </a:xfrm>
            <a:custGeom>
              <a:avLst/>
              <a:gdLst/>
              <a:ahLst/>
              <a:cxnLst/>
              <a:rect l="l" t="t" r="r" b="b"/>
              <a:pathLst>
                <a:path w="2906" h="2468" extrusionOk="0">
                  <a:moveTo>
                    <a:pt x="1442" y="1"/>
                  </a:moveTo>
                  <a:cubicBezTo>
                    <a:pt x="1019" y="1"/>
                    <a:pt x="606" y="204"/>
                    <a:pt x="370" y="578"/>
                  </a:cubicBezTo>
                  <a:cubicBezTo>
                    <a:pt x="0" y="1149"/>
                    <a:pt x="179" y="1923"/>
                    <a:pt x="774" y="2280"/>
                  </a:cubicBezTo>
                  <a:cubicBezTo>
                    <a:pt x="985" y="2407"/>
                    <a:pt x="1219" y="2467"/>
                    <a:pt x="1451" y="2467"/>
                  </a:cubicBezTo>
                  <a:cubicBezTo>
                    <a:pt x="1873" y="2467"/>
                    <a:pt x="2286" y="2264"/>
                    <a:pt x="2525" y="1887"/>
                  </a:cubicBezTo>
                  <a:cubicBezTo>
                    <a:pt x="2906" y="1304"/>
                    <a:pt x="2739" y="554"/>
                    <a:pt x="2132" y="197"/>
                  </a:cubicBezTo>
                  <a:cubicBezTo>
                    <a:pt x="1918" y="64"/>
                    <a:pt x="1678" y="1"/>
                    <a:pt x="1442" y="1"/>
                  </a:cubicBezTo>
                  <a:close/>
                </a:path>
              </a:pathLst>
            </a:custGeom>
            <a:solidFill>
              <a:srgbClr val="FF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4198;p36"/>
            <p:cNvSpPr/>
            <p:nvPr/>
          </p:nvSpPr>
          <p:spPr>
            <a:xfrm>
              <a:off x="4237217" y="387387"/>
              <a:ext cx="89294" cy="85684"/>
            </a:xfrm>
            <a:custGeom>
              <a:avLst/>
              <a:gdLst/>
              <a:ahLst/>
              <a:cxnLst/>
              <a:rect l="l" t="t" r="r" b="b"/>
              <a:pathLst>
                <a:path w="2906" h="2462" extrusionOk="0">
                  <a:moveTo>
                    <a:pt x="1441" y="0"/>
                  </a:moveTo>
                  <a:cubicBezTo>
                    <a:pt x="1019" y="0"/>
                    <a:pt x="606" y="198"/>
                    <a:pt x="370" y="572"/>
                  </a:cubicBezTo>
                  <a:cubicBezTo>
                    <a:pt x="1" y="1144"/>
                    <a:pt x="179" y="1917"/>
                    <a:pt x="774" y="2275"/>
                  </a:cubicBezTo>
                  <a:cubicBezTo>
                    <a:pt x="985" y="2401"/>
                    <a:pt x="1219" y="2462"/>
                    <a:pt x="1451" y="2462"/>
                  </a:cubicBezTo>
                  <a:cubicBezTo>
                    <a:pt x="1874" y="2462"/>
                    <a:pt x="2286" y="2259"/>
                    <a:pt x="2525" y="1882"/>
                  </a:cubicBezTo>
                  <a:cubicBezTo>
                    <a:pt x="2906" y="1322"/>
                    <a:pt x="2727" y="548"/>
                    <a:pt x="2132" y="191"/>
                  </a:cubicBezTo>
                  <a:cubicBezTo>
                    <a:pt x="1918" y="63"/>
                    <a:pt x="1678" y="0"/>
                    <a:pt x="1441" y="0"/>
                  </a:cubicBezTo>
                  <a:close/>
                </a:path>
              </a:pathLst>
            </a:custGeom>
            <a:solidFill>
              <a:srgbClr val="FF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4199;p36"/>
            <p:cNvSpPr/>
            <p:nvPr/>
          </p:nvSpPr>
          <p:spPr>
            <a:xfrm>
              <a:off x="4233254" y="325613"/>
              <a:ext cx="22646" cy="19872"/>
            </a:xfrm>
            <a:custGeom>
              <a:avLst/>
              <a:gdLst/>
              <a:ahLst/>
              <a:cxnLst/>
              <a:rect l="l" t="t" r="r" b="b"/>
              <a:pathLst>
                <a:path w="737" h="571" extrusionOk="0">
                  <a:moveTo>
                    <a:pt x="156" y="0"/>
                  </a:moveTo>
                  <a:cubicBezTo>
                    <a:pt x="70" y="0"/>
                    <a:pt x="0" y="67"/>
                    <a:pt x="22" y="144"/>
                  </a:cubicBezTo>
                  <a:lnTo>
                    <a:pt x="82" y="406"/>
                  </a:lnTo>
                  <a:cubicBezTo>
                    <a:pt x="111" y="504"/>
                    <a:pt x="198" y="570"/>
                    <a:pt x="294" y="570"/>
                  </a:cubicBezTo>
                  <a:cubicBezTo>
                    <a:pt x="314" y="570"/>
                    <a:pt x="335" y="567"/>
                    <a:pt x="356" y="561"/>
                  </a:cubicBezTo>
                  <a:lnTo>
                    <a:pt x="606" y="525"/>
                  </a:lnTo>
                  <a:cubicBezTo>
                    <a:pt x="689" y="502"/>
                    <a:pt x="737" y="382"/>
                    <a:pt x="677" y="311"/>
                  </a:cubicBezTo>
                  <a:cubicBezTo>
                    <a:pt x="546" y="156"/>
                    <a:pt x="380" y="49"/>
                    <a:pt x="177" y="1"/>
                  </a:cubicBezTo>
                  <a:cubicBezTo>
                    <a:pt x="170" y="1"/>
                    <a:pt x="163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4200;p36"/>
            <p:cNvSpPr/>
            <p:nvPr/>
          </p:nvSpPr>
          <p:spPr>
            <a:xfrm>
              <a:off x="4234667" y="333931"/>
              <a:ext cx="9894" cy="17018"/>
            </a:xfrm>
            <a:custGeom>
              <a:avLst/>
              <a:gdLst/>
              <a:ahLst/>
              <a:cxnLst/>
              <a:rect l="l" t="t" r="r" b="b"/>
              <a:pathLst>
                <a:path w="322" h="489" fill="none" extrusionOk="0">
                  <a:moveTo>
                    <a:pt x="322" y="1"/>
                  </a:moveTo>
                  <a:lnTo>
                    <a:pt x="0" y="489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4201;p36"/>
            <p:cNvSpPr/>
            <p:nvPr/>
          </p:nvSpPr>
          <p:spPr>
            <a:xfrm>
              <a:off x="4175394" y="295091"/>
              <a:ext cx="27470" cy="26345"/>
            </a:xfrm>
            <a:custGeom>
              <a:avLst/>
              <a:gdLst/>
              <a:ahLst/>
              <a:cxnLst/>
              <a:rect l="l" t="t" r="r" b="b"/>
              <a:pathLst>
                <a:path w="894" h="757" extrusionOk="0">
                  <a:moveTo>
                    <a:pt x="450" y="0"/>
                  </a:moveTo>
                  <a:cubicBezTo>
                    <a:pt x="322" y="0"/>
                    <a:pt x="196" y="61"/>
                    <a:pt x="119" y="176"/>
                  </a:cubicBezTo>
                  <a:cubicBezTo>
                    <a:pt x="0" y="355"/>
                    <a:pt x="60" y="593"/>
                    <a:pt x="239" y="700"/>
                  </a:cubicBezTo>
                  <a:cubicBezTo>
                    <a:pt x="302" y="738"/>
                    <a:pt x="373" y="757"/>
                    <a:pt x="444" y="757"/>
                  </a:cubicBezTo>
                  <a:cubicBezTo>
                    <a:pt x="572" y="757"/>
                    <a:pt x="698" y="696"/>
                    <a:pt x="774" y="581"/>
                  </a:cubicBezTo>
                  <a:cubicBezTo>
                    <a:pt x="893" y="402"/>
                    <a:pt x="834" y="164"/>
                    <a:pt x="655" y="57"/>
                  </a:cubicBezTo>
                  <a:cubicBezTo>
                    <a:pt x="592" y="19"/>
                    <a:pt x="521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4202;p36"/>
            <p:cNvSpPr/>
            <p:nvPr/>
          </p:nvSpPr>
          <p:spPr>
            <a:xfrm>
              <a:off x="4275996" y="365114"/>
              <a:ext cx="27470" cy="26171"/>
            </a:xfrm>
            <a:custGeom>
              <a:avLst/>
              <a:gdLst/>
              <a:ahLst/>
              <a:cxnLst/>
              <a:rect l="l" t="t" r="r" b="b"/>
              <a:pathLst>
                <a:path w="894" h="752" extrusionOk="0">
                  <a:moveTo>
                    <a:pt x="450" y="0"/>
                  </a:moveTo>
                  <a:cubicBezTo>
                    <a:pt x="322" y="0"/>
                    <a:pt x="196" y="61"/>
                    <a:pt x="120" y="176"/>
                  </a:cubicBezTo>
                  <a:cubicBezTo>
                    <a:pt x="1" y="355"/>
                    <a:pt x="60" y="593"/>
                    <a:pt x="239" y="700"/>
                  </a:cubicBezTo>
                  <a:cubicBezTo>
                    <a:pt x="303" y="734"/>
                    <a:pt x="374" y="751"/>
                    <a:pt x="445" y="751"/>
                  </a:cubicBezTo>
                  <a:cubicBezTo>
                    <a:pt x="573" y="751"/>
                    <a:pt x="698" y="696"/>
                    <a:pt x="775" y="581"/>
                  </a:cubicBezTo>
                  <a:cubicBezTo>
                    <a:pt x="894" y="402"/>
                    <a:pt x="834" y="176"/>
                    <a:pt x="655" y="57"/>
                  </a:cubicBezTo>
                  <a:cubicBezTo>
                    <a:pt x="592" y="19"/>
                    <a:pt x="521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4203;p36"/>
            <p:cNvSpPr/>
            <p:nvPr/>
          </p:nvSpPr>
          <p:spPr>
            <a:xfrm>
              <a:off x="4224404" y="333931"/>
              <a:ext cx="29683" cy="23248"/>
            </a:xfrm>
            <a:custGeom>
              <a:avLst/>
              <a:gdLst/>
              <a:ahLst/>
              <a:cxnLst/>
              <a:rect l="l" t="t" r="r" b="b"/>
              <a:pathLst>
                <a:path w="966" h="668" fill="none" extrusionOk="0">
                  <a:moveTo>
                    <a:pt x="965" y="584"/>
                  </a:moveTo>
                  <a:cubicBezTo>
                    <a:pt x="763" y="667"/>
                    <a:pt x="525" y="667"/>
                    <a:pt x="310" y="536"/>
                  </a:cubicBezTo>
                  <a:cubicBezTo>
                    <a:pt x="120" y="417"/>
                    <a:pt x="1" y="203"/>
                    <a:pt x="1" y="1"/>
                  </a:cubicBez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4204;p36"/>
            <p:cNvSpPr/>
            <p:nvPr/>
          </p:nvSpPr>
          <p:spPr>
            <a:xfrm>
              <a:off x="4099282" y="303687"/>
              <a:ext cx="40652" cy="28608"/>
            </a:xfrm>
            <a:custGeom>
              <a:avLst/>
              <a:gdLst/>
              <a:ahLst/>
              <a:cxnLst/>
              <a:rect l="l" t="t" r="r" b="b"/>
              <a:pathLst>
                <a:path w="1323" h="822" fill="none" extrusionOk="0">
                  <a:moveTo>
                    <a:pt x="1323" y="822"/>
                  </a:moveTo>
                  <a:lnTo>
                    <a:pt x="1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4205;p36"/>
            <p:cNvSpPr/>
            <p:nvPr/>
          </p:nvSpPr>
          <p:spPr>
            <a:xfrm>
              <a:off x="4110282" y="285868"/>
              <a:ext cx="34784" cy="36508"/>
            </a:xfrm>
            <a:custGeom>
              <a:avLst/>
              <a:gdLst/>
              <a:ahLst/>
              <a:cxnLst/>
              <a:rect l="l" t="t" r="r" b="b"/>
              <a:pathLst>
                <a:path w="1132" h="1049" fill="none" extrusionOk="0">
                  <a:moveTo>
                    <a:pt x="1131" y="1048"/>
                  </a:moveTo>
                  <a:lnTo>
                    <a:pt x="0" y="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4206;p36"/>
            <p:cNvSpPr/>
            <p:nvPr/>
          </p:nvSpPr>
          <p:spPr>
            <a:xfrm>
              <a:off x="4087574" y="323177"/>
              <a:ext cx="45047" cy="18237"/>
            </a:xfrm>
            <a:custGeom>
              <a:avLst/>
              <a:gdLst/>
              <a:ahLst/>
              <a:cxnLst/>
              <a:rect l="l" t="t" r="r" b="b"/>
              <a:pathLst>
                <a:path w="1466" h="524" fill="none" extrusionOk="0">
                  <a:moveTo>
                    <a:pt x="1" y="0"/>
                  </a:moveTo>
                  <a:lnTo>
                    <a:pt x="1465" y="524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4207;p36"/>
            <p:cNvSpPr/>
            <p:nvPr/>
          </p:nvSpPr>
          <p:spPr>
            <a:xfrm>
              <a:off x="4290622" y="437120"/>
              <a:ext cx="40284" cy="28190"/>
            </a:xfrm>
            <a:custGeom>
              <a:avLst/>
              <a:gdLst/>
              <a:ahLst/>
              <a:cxnLst/>
              <a:rect l="l" t="t" r="r" b="b"/>
              <a:pathLst>
                <a:path w="1311" h="810" fill="none" extrusionOk="0">
                  <a:moveTo>
                    <a:pt x="1" y="0"/>
                  </a:moveTo>
                  <a:lnTo>
                    <a:pt x="1311" y="810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4208;p36"/>
            <p:cNvSpPr/>
            <p:nvPr/>
          </p:nvSpPr>
          <p:spPr>
            <a:xfrm>
              <a:off x="4296122" y="427584"/>
              <a:ext cx="45385" cy="19107"/>
            </a:xfrm>
            <a:custGeom>
              <a:avLst/>
              <a:gdLst/>
              <a:ahLst/>
              <a:cxnLst/>
              <a:rect l="l" t="t" r="r" b="b"/>
              <a:pathLst>
                <a:path w="1477" h="549" fill="none" extrusionOk="0">
                  <a:moveTo>
                    <a:pt x="0" y="0"/>
                  </a:moveTo>
                  <a:lnTo>
                    <a:pt x="1477" y="548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4209;p36"/>
            <p:cNvSpPr/>
            <p:nvPr/>
          </p:nvSpPr>
          <p:spPr>
            <a:xfrm>
              <a:off x="4285521" y="448292"/>
              <a:ext cx="35152" cy="36090"/>
            </a:xfrm>
            <a:custGeom>
              <a:avLst/>
              <a:gdLst/>
              <a:ahLst/>
              <a:cxnLst/>
              <a:rect l="l" t="t" r="r" b="b"/>
              <a:pathLst>
                <a:path w="1144" h="1037" fill="none" extrusionOk="0">
                  <a:moveTo>
                    <a:pt x="1143" y="1037"/>
                  </a:moveTo>
                  <a:lnTo>
                    <a:pt x="0" y="1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4210;p36"/>
            <p:cNvSpPr/>
            <p:nvPr/>
          </p:nvSpPr>
          <p:spPr>
            <a:xfrm>
              <a:off x="4037458" y="145823"/>
              <a:ext cx="480025" cy="475715"/>
            </a:xfrm>
            <a:custGeom>
              <a:avLst/>
              <a:gdLst/>
              <a:ahLst/>
              <a:cxnLst/>
              <a:rect l="l" t="t" r="r" b="b"/>
              <a:pathLst>
                <a:path w="15622" h="13669" fill="none" extrusionOk="0">
                  <a:moveTo>
                    <a:pt x="13776" y="10835"/>
                  </a:moveTo>
                  <a:cubicBezTo>
                    <a:pt x="11931" y="13669"/>
                    <a:pt x="8573" y="13216"/>
                    <a:pt x="5204" y="11168"/>
                  </a:cubicBezTo>
                  <a:cubicBezTo>
                    <a:pt x="1858" y="9108"/>
                    <a:pt x="1" y="6346"/>
                    <a:pt x="1834" y="3513"/>
                  </a:cubicBezTo>
                  <a:cubicBezTo>
                    <a:pt x="3680" y="691"/>
                    <a:pt x="7787" y="0"/>
                    <a:pt x="11133" y="2060"/>
                  </a:cubicBezTo>
                  <a:cubicBezTo>
                    <a:pt x="14491" y="4108"/>
                    <a:pt x="15622" y="8013"/>
                    <a:pt x="13776" y="10835"/>
                  </a:cubicBezTo>
                  <a:close/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4211;p36"/>
            <p:cNvSpPr/>
            <p:nvPr/>
          </p:nvSpPr>
          <p:spPr>
            <a:xfrm>
              <a:off x="3947457" y="667513"/>
              <a:ext cx="234174" cy="121148"/>
            </a:xfrm>
            <a:custGeom>
              <a:avLst/>
              <a:gdLst/>
              <a:ahLst/>
              <a:cxnLst/>
              <a:rect l="l" t="t" r="r" b="b"/>
              <a:pathLst>
                <a:path w="7621" h="3481" extrusionOk="0">
                  <a:moveTo>
                    <a:pt x="4085" y="0"/>
                  </a:moveTo>
                  <a:lnTo>
                    <a:pt x="2835" y="262"/>
                  </a:lnTo>
                  <a:cubicBezTo>
                    <a:pt x="370" y="679"/>
                    <a:pt x="1" y="1738"/>
                    <a:pt x="84" y="2250"/>
                  </a:cubicBezTo>
                  <a:cubicBezTo>
                    <a:pt x="187" y="2799"/>
                    <a:pt x="378" y="3480"/>
                    <a:pt x="2419" y="3480"/>
                  </a:cubicBezTo>
                  <a:cubicBezTo>
                    <a:pt x="2503" y="3480"/>
                    <a:pt x="2590" y="3479"/>
                    <a:pt x="2680" y="3477"/>
                  </a:cubicBezTo>
                  <a:lnTo>
                    <a:pt x="7621" y="3060"/>
                  </a:lnTo>
                  <a:lnTo>
                    <a:pt x="40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4212;p36"/>
            <p:cNvSpPr/>
            <p:nvPr/>
          </p:nvSpPr>
          <p:spPr>
            <a:xfrm>
              <a:off x="3947457" y="668731"/>
              <a:ext cx="234543" cy="122714"/>
            </a:xfrm>
            <a:custGeom>
              <a:avLst/>
              <a:gdLst/>
              <a:ahLst/>
              <a:cxnLst/>
              <a:rect l="l" t="t" r="r" b="b"/>
              <a:pathLst>
                <a:path w="7633" h="3526" fill="none" extrusionOk="0">
                  <a:moveTo>
                    <a:pt x="7633" y="3037"/>
                  </a:moveTo>
                  <a:lnTo>
                    <a:pt x="2680" y="3466"/>
                  </a:lnTo>
                  <a:cubicBezTo>
                    <a:pt x="394" y="3525"/>
                    <a:pt x="191" y="2811"/>
                    <a:pt x="84" y="2227"/>
                  </a:cubicBezTo>
                  <a:cubicBezTo>
                    <a:pt x="1" y="1715"/>
                    <a:pt x="370" y="656"/>
                    <a:pt x="2835" y="239"/>
                  </a:cubicBezTo>
                  <a:lnTo>
                    <a:pt x="3870" y="1"/>
                  </a:lnTo>
                </a:path>
              </a:pathLst>
            </a:custGeom>
            <a:noFill/>
            <a:ln w="3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0" name="Google Shape;3896;p33"/>
          <p:cNvGrpSpPr/>
          <p:nvPr/>
        </p:nvGrpSpPr>
        <p:grpSpPr>
          <a:xfrm rot="844194">
            <a:off x="88687" y="4317118"/>
            <a:ext cx="749933" cy="822156"/>
            <a:chOff x="2967324" y="1602464"/>
            <a:chExt cx="734314" cy="940089"/>
          </a:xfrm>
        </p:grpSpPr>
        <p:sp>
          <p:nvSpPr>
            <p:cNvPr id="101" name="Google Shape;3897;p33"/>
            <p:cNvSpPr/>
            <p:nvPr/>
          </p:nvSpPr>
          <p:spPr>
            <a:xfrm>
              <a:off x="2967324" y="1602464"/>
              <a:ext cx="734314" cy="940089"/>
            </a:xfrm>
            <a:custGeom>
              <a:avLst/>
              <a:gdLst/>
              <a:ahLst/>
              <a:cxnLst/>
              <a:rect l="l" t="t" r="r" b="b"/>
              <a:pathLst>
                <a:path w="47768" h="61144" extrusionOk="0">
                  <a:moveTo>
                    <a:pt x="23217" y="0"/>
                  </a:moveTo>
                  <a:cubicBezTo>
                    <a:pt x="22149" y="0"/>
                    <a:pt x="21082" y="267"/>
                    <a:pt x="20048" y="801"/>
                  </a:cubicBezTo>
                  <a:lnTo>
                    <a:pt x="19981" y="801"/>
                  </a:lnTo>
                  <a:cubicBezTo>
                    <a:pt x="15912" y="2835"/>
                    <a:pt x="15411" y="7839"/>
                    <a:pt x="15711" y="11875"/>
                  </a:cubicBezTo>
                  <a:cubicBezTo>
                    <a:pt x="13410" y="12476"/>
                    <a:pt x="11375" y="13476"/>
                    <a:pt x="9474" y="14877"/>
                  </a:cubicBezTo>
                  <a:cubicBezTo>
                    <a:pt x="6105" y="17479"/>
                    <a:pt x="3636" y="21282"/>
                    <a:pt x="2235" y="26286"/>
                  </a:cubicBezTo>
                  <a:cubicBezTo>
                    <a:pt x="0" y="33858"/>
                    <a:pt x="534" y="42664"/>
                    <a:pt x="3503" y="49536"/>
                  </a:cubicBezTo>
                  <a:cubicBezTo>
                    <a:pt x="3569" y="49736"/>
                    <a:pt x="3636" y="49902"/>
                    <a:pt x="3736" y="50136"/>
                  </a:cubicBezTo>
                  <a:cubicBezTo>
                    <a:pt x="6238" y="55540"/>
                    <a:pt x="10007" y="59142"/>
                    <a:pt x="14711" y="60477"/>
                  </a:cubicBezTo>
                  <a:cubicBezTo>
                    <a:pt x="14744" y="60477"/>
                    <a:pt x="14811" y="60510"/>
                    <a:pt x="14878" y="60510"/>
                  </a:cubicBezTo>
                  <a:cubicBezTo>
                    <a:pt x="14911" y="60510"/>
                    <a:pt x="14944" y="60543"/>
                    <a:pt x="14978" y="60543"/>
                  </a:cubicBezTo>
                  <a:cubicBezTo>
                    <a:pt x="16312" y="60910"/>
                    <a:pt x="17713" y="61144"/>
                    <a:pt x="19114" y="61144"/>
                  </a:cubicBezTo>
                  <a:cubicBezTo>
                    <a:pt x="24251" y="61144"/>
                    <a:pt x="29721" y="58542"/>
                    <a:pt x="34492" y="53839"/>
                  </a:cubicBezTo>
                  <a:cubicBezTo>
                    <a:pt x="38761" y="49569"/>
                    <a:pt x="42130" y="43965"/>
                    <a:pt x="43765" y="38328"/>
                  </a:cubicBezTo>
                  <a:cubicBezTo>
                    <a:pt x="44966" y="34125"/>
                    <a:pt x="45132" y="30188"/>
                    <a:pt x="44265" y="26686"/>
                  </a:cubicBezTo>
                  <a:cubicBezTo>
                    <a:pt x="43832" y="24985"/>
                    <a:pt x="43131" y="23350"/>
                    <a:pt x="42264" y="21849"/>
                  </a:cubicBezTo>
                  <a:cubicBezTo>
                    <a:pt x="45766" y="18580"/>
                    <a:pt x="47768" y="15611"/>
                    <a:pt x="47401" y="12442"/>
                  </a:cubicBezTo>
                  <a:cubicBezTo>
                    <a:pt x="47134" y="10207"/>
                    <a:pt x="45666" y="8339"/>
                    <a:pt x="43465" y="7305"/>
                  </a:cubicBezTo>
                  <a:cubicBezTo>
                    <a:pt x="42564" y="6872"/>
                    <a:pt x="41563" y="6672"/>
                    <a:pt x="40496" y="6672"/>
                  </a:cubicBezTo>
                  <a:cubicBezTo>
                    <a:pt x="40096" y="6672"/>
                    <a:pt x="39595" y="6705"/>
                    <a:pt x="39095" y="6805"/>
                  </a:cubicBezTo>
                  <a:cubicBezTo>
                    <a:pt x="38928" y="6004"/>
                    <a:pt x="38628" y="5304"/>
                    <a:pt x="38228" y="4637"/>
                  </a:cubicBezTo>
                  <a:cubicBezTo>
                    <a:pt x="37060" y="2769"/>
                    <a:pt x="34959" y="1668"/>
                    <a:pt x="32590" y="1668"/>
                  </a:cubicBezTo>
                  <a:lnTo>
                    <a:pt x="32390" y="1668"/>
                  </a:lnTo>
                  <a:cubicBezTo>
                    <a:pt x="30956" y="1701"/>
                    <a:pt x="29655" y="2135"/>
                    <a:pt x="28487" y="2936"/>
                  </a:cubicBezTo>
                  <a:cubicBezTo>
                    <a:pt x="28254" y="2535"/>
                    <a:pt x="27954" y="2202"/>
                    <a:pt x="27653" y="1868"/>
                  </a:cubicBezTo>
                  <a:cubicBezTo>
                    <a:pt x="26452" y="667"/>
                    <a:pt x="24885" y="0"/>
                    <a:pt x="23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02" name="Google Shape;3898;p33"/>
            <p:cNvGrpSpPr/>
            <p:nvPr/>
          </p:nvGrpSpPr>
          <p:grpSpPr>
            <a:xfrm>
              <a:off x="3020095" y="1652161"/>
              <a:ext cx="639973" cy="851898"/>
              <a:chOff x="2725450" y="1267050"/>
              <a:chExt cx="1040775" cy="1385200"/>
            </a:xfrm>
          </p:grpSpPr>
          <p:sp>
            <p:nvSpPr>
              <p:cNvPr id="103" name="Google Shape;3899;p33"/>
              <p:cNvSpPr/>
              <p:nvPr/>
            </p:nvSpPr>
            <p:spPr>
              <a:xfrm>
                <a:off x="3091550" y="1300950"/>
                <a:ext cx="211625" cy="389775"/>
              </a:xfrm>
              <a:custGeom>
                <a:avLst/>
                <a:gdLst/>
                <a:ahLst/>
                <a:cxnLst/>
                <a:rect l="l" t="t" r="r" b="b"/>
                <a:pathLst>
                  <a:path w="8465" h="15591" extrusionOk="0">
                    <a:moveTo>
                      <a:pt x="5201" y="1"/>
                    </a:moveTo>
                    <a:cubicBezTo>
                      <a:pt x="4848" y="1"/>
                      <a:pt x="4461" y="105"/>
                      <a:pt x="4037" y="313"/>
                    </a:cubicBezTo>
                    <a:cubicBezTo>
                      <a:pt x="0" y="2347"/>
                      <a:pt x="3870" y="15590"/>
                      <a:pt x="3870" y="15590"/>
                    </a:cubicBezTo>
                    <a:lnTo>
                      <a:pt x="8173" y="15223"/>
                    </a:lnTo>
                    <a:cubicBezTo>
                      <a:pt x="8465" y="5120"/>
                      <a:pt x="7683" y="1"/>
                      <a:pt x="5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3900;p33"/>
              <p:cNvSpPr/>
              <p:nvPr/>
            </p:nvSpPr>
            <p:spPr>
              <a:xfrm>
                <a:off x="3285850" y="1342075"/>
                <a:ext cx="260500" cy="381175"/>
              </a:xfrm>
              <a:custGeom>
                <a:avLst/>
                <a:gdLst/>
                <a:ahLst/>
                <a:cxnLst/>
                <a:rect l="l" t="t" r="r" b="b"/>
                <a:pathLst>
                  <a:path w="10420" h="15247" extrusionOk="0">
                    <a:moveTo>
                      <a:pt x="6813" y="0"/>
                    </a:moveTo>
                    <a:cubicBezTo>
                      <a:pt x="6778" y="0"/>
                      <a:pt x="6742" y="1"/>
                      <a:pt x="6705" y="2"/>
                    </a:cubicBezTo>
                    <a:cubicBezTo>
                      <a:pt x="2169" y="69"/>
                      <a:pt x="1" y="13745"/>
                      <a:pt x="1" y="13745"/>
                    </a:cubicBezTo>
                    <a:lnTo>
                      <a:pt x="4037" y="15246"/>
                    </a:lnTo>
                    <a:cubicBezTo>
                      <a:pt x="9289" y="5039"/>
                      <a:pt x="10419" y="0"/>
                      <a:pt x="68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3901;p33"/>
              <p:cNvSpPr/>
              <p:nvPr/>
            </p:nvSpPr>
            <p:spPr>
              <a:xfrm>
                <a:off x="3378425" y="1466625"/>
                <a:ext cx="387800" cy="3183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2733" extrusionOk="0">
                    <a:moveTo>
                      <a:pt x="11039" y="1"/>
                    </a:moveTo>
                    <a:cubicBezTo>
                      <a:pt x="6766" y="1"/>
                      <a:pt x="0" y="9597"/>
                      <a:pt x="0" y="9597"/>
                    </a:cubicBezTo>
                    <a:lnTo>
                      <a:pt x="2969" y="12733"/>
                    </a:lnTo>
                    <a:cubicBezTo>
                      <a:pt x="12242" y="5794"/>
                      <a:pt x="15511" y="1791"/>
                      <a:pt x="12075" y="224"/>
                    </a:cubicBezTo>
                    <a:cubicBezTo>
                      <a:pt x="11752" y="71"/>
                      <a:pt x="11405" y="1"/>
                      <a:pt x="110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3902;p33"/>
              <p:cNvSpPr/>
              <p:nvPr/>
            </p:nvSpPr>
            <p:spPr>
              <a:xfrm>
                <a:off x="3091550" y="1267050"/>
                <a:ext cx="212675" cy="423675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16947" fill="none" extrusionOk="0">
                    <a:moveTo>
                      <a:pt x="3870" y="16946"/>
                    </a:moveTo>
                    <a:cubicBezTo>
                      <a:pt x="3870" y="16946"/>
                      <a:pt x="0" y="3703"/>
                      <a:pt x="4037" y="1669"/>
                    </a:cubicBezTo>
                    <a:cubicBezTo>
                      <a:pt x="7439" y="1"/>
                      <a:pt x="8506" y="5038"/>
                      <a:pt x="8173" y="16579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3903;p33"/>
              <p:cNvSpPr/>
              <p:nvPr/>
            </p:nvSpPr>
            <p:spPr>
              <a:xfrm>
                <a:off x="3285850" y="1339600"/>
                <a:ext cx="261050" cy="383650"/>
              </a:xfrm>
              <a:custGeom>
                <a:avLst/>
                <a:gdLst/>
                <a:ahLst/>
                <a:cxnLst/>
                <a:rect l="l" t="t" r="r" b="b"/>
                <a:pathLst>
                  <a:path w="10442" h="15346" fill="none" extrusionOk="0">
                    <a:moveTo>
                      <a:pt x="1" y="13844"/>
                    </a:moveTo>
                    <a:cubicBezTo>
                      <a:pt x="1" y="13844"/>
                      <a:pt x="2169" y="168"/>
                      <a:pt x="6705" y="101"/>
                    </a:cubicBezTo>
                    <a:cubicBezTo>
                      <a:pt x="10441" y="1"/>
                      <a:pt x="9341" y="5038"/>
                      <a:pt x="4037" y="153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3904;p33"/>
              <p:cNvSpPr/>
              <p:nvPr/>
            </p:nvSpPr>
            <p:spPr>
              <a:xfrm>
                <a:off x="3378425" y="1423825"/>
                <a:ext cx="38780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4445" fill="none" extrusionOk="0">
                    <a:moveTo>
                      <a:pt x="0" y="11309"/>
                    </a:moveTo>
                    <a:cubicBezTo>
                      <a:pt x="0" y="11309"/>
                      <a:pt x="7973" y="1"/>
                      <a:pt x="12075" y="1936"/>
                    </a:cubicBezTo>
                    <a:cubicBezTo>
                      <a:pt x="15511" y="3503"/>
                      <a:pt x="12242" y="7506"/>
                      <a:pt x="2969" y="14445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" name="Google Shape;3905;p33"/>
              <p:cNvSpPr/>
              <p:nvPr/>
            </p:nvSpPr>
            <p:spPr>
              <a:xfrm>
                <a:off x="2732125" y="1584650"/>
                <a:ext cx="975725" cy="10148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0595" extrusionOk="0">
                    <a:moveTo>
                      <a:pt x="17430" y="1"/>
                    </a:moveTo>
                    <a:cubicBezTo>
                      <a:pt x="11101" y="1"/>
                      <a:pt x="5691" y="3263"/>
                      <a:pt x="3236" y="11681"/>
                    </a:cubicBezTo>
                    <a:cubicBezTo>
                      <a:pt x="0" y="22889"/>
                      <a:pt x="3636" y="37566"/>
                      <a:pt x="12643" y="40201"/>
                    </a:cubicBezTo>
                    <a:cubicBezTo>
                      <a:pt x="13570" y="40468"/>
                      <a:pt x="14520" y="40594"/>
                      <a:pt x="15480" y="40594"/>
                    </a:cubicBezTo>
                    <a:cubicBezTo>
                      <a:pt x="23770" y="40594"/>
                      <a:pt x="32859" y="31162"/>
                      <a:pt x="35759" y="21088"/>
                    </a:cubicBezTo>
                    <a:cubicBezTo>
                      <a:pt x="39028" y="9880"/>
                      <a:pt x="32924" y="3575"/>
                      <a:pt x="23951" y="1007"/>
                    </a:cubicBezTo>
                    <a:cubicBezTo>
                      <a:pt x="21726" y="359"/>
                      <a:pt x="19527" y="1"/>
                      <a:pt x="17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0" name="Google Shape;3906;p33"/>
              <p:cNvSpPr/>
              <p:nvPr/>
            </p:nvSpPr>
            <p:spPr>
              <a:xfrm>
                <a:off x="2838025" y="1765750"/>
                <a:ext cx="824775" cy="831475"/>
              </a:xfrm>
              <a:custGeom>
                <a:avLst/>
                <a:gdLst/>
                <a:ahLst/>
                <a:cxnLst/>
                <a:rect l="l" t="t" r="r" b="b"/>
                <a:pathLst>
                  <a:path w="32991" h="33259" extrusionOk="0">
                    <a:moveTo>
                      <a:pt x="29622" y="0"/>
                    </a:moveTo>
                    <a:cubicBezTo>
                      <a:pt x="30789" y="2969"/>
                      <a:pt x="30956" y="6538"/>
                      <a:pt x="29655" y="10941"/>
                    </a:cubicBezTo>
                    <a:cubicBezTo>
                      <a:pt x="26728" y="20976"/>
                      <a:pt x="17678" y="30423"/>
                      <a:pt x="9375" y="30423"/>
                    </a:cubicBezTo>
                    <a:cubicBezTo>
                      <a:pt x="8405" y="30423"/>
                      <a:pt x="7445" y="30294"/>
                      <a:pt x="6505" y="30022"/>
                    </a:cubicBezTo>
                    <a:cubicBezTo>
                      <a:pt x="3870" y="29288"/>
                      <a:pt x="1702" y="27453"/>
                      <a:pt x="1" y="24985"/>
                    </a:cubicBezTo>
                    <a:lnTo>
                      <a:pt x="1" y="24985"/>
                    </a:lnTo>
                    <a:cubicBezTo>
                      <a:pt x="1802" y="28854"/>
                      <a:pt x="4504" y="31823"/>
                      <a:pt x="8107" y="32857"/>
                    </a:cubicBezTo>
                    <a:cubicBezTo>
                      <a:pt x="9046" y="33129"/>
                      <a:pt x="10006" y="33259"/>
                      <a:pt x="10976" y="33259"/>
                    </a:cubicBezTo>
                    <a:cubicBezTo>
                      <a:pt x="19279" y="33259"/>
                      <a:pt x="28330" y="23812"/>
                      <a:pt x="31256" y="13777"/>
                    </a:cubicBezTo>
                    <a:cubicBezTo>
                      <a:pt x="32991" y="7906"/>
                      <a:pt x="32124" y="3336"/>
                      <a:pt x="29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" name="Google Shape;3907;p33"/>
              <p:cNvSpPr/>
              <p:nvPr/>
            </p:nvSpPr>
            <p:spPr>
              <a:xfrm>
                <a:off x="3461800" y="2037000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8" y="592"/>
                    </a:cubicBezTo>
                    <a:cubicBezTo>
                      <a:pt x="1" y="1126"/>
                      <a:pt x="201" y="1893"/>
                      <a:pt x="635" y="1993"/>
                    </a:cubicBezTo>
                    <a:cubicBezTo>
                      <a:pt x="683" y="2008"/>
                      <a:pt x="732" y="2015"/>
                      <a:pt x="783" y="2015"/>
                    </a:cubicBezTo>
                    <a:cubicBezTo>
                      <a:pt x="1189" y="2015"/>
                      <a:pt x="1654" y="1563"/>
                      <a:pt x="1802" y="1059"/>
                    </a:cubicBezTo>
                    <a:cubicBezTo>
                      <a:pt x="1969" y="492"/>
                      <a:pt x="1669" y="158"/>
                      <a:pt x="1202" y="58"/>
                    </a:cubicBezTo>
                    <a:cubicBezTo>
                      <a:pt x="1075" y="22"/>
                      <a:pt x="953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" name="Google Shape;3908;p33"/>
              <p:cNvSpPr/>
              <p:nvPr/>
            </p:nvSpPr>
            <p:spPr>
              <a:xfrm>
                <a:off x="3361750" y="189522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8" y="1"/>
                    </a:moveTo>
                    <a:cubicBezTo>
                      <a:pt x="534" y="1"/>
                      <a:pt x="288" y="155"/>
                      <a:pt x="167" y="592"/>
                    </a:cubicBezTo>
                    <a:cubicBezTo>
                      <a:pt x="0" y="1126"/>
                      <a:pt x="200" y="1893"/>
                      <a:pt x="634" y="1993"/>
                    </a:cubicBezTo>
                    <a:cubicBezTo>
                      <a:pt x="682" y="2008"/>
                      <a:pt x="732" y="2015"/>
                      <a:pt x="782" y="2015"/>
                    </a:cubicBezTo>
                    <a:cubicBezTo>
                      <a:pt x="1188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74" y="22"/>
                      <a:pt x="952" y="1"/>
                      <a:pt x="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3" name="Google Shape;3909;p33"/>
              <p:cNvSpPr/>
              <p:nvPr/>
            </p:nvSpPr>
            <p:spPr>
              <a:xfrm>
                <a:off x="3227475" y="1739775"/>
                <a:ext cx="48400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29" extrusionOk="0">
                    <a:moveTo>
                      <a:pt x="882" y="0"/>
                    </a:moveTo>
                    <a:cubicBezTo>
                      <a:pt x="557" y="0"/>
                      <a:pt x="294" y="148"/>
                      <a:pt x="167" y="606"/>
                    </a:cubicBezTo>
                    <a:cubicBezTo>
                      <a:pt x="1" y="1173"/>
                      <a:pt x="167" y="1873"/>
                      <a:pt x="601" y="2007"/>
                    </a:cubicBezTo>
                    <a:cubicBezTo>
                      <a:pt x="653" y="2021"/>
                      <a:pt x="705" y="2028"/>
                      <a:pt x="757" y="2028"/>
                    </a:cubicBezTo>
                    <a:cubicBezTo>
                      <a:pt x="1181" y="2028"/>
                      <a:pt x="1620" y="1573"/>
                      <a:pt x="1768" y="1039"/>
                    </a:cubicBezTo>
                    <a:cubicBezTo>
                      <a:pt x="1935" y="506"/>
                      <a:pt x="1668" y="172"/>
                      <a:pt x="1201" y="39"/>
                    </a:cubicBezTo>
                    <a:cubicBezTo>
                      <a:pt x="1090" y="15"/>
                      <a:pt x="983" y="0"/>
                      <a:pt x="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4" name="Google Shape;3910;p33"/>
              <p:cNvSpPr/>
              <p:nvPr/>
            </p:nvSpPr>
            <p:spPr>
              <a:xfrm>
                <a:off x="3042350" y="1654350"/>
                <a:ext cx="492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35" extrusionOk="0">
                    <a:moveTo>
                      <a:pt x="889" y="0"/>
                    </a:moveTo>
                    <a:cubicBezTo>
                      <a:pt x="565" y="0"/>
                      <a:pt x="292" y="164"/>
                      <a:pt x="167" y="587"/>
                    </a:cubicBezTo>
                    <a:cubicBezTo>
                      <a:pt x="0" y="1187"/>
                      <a:pt x="167" y="1921"/>
                      <a:pt x="634" y="2021"/>
                    </a:cubicBezTo>
                    <a:cubicBezTo>
                      <a:pt x="675" y="2030"/>
                      <a:pt x="715" y="2034"/>
                      <a:pt x="757" y="2034"/>
                    </a:cubicBezTo>
                    <a:cubicBezTo>
                      <a:pt x="1191" y="2034"/>
                      <a:pt x="1649" y="1572"/>
                      <a:pt x="1802" y="1054"/>
                    </a:cubicBezTo>
                    <a:cubicBezTo>
                      <a:pt x="1968" y="520"/>
                      <a:pt x="1668" y="187"/>
                      <a:pt x="1234" y="53"/>
                    </a:cubicBezTo>
                    <a:cubicBezTo>
                      <a:pt x="1116" y="19"/>
                      <a:pt x="1000" y="0"/>
                      <a:pt x="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" name="Google Shape;3911;p33"/>
              <p:cNvSpPr/>
              <p:nvPr/>
            </p:nvSpPr>
            <p:spPr>
              <a:xfrm>
                <a:off x="3408450" y="23288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53" y="0"/>
                    </a:moveTo>
                    <a:cubicBezTo>
                      <a:pt x="551" y="0"/>
                      <a:pt x="288" y="155"/>
                      <a:pt x="167" y="592"/>
                    </a:cubicBezTo>
                    <a:cubicBezTo>
                      <a:pt x="0" y="1159"/>
                      <a:pt x="167" y="1926"/>
                      <a:pt x="634" y="1993"/>
                    </a:cubicBezTo>
                    <a:cubicBezTo>
                      <a:pt x="686" y="2008"/>
                      <a:pt x="738" y="2015"/>
                      <a:pt x="791" y="2015"/>
                    </a:cubicBezTo>
                    <a:cubicBezTo>
                      <a:pt x="1215" y="2015"/>
                      <a:pt x="1653" y="1563"/>
                      <a:pt x="1801" y="1059"/>
                    </a:cubicBezTo>
                    <a:cubicBezTo>
                      <a:pt x="1968" y="492"/>
                      <a:pt x="1668" y="158"/>
                      <a:pt x="1201" y="58"/>
                    </a:cubicBezTo>
                    <a:cubicBezTo>
                      <a:pt x="1083" y="22"/>
                      <a:pt x="965" y="0"/>
                      <a:pt x="8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6" name="Google Shape;3912;p33"/>
              <p:cNvSpPr/>
              <p:nvPr/>
            </p:nvSpPr>
            <p:spPr>
              <a:xfrm>
                <a:off x="3527700" y="18636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1" y="163"/>
                      <a:pt x="167" y="587"/>
                    </a:cubicBezTo>
                    <a:cubicBezTo>
                      <a:pt x="0" y="1154"/>
                      <a:pt x="167" y="1887"/>
                      <a:pt x="601" y="2021"/>
                    </a:cubicBezTo>
                    <a:cubicBezTo>
                      <a:pt x="652" y="2036"/>
                      <a:pt x="704" y="2043"/>
                      <a:pt x="757" y="2043"/>
                    </a:cubicBezTo>
                    <a:cubicBezTo>
                      <a:pt x="1181" y="2043"/>
                      <a:pt x="1620" y="1588"/>
                      <a:pt x="1768" y="1054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8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7" name="Google Shape;3913;p33"/>
              <p:cNvSpPr/>
              <p:nvPr/>
            </p:nvSpPr>
            <p:spPr>
              <a:xfrm>
                <a:off x="2902250" y="1767775"/>
                <a:ext cx="483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43" extrusionOk="0">
                    <a:moveTo>
                      <a:pt x="861" y="0"/>
                    </a:moveTo>
                    <a:cubicBezTo>
                      <a:pt x="546" y="0"/>
                      <a:pt x="292" y="163"/>
                      <a:pt x="167" y="586"/>
                    </a:cubicBezTo>
                    <a:cubicBezTo>
                      <a:pt x="0" y="1187"/>
                      <a:pt x="167" y="1921"/>
                      <a:pt x="601" y="2021"/>
                    </a:cubicBezTo>
                    <a:cubicBezTo>
                      <a:pt x="652" y="2036"/>
                      <a:pt x="705" y="2043"/>
                      <a:pt x="757" y="2043"/>
                    </a:cubicBezTo>
                    <a:cubicBezTo>
                      <a:pt x="1181" y="2043"/>
                      <a:pt x="1620" y="1588"/>
                      <a:pt x="1768" y="1053"/>
                    </a:cubicBezTo>
                    <a:cubicBezTo>
                      <a:pt x="1935" y="520"/>
                      <a:pt x="1668" y="186"/>
                      <a:pt x="1201" y="53"/>
                    </a:cubicBezTo>
                    <a:cubicBezTo>
                      <a:pt x="1083" y="19"/>
                      <a:pt x="969" y="0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8" name="Google Shape;3914;p33"/>
              <p:cNvSpPr/>
              <p:nvPr/>
            </p:nvSpPr>
            <p:spPr>
              <a:xfrm>
                <a:off x="3069025" y="1817800"/>
                <a:ext cx="475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2043" extrusionOk="0">
                    <a:moveTo>
                      <a:pt x="823" y="1"/>
                    </a:moveTo>
                    <a:cubicBezTo>
                      <a:pt x="498" y="1"/>
                      <a:pt x="225" y="164"/>
                      <a:pt x="101" y="587"/>
                    </a:cubicBezTo>
                    <a:cubicBezTo>
                      <a:pt x="1" y="1187"/>
                      <a:pt x="167" y="1921"/>
                      <a:pt x="568" y="2021"/>
                    </a:cubicBezTo>
                    <a:cubicBezTo>
                      <a:pt x="619" y="2036"/>
                      <a:pt x="672" y="2043"/>
                      <a:pt x="724" y="2043"/>
                    </a:cubicBezTo>
                    <a:cubicBezTo>
                      <a:pt x="1148" y="2043"/>
                      <a:pt x="1587" y="1588"/>
                      <a:pt x="1735" y="1054"/>
                    </a:cubicBezTo>
                    <a:cubicBezTo>
                      <a:pt x="1902" y="520"/>
                      <a:pt x="1602" y="187"/>
                      <a:pt x="1168" y="53"/>
                    </a:cubicBezTo>
                    <a:cubicBezTo>
                      <a:pt x="1050" y="19"/>
                      <a:pt x="933" y="1"/>
                      <a:pt x="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9" name="Google Shape;3915;p33"/>
              <p:cNvSpPr/>
              <p:nvPr/>
            </p:nvSpPr>
            <p:spPr>
              <a:xfrm>
                <a:off x="3428450" y="17197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82" y="1"/>
                    </a:moveTo>
                    <a:cubicBezTo>
                      <a:pt x="557" y="1"/>
                      <a:pt x="295" y="148"/>
                      <a:pt x="167" y="606"/>
                    </a:cubicBezTo>
                    <a:cubicBezTo>
                      <a:pt x="1" y="1140"/>
                      <a:pt x="167" y="1907"/>
                      <a:pt x="634" y="2007"/>
                    </a:cubicBezTo>
                    <a:cubicBezTo>
                      <a:pt x="682" y="2022"/>
                      <a:pt x="732" y="2029"/>
                      <a:pt x="783" y="2029"/>
                    </a:cubicBezTo>
                    <a:cubicBezTo>
                      <a:pt x="1189" y="2029"/>
                      <a:pt x="1654" y="1577"/>
                      <a:pt x="1802" y="1073"/>
                    </a:cubicBezTo>
                    <a:cubicBezTo>
                      <a:pt x="1969" y="506"/>
                      <a:pt x="1668" y="172"/>
                      <a:pt x="1201" y="39"/>
                    </a:cubicBezTo>
                    <a:cubicBezTo>
                      <a:pt x="1090" y="15"/>
                      <a:pt x="983" y="1"/>
                      <a:pt x="8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0" name="Google Shape;3916;p33"/>
              <p:cNvSpPr/>
              <p:nvPr/>
            </p:nvSpPr>
            <p:spPr>
              <a:xfrm>
                <a:off x="2833850" y="1932750"/>
                <a:ext cx="492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2015" extrusionOk="0">
                    <a:moveTo>
                      <a:pt x="866" y="1"/>
                    </a:moveTo>
                    <a:cubicBezTo>
                      <a:pt x="552" y="1"/>
                      <a:pt x="289" y="155"/>
                      <a:pt x="168" y="592"/>
                    </a:cubicBezTo>
                    <a:cubicBezTo>
                      <a:pt x="1" y="1126"/>
                      <a:pt x="168" y="1893"/>
                      <a:pt x="635" y="1993"/>
                    </a:cubicBezTo>
                    <a:cubicBezTo>
                      <a:pt x="686" y="2008"/>
                      <a:pt x="739" y="2015"/>
                      <a:pt x="792" y="2015"/>
                    </a:cubicBezTo>
                    <a:cubicBezTo>
                      <a:pt x="1215" y="2015"/>
                      <a:pt x="1654" y="1563"/>
                      <a:pt x="1802" y="1059"/>
                    </a:cubicBezTo>
                    <a:cubicBezTo>
                      <a:pt x="1969" y="492"/>
                      <a:pt x="1669" y="159"/>
                      <a:pt x="1235" y="58"/>
                    </a:cubicBezTo>
                    <a:cubicBezTo>
                      <a:pt x="1108" y="22"/>
                      <a:pt x="984" y="1"/>
                      <a:pt x="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1" name="Google Shape;3917;p33"/>
              <p:cNvSpPr/>
              <p:nvPr/>
            </p:nvSpPr>
            <p:spPr>
              <a:xfrm>
                <a:off x="3141575" y="2223450"/>
                <a:ext cx="4922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29" extrusionOk="0">
                    <a:moveTo>
                      <a:pt x="896" y="1"/>
                    </a:moveTo>
                    <a:cubicBezTo>
                      <a:pt x="577" y="1"/>
                      <a:pt x="295" y="148"/>
                      <a:pt x="168" y="606"/>
                    </a:cubicBezTo>
                    <a:cubicBezTo>
                      <a:pt x="1" y="1173"/>
                      <a:pt x="168" y="1940"/>
                      <a:pt x="635" y="2007"/>
                    </a:cubicBezTo>
                    <a:cubicBezTo>
                      <a:pt x="686" y="2022"/>
                      <a:pt x="738" y="2029"/>
                      <a:pt x="791" y="2029"/>
                    </a:cubicBezTo>
                    <a:cubicBezTo>
                      <a:pt x="1215" y="2029"/>
                      <a:pt x="1654" y="1574"/>
                      <a:pt x="1802" y="1039"/>
                    </a:cubicBezTo>
                    <a:cubicBezTo>
                      <a:pt x="1969" y="506"/>
                      <a:pt x="1669" y="172"/>
                      <a:pt x="1202" y="39"/>
                    </a:cubicBezTo>
                    <a:cubicBezTo>
                      <a:pt x="1098" y="15"/>
                      <a:pt x="995" y="1"/>
                      <a:pt x="8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" name="Google Shape;3918;p33"/>
              <p:cNvSpPr/>
              <p:nvPr/>
            </p:nvSpPr>
            <p:spPr>
              <a:xfrm>
                <a:off x="2886400" y="2232975"/>
                <a:ext cx="4922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15" extrusionOk="0">
                    <a:moveTo>
                      <a:pt x="839" y="0"/>
                    </a:moveTo>
                    <a:cubicBezTo>
                      <a:pt x="534" y="0"/>
                      <a:pt x="289" y="155"/>
                      <a:pt x="167" y="592"/>
                    </a:cubicBezTo>
                    <a:cubicBezTo>
                      <a:pt x="0" y="1159"/>
                      <a:pt x="201" y="1926"/>
                      <a:pt x="634" y="1993"/>
                    </a:cubicBezTo>
                    <a:cubicBezTo>
                      <a:pt x="682" y="2008"/>
                      <a:pt x="732" y="2015"/>
                      <a:pt x="783" y="2015"/>
                    </a:cubicBezTo>
                    <a:cubicBezTo>
                      <a:pt x="1189" y="2015"/>
                      <a:pt x="1653" y="1563"/>
                      <a:pt x="1802" y="1059"/>
                    </a:cubicBezTo>
                    <a:cubicBezTo>
                      <a:pt x="1969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" name="Google Shape;3919;p33"/>
              <p:cNvSpPr/>
              <p:nvPr/>
            </p:nvSpPr>
            <p:spPr>
              <a:xfrm>
                <a:off x="3211625" y="2414050"/>
                <a:ext cx="492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044" extrusionOk="0">
                    <a:moveTo>
                      <a:pt x="862" y="1"/>
                    </a:moveTo>
                    <a:cubicBezTo>
                      <a:pt x="547" y="1"/>
                      <a:pt x="292" y="164"/>
                      <a:pt x="168" y="587"/>
                    </a:cubicBezTo>
                    <a:cubicBezTo>
                      <a:pt x="1" y="1188"/>
                      <a:pt x="168" y="1922"/>
                      <a:pt x="635" y="2022"/>
                    </a:cubicBezTo>
                    <a:cubicBezTo>
                      <a:pt x="682" y="2036"/>
                      <a:pt x="732" y="2043"/>
                      <a:pt x="782" y="2043"/>
                    </a:cubicBezTo>
                    <a:cubicBezTo>
                      <a:pt x="1188" y="2043"/>
                      <a:pt x="1654" y="1588"/>
                      <a:pt x="1802" y="1054"/>
                    </a:cubicBezTo>
                    <a:cubicBezTo>
                      <a:pt x="1969" y="521"/>
                      <a:pt x="1669" y="187"/>
                      <a:pt x="1202" y="54"/>
                    </a:cubicBezTo>
                    <a:cubicBezTo>
                      <a:pt x="1083" y="20"/>
                      <a:pt x="969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4" name="Google Shape;3920;p33"/>
              <p:cNvSpPr/>
              <p:nvPr/>
            </p:nvSpPr>
            <p:spPr>
              <a:xfrm>
                <a:off x="3023175" y="2391425"/>
                <a:ext cx="48375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15" extrusionOk="0">
                    <a:moveTo>
                      <a:pt x="838" y="0"/>
                    </a:moveTo>
                    <a:cubicBezTo>
                      <a:pt x="534" y="0"/>
                      <a:pt x="288" y="154"/>
                      <a:pt x="167" y="592"/>
                    </a:cubicBezTo>
                    <a:cubicBezTo>
                      <a:pt x="0" y="1159"/>
                      <a:pt x="167" y="1926"/>
                      <a:pt x="600" y="1993"/>
                    </a:cubicBezTo>
                    <a:cubicBezTo>
                      <a:pt x="652" y="2007"/>
                      <a:pt x="705" y="2014"/>
                      <a:pt x="757" y="2014"/>
                    </a:cubicBezTo>
                    <a:cubicBezTo>
                      <a:pt x="1181" y="2014"/>
                      <a:pt x="1620" y="1563"/>
                      <a:pt x="1768" y="1059"/>
                    </a:cubicBezTo>
                    <a:cubicBezTo>
                      <a:pt x="1935" y="492"/>
                      <a:pt x="1668" y="158"/>
                      <a:pt x="1201" y="58"/>
                    </a:cubicBezTo>
                    <a:cubicBezTo>
                      <a:pt x="1074" y="22"/>
                      <a:pt x="95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5" name="Google Shape;3921;p33"/>
              <p:cNvSpPr/>
              <p:nvPr/>
            </p:nvSpPr>
            <p:spPr>
              <a:xfrm>
                <a:off x="2725450" y="1543075"/>
                <a:ext cx="975725" cy="1109175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44367" fill="none" extrusionOk="0">
                    <a:moveTo>
                      <a:pt x="3270" y="13244"/>
                    </a:moveTo>
                    <a:cubicBezTo>
                      <a:pt x="6505" y="2036"/>
                      <a:pt x="15011" y="1"/>
                      <a:pt x="23984" y="2569"/>
                    </a:cubicBezTo>
                    <a:cubicBezTo>
                      <a:pt x="32957" y="5171"/>
                      <a:pt x="39028" y="11476"/>
                      <a:pt x="35793" y="22684"/>
                    </a:cubicBezTo>
                    <a:cubicBezTo>
                      <a:pt x="32524" y="33892"/>
                      <a:pt x="21616" y="44366"/>
                      <a:pt x="12643" y="41764"/>
                    </a:cubicBezTo>
                    <a:cubicBezTo>
                      <a:pt x="3636" y="39162"/>
                      <a:pt x="1" y="24485"/>
                      <a:pt x="3270" y="13244"/>
                    </a:cubicBezTo>
                    <a:close/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" name="Google Shape;3922;p33"/>
              <p:cNvSpPr/>
              <p:nvPr/>
            </p:nvSpPr>
            <p:spPr>
              <a:xfrm>
                <a:off x="2838875" y="2000850"/>
                <a:ext cx="214325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7856" extrusionOk="0">
                    <a:moveTo>
                      <a:pt x="4325" y="0"/>
                    </a:moveTo>
                    <a:cubicBezTo>
                      <a:pt x="2467" y="0"/>
                      <a:pt x="787" y="1287"/>
                      <a:pt x="434" y="3172"/>
                    </a:cubicBezTo>
                    <a:cubicBezTo>
                      <a:pt x="0" y="5273"/>
                      <a:pt x="1401" y="7375"/>
                      <a:pt x="3536" y="7775"/>
                    </a:cubicBezTo>
                    <a:cubicBezTo>
                      <a:pt x="3798" y="7829"/>
                      <a:pt x="4061" y="7855"/>
                      <a:pt x="4320" y="7855"/>
                    </a:cubicBezTo>
                    <a:cubicBezTo>
                      <a:pt x="6136" y="7855"/>
                      <a:pt x="7789" y="6575"/>
                      <a:pt x="8139" y="4706"/>
                    </a:cubicBezTo>
                    <a:cubicBezTo>
                      <a:pt x="8573" y="2572"/>
                      <a:pt x="7205" y="503"/>
                      <a:pt x="5070" y="70"/>
                    </a:cubicBezTo>
                    <a:cubicBezTo>
                      <a:pt x="4820" y="23"/>
                      <a:pt x="4571" y="0"/>
                      <a:pt x="43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7" name="Google Shape;3923;p33"/>
              <p:cNvSpPr/>
              <p:nvPr/>
            </p:nvSpPr>
            <p:spPr>
              <a:xfrm>
                <a:off x="3286675" y="2090650"/>
                <a:ext cx="214350" cy="19640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7856" extrusionOk="0">
                    <a:moveTo>
                      <a:pt x="4244" y="0"/>
                    </a:moveTo>
                    <a:cubicBezTo>
                      <a:pt x="2412" y="0"/>
                      <a:pt x="781" y="1281"/>
                      <a:pt x="401" y="3149"/>
                    </a:cubicBezTo>
                    <a:cubicBezTo>
                      <a:pt x="1" y="5284"/>
                      <a:pt x="1369" y="7352"/>
                      <a:pt x="3503" y="7786"/>
                    </a:cubicBezTo>
                    <a:cubicBezTo>
                      <a:pt x="3753" y="7833"/>
                      <a:pt x="4002" y="7855"/>
                      <a:pt x="4248" y="7855"/>
                    </a:cubicBezTo>
                    <a:cubicBezTo>
                      <a:pt x="6100" y="7855"/>
                      <a:pt x="7757" y="6569"/>
                      <a:pt x="8140" y="4684"/>
                    </a:cubicBezTo>
                    <a:cubicBezTo>
                      <a:pt x="8574" y="2582"/>
                      <a:pt x="7206" y="481"/>
                      <a:pt x="5038" y="80"/>
                    </a:cubicBezTo>
                    <a:cubicBezTo>
                      <a:pt x="4771" y="26"/>
                      <a:pt x="4506" y="0"/>
                      <a:pt x="4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8" name="Google Shape;3924;p33"/>
              <p:cNvSpPr/>
              <p:nvPr/>
            </p:nvSpPr>
            <p:spPr>
              <a:xfrm>
                <a:off x="3044000" y="1981000"/>
                <a:ext cx="525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983" extrusionOk="0">
                    <a:moveTo>
                      <a:pt x="1034" y="1"/>
                    </a:moveTo>
                    <a:cubicBezTo>
                      <a:pt x="594" y="1"/>
                      <a:pt x="215" y="314"/>
                      <a:pt x="101" y="797"/>
                    </a:cubicBezTo>
                    <a:cubicBezTo>
                      <a:pt x="1" y="1331"/>
                      <a:pt x="301" y="1831"/>
                      <a:pt x="868" y="1965"/>
                    </a:cubicBezTo>
                    <a:cubicBezTo>
                      <a:pt x="932" y="1976"/>
                      <a:pt x="995" y="1982"/>
                      <a:pt x="1057" y="1982"/>
                    </a:cubicBezTo>
                    <a:cubicBezTo>
                      <a:pt x="1516" y="1982"/>
                      <a:pt x="1918" y="1667"/>
                      <a:pt x="2036" y="1197"/>
                    </a:cubicBezTo>
                    <a:cubicBezTo>
                      <a:pt x="2102" y="664"/>
                      <a:pt x="1769" y="163"/>
                      <a:pt x="1269" y="30"/>
                    </a:cubicBezTo>
                    <a:cubicBezTo>
                      <a:pt x="1189" y="10"/>
                      <a:pt x="1111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" name="Google Shape;3925;p33"/>
              <p:cNvSpPr/>
              <p:nvPr/>
            </p:nvSpPr>
            <p:spPr>
              <a:xfrm>
                <a:off x="3283350" y="2029375"/>
                <a:ext cx="54225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961" extrusionOk="0">
                    <a:moveTo>
                      <a:pt x="1053" y="0"/>
                    </a:moveTo>
                    <a:cubicBezTo>
                      <a:pt x="594" y="0"/>
                      <a:pt x="219" y="309"/>
                      <a:pt x="134" y="763"/>
                    </a:cubicBezTo>
                    <a:cubicBezTo>
                      <a:pt x="0" y="1297"/>
                      <a:pt x="334" y="1797"/>
                      <a:pt x="868" y="1931"/>
                    </a:cubicBezTo>
                    <a:cubicBezTo>
                      <a:pt x="952" y="1951"/>
                      <a:pt x="1035" y="1960"/>
                      <a:pt x="1114" y="1960"/>
                    </a:cubicBezTo>
                    <a:cubicBezTo>
                      <a:pt x="1567" y="1960"/>
                      <a:pt x="1922" y="1651"/>
                      <a:pt x="2035" y="1197"/>
                    </a:cubicBezTo>
                    <a:cubicBezTo>
                      <a:pt x="2169" y="630"/>
                      <a:pt x="1835" y="130"/>
                      <a:pt x="1301" y="30"/>
                    </a:cubicBezTo>
                    <a:cubicBezTo>
                      <a:pt x="1217" y="10"/>
                      <a:pt x="1134" y="0"/>
                      <a:pt x="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" name="Google Shape;3926;p33"/>
              <p:cNvSpPr/>
              <p:nvPr/>
            </p:nvSpPr>
            <p:spPr>
              <a:xfrm>
                <a:off x="3139075" y="2023425"/>
                <a:ext cx="1017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636" fill="none" extrusionOk="0">
                    <a:moveTo>
                      <a:pt x="4070" y="768"/>
                    </a:moveTo>
                    <a:cubicBezTo>
                      <a:pt x="3470" y="1335"/>
                      <a:pt x="2636" y="1635"/>
                      <a:pt x="1802" y="1468"/>
                    </a:cubicBezTo>
                    <a:cubicBezTo>
                      <a:pt x="968" y="1302"/>
                      <a:pt x="301" y="701"/>
                      <a:pt x="1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131" name="Right Arrow 130">
            <a:hlinkClick r:id="rId4" action="ppaction://hlinksldjump"/>
          </p:cNvPr>
          <p:cNvSpPr/>
          <p:nvPr/>
        </p:nvSpPr>
        <p:spPr>
          <a:xfrm>
            <a:off x="8425180" y="4727575"/>
            <a:ext cx="406400" cy="3486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start="never" repeatDur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4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91425" rIns="274300" bIns="1828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10000" b="1">
                <a:latin typeface="Nunito"/>
                <a:ea typeface="Nunito"/>
                <a:cs typeface="Nunito"/>
                <a:sym typeface="Nunito"/>
              </a:rPr>
              <a:t>II.SPEAKING</a:t>
            </a:r>
            <a:endParaRPr sz="10000" b="1"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17" name="Google Shape;717;p10"/>
          <p:cNvGrpSpPr/>
          <p:nvPr/>
        </p:nvGrpSpPr>
        <p:grpSpPr>
          <a:xfrm>
            <a:off x="3888031" y="291478"/>
            <a:ext cx="1367952" cy="1554457"/>
            <a:chOff x="2770653" y="3544990"/>
            <a:chExt cx="522638" cy="597156"/>
          </a:xfrm>
        </p:grpSpPr>
        <p:sp>
          <p:nvSpPr>
            <p:cNvPr id="718" name="Google Shape;718;p10"/>
            <p:cNvSpPr/>
            <p:nvPr/>
          </p:nvSpPr>
          <p:spPr>
            <a:xfrm>
              <a:off x="2794866" y="3819340"/>
              <a:ext cx="24983" cy="24983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29" y="132"/>
                  </a:moveTo>
                  <a:cubicBezTo>
                    <a:pt x="441" y="167"/>
                    <a:pt x="453" y="203"/>
                    <a:pt x="453" y="227"/>
                  </a:cubicBezTo>
                  <a:cubicBezTo>
                    <a:pt x="477" y="298"/>
                    <a:pt x="489" y="322"/>
                    <a:pt x="489" y="334"/>
                  </a:cubicBezTo>
                  <a:cubicBezTo>
                    <a:pt x="501" y="346"/>
                    <a:pt x="524" y="358"/>
                    <a:pt x="596" y="382"/>
                  </a:cubicBezTo>
                  <a:cubicBezTo>
                    <a:pt x="620" y="393"/>
                    <a:pt x="655" y="405"/>
                    <a:pt x="679" y="417"/>
                  </a:cubicBezTo>
                  <a:cubicBezTo>
                    <a:pt x="632" y="441"/>
                    <a:pt x="572" y="465"/>
                    <a:pt x="524" y="477"/>
                  </a:cubicBezTo>
                  <a:cubicBezTo>
                    <a:pt x="512" y="477"/>
                    <a:pt x="501" y="489"/>
                    <a:pt x="501" y="501"/>
                  </a:cubicBezTo>
                  <a:cubicBezTo>
                    <a:pt x="465" y="572"/>
                    <a:pt x="429" y="644"/>
                    <a:pt x="405" y="691"/>
                  </a:cubicBezTo>
                  <a:cubicBezTo>
                    <a:pt x="393" y="632"/>
                    <a:pt x="370" y="560"/>
                    <a:pt x="346" y="489"/>
                  </a:cubicBezTo>
                  <a:cubicBezTo>
                    <a:pt x="346" y="477"/>
                    <a:pt x="334" y="465"/>
                    <a:pt x="322" y="453"/>
                  </a:cubicBezTo>
                  <a:cubicBezTo>
                    <a:pt x="251" y="441"/>
                    <a:pt x="179" y="429"/>
                    <a:pt x="131" y="417"/>
                  </a:cubicBezTo>
                  <a:cubicBezTo>
                    <a:pt x="179" y="393"/>
                    <a:pt x="262" y="358"/>
                    <a:pt x="334" y="322"/>
                  </a:cubicBezTo>
                  <a:cubicBezTo>
                    <a:pt x="346" y="322"/>
                    <a:pt x="358" y="310"/>
                    <a:pt x="358" y="298"/>
                  </a:cubicBezTo>
                  <a:cubicBezTo>
                    <a:pt x="381" y="239"/>
                    <a:pt x="405" y="179"/>
                    <a:pt x="429" y="132"/>
                  </a:cubicBezTo>
                  <a:close/>
                  <a:moveTo>
                    <a:pt x="441" y="1"/>
                  </a:moveTo>
                  <a:cubicBezTo>
                    <a:pt x="417" y="1"/>
                    <a:pt x="381" y="1"/>
                    <a:pt x="286" y="251"/>
                  </a:cubicBezTo>
                  <a:cubicBezTo>
                    <a:pt x="24" y="358"/>
                    <a:pt x="12" y="393"/>
                    <a:pt x="12" y="417"/>
                  </a:cubicBezTo>
                  <a:cubicBezTo>
                    <a:pt x="0" y="429"/>
                    <a:pt x="12" y="441"/>
                    <a:pt x="12" y="453"/>
                  </a:cubicBezTo>
                  <a:cubicBezTo>
                    <a:pt x="24" y="465"/>
                    <a:pt x="48" y="489"/>
                    <a:pt x="274" y="536"/>
                  </a:cubicBezTo>
                  <a:cubicBezTo>
                    <a:pt x="346" y="810"/>
                    <a:pt x="370" y="810"/>
                    <a:pt x="405" y="810"/>
                  </a:cubicBezTo>
                  <a:cubicBezTo>
                    <a:pt x="429" y="810"/>
                    <a:pt x="453" y="810"/>
                    <a:pt x="560" y="548"/>
                  </a:cubicBezTo>
                  <a:cubicBezTo>
                    <a:pt x="643" y="524"/>
                    <a:pt x="762" y="477"/>
                    <a:pt x="786" y="453"/>
                  </a:cubicBezTo>
                  <a:cubicBezTo>
                    <a:pt x="798" y="441"/>
                    <a:pt x="810" y="429"/>
                    <a:pt x="810" y="405"/>
                  </a:cubicBezTo>
                  <a:cubicBezTo>
                    <a:pt x="798" y="370"/>
                    <a:pt x="762" y="358"/>
                    <a:pt x="620" y="310"/>
                  </a:cubicBezTo>
                  <a:cubicBezTo>
                    <a:pt x="596" y="298"/>
                    <a:pt x="572" y="286"/>
                    <a:pt x="560" y="286"/>
                  </a:cubicBezTo>
                  <a:cubicBezTo>
                    <a:pt x="548" y="263"/>
                    <a:pt x="548" y="227"/>
                    <a:pt x="536" y="203"/>
                  </a:cubicBezTo>
                  <a:cubicBezTo>
                    <a:pt x="512" y="96"/>
                    <a:pt x="501" y="48"/>
                    <a:pt x="477" y="24"/>
                  </a:cubicBezTo>
                  <a:cubicBezTo>
                    <a:pt x="477" y="12"/>
                    <a:pt x="453" y="1"/>
                    <a:pt x="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10"/>
            <p:cNvSpPr/>
            <p:nvPr/>
          </p:nvSpPr>
          <p:spPr>
            <a:xfrm>
              <a:off x="2925079" y="3623112"/>
              <a:ext cx="24952" cy="2461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429" y="120"/>
                  </a:moveTo>
                  <a:cubicBezTo>
                    <a:pt x="441" y="156"/>
                    <a:pt x="453" y="191"/>
                    <a:pt x="453" y="215"/>
                  </a:cubicBezTo>
                  <a:cubicBezTo>
                    <a:pt x="476" y="298"/>
                    <a:pt x="488" y="322"/>
                    <a:pt x="488" y="334"/>
                  </a:cubicBezTo>
                  <a:cubicBezTo>
                    <a:pt x="500" y="346"/>
                    <a:pt x="524" y="358"/>
                    <a:pt x="596" y="382"/>
                  </a:cubicBezTo>
                  <a:cubicBezTo>
                    <a:pt x="619" y="382"/>
                    <a:pt x="655" y="394"/>
                    <a:pt x="679" y="406"/>
                  </a:cubicBezTo>
                  <a:cubicBezTo>
                    <a:pt x="643" y="429"/>
                    <a:pt x="572" y="453"/>
                    <a:pt x="524" y="477"/>
                  </a:cubicBezTo>
                  <a:cubicBezTo>
                    <a:pt x="512" y="477"/>
                    <a:pt x="500" y="489"/>
                    <a:pt x="500" y="501"/>
                  </a:cubicBezTo>
                  <a:cubicBezTo>
                    <a:pt x="465" y="560"/>
                    <a:pt x="429" y="632"/>
                    <a:pt x="405" y="679"/>
                  </a:cubicBezTo>
                  <a:cubicBezTo>
                    <a:pt x="393" y="632"/>
                    <a:pt x="369" y="548"/>
                    <a:pt x="345" y="489"/>
                  </a:cubicBezTo>
                  <a:cubicBezTo>
                    <a:pt x="345" y="465"/>
                    <a:pt x="334" y="453"/>
                    <a:pt x="322" y="453"/>
                  </a:cubicBezTo>
                  <a:cubicBezTo>
                    <a:pt x="250" y="441"/>
                    <a:pt x="179" y="417"/>
                    <a:pt x="131" y="406"/>
                  </a:cubicBezTo>
                  <a:cubicBezTo>
                    <a:pt x="179" y="382"/>
                    <a:pt x="262" y="346"/>
                    <a:pt x="334" y="322"/>
                  </a:cubicBezTo>
                  <a:cubicBezTo>
                    <a:pt x="345" y="310"/>
                    <a:pt x="357" y="310"/>
                    <a:pt x="357" y="298"/>
                  </a:cubicBezTo>
                  <a:cubicBezTo>
                    <a:pt x="381" y="239"/>
                    <a:pt x="417" y="167"/>
                    <a:pt x="429" y="120"/>
                  </a:cubicBezTo>
                  <a:close/>
                  <a:moveTo>
                    <a:pt x="441" y="1"/>
                  </a:moveTo>
                  <a:cubicBezTo>
                    <a:pt x="417" y="1"/>
                    <a:pt x="381" y="1"/>
                    <a:pt x="286" y="251"/>
                  </a:cubicBezTo>
                  <a:cubicBezTo>
                    <a:pt x="24" y="358"/>
                    <a:pt x="12" y="394"/>
                    <a:pt x="12" y="406"/>
                  </a:cubicBezTo>
                  <a:cubicBezTo>
                    <a:pt x="0" y="417"/>
                    <a:pt x="12" y="441"/>
                    <a:pt x="12" y="453"/>
                  </a:cubicBezTo>
                  <a:cubicBezTo>
                    <a:pt x="24" y="453"/>
                    <a:pt x="48" y="489"/>
                    <a:pt x="274" y="525"/>
                  </a:cubicBezTo>
                  <a:cubicBezTo>
                    <a:pt x="345" y="798"/>
                    <a:pt x="369" y="798"/>
                    <a:pt x="405" y="798"/>
                  </a:cubicBezTo>
                  <a:cubicBezTo>
                    <a:pt x="429" y="798"/>
                    <a:pt x="453" y="798"/>
                    <a:pt x="572" y="548"/>
                  </a:cubicBezTo>
                  <a:cubicBezTo>
                    <a:pt x="643" y="513"/>
                    <a:pt x="762" y="477"/>
                    <a:pt x="798" y="441"/>
                  </a:cubicBezTo>
                  <a:cubicBezTo>
                    <a:pt x="810" y="441"/>
                    <a:pt x="810" y="417"/>
                    <a:pt x="810" y="406"/>
                  </a:cubicBezTo>
                  <a:cubicBezTo>
                    <a:pt x="798" y="370"/>
                    <a:pt x="762" y="346"/>
                    <a:pt x="631" y="298"/>
                  </a:cubicBezTo>
                  <a:cubicBezTo>
                    <a:pt x="607" y="286"/>
                    <a:pt x="572" y="275"/>
                    <a:pt x="560" y="275"/>
                  </a:cubicBezTo>
                  <a:cubicBezTo>
                    <a:pt x="560" y="251"/>
                    <a:pt x="548" y="227"/>
                    <a:pt x="536" y="191"/>
                  </a:cubicBezTo>
                  <a:cubicBezTo>
                    <a:pt x="512" y="84"/>
                    <a:pt x="500" y="36"/>
                    <a:pt x="476" y="13"/>
                  </a:cubicBezTo>
                  <a:cubicBezTo>
                    <a:pt x="476" y="1"/>
                    <a:pt x="453" y="1"/>
                    <a:pt x="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10"/>
            <p:cNvSpPr/>
            <p:nvPr/>
          </p:nvSpPr>
          <p:spPr>
            <a:xfrm>
              <a:off x="3199767" y="4013719"/>
              <a:ext cx="24613" cy="24983"/>
            </a:xfrm>
            <a:custGeom>
              <a:avLst/>
              <a:gdLst/>
              <a:ahLst/>
              <a:cxnLst/>
              <a:rect l="l" t="t" r="r" b="b"/>
              <a:pathLst>
                <a:path w="799" h="811" extrusionOk="0">
                  <a:moveTo>
                    <a:pt x="430" y="132"/>
                  </a:moveTo>
                  <a:cubicBezTo>
                    <a:pt x="442" y="168"/>
                    <a:pt x="442" y="203"/>
                    <a:pt x="453" y="227"/>
                  </a:cubicBezTo>
                  <a:cubicBezTo>
                    <a:pt x="465" y="310"/>
                    <a:pt x="477" y="322"/>
                    <a:pt x="489" y="346"/>
                  </a:cubicBezTo>
                  <a:cubicBezTo>
                    <a:pt x="501" y="358"/>
                    <a:pt x="513" y="358"/>
                    <a:pt x="596" y="394"/>
                  </a:cubicBezTo>
                  <a:cubicBezTo>
                    <a:pt x="620" y="394"/>
                    <a:pt x="644" y="406"/>
                    <a:pt x="680" y="418"/>
                  </a:cubicBezTo>
                  <a:cubicBezTo>
                    <a:pt x="632" y="441"/>
                    <a:pt x="572" y="465"/>
                    <a:pt x="513" y="489"/>
                  </a:cubicBezTo>
                  <a:cubicBezTo>
                    <a:pt x="501" y="489"/>
                    <a:pt x="489" y="501"/>
                    <a:pt x="489" y="501"/>
                  </a:cubicBezTo>
                  <a:cubicBezTo>
                    <a:pt x="465" y="572"/>
                    <a:pt x="430" y="644"/>
                    <a:pt x="406" y="691"/>
                  </a:cubicBezTo>
                  <a:cubicBezTo>
                    <a:pt x="382" y="644"/>
                    <a:pt x="358" y="560"/>
                    <a:pt x="346" y="489"/>
                  </a:cubicBezTo>
                  <a:cubicBezTo>
                    <a:pt x="334" y="477"/>
                    <a:pt x="322" y="465"/>
                    <a:pt x="311" y="465"/>
                  </a:cubicBezTo>
                  <a:cubicBezTo>
                    <a:pt x="251" y="453"/>
                    <a:pt x="168" y="430"/>
                    <a:pt x="120" y="418"/>
                  </a:cubicBezTo>
                  <a:cubicBezTo>
                    <a:pt x="180" y="394"/>
                    <a:pt x="263" y="358"/>
                    <a:pt x="334" y="334"/>
                  </a:cubicBezTo>
                  <a:cubicBezTo>
                    <a:pt x="346" y="322"/>
                    <a:pt x="346" y="322"/>
                    <a:pt x="358" y="310"/>
                  </a:cubicBezTo>
                  <a:cubicBezTo>
                    <a:pt x="382" y="251"/>
                    <a:pt x="406" y="179"/>
                    <a:pt x="430" y="132"/>
                  </a:cubicBezTo>
                  <a:close/>
                  <a:moveTo>
                    <a:pt x="442" y="1"/>
                  </a:moveTo>
                  <a:cubicBezTo>
                    <a:pt x="418" y="1"/>
                    <a:pt x="382" y="1"/>
                    <a:pt x="287" y="251"/>
                  </a:cubicBezTo>
                  <a:cubicBezTo>
                    <a:pt x="13" y="358"/>
                    <a:pt x="13" y="394"/>
                    <a:pt x="1" y="418"/>
                  </a:cubicBezTo>
                  <a:cubicBezTo>
                    <a:pt x="1" y="430"/>
                    <a:pt x="1" y="441"/>
                    <a:pt x="13" y="453"/>
                  </a:cubicBezTo>
                  <a:cubicBezTo>
                    <a:pt x="25" y="465"/>
                    <a:pt x="37" y="501"/>
                    <a:pt x="275" y="537"/>
                  </a:cubicBezTo>
                  <a:cubicBezTo>
                    <a:pt x="334" y="811"/>
                    <a:pt x="358" y="811"/>
                    <a:pt x="394" y="811"/>
                  </a:cubicBezTo>
                  <a:cubicBezTo>
                    <a:pt x="418" y="811"/>
                    <a:pt x="442" y="811"/>
                    <a:pt x="561" y="549"/>
                  </a:cubicBezTo>
                  <a:cubicBezTo>
                    <a:pt x="644" y="525"/>
                    <a:pt x="763" y="477"/>
                    <a:pt x="787" y="453"/>
                  </a:cubicBezTo>
                  <a:cubicBezTo>
                    <a:pt x="799" y="441"/>
                    <a:pt x="799" y="430"/>
                    <a:pt x="799" y="406"/>
                  </a:cubicBezTo>
                  <a:cubicBezTo>
                    <a:pt x="799" y="370"/>
                    <a:pt x="763" y="358"/>
                    <a:pt x="620" y="310"/>
                  </a:cubicBezTo>
                  <a:cubicBezTo>
                    <a:pt x="596" y="299"/>
                    <a:pt x="572" y="287"/>
                    <a:pt x="549" y="287"/>
                  </a:cubicBezTo>
                  <a:cubicBezTo>
                    <a:pt x="549" y="263"/>
                    <a:pt x="537" y="239"/>
                    <a:pt x="537" y="203"/>
                  </a:cubicBezTo>
                  <a:cubicBezTo>
                    <a:pt x="501" y="96"/>
                    <a:pt x="489" y="49"/>
                    <a:pt x="477" y="25"/>
                  </a:cubicBezTo>
                  <a:cubicBezTo>
                    <a:pt x="465" y="13"/>
                    <a:pt x="453" y="1"/>
                    <a:pt x="44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10"/>
            <p:cNvSpPr/>
            <p:nvPr/>
          </p:nvSpPr>
          <p:spPr>
            <a:xfrm>
              <a:off x="3032527" y="4116793"/>
              <a:ext cx="18391" cy="18360"/>
            </a:xfrm>
            <a:custGeom>
              <a:avLst/>
              <a:gdLst/>
              <a:ahLst/>
              <a:cxnLst/>
              <a:rect l="l" t="t" r="r" b="b"/>
              <a:pathLst>
                <a:path w="597" h="596" extrusionOk="0">
                  <a:moveTo>
                    <a:pt x="310" y="84"/>
                  </a:moveTo>
                  <a:cubicBezTo>
                    <a:pt x="429" y="84"/>
                    <a:pt x="525" y="179"/>
                    <a:pt x="513" y="298"/>
                  </a:cubicBezTo>
                  <a:cubicBezTo>
                    <a:pt x="513" y="417"/>
                    <a:pt x="417" y="512"/>
                    <a:pt x="310" y="512"/>
                  </a:cubicBezTo>
                  <a:lnTo>
                    <a:pt x="310" y="548"/>
                  </a:lnTo>
                  <a:lnTo>
                    <a:pt x="298" y="512"/>
                  </a:lnTo>
                  <a:cubicBezTo>
                    <a:pt x="191" y="512"/>
                    <a:pt x="96" y="417"/>
                    <a:pt x="96" y="298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298" y="1"/>
                  </a:moveTo>
                  <a:cubicBezTo>
                    <a:pt x="144" y="1"/>
                    <a:pt x="1" y="131"/>
                    <a:pt x="1" y="298"/>
                  </a:cubicBezTo>
                  <a:cubicBezTo>
                    <a:pt x="1" y="465"/>
                    <a:pt x="144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1"/>
                    <a:pt x="2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2" name="Google Shape;722;p10"/>
            <p:cNvSpPr/>
            <p:nvPr/>
          </p:nvSpPr>
          <p:spPr>
            <a:xfrm>
              <a:off x="3175955" y="3795497"/>
              <a:ext cx="18360" cy="18360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84"/>
                  </a:moveTo>
                  <a:cubicBezTo>
                    <a:pt x="357" y="84"/>
                    <a:pt x="405" y="108"/>
                    <a:pt x="441" y="144"/>
                  </a:cubicBezTo>
                  <a:cubicBezTo>
                    <a:pt x="488" y="191"/>
                    <a:pt x="512" y="239"/>
                    <a:pt x="512" y="298"/>
                  </a:cubicBezTo>
                  <a:cubicBezTo>
                    <a:pt x="512" y="417"/>
                    <a:pt x="417" y="513"/>
                    <a:pt x="298" y="513"/>
                  </a:cubicBezTo>
                  <a:cubicBezTo>
                    <a:pt x="179" y="513"/>
                    <a:pt x="83" y="417"/>
                    <a:pt x="83" y="298"/>
                  </a:cubicBezTo>
                  <a:cubicBezTo>
                    <a:pt x="83" y="179"/>
                    <a:pt x="179" y="84"/>
                    <a:pt x="298" y="84"/>
                  </a:cubicBezTo>
                  <a:close/>
                  <a:moveTo>
                    <a:pt x="298" y="1"/>
                  </a:moveTo>
                  <a:cubicBezTo>
                    <a:pt x="131" y="1"/>
                    <a:pt x="0" y="132"/>
                    <a:pt x="0" y="298"/>
                  </a:cubicBezTo>
                  <a:cubicBezTo>
                    <a:pt x="0" y="465"/>
                    <a:pt x="131" y="596"/>
                    <a:pt x="298" y="596"/>
                  </a:cubicBezTo>
                  <a:cubicBezTo>
                    <a:pt x="453" y="596"/>
                    <a:pt x="595" y="465"/>
                    <a:pt x="595" y="298"/>
                  </a:cubicBezTo>
                  <a:cubicBezTo>
                    <a:pt x="595" y="215"/>
                    <a:pt x="560" y="144"/>
                    <a:pt x="500" y="84"/>
                  </a:cubicBezTo>
                  <a:cubicBezTo>
                    <a:pt x="453" y="36"/>
                    <a:pt x="369" y="1"/>
                    <a:pt x="2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3" name="Google Shape;723;p10"/>
            <p:cNvSpPr/>
            <p:nvPr/>
          </p:nvSpPr>
          <p:spPr>
            <a:xfrm>
              <a:off x="2770653" y="3671907"/>
              <a:ext cx="18360" cy="18360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84"/>
                  </a:moveTo>
                  <a:cubicBezTo>
                    <a:pt x="417" y="84"/>
                    <a:pt x="513" y="179"/>
                    <a:pt x="513" y="298"/>
                  </a:cubicBezTo>
                  <a:cubicBezTo>
                    <a:pt x="513" y="417"/>
                    <a:pt x="417" y="512"/>
                    <a:pt x="298" y="512"/>
                  </a:cubicBezTo>
                  <a:cubicBezTo>
                    <a:pt x="179" y="512"/>
                    <a:pt x="84" y="405"/>
                    <a:pt x="84" y="298"/>
                  </a:cubicBezTo>
                  <a:cubicBezTo>
                    <a:pt x="84" y="179"/>
                    <a:pt x="179" y="84"/>
                    <a:pt x="298" y="84"/>
                  </a:cubicBezTo>
                  <a:close/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cubicBezTo>
                    <a:pt x="1" y="453"/>
                    <a:pt x="132" y="596"/>
                    <a:pt x="298" y="596"/>
                  </a:cubicBezTo>
                  <a:cubicBezTo>
                    <a:pt x="453" y="596"/>
                    <a:pt x="596" y="465"/>
                    <a:pt x="596" y="298"/>
                  </a:cubicBezTo>
                  <a:cubicBezTo>
                    <a:pt x="596" y="131"/>
                    <a:pt x="465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10"/>
            <p:cNvSpPr/>
            <p:nvPr/>
          </p:nvSpPr>
          <p:spPr>
            <a:xfrm>
              <a:off x="2853180" y="4103577"/>
              <a:ext cx="18360" cy="18391"/>
            </a:xfrm>
            <a:custGeom>
              <a:avLst/>
              <a:gdLst/>
              <a:ahLst/>
              <a:cxnLst/>
              <a:rect l="l" t="t" r="r" b="b"/>
              <a:pathLst>
                <a:path w="596" h="597" extrusionOk="0">
                  <a:moveTo>
                    <a:pt x="298" y="84"/>
                  </a:moveTo>
                  <a:cubicBezTo>
                    <a:pt x="417" y="84"/>
                    <a:pt x="513" y="179"/>
                    <a:pt x="501" y="299"/>
                  </a:cubicBezTo>
                  <a:cubicBezTo>
                    <a:pt x="501" y="418"/>
                    <a:pt x="405" y="513"/>
                    <a:pt x="298" y="513"/>
                  </a:cubicBezTo>
                  <a:lnTo>
                    <a:pt x="298" y="549"/>
                  </a:lnTo>
                  <a:lnTo>
                    <a:pt x="286" y="513"/>
                  </a:lnTo>
                  <a:cubicBezTo>
                    <a:pt x="179" y="513"/>
                    <a:pt x="84" y="406"/>
                    <a:pt x="84" y="299"/>
                  </a:cubicBezTo>
                  <a:cubicBezTo>
                    <a:pt x="84" y="179"/>
                    <a:pt x="179" y="84"/>
                    <a:pt x="298" y="84"/>
                  </a:cubicBezTo>
                  <a:close/>
                  <a:moveTo>
                    <a:pt x="298" y="1"/>
                  </a:moveTo>
                  <a:cubicBezTo>
                    <a:pt x="132" y="1"/>
                    <a:pt x="1" y="132"/>
                    <a:pt x="1" y="287"/>
                  </a:cubicBezTo>
                  <a:cubicBezTo>
                    <a:pt x="1" y="453"/>
                    <a:pt x="132" y="584"/>
                    <a:pt x="298" y="596"/>
                  </a:cubicBezTo>
                  <a:cubicBezTo>
                    <a:pt x="453" y="596"/>
                    <a:pt x="584" y="453"/>
                    <a:pt x="596" y="299"/>
                  </a:cubicBezTo>
                  <a:cubicBezTo>
                    <a:pt x="596" y="132"/>
                    <a:pt x="453" y="1"/>
                    <a:pt x="2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10"/>
            <p:cNvSpPr/>
            <p:nvPr/>
          </p:nvSpPr>
          <p:spPr>
            <a:xfrm>
              <a:off x="2770958" y="3987774"/>
              <a:ext cx="97313" cy="55541"/>
            </a:xfrm>
            <a:custGeom>
              <a:avLst/>
              <a:gdLst/>
              <a:ahLst/>
              <a:cxnLst/>
              <a:rect l="l" t="t" r="r" b="b"/>
              <a:pathLst>
                <a:path w="3159" h="1803" extrusionOk="0">
                  <a:moveTo>
                    <a:pt x="1929" y="1"/>
                  </a:moveTo>
                  <a:cubicBezTo>
                    <a:pt x="1781" y="1"/>
                    <a:pt x="1650" y="83"/>
                    <a:pt x="1560" y="191"/>
                  </a:cubicBezTo>
                  <a:lnTo>
                    <a:pt x="1560" y="191"/>
                  </a:lnTo>
                  <a:cubicBezTo>
                    <a:pt x="1501" y="142"/>
                    <a:pt x="1424" y="98"/>
                    <a:pt x="1326" y="64"/>
                  </a:cubicBezTo>
                  <a:cubicBezTo>
                    <a:pt x="1242" y="36"/>
                    <a:pt x="1171" y="24"/>
                    <a:pt x="1111" y="24"/>
                  </a:cubicBezTo>
                  <a:cubicBezTo>
                    <a:pt x="740" y="24"/>
                    <a:pt x="802" y="493"/>
                    <a:pt x="802" y="493"/>
                  </a:cubicBezTo>
                  <a:cubicBezTo>
                    <a:pt x="763" y="468"/>
                    <a:pt x="721" y="457"/>
                    <a:pt x="678" y="457"/>
                  </a:cubicBezTo>
                  <a:cubicBezTo>
                    <a:pt x="366" y="457"/>
                    <a:pt x="0" y="1046"/>
                    <a:pt x="409" y="1350"/>
                  </a:cubicBezTo>
                  <a:cubicBezTo>
                    <a:pt x="540" y="1448"/>
                    <a:pt x="665" y="1491"/>
                    <a:pt x="772" y="1497"/>
                  </a:cubicBezTo>
                  <a:lnTo>
                    <a:pt x="772" y="1497"/>
                  </a:lnTo>
                  <a:cubicBezTo>
                    <a:pt x="805" y="1657"/>
                    <a:pt x="917" y="1798"/>
                    <a:pt x="1159" y="1803"/>
                  </a:cubicBezTo>
                  <a:cubicBezTo>
                    <a:pt x="1172" y="1803"/>
                    <a:pt x="1185" y="1803"/>
                    <a:pt x="1198" y="1803"/>
                  </a:cubicBezTo>
                  <a:cubicBezTo>
                    <a:pt x="1514" y="1803"/>
                    <a:pt x="1728" y="1731"/>
                    <a:pt x="1851" y="1623"/>
                  </a:cubicBezTo>
                  <a:lnTo>
                    <a:pt x="1851" y="1623"/>
                  </a:lnTo>
                  <a:cubicBezTo>
                    <a:pt x="1876" y="1656"/>
                    <a:pt x="1907" y="1689"/>
                    <a:pt x="1945" y="1719"/>
                  </a:cubicBezTo>
                  <a:cubicBezTo>
                    <a:pt x="2000" y="1764"/>
                    <a:pt x="2067" y="1783"/>
                    <a:pt x="2140" y="1783"/>
                  </a:cubicBezTo>
                  <a:cubicBezTo>
                    <a:pt x="2555" y="1783"/>
                    <a:pt x="3158" y="1141"/>
                    <a:pt x="2814" y="767"/>
                  </a:cubicBezTo>
                  <a:cubicBezTo>
                    <a:pt x="2715" y="662"/>
                    <a:pt x="2610" y="623"/>
                    <a:pt x="2511" y="623"/>
                  </a:cubicBezTo>
                  <a:cubicBezTo>
                    <a:pt x="2500" y="623"/>
                    <a:pt x="2489" y="623"/>
                    <a:pt x="2478" y="624"/>
                  </a:cubicBezTo>
                  <a:lnTo>
                    <a:pt x="2478" y="624"/>
                  </a:lnTo>
                  <a:cubicBezTo>
                    <a:pt x="2484" y="438"/>
                    <a:pt x="2394" y="223"/>
                    <a:pt x="2171" y="76"/>
                  </a:cubicBezTo>
                  <a:cubicBezTo>
                    <a:pt x="2088" y="23"/>
                    <a:pt x="2007" y="1"/>
                    <a:pt x="1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726;p10"/>
            <p:cNvSpPr/>
            <p:nvPr/>
          </p:nvSpPr>
          <p:spPr>
            <a:xfrm>
              <a:off x="2775456" y="3986449"/>
              <a:ext cx="87702" cy="57975"/>
            </a:xfrm>
            <a:custGeom>
              <a:avLst/>
              <a:gdLst/>
              <a:ahLst/>
              <a:cxnLst/>
              <a:rect l="l" t="t" r="r" b="b"/>
              <a:pathLst>
                <a:path w="2847" h="1882" extrusionOk="0">
                  <a:moveTo>
                    <a:pt x="1418" y="298"/>
                  </a:moveTo>
                  <a:cubicBezTo>
                    <a:pt x="1537" y="405"/>
                    <a:pt x="1561" y="536"/>
                    <a:pt x="1525" y="619"/>
                  </a:cubicBezTo>
                  <a:cubicBezTo>
                    <a:pt x="1510" y="663"/>
                    <a:pt x="1482" y="689"/>
                    <a:pt x="1449" y="689"/>
                  </a:cubicBezTo>
                  <a:cubicBezTo>
                    <a:pt x="1428" y="689"/>
                    <a:pt x="1405" y="678"/>
                    <a:pt x="1382" y="655"/>
                  </a:cubicBezTo>
                  <a:cubicBezTo>
                    <a:pt x="1299" y="595"/>
                    <a:pt x="1322" y="429"/>
                    <a:pt x="1418" y="298"/>
                  </a:cubicBezTo>
                  <a:close/>
                  <a:moveTo>
                    <a:pt x="2287" y="714"/>
                  </a:moveTo>
                  <a:cubicBezTo>
                    <a:pt x="2263" y="869"/>
                    <a:pt x="2168" y="976"/>
                    <a:pt x="2049" y="1000"/>
                  </a:cubicBezTo>
                  <a:lnTo>
                    <a:pt x="2025" y="1000"/>
                  </a:lnTo>
                  <a:cubicBezTo>
                    <a:pt x="1989" y="1000"/>
                    <a:pt x="1989" y="988"/>
                    <a:pt x="1989" y="976"/>
                  </a:cubicBezTo>
                  <a:cubicBezTo>
                    <a:pt x="1989" y="917"/>
                    <a:pt x="2108" y="750"/>
                    <a:pt x="2287" y="714"/>
                  </a:cubicBezTo>
                  <a:close/>
                  <a:moveTo>
                    <a:pt x="787" y="1107"/>
                  </a:moveTo>
                  <a:cubicBezTo>
                    <a:pt x="810" y="1107"/>
                    <a:pt x="834" y="1119"/>
                    <a:pt x="846" y="1143"/>
                  </a:cubicBezTo>
                  <a:cubicBezTo>
                    <a:pt x="906" y="1215"/>
                    <a:pt x="918" y="1310"/>
                    <a:pt x="882" y="1381"/>
                  </a:cubicBezTo>
                  <a:cubicBezTo>
                    <a:pt x="846" y="1453"/>
                    <a:pt x="763" y="1500"/>
                    <a:pt x="656" y="1500"/>
                  </a:cubicBezTo>
                  <a:cubicBezTo>
                    <a:pt x="632" y="1357"/>
                    <a:pt x="679" y="1215"/>
                    <a:pt x="727" y="1143"/>
                  </a:cubicBezTo>
                  <a:cubicBezTo>
                    <a:pt x="751" y="1119"/>
                    <a:pt x="775" y="1107"/>
                    <a:pt x="787" y="1107"/>
                  </a:cubicBezTo>
                  <a:close/>
                  <a:moveTo>
                    <a:pt x="1727" y="1226"/>
                  </a:moveTo>
                  <a:cubicBezTo>
                    <a:pt x="1739" y="1226"/>
                    <a:pt x="1763" y="1250"/>
                    <a:pt x="1775" y="1286"/>
                  </a:cubicBezTo>
                  <a:cubicBezTo>
                    <a:pt x="1811" y="1405"/>
                    <a:pt x="1787" y="1500"/>
                    <a:pt x="1715" y="1596"/>
                  </a:cubicBezTo>
                  <a:cubicBezTo>
                    <a:pt x="1644" y="1476"/>
                    <a:pt x="1656" y="1345"/>
                    <a:pt x="1692" y="1274"/>
                  </a:cubicBezTo>
                  <a:cubicBezTo>
                    <a:pt x="1703" y="1238"/>
                    <a:pt x="1727" y="1226"/>
                    <a:pt x="1727" y="1226"/>
                  </a:cubicBezTo>
                  <a:close/>
                  <a:moveTo>
                    <a:pt x="1784" y="93"/>
                  </a:moveTo>
                  <a:cubicBezTo>
                    <a:pt x="1856" y="93"/>
                    <a:pt x="1931" y="113"/>
                    <a:pt x="2001" y="155"/>
                  </a:cubicBezTo>
                  <a:cubicBezTo>
                    <a:pt x="2180" y="274"/>
                    <a:pt x="2287" y="441"/>
                    <a:pt x="2287" y="631"/>
                  </a:cubicBezTo>
                  <a:cubicBezTo>
                    <a:pt x="2073" y="667"/>
                    <a:pt x="1906" y="869"/>
                    <a:pt x="1906" y="988"/>
                  </a:cubicBezTo>
                  <a:cubicBezTo>
                    <a:pt x="1906" y="1036"/>
                    <a:pt x="1942" y="1084"/>
                    <a:pt x="2025" y="1084"/>
                  </a:cubicBezTo>
                  <a:lnTo>
                    <a:pt x="2061" y="1084"/>
                  </a:lnTo>
                  <a:cubicBezTo>
                    <a:pt x="2227" y="1060"/>
                    <a:pt x="2358" y="905"/>
                    <a:pt x="2370" y="703"/>
                  </a:cubicBezTo>
                  <a:cubicBezTo>
                    <a:pt x="2465" y="714"/>
                    <a:pt x="2549" y="750"/>
                    <a:pt x="2632" y="834"/>
                  </a:cubicBezTo>
                  <a:cubicBezTo>
                    <a:pt x="2763" y="976"/>
                    <a:pt x="2739" y="1143"/>
                    <a:pt x="2680" y="1262"/>
                  </a:cubicBezTo>
                  <a:cubicBezTo>
                    <a:pt x="2561" y="1536"/>
                    <a:pt x="2239" y="1774"/>
                    <a:pt x="2001" y="1774"/>
                  </a:cubicBezTo>
                  <a:cubicBezTo>
                    <a:pt x="1930" y="1774"/>
                    <a:pt x="1870" y="1762"/>
                    <a:pt x="1834" y="1726"/>
                  </a:cubicBezTo>
                  <a:cubicBezTo>
                    <a:pt x="1811" y="1703"/>
                    <a:pt x="1787" y="1679"/>
                    <a:pt x="1763" y="1655"/>
                  </a:cubicBezTo>
                  <a:cubicBezTo>
                    <a:pt x="1858" y="1548"/>
                    <a:pt x="1894" y="1405"/>
                    <a:pt x="1846" y="1262"/>
                  </a:cubicBezTo>
                  <a:cubicBezTo>
                    <a:pt x="1822" y="1155"/>
                    <a:pt x="1763" y="1143"/>
                    <a:pt x="1739" y="1143"/>
                  </a:cubicBezTo>
                  <a:cubicBezTo>
                    <a:pt x="1692" y="1143"/>
                    <a:pt x="1644" y="1179"/>
                    <a:pt x="1620" y="1238"/>
                  </a:cubicBezTo>
                  <a:cubicBezTo>
                    <a:pt x="1561" y="1334"/>
                    <a:pt x="1561" y="1500"/>
                    <a:pt x="1656" y="1643"/>
                  </a:cubicBezTo>
                  <a:cubicBezTo>
                    <a:pt x="1549" y="1726"/>
                    <a:pt x="1370" y="1798"/>
                    <a:pt x="1049" y="1798"/>
                  </a:cubicBezTo>
                  <a:lnTo>
                    <a:pt x="1013" y="1798"/>
                  </a:lnTo>
                  <a:cubicBezTo>
                    <a:pt x="799" y="1798"/>
                    <a:pt x="715" y="1691"/>
                    <a:pt x="679" y="1584"/>
                  </a:cubicBezTo>
                  <a:cubicBezTo>
                    <a:pt x="810" y="1572"/>
                    <a:pt x="918" y="1512"/>
                    <a:pt x="965" y="1405"/>
                  </a:cubicBezTo>
                  <a:cubicBezTo>
                    <a:pt x="1013" y="1310"/>
                    <a:pt x="1001" y="1191"/>
                    <a:pt x="918" y="1084"/>
                  </a:cubicBezTo>
                  <a:cubicBezTo>
                    <a:pt x="870" y="1024"/>
                    <a:pt x="822" y="1012"/>
                    <a:pt x="787" y="1012"/>
                  </a:cubicBezTo>
                  <a:cubicBezTo>
                    <a:pt x="751" y="1012"/>
                    <a:pt x="703" y="1048"/>
                    <a:pt x="668" y="1084"/>
                  </a:cubicBezTo>
                  <a:cubicBezTo>
                    <a:pt x="608" y="1167"/>
                    <a:pt x="549" y="1334"/>
                    <a:pt x="572" y="1488"/>
                  </a:cubicBezTo>
                  <a:cubicBezTo>
                    <a:pt x="477" y="1476"/>
                    <a:pt x="382" y="1429"/>
                    <a:pt x="287" y="1357"/>
                  </a:cubicBezTo>
                  <a:cubicBezTo>
                    <a:pt x="84" y="1203"/>
                    <a:pt x="120" y="976"/>
                    <a:pt x="156" y="893"/>
                  </a:cubicBezTo>
                  <a:cubicBezTo>
                    <a:pt x="215" y="691"/>
                    <a:pt x="394" y="536"/>
                    <a:pt x="537" y="536"/>
                  </a:cubicBezTo>
                  <a:cubicBezTo>
                    <a:pt x="572" y="536"/>
                    <a:pt x="608" y="548"/>
                    <a:pt x="632" y="572"/>
                  </a:cubicBezTo>
                  <a:lnTo>
                    <a:pt x="679" y="572"/>
                  </a:lnTo>
                  <a:cubicBezTo>
                    <a:pt x="691" y="560"/>
                    <a:pt x="703" y="548"/>
                    <a:pt x="703" y="524"/>
                  </a:cubicBezTo>
                  <a:cubicBezTo>
                    <a:pt x="703" y="524"/>
                    <a:pt x="668" y="310"/>
                    <a:pt x="775" y="191"/>
                  </a:cubicBezTo>
                  <a:cubicBezTo>
                    <a:pt x="816" y="136"/>
                    <a:pt x="876" y="109"/>
                    <a:pt x="956" y="109"/>
                  </a:cubicBezTo>
                  <a:cubicBezTo>
                    <a:pt x="1015" y="109"/>
                    <a:pt x="1086" y="124"/>
                    <a:pt x="1168" y="155"/>
                  </a:cubicBezTo>
                  <a:cubicBezTo>
                    <a:pt x="1239" y="179"/>
                    <a:pt x="1299" y="202"/>
                    <a:pt x="1358" y="238"/>
                  </a:cubicBezTo>
                  <a:cubicBezTo>
                    <a:pt x="1239" y="405"/>
                    <a:pt x="1203" y="619"/>
                    <a:pt x="1334" y="726"/>
                  </a:cubicBezTo>
                  <a:cubicBezTo>
                    <a:pt x="1370" y="750"/>
                    <a:pt x="1406" y="774"/>
                    <a:pt x="1453" y="774"/>
                  </a:cubicBezTo>
                  <a:cubicBezTo>
                    <a:pt x="1513" y="774"/>
                    <a:pt x="1572" y="726"/>
                    <a:pt x="1608" y="643"/>
                  </a:cubicBezTo>
                  <a:cubicBezTo>
                    <a:pt x="1644" y="536"/>
                    <a:pt x="1620" y="369"/>
                    <a:pt x="1477" y="226"/>
                  </a:cubicBezTo>
                  <a:cubicBezTo>
                    <a:pt x="1564" y="140"/>
                    <a:pt x="1672" y="93"/>
                    <a:pt x="1784" y="93"/>
                  </a:cubicBezTo>
                  <a:close/>
                  <a:moveTo>
                    <a:pt x="1775" y="0"/>
                  </a:moveTo>
                  <a:cubicBezTo>
                    <a:pt x="1644" y="0"/>
                    <a:pt x="1513" y="72"/>
                    <a:pt x="1406" y="179"/>
                  </a:cubicBezTo>
                  <a:cubicBezTo>
                    <a:pt x="1346" y="131"/>
                    <a:pt x="1275" y="95"/>
                    <a:pt x="1191" y="72"/>
                  </a:cubicBezTo>
                  <a:cubicBezTo>
                    <a:pt x="1101" y="38"/>
                    <a:pt x="1023" y="22"/>
                    <a:pt x="954" y="22"/>
                  </a:cubicBezTo>
                  <a:cubicBezTo>
                    <a:pt x="850" y="22"/>
                    <a:pt x="768" y="59"/>
                    <a:pt x="703" y="131"/>
                  </a:cubicBezTo>
                  <a:cubicBezTo>
                    <a:pt x="620" y="226"/>
                    <a:pt x="608" y="381"/>
                    <a:pt x="608" y="464"/>
                  </a:cubicBezTo>
                  <a:cubicBezTo>
                    <a:pt x="584" y="464"/>
                    <a:pt x="560" y="453"/>
                    <a:pt x="537" y="453"/>
                  </a:cubicBezTo>
                  <a:cubicBezTo>
                    <a:pt x="346" y="453"/>
                    <a:pt x="144" y="631"/>
                    <a:pt x="72" y="869"/>
                  </a:cubicBezTo>
                  <a:cubicBezTo>
                    <a:pt x="1" y="1084"/>
                    <a:pt x="60" y="1298"/>
                    <a:pt x="239" y="1429"/>
                  </a:cubicBezTo>
                  <a:cubicBezTo>
                    <a:pt x="358" y="1512"/>
                    <a:pt x="477" y="1560"/>
                    <a:pt x="584" y="1584"/>
                  </a:cubicBezTo>
                  <a:cubicBezTo>
                    <a:pt x="644" y="1774"/>
                    <a:pt x="787" y="1881"/>
                    <a:pt x="1001" y="1881"/>
                  </a:cubicBezTo>
                  <a:lnTo>
                    <a:pt x="1049" y="1881"/>
                  </a:lnTo>
                  <a:cubicBezTo>
                    <a:pt x="1334" y="1881"/>
                    <a:pt x="1561" y="1822"/>
                    <a:pt x="1703" y="1715"/>
                  </a:cubicBezTo>
                  <a:cubicBezTo>
                    <a:pt x="1727" y="1738"/>
                    <a:pt x="1751" y="1762"/>
                    <a:pt x="1775" y="1786"/>
                  </a:cubicBezTo>
                  <a:cubicBezTo>
                    <a:pt x="1834" y="1834"/>
                    <a:pt x="1918" y="1857"/>
                    <a:pt x="2001" y="1857"/>
                  </a:cubicBezTo>
                  <a:cubicBezTo>
                    <a:pt x="2275" y="1857"/>
                    <a:pt x="2632" y="1596"/>
                    <a:pt x="2763" y="1298"/>
                  </a:cubicBezTo>
                  <a:cubicBezTo>
                    <a:pt x="2846" y="1095"/>
                    <a:pt x="2823" y="917"/>
                    <a:pt x="2692" y="774"/>
                  </a:cubicBezTo>
                  <a:cubicBezTo>
                    <a:pt x="2596" y="679"/>
                    <a:pt x="2489" y="619"/>
                    <a:pt x="2370" y="619"/>
                  </a:cubicBezTo>
                  <a:cubicBezTo>
                    <a:pt x="2358" y="417"/>
                    <a:pt x="2239" y="214"/>
                    <a:pt x="2037" y="83"/>
                  </a:cubicBezTo>
                  <a:cubicBezTo>
                    <a:pt x="1953" y="36"/>
                    <a:pt x="1870" y="0"/>
                    <a:pt x="177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7" name="Google Shape;727;p10"/>
            <p:cNvSpPr/>
            <p:nvPr/>
          </p:nvSpPr>
          <p:spPr>
            <a:xfrm>
              <a:off x="3196009" y="3917885"/>
              <a:ext cx="97282" cy="55172"/>
            </a:xfrm>
            <a:custGeom>
              <a:avLst/>
              <a:gdLst/>
              <a:ahLst/>
              <a:cxnLst/>
              <a:rect l="l" t="t" r="r" b="b"/>
              <a:pathLst>
                <a:path w="3158" h="1791" extrusionOk="0">
                  <a:moveTo>
                    <a:pt x="1918" y="0"/>
                  </a:moveTo>
                  <a:cubicBezTo>
                    <a:pt x="1772" y="0"/>
                    <a:pt x="1642" y="82"/>
                    <a:pt x="1553" y="190"/>
                  </a:cubicBezTo>
                  <a:lnTo>
                    <a:pt x="1553" y="190"/>
                  </a:lnTo>
                  <a:cubicBezTo>
                    <a:pt x="1493" y="141"/>
                    <a:pt x="1414" y="97"/>
                    <a:pt x="1314" y="64"/>
                  </a:cubicBezTo>
                  <a:cubicBezTo>
                    <a:pt x="1230" y="36"/>
                    <a:pt x="1159" y="24"/>
                    <a:pt x="1099" y="24"/>
                  </a:cubicBezTo>
                  <a:cubicBezTo>
                    <a:pt x="728" y="24"/>
                    <a:pt x="790" y="493"/>
                    <a:pt x="790" y="493"/>
                  </a:cubicBezTo>
                  <a:cubicBezTo>
                    <a:pt x="751" y="468"/>
                    <a:pt x="709" y="457"/>
                    <a:pt x="667" y="457"/>
                  </a:cubicBezTo>
                  <a:cubicBezTo>
                    <a:pt x="356" y="457"/>
                    <a:pt x="0" y="1046"/>
                    <a:pt x="409" y="1350"/>
                  </a:cubicBezTo>
                  <a:cubicBezTo>
                    <a:pt x="536" y="1445"/>
                    <a:pt x="657" y="1488"/>
                    <a:pt x="761" y="1496"/>
                  </a:cubicBezTo>
                  <a:lnTo>
                    <a:pt x="761" y="1496"/>
                  </a:lnTo>
                  <a:cubicBezTo>
                    <a:pt x="797" y="1651"/>
                    <a:pt x="909" y="1786"/>
                    <a:pt x="1147" y="1790"/>
                  </a:cubicBezTo>
                  <a:cubicBezTo>
                    <a:pt x="1160" y="1791"/>
                    <a:pt x="1173" y="1791"/>
                    <a:pt x="1186" y="1791"/>
                  </a:cubicBezTo>
                  <a:cubicBezTo>
                    <a:pt x="1504" y="1791"/>
                    <a:pt x="1718" y="1718"/>
                    <a:pt x="1842" y="1611"/>
                  </a:cubicBezTo>
                  <a:lnTo>
                    <a:pt x="1842" y="1611"/>
                  </a:lnTo>
                  <a:cubicBezTo>
                    <a:pt x="1869" y="1648"/>
                    <a:pt x="1902" y="1685"/>
                    <a:pt x="1945" y="1719"/>
                  </a:cubicBezTo>
                  <a:cubicBezTo>
                    <a:pt x="1999" y="1761"/>
                    <a:pt x="2064" y="1779"/>
                    <a:pt x="2135" y="1779"/>
                  </a:cubicBezTo>
                  <a:cubicBezTo>
                    <a:pt x="2550" y="1779"/>
                    <a:pt x="3158" y="1143"/>
                    <a:pt x="2802" y="766"/>
                  </a:cubicBezTo>
                  <a:cubicBezTo>
                    <a:pt x="2703" y="662"/>
                    <a:pt x="2598" y="622"/>
                    <a:pt x="2500" y="622"/>
                  </a:cubicBezTo>
                  <a:cubicBezTo>
                    <a:pt x="2490" y="622"/>
                    <a:pt x="2481" y="623"/>
                    <a:pt x="2472" y="623"/>
                  </a:cubicBezTo>
                  <a:lnTo>
                    <a:pt x="2472" y="623"/>
                  </a:lnTo>
                  <a:cubicBezTo>
                    <a:pt x="2477" y="438"/>
                    <a:pt x="2387" y="222"/>
                    <a:pt x="2159" y="76"/>
                  </a:cubicBezTo>
                  <a:cubicBezTo>
                    <a:pt x="2076" y="23"/>
                    <a:pt x="1995" y="0"/>
                    <a:pt x="1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10"/>
            <p:cNvSpPr/>
            <p:nvPr/>
          </p:nvSpPr>
          <p:spPr>
            <a:xfrm>
              <a:off x="3200137" y="3916529"/>
              <a:ext cx="87702" cy="57975"/>
            </a:xfrm>
            <a:custGeom>
              <a:avLst/>
              <a:gdLst/>
              <a:ahLst/>
              <a:cxnLst/>
              <a:rect l="l" t="t" r="r" b="b"/>
              <a:pathLst>
                <a:path w="2847" h="1882" extrusionOk="0">
                  <a:moveTo>
                    <a:pt x="1430" y="298"/>
                  </a:moveTo>
                  <a:cubicBezTo>
                    <a:pt x="1537" y="406"/>
                    <a:pt x="1561" y="537"/>
                    <a:pt x="1525" y="620"/>
                  </a:cubicBezTo>
                  <a:cubicBezTo>
                    <a:pt x="1511" y="663"/>
                    <a:pt x="1483" y="684"/>
                    <a:pt x="1451" y="684"/>
                  </a:cubicBezTo>
                  <a:cubicBezTo>
                    <a:pt x="1430" y="684"/>
                    <a:pt x="1406" y="675"/>
                    <a:pt x="1382" y="656"/>
                  </a:cubicBezTo>
                  <a:cubicBezTo>
                    <a:pt x="1311" y="584"/>
                    <a:pt x="1322" y="429"/>
                    <a:pt x="1430" y="298"/>
                  </a:cubicBezTo>
                  <a:close/>
                  <a:moveTo>
                    <a:pt x="2287" y="715"/>
                  </a:moveTo>
                  <a:lnTo>
                    <a:pt x="2287" y="715"/>
                  </a:lnTo>
                  <a:cubicBezTo>
                    <a:pt x="2275" y="870"/>
                    <a:pt x="2180" y="977"/>
                    <a:pt x="2049" y="1001"/>
                  </a:cubicBezTo>
                  <a:lnTo>
                    <a:pt x="2025" y="1001"/>
                  </a:lnTo>
                  <a:cubicBezTo>
                    <a:pt x="2001" y="1001"/>
                    <a:pt x="2001" y="989"/>
                    <a:pt x="2001" y="977"/>
                  </a:cubicBezTo>
                  <a:cubicBezTo>
                    <a:pt x="1989" y="918"/>
                    <a:pt x="2120" y="751"/>
                    <a:pt x="2287" y="715"/>
                  </a:cubicBezTo>
                  <a:close/>
                  <a:moveTo>
                    <a:pt x="799" y="1096"/>
                  </a:moveTo>
                  <a:cubicBezTo>
                    <a:pt x="822" y="1096"/>
                    <a:pt x="834" y="1120"/>
                    <a:pt x="846" y="1144"/>
                  </a:cubicBezTo>
                  <a:cubicBezTo>
                    <a:pt x="918" y="1215"/>
                    <a:pt x="930" y="1299"/>
                    <a:pt x="894" y="1370"/>
                  </a:cubicBezTo>
                  <a:cubicBezTo>
                    <a:pt x="858" y="1453"/>
                    <a:pt x="763" y="1501"/>
                    <a:pt x="656" y="1501"/>
                  </a:cubicBezTo>
                  <a:cubicBezTo>
                    <a:pt x="644" y="1358"/>
                    <a:pt x="680" y="1215"/>
                    <a:pt x="739" y="1144"/>
                  </a:cubicBezTo>
                  <a:cubicBezTo>
                    <a:pt x="763" y="1120"/>
                    <a:pt x="775" y="1096"/>
                    <a:pt x="799" y="1096"/>
                  </a:cubicBezTo>
                  <a:close/>
                  <a:moveTo>
                    <a:pt x="1739" y="1227"/>
                  </a:moveTo>
                  <a:cubicBezTo>
                    <a:pt x="1751" y="1227"/>
                    <a:pt x="1763" y="1239"/>
                    <a:pt x="1775" y="1287"/>
                  </a:cubicBezTo>
                  <a:cubicBezTo>
                    <a:pt x="1811" y="1394"/>
                    <a:pt x="1787" y="1501"/>
                    <a:pt x="1715" y="1584"/>
                  </a:cubicBezTo>
                  <a:cubicBezTo>
                    <a:pt x="1656" y="1477"/>
                    <a:pt x="1656" y="1346"/>
                    <a:pt x="1692" y="1275"/>
                  </a:cubicBezTo>
                  <a:cubicBezTo>
                    <a:pt x="1715" y="1239"/>
                    <a:pt x="1727" y="1227"/>
                    <a:pt x="1739" y="1227"/>
                  </a:cubicBezTo>
                  <a:close/>
                  <a:moveTo>
                    <a:pt x="1784" y="90"/>
                  </a:moveTo>
                  <a:cubicBezTo>
                    <a:pt x="1859" y="90"/>
                    <a:pt x="1933" y="112"/>
                    <a:pt x="2001" y="156"/>
                  </a:cubicBezTo>
                  <a:cubicBezTo>
                    <a:pt x="2180" y="263"/>
                    <a:pt x="2287" y="441"/>
                    <a:pt x="2299" y="620"/>
                  </a:cubicBezTo>
                  <a:cubicBezTo>
                    <a:pt x="2073" y="667"/>
                    <a:pt x="1906" y="858"/>
                    <a:pt x="1918" y="977"/>
                  </a:cubicBezTo>
                  <a:cubicBezTo>
                    <a:pt x="1918" y="1025"/>
                    <a:pt x="1942" y="1084"/>
                    <a:pt x="2025" y="1084"/>
                  </a:cubicBezTo>
                  <a:lnTo>
                    <a:pt x="2061" y="1084"/>
                  </a:lnTo>
                  <a:cubicBezTo>
                    <a:pt x="2227" y="1060"/>
                    <a:pt x="2358" y="906"/>
                    <a:pt x="2382" y="703"/>
                  </a:cubicBezTo>
                  <a:cubicBezTo>
                    <a:pt x="2477" y="703"/>
                    <a:pt x="2561" y="751"/>
                    <a:pt x="2644" y="834"/>
                  </a:cubicBezTo>
                  <a:cubicBezTo>
                    <a:pt x="2775" y="977"/>
                    <a:pt x="2739" y="1144"/>
                    <a:pt x="2692" y="1263"/>
                  </a:cubicBezTo>
                  <a:cubicBezTo>
                    <a:pt x="2573" y="1537"/>
                    <a:pt x="2251" y="1775"/>
                    <a:pt x="2001" y="1775"/>
                  </a:cubicBezTo>
                  <a:cubicBezTo>
                    <a:pt x="1942" y="1775"/>
                    <a:pt x="1882" y="1763"/>
                    <a:pt x="1834" y="1727"/>
                  </a:cubicBezTo>
                  <a:cubicBezTo>
                    <a:pt x="1811" y="1703"/>
                    <a:pt x="1787" y="1680"/>
                    <a:pt x="1763" y="1656"/>
                  </a:cubicBezTo>
                  <a:cubicBezTo>
                    <a:pt x="1870" y="1549"/>
                    <a:pt x="1906" y="1406"/>
                    <a:pt x="1858" y="1263"/>
                  </a:cubicBezTo>
                  <a:cubicBezTo>
                    <a:pt x="1823" y="1156"/>
                    <a:pt x="1775" y="1144"/>
                    <a:pt x="1739" y="1144"/>
                  </a:cubicBezTo>
                  <a:cubicBezTo>
                    <a:pt x="1692" y="1144"/>
                    <a:pt x="1656" y="1179"/>
                    <a:pt x="1620" y="1227"/>
                  </a:cubicBezTo>
                  <a:cubicBezTo>
                    <a:pt x="1573" y="1334"/>
                    <a:pt x="1561" y="1501"/>
                    <a:pt x="1656" y="1644"/>
                  </a:cubicBezTo>
                  <a:cubicBezTo>
                    <a:pt x="1561" y="1715"/>
                    <a:pt x="1382" y="1799"/>
                    <a:pt x="1049" y="1799"/>
                  </a:cubicBezTo>
                  <a:lnTo>
                    <a:pt x="1013" y="1799"/>
                  </a:lnTo>
                  <a:cubicBezTo>
                    <a:pt x="811" y="1787"/>
                    <a:pt x="715" y="1691"/>
                    <a:pt x="680" y="1584"/>
                  </a:cubicBezTo>
                  <a:cubicBezTo>
                    <a:pt x="811" y="1572"/>
                    <a:pt x="918" y="1513"/>
                    <a:pt x="965" y="1406"/>
                  </a:cubicBezTo>
                  <a:cubicBezTo>
                    <a:pt x="1013" y="1310"/>
                    <a:pt x="1001" y="1191"/>
                    <a:pt x="918" y="1084"/>
                  </a:cubicBezTo>
                  <a:cubicBezTo>
                    <a:pt x="870" y="1025"/>
                    <a:pt x="822" y="1013"/>
                    <a:pt x="799" y="1013"/>
                  </a:cubicBezTo>
                  <a:cubicBezTo>
                    <a:pt x="751" y="1013"/>
                    <a:pt x="715" y="1037"/>
                    <a:pt x="668" y="1084"/>
                  </a:cubicBezTo>
                  <a:cubicBezTo>
                    <a:pt x="608" y="1168"/>
                    <a:pt x="560" y="1322"/>
                    <a:pt x="572" y="1489"/>
                  </a:cubicBezTo>
                  <a:cubicBezTo>
                    <a:pt x="489" y="1477"/>
                    <a:pt x="394" y="1429"/>
                    <a:pt x="299" y="1358"/>
                  </a:cubicBezTo>
                  <a:cubicBezTo>
                    <a:pt x="84" y="1203"/>
                    <a:pt x="132" y="977"/>
                    <a:pt x="156" y="882"/>
                  </a:cubicBezTo>
                  <a:cubicBezTo>
                    <a:pt x="227" y="691"/>
                    <a:pt x="394" y="537"/>
                    <a:pt x="537" y="537"/>
                  </a:cubicBezTo>
                  <a:cubicBezTo>
                    <a:pt x="572" y="537"/>
                    <a:pt x="608" y="548"/>
                    <a:pt x="644" y="560"/>
                  </a:cubicBezTo>
                  <a:cubicBezTo>
                    <a:pt x="650" y="566"/>
                    <a:pt x="656" y="569"/>
                    <a:pt x="662" y="569"/>
                  </a:cubicBezTo>
                  <a:cubicBezTo>
                    <a:pt x="668" y="569"/>
                    <a:pt x="674" y="566"/>
                    <a:pt x="680" y="560"/>
                  </a:cubicBezTo>
                  <a:cubicBezTo>
                    <a:pt x="691" y="560"/>
                    <a:pt x="703" y="537"/>
                    <a:pt x="703" y="525"/>
                  </a:cubicBezTo>
                  <a:cubicBezTo>
                    <a:pt x="703" y="525"/>
                    <a:pt x="680" y="298"/>
                    <a:pt x="775" y="179"/>
                  </a:cubicBezTo>
                  <a:cubicBezTo>
                    <a:pt x="823" y="131"/>
                    <a:pt x="888" y="106"/>
                    <a:pt x="969" y="106"/>
                  </a:cubicBezTo>
                  <a:cubicBezTo>
                    <a:pt x="1027" y="106"/>
                    <a:pt x="1093" y="119"/>
                    <a:pt x="1168" y="144"/>
                  </a:cubicBezTo>
                  <a:cubicBezTo>
                    <a:pt x="1239" y="167"/>
                    <a:pt x="1311" y="203"/>
                    <a:pt x="1358" y="239"/>
                  </a:cubicBezTo>
                  <a:cubicBezTo>
                    <a:pt x="1251" y="394"/>
                    <a:pt x="1203" y="608"/>
                    <a:pt x="1334" y="715"/>
                  </a:cubicBezTo>
                  <a:cubicBezTo>
                    <a:pt x="1370" y="751"/>
                    <a:pt x="1418" y="775"/>
                    <a:pt x="1453" y="775"/>
                  </a:cubicBezTo>
                  <a:cubicBezTo>
                    <a:pt x="1525" y="775"/>
                    <a:pt x="1584" y="715"/>
                    <a:pt x="1608" y="644"/>
                  </a:cubicBezTo>
                  <a:cubicBezTo>
                    <a:pt x="1656" y="537"/>
                    <a:pt x="1620" y="358"/>
                    <a:pt x="1477" y="227"/>
                  </a:cubicBezTo>
                  <a:cubicBezTo>
                    <a:pt x="1569" y="135"/>
                    <a:pt x="1677" y="90"/>
                    <a:pt x="1784" y="90"/>
                  </a:cubicBezTo>
                  <a:close/>
                  <a:moveTo>
                    <a:pt x="1787" y="1"/>
                  </a:moveTo>
                  <a:cubicBezTo>
                    <a:pt x="1656" y="1"/>
                    <a:pt x="1513" y="60"/>
                    <a:pt x="1418" y="179"/>
                  </a:cubicBezTo>
                  <a:cubicBezTo>
                    <a:pt x="1358" y="132"/>
                    <a:pt x="1275" y="96"/>
                    <a:pt x="1192" y="60"/>
                  </a:cubicBezTo>
                  <a:cubicBezTo>
                    <a:pt x="1111" y="33"/>
                    <a:pt x="1037" y="20"/>
                    <a:pt x="972" y="20"/>
                  </a:cubicBezTo>
                  <a:cubicBezTo>
                    <a:pt x="862" y="20"/>
                    <a:pt x="775" y="57"/>
                    <a:pt x="715" y="132"/>
                  </a:cubicBezTo>
                  <a:cubicBezTo>
                    <a:pt x="632" y="227"/>
                    <a:pt x="608" y="382"/>
                    <a:pt x="620" y="465"/>
                  </a:cubicBezTo>
                  <a:cubicBezTo>
                    <a:pt x="596" y="453"/>
                    <a:pt x="560" y="453"/>
                    <a:pt x="537" y="453"/>
                  </a:cubicBezTo>
                  <a:cubicBezTo>
                    <a:pt x="358" y="453"/>
                    <a:pt x="156" y="632"/>
                    <a:pt x="84" y="858"/>
                  </a:cubicBezTo>
                  <a:cubicBezTo>
                    <a:pt x="1" y="1084"/>
                    <a:pt x="60" y="1287"/>
                    <a:pt x="251" y="1429"/>
                  </a:cubicBezTo>
                  <a:cubicBezTo>
                    <a:pt x="358" y="1513"/>
                    <a:pt x="477" y="1560"/>
                    <a:pt x="596" y="1572"/>
                  </a:cubicBezTo>
                  <a:cubicBezTo>
                    <a:pt x="644" y="1763"/>
                    <a:pt x="799" y="1882"/>
                    <a:pt x="1013" y="1882"/>
                  </a:cubicBezTo>
                  <a:lnTo>
                    <a:pt x="1049" y="1882"/>
                  </a:lnTo>
                  <a:cubicBezTo>
                    <a:pt x="1334" y="1882"/>
                    <a:pt x="1561" y="1822"/>
                    <a:pt x="1703" y="1715"/>
                  </a:cubicBezTo>
                  <a:cubicBezTo>
                    <a:pt x="1727" y="1739"/>
                    <a:pt x="1751" y="1763"/>
                    <a:pt x="1787" y="1787"/>
                  </a:cubicBezTo>
                  <a:cubicBezTo>
                    <a:pt x="1846" y="1834"/>
                    <a:pt x="1918" y="1858"/>
                    <a:pt x="2001" y="1858"/>
                  </a:cubicBezTo>
                  <a:cubicBezTo>
                    <a:pt x="2275" y="1858"/>
                    <a:pt x="2632" y="1596"/>
                    <a:pt x="2763" y="1299"/>
                  </a:cubicBezTo>
                  <a:cubicBezTo>
                    <a:pt x="2846" y="1096"/>
                    <a:pt x="2823" y="918"/>
                    <a:pt x="2704" y="775"/>
                  </a:cubicBezTo>
                  <a:cubicBezTo>
                    <a:pt x="2608" y="679"/>
                    <a:pt x="2501" y="620"/>
                    <a:pt x="2382" y="620"/>
                  </a:cubicBezTo>
                  <a:cubicBezTo>
                    <a:pt x="2370" y="406"/>
                    <a:pt x="2251" y="215"/>
                    <a:pt x="2049" y="84"/>
                  </a:cubicBezTo>
                  <a:cubicBezTo>
                    <a:pt x="1965" y="25"/>
                    <a:pt x="1870" y="1"/>
                    <a:pt x="178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10"/>
            <p:cNvSpPr/>
            <p:nvPr/>
          </p:nvSpPr>
          <p:spPr>
            <a:xfrm>
              <a:off x="3166036" y="3751569"/>
              <a:ext cx="89150" cy="130151"/>
            </a:xfrm>
            <a:custGeom>
              <a:avLst/>
              <a:gdLst/>
              <a:ahLst/>
              <a:cxnLst/>
              <a:rect l="l" t="t" r="r" b="b"/>
              <a:pathLst>
                <a:path w="2894" h="4225" extrusionOk="0">
                  <a:moveTo>
                    <a:pt x="2168" y="1"/>
                  </a:moveTo>
                  <a:cubicBezTo>
                    <a:pt x="2159" y="1"/>
                    <a:pt x="2150" y="4"/>
                    <a:pt x="2144" y="10"/>
                  </a:cubicBezTo>
                  <a:cubicBezTo>
                    <a:pt x="2108" y="46"/>
                    <a:pt x="2084" y="81"/>
                    <a:pt x="2072" y="117"/>
                  </a:cubicBezTo>
                  <a:cubicBezTo>
                    <a:pt x="2060" y="129"/>
                    <a:pt x="2060" y="153"/>
                    <a:pt x="2084" y="177"/>
                  </a:cubicBezTo>
                  <a:lnTo>
                    <a:pt x="2108" y="177"/>
                  </a:lnTo>
                  <a:cubicBezTo>
                    <a:pt x="2120" y="177"/>
                    <a:pt x="2132" y="177"/>
                    <a:pt x="2132" y="165"/>
                  </a:cubicBezTo>
                  <a:cubicBezTo>
                    <a:pt x="2156" y="129"/>
                    <a:pt x="2179" y="105"/>
                    <a:pt x="2203" y="69"/>
                  </a:cubicBezTo>
                  <a:cubicBezTo>
                    <a:pt x="2215" y="46"/>
                    <a:pt x="2215" y="22"/>
                    <a:pt x="2191" y="10"/>
                  </a:cubicBezTo>
                  <a:cubicBezTo>
                    <a:pt x="2185" y="4"/>
                    <a:pt x="2176" y="1"/>
                    <a:pt x="2168" y="1"/>
                  </a:cubicBezTo>
                  <a:close/>
                  <a:moveTo>
                    <a:pt x="2016" y="243"/>
                  </a:moveTo>
                  <a:cubicBezTo>
                    <a:pt x="2001" y="243"/>
                    <a:pt x="1989" y="251"/>
                    <a:pt x="1989" y="260"/>
                  </a:cubicBezTo>
                  <a:cubicBezTo>
                    <a:pt x="1953" y="319"/>
                    <a:pt x="1941" y="379"/>
                    <a:pt x="1929" y="438"/>
                  </a:cubicBezTo>
                  <a:cubicBezTo>
                    <a:pt x="1929" y="450"/>
                    <a:pt x="1941" y="474"/>
                    <a:pt x="1965" y="486"/>
                  </a:cubicBezTo>
                  <a:cubicBezTo>
                    <a:pt x="1989" y="486"/>
                    <a:pt x="2013" y="474"/>
                    <a:pt x="2013" y="450"/>
                  </a:cubicBezTo>
                  <a:cubicBezTo>
                    <a:pt x="2025" y="403"/>
                    <a:pt x="2037" y="355"/>
                    <a:pt x="2060" y="296"/>
                  </a:cubicBezTo>
                  <a:cubicBezTo>
                    <a:pt x="2072" y="284"/>
                    <a:pt x="2060" y="248"/>
                    <a:pt x="2037" y="248"/>
                  </a:cubicBezTo>
                  <a:cubicBezTo>
                    <a:pt x="2030" y="244"/>
                    <a:pt x="2023" y="243"/>
                    <a:pt x="2016" y="243"/>
                  </a:cubicBezTo>
                  <a:close/>
                  <a:moveTo>
                    <a:pt x="1953" y="569"/>
                  </a:moveTo>
                  <a:cubicBezTo>
                    <a:pt x="1929" y="569"/>
                    <a:pt x="1918" y="593"/>
                    <a:pt x="1918" y="617"/>
                  </a:cubicBezTo>
                  <a:cubicBezTo>
                    <a:pt x="1918" y="665"/>
                    <a:pt x="1929" y="724"/>
                    <a:pt x="1941" y="784"/>
                  </a:cubicBezTo>
                  <a:cubicBezTo>
                    <a:pt x="1953" y="808"/>
                    <a:pt x="1965" y="819"/>
                    <a:pt x="1989" y="819"/>
                  </a:cubicBezTo>
                  <a:cubicBezTo>
                    <a:pt x="2013" y="808"/>
                    <a:pt x="2025" y="784"/>
                    <a:pt x="2025" y="760"/>
                  </a:cubicBezTo>
                  <a:cubicBezTo>
                    <a:pt x="2013" y="712"/>
                    <a:pt x="2001" y="665"/>
                    <a:pt x="2001" y="605"/>
                  </a:cubicBezTo>
                  <a:cubicBezTo>
                    <a:pt x="2001" y="581"/>
                    <a:pt x="1977" y="569"/>
                    <a:pt x="1953" y="569"/>
                  </a:cubicBezTo>
                  <a:close/>
                  <a:moveTo>
                    <a:pt x="2044" y="886"/>
                  </a:moveTo>
                  <a:cubicBezTo>
                    <a:pt x="2037" y="886"/>
                    <a:pt x="2031" y="888"/>
                    <a:pt x="2025" y="891"/>
                  </a:cubicBezTo>
                  <a:cubicBezTo>
                    <a:pt x="2001" y="903"/>
                    <a:pt x="2001" y="927"/>
                    <a:pt x="2013" y="950"/>
                  </a:cubicBezTo>
                  <a:cubicBezTo>
                    <a:pt x="2037" y="998"/>
                    <a:pt x="2060" y="1046"/>
                    <a:pt x="2096" y="1093"/>
                  </a:cubicBezTo>
                  <a:cubicBezTo>
                    <a:pt x="2108" y="1105"/>
                    <a:pt x="2120" y="1117"/>
                    <a:pt x="2132" y="1117"/>
                  </a:cubicBezTo>
                  <a:cubicBezTo>
                    <a:pt x="2144" y="1117"/>
                    <a:pt x="2144" y="1117"/>
                    <a:pt x="2156" y="1105"/>
                  </a:cubicBezTo>
                  <a:cubicBezTo>
                    <a:pt x="2168" y="1093"/>
                    <a:pt x="2179" y="1069"/>
                    <a:pt x="2168" y="1058"/>
                  </a:cubicBezTo>
                  <a:cubicBezTo>
                    <a:pt x="2132" y="998"/>
                    <a:pt x="2108" y="962"/>
                    <a:pt x="2084" y="915"/>
                  </a:cubicBezTo>
                  <a:cubicBezTo>
                    <a:pt x="2075" y="897"/>
                    <a:pt x="2060" y="886"/>
                    <a:pt x="2044" y="886"/>
                  </a:cubicBezTo>
                  <a:close/>
                  <a:moveTo>
                    <a:pt x="2237" y="1168"/>
                  </a:moveTo>
                  <a:cubicBezTo>
                    <a:pt x="2227" y="1168"/>
                    <a:pt x="2215" y="1171"/>
                    <a:pt x="2203" y="1177"/>
                  </a:cubicBezTo>
                  <a:cubicBezTo>
                    <a:pt x="2191" y="1189"/>
                    <a:pt x="2179" y="1212"/>
                    <a:pt x="2203" y="1236"/>
                  </a:cubicBezTo>
                  <a:cubicBezTo>
                    <a:pt x="2239" y="1284"/>
                    <a:pt x="2275" y="1320"/>
                    <a:pt x="2310" y="1367"/>
                  </a:cubicBezTo>
                  <a:cubicBezTo>
                    <a:pt x="2322" y="1379"/>
                    <a:pt x="2322" y="1379"/>
                    <a:pt x="2334" y="1379"/>
                  </a:cubicBezTo>
                  <a:cubicBezTo>
                    <a:pt x="2346" y="1379"/>
                    <a:pt x="2358" y="1379"/>
                    <a:pt x="2370" y="1367"/>
                  </a:cubicBezTo>
                  <a:cubicBezTo>
                    <a:pt x="2382" y="1355"/>
                    <a:pt x="2382" y="1331"/>
                    <a:pt x="2370" y="1308"/>
                  </a:cubicBezTo>
                  <a:cubicBezTo>
                    <a:pt x="2334" y="1272"/>
                    <a:pt x="2299" y="1224"/>
                    <a:pt x="2263" y="1177"/>
                  </a:cubicBezTo>
                  <a:cubicBezTo>
                    <a:pt x="2257" y="1171"/>
                    <a:pt x="2248" y="1168"/>
                    <a:pt x="2237" y="1168"/>
                  </a:cubicBezTo>
                  <a:close/>
                  <a:moveTo>
                    <a:pt x="2452" y="1418"/>
                  </a:moveTo>
                  <a:cubicBezTo>
                    <a:pt x="2441" y="1418"/>
                    <a:pt x="2429" y="1421"/>
                    <a:pt x="2418" y="1427"/>
                  </a:cubicBezTo>
                  <a:cubicBezTo>
                    <a:pt x="2406" y="1450"/>
                    <a:pt x="2406" y="1474"/>
                    <a:pt x="2418" y="1486"/>
                  </a:cubicBezTo>
                  <a:lnTo>
                    <a:pt x="2441" y="1510"/>
                  </a:lnTo>
                  <a:cubicBezTo>
                    <a:pt x="2477" y="1546"/>
                    <a:pt x="2501" y="1581"/>
                    <a:pt x="2537" y="1617"/>
                  </a:cubicBezTo>
                  <a:cubicBezTo>
                    <a:pt x="2549" y="1617"/>
                    <a:pt x="2560" y="1629"/>
                    <a:pt x="2572" y="1629"/>
                  </a:cubicBezTo>
                  <a:cubicBezTo>
                    <a:pt x="2572" y="1629"/>
                    <a:pt x="2584" y="1617"/>
                    <a:pt x="2596" y="1617"/>
                  </a:cubicBezTo>
                  <a:cubicBezTo>
                    <a:pt x="2608" y="1593"/>
                    <a:pt x="2608" y="1570"/>
                    <a:pt x="2596" y="1558"/>
                  </a:cubicBezTo>
                  <a:cubicBezTo>
                    <a:pt x="2560" y="1522"/>
                    <a:pt x="2537" y="1486"/>
                    <a:pt x="2501" y="1450"/>
                  </a:cubicBezTo>
                  <a:lnTo>
                    <a:pt x="2477" y="1427"/>
                  </a:lnTo>
                  <a:cubicBezTo>
                    <a:pt x="2471" y="1421"/>
                    <a:pt x="2462" y="1418"/>
                    <a:pt x="2452" y="1418"/>
                  </a:cubicBezTo>
                  <a:close/>
                  <a:moveTo>
                    <a:pt x="2676" y="1669"/>
                  </a:moveTo>
                  <a:cubicBezTo>
                    <a:pt x="2668" y="1669"/>
                    <a:pt x="2661" y="1672"/>
                    <a:pt x="2656" y="1677"/>
                  </a:cubicBezTo>
                  <a:cubicBezTo>
                    <a:pt x="2632" y="1689"/>
                    <a:pt x="2632" y="1724"/>
                    <a:pt x="2644" y="1736"/>
                  </a:cubicBezTo>
                  <a:cubicBezTo>
                    <a:pt x="2680" y="1784"/>
                    <a:pt x="2715" y="1831"/>
                    <a:pt x="2739" y="1867"/>
                  </a:cubicBezTo>
                  <a:cubicBezTo>
                    <a:pt x="2751" y="1879"/>
                    <a:pt x="2763" y="1891"/>
                    <a:pt x="2775" y="1891"/>
                  </a:cubicBezTo>
                  <a:cubicBezTo>
                    <a:pt x="2787" y="1891"/>
                    <a:pt x="2787" y="1891"/>
                    <a:pt x="2799" y="1879"/>
                  </a:cubicBezTo>
                  <a:cubicBezTo>
                    <a:pt x="2810" y="1867"/>
                    <a:pt x="2822" y="1843"/>
                    <a:pt x="2810" y="1820"/>
                  </a:cubicBezTo>
                  <a:cubicBezTo>
                    <a:pt x="2787" y="1784"/>
                    <a:pt x="2751" y="1736"/>
                    <a:pt x="2715" y="1689"/>
                  </a:cubicBezTo>
                  <a:cubicBezTo>
                    <a:pt x="2701" y="1675"/>
                    <a:pt x="2687" y="1669"/>
                    <a:pt x="2676" y="1669"/>
                  </a:cubicBezTo>
                  <a:close/>
                  <a:moveTo>
                    <a:pt x="1798" y="2105"/>
                  </a:moveTo>
                  <a:cubicBezTo>
                    <a:pt x="1751" y="2105"/>
                    <a:pt x="1715" y="2117"/>
                    <a:pt x="1703" y="2141"/>
                  </a:cubicBezTo>
                  <a:cubicBezTo>
                    <a:pt x="1691" y="2165"/>
                    <a:pt x="1691" y="2189"/>
                    <a:pt x="1703" y="2201"/>
                  </a:cubicBezTo>
                  <a:cubicBezTo>
                    <a:pt x="1715" y="2212"/>
                    <a:pt x="1727" y="2212"/>
                    <a:pt x="1727" y="2212"/>
                  </a:cubicBezTo>
                  <a:cubicBezTo>
                    <a:pt x="1739" y="2212"/>
                    <a:pt x="1751" y="2201"/>
                    <a:pt x="1763" y="2201"/>
                  </a:cubicBezTo>
                  <a:cubicBezTo>
                    <a:pt x="1775" y="2189"/>
                    <a:pt x="1775" y="2189"/>
                    <a:pt x="1798" y="2189"/>
                  </a:cubicBezTo>
                  <a:cubicBezTo>
                    <a:pt x="1822" y="2189"/>
                    <a:pt x="1846" y="2189"/>
                    <a:pt x="1870" y="2201"/>
                  </a:cubicBezTo>
                  <a:cubicBezTo>
                    <a:pt x="1876" y="2204"/>
                    <a:pt x="1883" y="2205"/>
                    <a:pt x="1889" y="2205"/>
                  </a:cubicBezTo>
                  <a:cubicBezTo>
                    <a:pt x="1906" y="2205"/>
                    <a:pt x="1921" y="2194"/>
                    <a:pt x="1929" y="2177"/>
                  </a:cubicBezTo>
                  <a:cubicBezTo>
                    <a:pt x="1941" y="2153"/>
                    <a:pt x="1929" y="2129"/>
                    <a:pt x="1906" y="2117"/>
                  </a:cubicBezTo>
                  <a:cubicBezTo>
                    <a:pt x="1870" y="2105"/>
                    <a:pt x="1834" y="2105"/>
                    <a:pt x="1798" y="2105"/>
                  </a:cubicBezTo>
                  <a:close/>
                  <a:moveTo>
                    <a:pt x="2846" y="1958"/>
                  </a:moveTo>
                  <a:cubicBezTo>
                    <a:pt x="2842" y="1958"/>
                    <a:pt x="2837" y="1959"/>
                    <a:pt x="2834" y="1962"/>
                  </a:cubicBezTo>
                  <a:cubicBezTo>
                    <a:pt x="2810" y="1962"/>
                    <a:pt x="2799" y="1986"/>
                    <a:pt x="2799" y="2010"/>
                  </a:cubicBezTo>
                  <a:cubicBezTo>
                    <a:pt x="2799" y="2034"/>
                    <a:pt x="2810" y="2046"/>
                    <a:pt x="2810" y="2070"/>
                  </a:cubicBezTo>
                  <a:cubicBezTo>
                    <a:pt x="2810" y="2093"/>
                    <a:pt x="2799" y="2129"/>
                    <a:pt x="2787" y="2153"/>
                  </a:cubicBezTo>
                  <a:cubicBezTo>
                    <a:pt x="2787" y="2177"/>
                    <a:pt x="2799" y="2201"/>
                    <a:pt x="2822" y="2201"/>
                  </a:cubicBezTo>
                  <a:cubicBezTo>
                    <a:pt x="2822" y="2201"/>
                    <a:pt x="2822" y="2212"/>
                    <a:pt x="2834" y="2212"/>
                  </a:cubicBezTo>
                  <a:cubicBezTo>
                    <a:pt x="2846" y="2212"/>
                    <a:pt x="2870" y="2201"/>
                    <a:pt x="2870" y="2177"/>
                  </a:cubicBezTo>
                  <a:cubicBezTo>
                    <a:pt x="2882" y="2141"/>
                    <a:pt x="2894" y="2105"/>
                    <a:pt x="2894" y="2070"/>
                  </a:cubicBezTo>
                  <a:cubicBezTo>
                    <a:pt x="2894" y="2046"/>
                    <a:pt x="2882" y="2022"/>
                    <a:pt x="2882" y="1986"/>
                  </a:cubicBezTo>
                  <a:cubicBezTo>
                    <a:pt x="2873" y="1969"/>
                    <a:pt x="2858" y="1958"/>
                    <a:pt x="2846" y="1958"/>
                  </a:cubicBezTo>
                  <a:close/>
                  <a:moveTo>
                    <a:pt x="2741" y="2263"/>
                  </a:moveTo>
                  <a:cubicBezTo>
                    <a:pt x="2730" y="2263"/>
                    <a:pt x="2721" y="2266"/>
                    <a:pt x="2715" y="2272"/>
                  </a:cubicBezTo>
                  <a:cubicBezTo>
                    <a:pt x="2691" y="2296"/>
                    <a:pt x="2668" y="2320"/>
                    <a:pt x="2632" y="2343"/>
                  </a:cubicBezTo>
                  <a:lnTo>
                    <a:pt x="2584" y="2379"/>
                  </a:lnTo>
                  <a:cubicBezTo>
                    <a:pt x="2572" y="2391"/>
                    <a:pt x="2560" y="2415"/>
                    <a:pt x="2572" y="2439"/>
                  </a:cubicBezTo>
                  <a:cubicBezTo>
                    <a:pt x="2584" y="2451"/>
                    <a:pt x="2596" y="2451"/>
                    <a:pt x="2608" y="2451"/>
                  </a:cubicBezTo>
                  <a:lnTo>
                    <a:pt x="2632" y="2451"/>
                  </a:lnTo>
                  <a:cubicBezTo>
                    <a:pt x="2656" y="2439"/>
                    <a:pt x="2668" y="2427"/>
                    <a:pt x="2691" y="2403"/>
                  </a:cubicBezTo>
                  <a:cubicBezTo>
                    <a:pt x="2715" y="2379"/>
                    <a:pt x="2751" y="2355"/>
                    <a:pt x="2775" y="2332"/>
                  </a:cubicBezTo>
                  <a:cubicBezTo>
                    <a:pt x="2787" y="2320"/>
                    <a:pt x="2787" y="2296"/>
                    <a:pt x="2775" y="2272"/>
                  </a:cubicBezTo>
                  <a:cubicBezTo>
                    <a:pt x="2763" y="2266"/>
                    <a:pt x="2751" y="2263"/>
                    <a:pt x="2741" y="2263"/>
                  </a:cubicBezTo>
                  <a:close/>
                  <a:moveTo>
                    <a:pt x="2018" y="2228"/>
                  </a:moveTo>
                  <a:cubicBezTo>
                    <a:pt x="2009" y="2228"/>
                    <a:pt x="1999" y="2231"/>
                    <a:pt x="1989" y="2236"/>
                  </a:cubicBezTo>
                  <a:cubicBezTo>
                    <a:pt x="1977" y="2248"/>
                    <a:pt x="1965" y="2272"/>
                    <a:pt x="1977" y="2296"/>
                  </a:cubicBezTo>
                  <a:cubicBezTo>
                    <a:pt x="2001" y="2332"/>
                    <a:pt x="2025" y="2379"/>
                    <a:pt x="2037" y="2439"/>
                  </a:cubicBezTo>
                  <a:cubicBezTo>
                    <a:pt x="2037" y="2451"/>
                    <a:pt x="2048" y="2474"/>
                    <a:pt x="2072" y="2474"/>
                  </a:cubicBezTo>
                  <a:cubicBezTo>
                    <a:pt x="2072" y="2474"/>
                    <a:pt x="2084" y="2474"/>
                    <a:pt x="2084" y="2463"/>
                  </a:cubicBezTo>
                  <a:cubicBezTo>
                    <a:pt x="2108" y="2463"/>
                    <a:pt x="2120" y="2439"/>
                    <a:pt x="2120" y="2415"/>
                  </a:cubicBezTo>
                  <a:cubicBezTo>
                    <a:pt x="2096" y="2355"/>
                    <a:pt x="2072" y="2296"/>
                    <a:pt x="2048" y="2248"/>
                  </a:cubicBezTo>
                  <a:cubicBezTo>
                    <a:pt x="2041" y="2234"/>
                    <a:pt x="2030" y="2228"/>
                    <a:pt x="2018" y="2228"/>
                  </a:cubicBezTo>
                  <a:close/>
                  <a:moveTo>
                    <a:pt x="1715" y="2284"/>
                  </a:moveTo>
                  <a:cubicBezTo>
                    <a:pt x="1703" y="2296"/>
                    <a:pt x="1691" y="2320"/>
                    <a:pt x="1703" y="2343"/>
                  </a:cubicBezTo>
                  <a:cubicBezTo>
                    <a:pt x="1727" y="2403"/>
                    <a:pt x="1763" y="2451"/>
                    <a:pt x="1810" y="2486"/>
                  </a:cubicBezTo>
                  <a:cubicBezTo>
                    <a:pt x="1822" y="2498"/>
                    <a:pt x="1822" y="2498"/>
                    <a:pt x="1834" y="2498"/>
                  </a:cubicBezTo>
                  <a:cubicBezTo>
                    <a:pt x="1846" y="2498"/>
                    <a:pt x="1858" y="2498"/>
                    <a:pt x="1870" y="2486"/>
                  </a:cubicBezTo>
                  <a:cubicBezTo>
                    <a:pt x="1882" y="2474"/>
                    <a:pt x="1882" y="2439"/>
                    <a:pt x="1870" y="2427"/>
                  </a:cubicBezTo>
                  <a:cubicBezTo>
                    <a:pt x="1822" y="2391"/>
                    <a:pt x="1798" y="2355"/>
                    <a:pt x="1775" y="2308"/>
                  </a:cubicBezTo>
                  <a:cubicBezTo>
                    <a:pt x="1763" y="2284"/>
                    <a:pt x="1739" y="2284"/>
                    <a:pt x="1715" y="2284"/>
                  </a:cubicBezTo>
                  <a:close/>
                  <a:moveTo>
                    <a:pt x="2466" y="2458"/>
                  </a:moveTo>
                  <a:cubicBezTo>
                    <a:pt x="2461" y="2458"/>
                    <a:pt x="2457" y="2459"/>
                    <a:pt x="2453" y="2463"/>
                  </a:cubicBezTo>
                  <a:cubicBezTo>
                    <a:pt x="2394" y="2486"/>
                    <a:pt x="2346" y="2498"/>
                    <a:pt x="2299" y="2510"/>
                  </a:cubicBezTo>
                  <a:cubicBezTo>
                    <a:pt x="2275" y="2522"/>
                    <a:pt x="2263" y="2546"/>
                    <a:pt x="2275" y="2570"/>
                  </a:cubicBezTo>
                  <a:cubicBezTo>
                    <a:pt x="2275" y="2582"/>
                    <a:pt x="2287" y="2593"/>
                    <a:pt x="2310" y="2593"/>
                  </a:cubicBezTo>
                  <a:lnTo>
                    <a:pt x="2322" y="2593"/>
                  </a:lnTo>
                  <a:cubicBezTo>
                    <a:pt x="2370" y="2582"/>
                    <a:pt x="2429" y="2558"/>
                    <a:pt x="2489" y="2534"/>
                  </a:cubicBezTo>
                  <a:cubicBezTo>
                    <a:pt x="2501" y="2522"/>
                    <a:pt x="2513" y="2498"/>
                    <a:pt x="2501" y="2474"/>
                  </a:cubicBezTo>
                  <a:cubicBezTo>
                    <a:pt x="2492" y="2466"/>
                    <a:pt x="2478" y="2458"/>
                    <a:pt x="2466" y="2458"/>
                  </a:cubicBezTo>
                  <a:close/>
                  <a:moveTo>
                    <a:pt x="1977" y="2505"/>
                  </a:moveTo>
                  <a:cubicBezTo>
                    <a:pt x="1965" y="2505"/>
                    <a:pt x="1950" y="2517"/>
                    <a:pt x="1941" y="2534"/>
                  </a:cubicBezTo>
                  <a:cubicBezTo>
                    <a:pt x="1929" y="2558"/>
                    <a:pt x="1941" y="2582"/>
                    <a:pt x="1965" y="2582"/>
                  </a:cubicBezTo>
                  <a:cubicBezTo>
                    <a:pt x="1989" y="2593"/>
                    <a:pt x="2025" y="2605"/>
                    <a:pt x="2060" y="2605"/>
                  </a:cubicBezTo>
                  <a:cubicBezTo>
                    <a:pt x="2060" y="2629"/>
                    <a:pt x="2060" y="2653"/>
                    <a:pt x="2060" y="2665"/>
                  </a:cubicBezTo>
                  <a:cubicBezTo>
                    <a:pt x="2060" y="2701"/>
                    <a:pt x="2060" y="2724"/>
                    <a:pt x="2048" y="2760"/>
                  </a:cubicBezTo>
                  <a:cubicBezTo>
                    <a:pt x="2048" y="2784"/>
                    <a:pt x="2072" y="2796"/>
                    <a:pt x="2096" y="2808"/>
                  </a:cubicBezTo>
                  <a:cubicBezTo>
                    <a:pt x="2120" y="2808"/>
                    <a:pt x="2132" y="2784"/>
                    <a:pt x="2144" y="2760"/>
                  </a:cubicBezTo>
                  <a:cubicBezTo>
                    <a:pt x="2144" y="2736"/>
                    <a:pt x="2144" y="2701"/>
                    <a:pt x="2144" y="2665"/>
                  </a:cubicBezTo>
                  <a:cubicBezTo>
                    <a:pt x="2144" y="2653"/>
                    <a:pt x="2144" y="2641"/>
                    <a:pt x="2144" y="2617"/>
                  </a:cubicBezTo>
                  <a:cubicBezTo>
                    <a:pt x="2168" y="2617"/>
                    <a:pt x="2191" y="2605"/>
                    <a:pt x="2191" y="2582"/>
                  </a:cubicBezTo>
                  <a:cubicBezTo>
                    <a:pt x="2191" y="2558"/>
                    <a:pt x="2168" y="2534"/>
                    <a:pt x="2144" y="2534"/>
                  </a:cubicBezTo>
                  <a:cubicBezTo>
                    <a:pt x="2096" y="2534"/>
                    <a:pt x="2037" y="2522"/>
                    <a:pt x="1989" y="2510"/>
                  </a:cubicBezTo>
                  <a:cubicBezTo>
                    <a:pt x="1986" y="2507"/>
                    <a:pt x="1982" y="2505"/>
                    <a:pt x="1977" y="2505"/>
                  </a:cubicBezTo>
                  <a:close/>
                  <a:moveTo>
                    <a:pt x="2084" y="2879"/>
                  </a:moveTo>
                  <a:cubicBezTo>
                    <a:pt x="2060" y="2879"/>
                    <a:pt x="2037" y="2903"/>
                    <a:pt x="2037" y="2927"/>
                  </a:cubicBezTo>
                  <a:cubicBezTo>
                    <a:pt x="2025" y="2974"/>
                    <a:pt x="2013" y="3034"/>
                    <a:pt x="2001" y="3082"/>
                  </a:cubicBezTo>
                  <a:cubicBezTo>
                    <a:pt x="2001" y="3105"/>
                    <a:pt x="2013" y="3129"/>
                    <a:pt x="2037" y="3129"/>
                  </a:cubicBezTo>
                  <a:lnTo>
                    <a:pt x="2048" y="3129"/>
                  </a:lnTo>
                  <a:cubicBezTo>
                    <a:pt x="2060" y="3129"/>
                    <a:pt x="2084" y="3117"/>
                    <a:pt x="2084" y="3105"/>
                  </a:cubicBezTo>
                  <a:cubicBezTo>
                    <a:pt x="2096" y="3046"/>
                    <a:pt x="2108" y="2986"/>
                    <a:pt x="2120" y="2939"/>
                  </a:cubicBezTo>
                  <a:cubicBezTo>
                    <a:pt x="2120" y="2915"/>
                    <a:pt x="2108" y="2891"/>
                    <a:pt x="2084" y="2879"/>
                  </a:cubicBezTo>
                  <a:close/>
                  <a:moveTo>
                    <a:pt x="48" y="2974"/>
                  </a:moveTo>
                  <a:cubicBezTo>
                    <a:pt x="24" y="2974"/>
                    <a:pt x="1" y="2986"/>
                    <a:pt x="1" y="3010"/>
                  </a:cubicBezTo>
                  <a:cubicBezTo>
                    <a:pt x="1" y="3010"/>
                    <a:pt x="1" y="3034"/>
                    <a:pt x="1" y="3082"/>
                  </a:cubicBezTo>
                  <a:cubicBezTo>
                    <a:pt x="1" y="3117"/>
                    <a:pt x="1" y="3141"/>
                    <a:pt x="1" y="3189"/>
                  </a:cubicBezTo>
                  <a:cubicBezTo>
                    <a:pt x="1" y="3201"/>
                    <a:pt x="24" y="3225"/>
                    <a:pt x="36" y="3225"/>
                  </a:cubicBezTo>
                  <a:lnTo>
                    <a:pt x="48" y="3225"/>
                  </a:lnTo>
                  <a:cubicBezTo>
                    <a:pt x="60" y="3225"/>
                    <a:pt x="84" y="3201"/>
                    <a:pt x="84" y="3177"/>
                  </a:cubicBezTo>
                  <a:cubicBezTo>
                    <a:pt x="84" y="3141"/>
                    <a:pt x="84" y="3105"/>
                    <a:pt x="84" y="3082"/>
                  </a:cubicBezTo>
                  <a:cubicBezTo>
                    <a:pt x="84" y="3046"/>
                    <a:pt x="84" y="3022"/>
                    <a:pt x="84" y="3022"/>
                  </a:cubicBezTo>
                  <a:cubicBezTo>
                    <a:pt x="84" y="2998"/>
                    <a:pt x="60" y="2974"/>
                    <a:pt x="48" y="2974"/>
                  </a:cubicBezTo>
                  <a:close/>
                  <a:moveTo>
                    <a:pt x="1994" y="3208"/>
                  </a:moveTo>
                  <a:cubicBezTo>
                    <a:pt x="1977" y="3208"/>
                    <a:pt x="1962" y="3219"/>
                    <a:pt x="1953" y="3236"/>
                  </a:cubicBezTo>
                  <a:cubicBezTo>
                    <a:pt x="1941" y="3296"/>
                    <a:pt x="1918" y="3344"/>
                    <a:pt x="1894" y="3391"/>
                  </a:cubicBezTo>
                  <a:cubicBezTo>
                    <a:pt x="1894" y="3415"/>
                    <a:pt x="1906" y="3439"/>
                    <a:pt x="1918" y="3451"/>
                  </a:cubicBezTo>
                  <a:lnTo>
                    <a:pt x="1941" y="3451"/>
                  </a:lnTo>
                  <a:cubicBezTo>
                    <a:pt x="1953" y="3451"/>
                    <a:pt x="1965" y="3439"/>
                    <a:pt x="1977" y="3427"/>
                  </a:cubicBezTo>
                  <a:cubicBezTo>
                    <a:pt x="2001" y="3379"/>
                    <a:pt x="2025" y="3320"/>
                    <a:pt x="2037" y="3272"/>
                  </a:cubicBezTo>
                  <a:cubicBezTo>
                    <a:pt x="2048" y="3248"/>
                    <a:pt x="2037" y="3225"/>
                    <a:pt x="2013" y="3213"/>
                  </a:cubicBezTo>
                  <a:cubicBezTo>
                    <a:pt x="2006" y="3209"/>
                    <a:pt x="2000" y="3208"/>
                    <a:pt x="1994" y="3208"/>
                  </a:cubicBezTo>
                  <a:close/>
                  <a:moveTo>
                    <a:pt x="48" y="3308"/>
                  </a:moveTo>
                  <a:cubicBezTo>
                    <a:pt x="24" y="3308"/>
                    <a:pt x="13" y="3332"/>
                    <a:pt x="13" y="3355"/>
                  </a:cubicBezTo>
                  <a:cubicBezTo>
                    <a:pt x="24" y="3415"/>
                    <a:pt x="36" y="3475"/>
                    <a:pt x="48" y="3522"/>
                  </a:cubicBezTo>
                  <a:cubicBezTo>
                    <a:pt x="60" y="3546"/>
                    <a:pt x="72" y="3558"/>
                    <a:pt x="96" y="3558"/>
                  </a:cubicBezTo>
                  <a:lnTo>
                    <a:pt x="108" y="3558"/>
                  </a:lnTo>
                  <a:cubicBezTo>
                    <a:pt x="120" y="3546"/>
                    <a:pt x="143" y="3522"/>
                    <a:pt x="132" y="3498"/>
                  </a:cubicBezTo>
                  <a:cubicBezTo>
                    <a:pt x="120" y="3451"/>
                    <a:pt x="108" y="3391"/>
                    <a:pt x="96" y="3344"/>
                  </a:cubicBezTo>
                  <a:cubicBezTo>
                    <a:pt x="96" y="3320"/>
                    <a:pt x="72" y="3308"/>
                    <a:pt x="48" y="3308"/>
                  </a:cubicBezTo>
                  <a:close/>
                  <a:moveTo>
                    <a:pt x="1868" y="3518"/>
                  </a:moveTo>
                  <a:cubicBezTo>
                    <a:pt x="1852" y="3518"/>
                    <a:pt x="1831" y="3529"/>
                    <a:pt x="1822" y="3546"/>
                  </a:cubicBezTo>
                  <a:cubicBezTo>
                    <a:pt x="1798" y="3594"/>
                    <a:pt x="1775" y="3641"/>
                    <a:pt x="1739" y="3677"/>
                  </a:cubicBezTo>
                  <a:cubicBezTo>
                    <a:pt x="1727" y="3701"/>
                    <a:pt x="1739" y="3725"/>
                    <a:pt x="1751" y="3736"/>
                  </a:cubicBezTo>
                  <a:cubicBezTo>
                    <a:pt x="1763" y="3748"/>
                    <a:pt x="1763" y="3748"/>
                    <a:pt x="1775" y="3748"/>
                  </a:cubicBezTo>
                  <a:cubicBezTo>
                    <a:pt x="1787" y="3748"/>
                    <a:pt x="1798" y="3736"/>
                    <a:pt x="1810" y="3725"/>
                  </a:cubicBezTo>
                  <a:cubicBezTo>
                    <a:pt x="1846" y="3677"/>
                    <a:pt x="1870" y="3629"/>
                    <a:pt x="1906" y="3582"/>
                  </a:cubicBezTo>
                  <a:cubicBezTo>
                    <a:pt x="1918" y="3558"/>
                    <a:pt x="1906" y="3534"/>
                    <a:pt x="1882" y="3522"/>
                  </a:cubicBezTo>
                  <a:cubicBezTo>
                    <a:pt x="1879" y="3519"/>
                    <a:pt x="1874" y="3518"/>
                    <a:pt x="1868" y="3518"/>
                  </a:cubicBezTo>
                  <a:close/>
                  <a:moveTo>
                    <a:pt x="150" y="3625"/>
                  </a:moveTo>
                  <a:cubicBezTo>
                    <a:pt x="144" y="3625"/>
                    <a:pt x="138" y="3626"/>
                    <a:pt x="132" y="3629"/>
                  </a:cubicBezTo>
                  <a:cubicBezTo>
                    <a:pt x="108" y="3641"/>
                    <a:pt x="108" y="3665"/>
                    <a:pt x="108" y="3689"/>
                  </a:cubicBezTo>
                  <a:cubicBezTo>
                    <a:pt x="132" y="3736"/>
                    <a:pt x="155" y="3796"/>
                    <a:pt x="191" y="3844"/>
                  </a:cubicBezTo>
                  <a:cubicBezTo>
                    <a:pt x="203" y="3856"/>
                    <a:pt x="215" y="3856"/>
                    <a:pt x="227" y="3856"/>
                  </a:cubicBezTo>
                  <a:lnTo>
                    <a:pt x="251" y="3856"/>
                  </a:lnTo>
                  <a:cubicBezTo>
                    <a:pt x="274" y="3844"/>
                    <a:pt x="274" y="3820"/>
                    <a:pt x="263" y="3796"/>
                  </a:cubicBezTo>
                  <a:cubicBezTo>
                    <a:pt x="239" y="3748"/>
                    <a:pt x="215" y="3701"/>
                    <a:pt x="191" y="3653"/>
                  </a:cubicBezTo>
                  <a:cubicBezTo>
                    <a:pt x="182" y="3636"/>
                    <a:pt x="167" y="3625"/>
                    <a:pt x="150" y="3625"/>
                  </a:cubicBezTo>
                  <a:close/>
                  <a:moveTo>
                    <a:pt x="1679" y="3794"/>
                  </a:moveTo>
                  <a:cubicBezTo>
                    <a:pt x="1665" y="3794"/>
                    <a:pt x="1651" y="3801"/>
                    <a:pt x="1644" y="3808"/>
                  </a:cubicBezTo>
                  <a:cubicBezTo>
                    <a:pt x="1608" y="3856"/>
                    <a:pt x="1572" y="3891"/>
                    <a:pt x="1525" y="3927"/>
                  </a:cubicBezTo>
                  <a:cubicBezTo>
                    <a:pt x="1513" y="3939"/>
                    <a:pt x="1513" y="3963"/>
                    <a:pt x="1525" y="3987"/>
                  </a:cubicBezTo>
                  <a:cubicBezTo>
                    <a:pt x="1537" y="3998"/>
                    <a:pt x="1548" y="3998"/>
                    <a:pt x="1560" y="3998"/>
                  </a:cubicBezTo>
                  <a:cubicBezTo>
                    <a:pt x="1560" y="3998"/>
                    <a:pt x="1572" y="3998"/>
                    <a:pt x="1584" y="3987"/>
                  </a:cubicBezTo>
                  <a:cubicBezTo>
                    <a:pt x="1632" y="3951"/>
                    <a:pt x="1667" y="3903"/>
                    <a:pt x="1703" y="3867"/>
                  </a:cubicBezTo>
                  <a:cubicBezTo>
                    <a:pt x="1727" y="3844"/>
                    <a:pt x="1727" y="3820"/>
                    <a:pt x="1703" y="3808"/>
                  </a:cubicBezTo>
                  <a:cubicBezTo>
                    <a:pt x="1698" y="3798"/>
                    <a:pt x="1689" y="3794"/>
                    <a:pt x="1679" y="3794"/>
                  </a:cubicBezTo>
                  <a:close/>
                  <a:moveTo>
                    <a:pt x="332" y="3906"/>
                  </a:moveTo>
                  <a:cubicBezTo>
                    <a:pt x="322" y="3906"/>
                    <a:pt x="310" y="3909"/>
                    <a:pt x="298" y="3915"/>
                  </a:cubicBezTo>
                  <a:cubicBezTo>
                    <a:pt x="286" y="3939"/>
                    <a:pt x="286" y="3963"/>
                    <a:pt x="298" y="3975"/>
                  </a:cubicBezTo>
                  <a:cubicBezTo>
                    <a:pt x="346" y="4022"/>
                    <a:pt x="394" y="4058"/>
                    <a:pt x="441" y="4094"/>
                  </a:cubicBezTo>
                  <a:lnTo>
                    <a:pt x="465" y="4094"/>
                  </a:lnTo>
                  <a:cubicBezTo>
                    <a:pt x="477" y="4094"/>
                    <a:pt x="489" y="4094"/>
                    <a:pt x="501" y="4082"/>
                  </a:cubicBezTo>
                  <a:cubicBezTo>
                    <a:pt x="513" y="4058"/>
                    <a:pt x="501" y="4034"/>
                    <a:pt x="489" y="4022"/>
                  </a:cubicBezTo>
                  <a:cubicBezTo>
                    <a:pt x="441" y="3987"/>
                    <a:pt x="405" y="3963"/>
                    <a:pt x="358" y="3915"/>
                  </a:cubicBezTo>
                  <a:cubicBezTo>
                    <a:pt x="352" y="3909"/>
                    <a:pt x="343" y="3906"/>
                    <a:pt x="332" y="3906"/>
                  </a:cubicBezTo>
                  <a:close/>
                  <a:moveTo>
                    <a:pt x="1422" y="4014"/>
                  </a:moveTo>
                  <a:cubicBezTo>
                    <a:pt x="1413" y="4014"/>
                    <a:pt x="1403" y="4017"/>
                    <a:pt x="1394" y="4022"/>
                  </a:cubicBezTo>
                  <a:cubicBezTo>
                    <a:pt x="1358" y="4046"/>
                    <a:pt x="1310" y="4070"/>
                    <a:pt x="1251" y="4094"/>
                  </a:cubicBezTo>
                  <a:cubicBezTo>
                    <a:pt x="1239" y="4094"/>
                    <a:pt x="1227" y="4117"/>
                    <a:pt x="1227" y="4141"/>
                  </a:cubicBezTo>
                  <a:cubicBezTo>
                    <a:pt x="1239" y="4153"/>
                    <a:pt x="1251" y="4165"/>
                    <a:pt x="1275" y="4165"/>
                  </a:cubicBezTo>
                  <a:lnTo>
                    <a:pt x="1286" y="4165"/>
                  </a:lnTo>
                  <a:cubicBezTo>
                    <a:pt x="1334" y="4141"/>
                    <a:pt x="1394" y="4117"/>
                    <a:pt x="1441" y="4094"/>
                  </a:cubicBezTo>
                  <a:cubicBezTo>
                    <a:pt x="1465" y="4082"/>
                    <a:pt x="1465" y="4046"/>
                    <a:pt x="1453" y="4034"/>
                  </a:cubicBezTo>
                  <a:cubicBezTo>
                    <a:pt x="1446" y="4020"/>
                    <a:pt x="1435" y="4014"/>
                    <a:pt x="1422" y="4014"/>
                  </a:cubicBezTo>
                  <a:close/>
                  <a:moveTo>
                    <a:pt x="613" y="4089"/>
                  </a:moveTo>
                  <a:cubicBezTo>
                    <a:pt x="596" y="4089"/>
                    <a:pt x="581" y="4100"/>
                    <a:pt x="572" y="4117"/>
                  </a:cubicBezTo>
                  <a:cubicBezTo>
                    <a:pt x="572" y="4141"/>
                    <a:pt x="572" y="4165"/>
                    <a:pt x="596" y="4165"/>
                  </a:cubicBezTo>
                  <a:cubicBezTo>
                    <a:pt x="655" y="4189"/>
                    <a:pt x="715" y="4201"/>
                    <a:pt x="775" y="4213"/>
                  </a:cubicBezTo>
                  <a:cubicBezTo>
                    <a:pt x="798" y="4213"/>
                    <a:pt x="810" y="4201"/>
                    <a:pt x="822" y="4177"/>
                  </a:cubicBezTo>
                  <a:cubicBezTo>
                    <a:pt x="822" y="4153"/>
                    <a:pt x="810" y="4129"/>
                    <a:pt x="786" y="4129"/>
                  </a:cubicBezTo>
                  <a:cubicBezTo>
                    <a:pt x="727" y="4117"/>
                    <a:pt x="679" y="4106"/>
                    <a:pt x="632" y="4094"/>
                  </a:cubicBezTo>
                  <a:cubicBezTo>
                    <a:pt x="625" y="4090"/>
                    <a:pt x="619" y="4089"/>
                    <a:pt x="613" y="4089"/>
                  </a:cubicBezTo>
                  <a:close/>
                  <a:moveTo>
                    <a:pt x="1096" y="4129"/>
                  </a:moveTo>
                  <a:cubicBezTo>
                    <a:pt x="1060" y="4141"/>
                    <a:pt x="1025" y="4141"/>
                    <a:pt x="989" y="4141"/>
                  </a:cubicBezTo>
                  <a:lnTo>
                    <a:pt x="941" y="4141"/>
                  </a:lnTo>
                  <a:cubicBezTo>
                    <a:pt x="917" y="4141"/>
                    <a:pt x="905" y="4153"/>
                    <a:pt x="905" y="4177"/>
                  </a:cubicBezTo>
                  <a:cubicBezTo>
                    <a:pt x="905" y="4201"/>
                    <a:pt x="917" y="4225"/>
                    <a:pt x="941" y="4225"/>
                  </a:cubicBezTo>
                  <a:lnTo>
                    <a:pt x="989" y="4225"/>
                  </a:lnTo>
                  <a:cubicBezTo>
                    <a:pt x="1036" y="4225"/>
                    <a:pt x="1072" y="4225"/>
                    <a:pt x="1120" y="4213"/>
                  </a:cubicBezTo>
                  <a:cubicBezTo>
                    <a:pt x="1132" y="4213"/>
                    <a:pt x="1156" y="4189"/>
                    <a:pt x="1144" y="4165"/>
                  </a:cubicBezTo>
                  <a:cubicBezTo>
                    <a:pt x="1144" y="4141"/>
                    <a:pt x="1120" y="4129"/>
                    <a:pt x="1096" y="412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10"/>
            <p:cNvSpPr/>
            <p:nvPr/>
          </p:nvSpPr>
          <p:spPr>
            <a:xfrm>
              <a:off x="3217665" y="3682812"/>
              <a:ext cx="31668" cy="26646"/>
            </a:xfrm>
            <a:custGeom>
              <a:avLst/>
              <a:gdLst/>
              <a:ahLst/>
              <a:cxnLst/>
              <a:rect l="l" t="t" r="r" b="b"/>
              <a:pathLst>
                <a:path w="1028" h="865" extrusionOk="0">
                  <a:moveTo>
                    <a:pt x="635" y="0"/>
                  </a:moveTo>
                  <a:cubicBezTo>
                    <a:pt x="464" y="0"/>
                    <a:pt x="440" y="234"/>
                    <a:pt x="477" y="411"/>
                  </a:cubicBezTo>
                  <a:lnTo>
                    <a:pt x="477" y="411"/>
                  </a:lnTo>
                  <a:cubicBezTo>
                    <a:pt x="414" y="385"/>
                    <a:pt x="342" y="366"/>
                    <a:pt x="275" y="366"/>
                  </a:cubicBezTo>
                  <a:cubicBezTo>
                    <a:pt x="198" y="366"/>
                    <a:pt x="128" y="391"/>
                    <a:pt x="87" y="456"/>
                  </a:cubicBezTo>
                  <a:cubicBezTo>
                    <a:pt x="0" y="605"/>
                    <a:pt x="330" y="864"/>
                    <a:pt x="605" y="864"/>
                  </a:cubicBezTo>
                  <a:cubicBezTo>
                    <a:pt x="745" y="864"/>
                    <a:pt x="872" y="796"/>
                    <a:pt x="920" y="611"/>
                  </a:cubicBezTo>
                  <a:cubicBezTo>
                    <a:pt x="920" y="611"/>
                    <a:pt x="1027" y="51"/>
                    <a:pt x="670" y="3"/>
                  </a:cubicBezTo>
                  <a:cubicBezTo>
                    <a:pt x="658" y="1"/>
                    <a:pt x="646" y="0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10"/>
            <p:cNvSpPr/>
            <p:nvPr/>
          </p:nvSpPr>
          <p:spPr>
            <a:xfrm>
              <a:off x="3218127" y="3681333"/>
              <a:ext cx="31205" cy="29480"/>
            </a:xfrm>
            <a:custGeom>
              <a:avLst/>
              <a:gdLst/>
              <a:ahLst/>
              <a:cxnLst/>
              <a:rect l="l" t="t" r="r" b="b"/>
              <a:pathLst>
                <a:path w="1013" h="957" extrusionOk="0">
                  <a:moveTo>
                    <a:pt x="536" y="540"/>
                  </a:moveTo>
                  <a:lnTo>
                    <a:pt x="536" y="540"/>
                  </a:lnTo>
                  <a:cubicBezTo>
                    <a:pt x="572" y="575"/>
                    <a:pt x="596" y="599"/>
                    <a:pt x="596" y="599"/>
                  </a:cubicBezTo>
                  <a:cubicBezTo>
                    <a:pt x="596" y="611"/>
                    <a:pt x="584" y="611"/>
                    <a:pt x="584" y="611"/>
                  </a:cubicBezTo>
                  <a:cubicBezTo>
                    <a:pt x="572" y="611"/>
                    <a:pt x="548" y="587"/>
                    <a:pt x="536" y="540"/>
                  </a:cubicBezTo>
                  <a:close/>
                  <a:moveTo>
                    <a:pt x="643" y="87"/>
                  </a:moveTo>
                  <a:cubicBezTo>
                    <a:pt x="715" y="99"/>
                    <a:pt x="762" y="135"/>
                    <a:pt x="798" y="182"/>
                  </a:cubicBezTo>
                  <a:cubicBezTo>
                    <a:pt x="917" y="349"/>
                    <a:pt x="858" y="647"/>
                    <a:pt x="858" y="659"/>
                  </a:cubicBezTo>
                  <a:cubicBezTo>
                    <a:pt x="822" y="802"/>
                    <a:pt x="738" y="873"/>
                    <a:pt x="596" y="873"/>
                  </a:cubicBezTo>
                  <a:cubicBezTo>
                    <a:pt x="405" y="873"/>
                    <a:pt x="191" y="742"/>
                    <a:pt x="119" y="623"/>
                  </a:cubicBezTo>
                  <a:cubicBezTo>
                    <a:pt x="96" y="587"/>
                    <a:pt x="96" y="552"/>
                    <a:pt x="107" y="528"/>
                  </a:cubicBezTo>
                  <a:cubicBezTo>
                    <a:pt x="143" y="480"/>
                    <a:pt x="191" y="456"/>
                    <a:pt x="262" y="456"/>
                  </a:cubicBezTo>
                  <a:cubicBezTo>
                    <a:pt x="310" y="456"/>
                    <a:pt x="369" y="468"/>
                    <a:pt x="429" y="492"/>
                  </a:cubicBezTo>
                  <a:cubicBezTo>
                    <a:pt x="441" y="563"/>
                    <a:pt x="488" y="694"/>
                    <a:pt x="584" y="694"/>
                  </a:cubicBezTo>
                  <a:cubicBezTo>
                    <a:pt x="608" y="694"/>
                    <a:pt x="631" y="694"/>
                    <a:pt x="667" y="647"/>
                  </a:cubicBezTo>
                  <a:cubicBezTo>
                    <a:pt x="679" y="635"/>
                    <a:pt x="679" y="611"/>
                    <a:pt x="679" y="587"/>
                  </a:cubicBezTo>
                  <a:cubicBezTo>
                    <a:pt x="667" y="528"/>
                    <a:pt x="572" y="468"/>
                    <a:pt x="500" y="432"/>
                  </a:cubicBezTo>
                  <a:cubicBezTo>
                    <a:pt x="477" y="325"/>
                    <a:pt x="488" y="194"/>
                    <a:pt x="536" y="135"/>
                  </a:cubicBezTo>
                  <a:cubicBezTo>
                    <a:pt x="560" y="99"/>
                    <a:pt x="596" y="87"/>
                    <a:pt x="643" y="87"/>
                  </a:cubicBezTo>
                  <a:close/>
                  <a:moveTo>
                    <a:pt x="626" y="1"/>
                  </a:moveTo>
                  <a:cubicBezTo>
                    <a:pt x="561" y="1"/>
                    <a:pt x="506" y="26"/>
                    <a:pt x="477" y="75"/>
                  </a:cubicBezTo>
                  <a:cubicBezTo>
                    <a:pt x="405" y="159"/>
                    <a:pt x="393" y="278"/>
                    <a:pt x="405" y="397"/>
                  </a:cubicBezTo>
                  <a:cubicBezTo>
                    <a:pt x="351" y="381"/>
                    <a:pt x="299" y="373"/>
                    <a:pt x="252" y="373"/>
                  </a:cubicBezTo>
                  <a:cubicBezTo>
                    <a:pt x="154" y="373"/>
                    <a:pt x="76" y="408"/>
                    <a:pt x="36" y="480"/>
                  </a:cubicBezTo>
                  <a:cubicBezTo>
                    <a:pt x="0" y="528"/>
                    <a:pt x="12" y="599"/>
                    <a:pt x="48" y="659"/>
                  </a:cubicBezTo>
                  <a:cubicBezTo>
                    <a:pt x="119" y="802"/>
                    <a:pt x="369" y="956"/>
                    <a:pt x="596" y="956"/>
                  </a:cubicBezTo>
                  <a:cubicBezTo>
                    <a:pt x="774" y="956"/>
                    <a:pt x="893" y="861"/>
                    <a:pt x="941" y="671"/>
                  </a:cubicBezTo>
                  <a:cubicBezTo>
                    <a:pt x="941" y="659"/>
                    <a:pt x="1012" y="325"/>
                    <a:pt x="869" y="135"/>
                  </a:cubicBezTo>
                  <a:cubicBezTo>
                    <a:pt x="822" y="63"/>
                    <a:pt x="750" y="16"/>
                    <a:pt x="667" y="4"/>
                  </a:cubicBezTo>
                  <a:cubicBezTo>
                    <a:pt x="653" y="2"/>
                    <a:pt x="640" y="1"/>
                    <a:pt x="62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10"/>
            <p:cNvSpPr/>
            <p:nvPr/>
          </p:nvSpPr>
          <p:spPr>
            <a:xfrm>
              <a:off x="3239968" y="3705423"/>
              <a:ext cx="35118" cy="26800"/>
            </a:xfrm>
            <a:custGeom>
              <a:avLst/>
              <a:gdLst/>
              <a:ahLst/>
              <a:cxnLst/>
              <a:rect l="l" t="t" r="r" b="b"/>
              <a:pathLst>
                <a:path w="1140" h="870" extrusionOk="0">
                  <a:moveTo>
                    <a:pt x="695" y="1"/>
                  </a:moveTo>
                  <a:cubicBezTo>
                    <a:pt x="583" y="1"/>
                    <a:pt x="494" y="20"/>
                    <a:pt x="494" y="20"/>
                  </a:cubicBezTo>
                  <a:cubicBezTo>
                    <a:pt x="1" y="162"/>
                    <a:pt x="375" y="870"/>
                    <a:pt x="614" y="870"/>
                  </a:cubicBezTo>
                  <a:cubicBezTo>
                    <a:pt x="635" y="870"/>
                    <a:pt x="654" y="864"/>
                    <a:pt x="672" y="853"/>
                  </a:cubicBezTo>
                  <a:cubicBezTo>
                    <a:pt x="789" y="775"/>
                    <a:pt x="768" y="595"/>
                    <a:pt x="709" y="459"/>
                  </a:cubicBezTo>
                  <a:lnTo>
                    <a:pt x="709" y="459"/>
                  </a:lnTo>
                  <a:cubicBezTo>
                    <a:pt x="750" y="466"/>
                    <a:pt x="794" y="471"/>
                    <a:pt x="837" y="471"/>
                  </a:cubicBezTo>
                  <a:cubicBezTo>
                    <a:pt x="993" y="471"/>
                    <a:pt x="1139" y="415"/>
                    <a:pt x="1113" y="258"/>
                  </a:cubicBezTo>
                  <a:cubicBezTo>
                    <a:pt x="1077" y="43"/>
                    <a:pt x="861" y="1"/>
                    <a:pt x="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10"/>
            <p:cNvSpPr/>
            <p:nvPr/>
          </p:nvSpPr>
          <p:spPr>
            <a:xfrm>
              <a:off x="3245636" y="3704191"/>
              <a:ext cx="30096" cy="29357"/>
            </a:xfrm>
            <a:custGeom>
              <a:avLst/>
              <a:gdLst/>
              <a:ahLst/>
              <a:cxnLst/>
              <a:rect l="l" t="t" r="r" b="b"/>
              <a:pathLst>
                <a:path w="977" h="953" extrusionOk="0">
                  <a:moveTo>
                    <a:pt x="381" y="369"/>
                  </a:moveTo>
                  <a:cubicBezTo>
                    <a:pt x="381" y="369"/>
                    <a:pt x="417" y="393"/>
                    <a:pt x="441" y="429"/>
                  </a:cubicBezTo>
                  <a:cubicBezTo>
                    <a:pt x="393" y="417"/>
                    <a:pt x="369" y="393"/>
                    <a:pt x="369" y="381"/>
                  </a:cubicBezTo>
                  <a:cubicBezTo>
                    <a:pt x="369" y="381"/>
                    <a:pt x="369" y="369"/>
                    <a:pt x="381" y="369"/>
                  </a:cubicBezTo>
                  <a:close/>
                  <a:moveTo>
                    <a:pt x="524" y="83"/>
                  </a:moveTo>
                  <a:cubicBezTo>
                    <a:pt x="738" y="83"/>
                    <a:pt x="869" y="155"/>
                    <a:pt x="893" y="310"/>
                  </a:cubicBezTo>
                  <a:cubicBezTo>
                    <a:pt x="893" y="345"/>
                    <a:pt x="893" y="381"/>
                    <a:pt x="869" y="405"/>
                  </a:cubicBezTo>
                  <a:cubicBezTo>
                    <a:pt x="834" y="441"/>
                    <a:pt x="762" y="464"/>
                    <a:pt x="655" y="464"/>
                  </a:cubicBezTo>
                  <a:lnTo>
                    <a:pt x="560" y="464"/>
                  </a:lnTo>
                  <a:cubicBezTo>
                    <a:pt x="524" y="405"/>
                    <a:pt x="465" y="286"/>
                    <a:pt x="381" y="286"/>
                  </a:cubicBezTo>
                  <a:cubicBezTo>
                    <a:pt x="357" y="286"/>
                    <a:pt x="346" y="286"/>
                    <a:pt x="334" y="298"/>
                  </a:cubicBezTo>
                  <a:cubicBezTo>
                    <a:pt x="286" y="333"/>
                    <a:pt x="286" y="381"/>
                    <a:pt x="286" y="405"/>
                  </a:cubicBezTo>
                  <a:cubicBezTo>
                    <a:pt x="310" y="476"/>
                    <a:pt x="429" y="512"/>
                    <a:pt x="500" y="536"/>
                  </a:cubicBezTo>
                  <a:cubicBezTo>
                    <a:pt x="536" y="643"/>
                    <a:pt x="560" y="798"/>
                    <a:pt x="465" y="857"/>
                  </a:cubicBezTo>
                  <a:cubicBezTo>
                    <a:pt x="455" y="863"/>
                    <a:pt x="444" y="866"/>
                    <a:pt x="432" y="866"/>
                  </a:cubicBezTo>
                  <a:cubicBezTo>
                    <a:pt x="326" y="866"/>
                    <a:pt x="141" y="643"/>
                    <a:pt x="119" y="429"/>
                  </a:cubicBezTo>
                  <a:cubicBezTo>
                    <a:pt x="96" y="310"/>
                    <a:pt x="119" y="155"/>
                    <a:pt x="322" y="107"/>
                  </a:cubicBezTo>
                  <a:cubicBezTo>
                    <a:pt x="322" y="107"/>
                    <a:pt x="417" y="83"/>
                    <a:pt x="524" y="83"/>
                  </a:cubicBezTo>
                  <a:close/>
                  <a:moveTo>
                    <a:pt x="524" y="0"/>
                  </a:moveTo>
                  <a:cubicBezTo>
                    <a:pt x="405" y="0"/>
                    <a:pt x="310" y="24"/>
                    <a:pt x="298" y="24"/>
                  </a:cubicBezTo>
                  <a:cubicBezTo>
                    <a:pt x="107" y="71"/>
                    <a:pt x="0" y="226"/>
                    <a:pt x="36" y="441"/>
                  </a:cubicBezTo>
                  <a:cubicBezTo>
                    <a:pt x="60" y="691"/>
                    <a:pt x="262" y="953"/>
                    <a:pt x="429" y="953"/>
                  </a:cubicBezTo>
                  <a:cubicBezTo>
                    <a:pt x="453" y="953"/>
                    <a:pt x="488" y="941"/>
                    <a:pt x="512" y="929"/>
                  </a:cubicBezTo>
                  <a:cubicBezTo>
                    <a:pt x="631" y="845"/>
                    <a:pt x="631" y="691"/>
                    <a:pt x="584" y="548"/>
                  </a:cubicBezTo>
                  <a:lnTo>
                    <a:pt x="584" y="548"/>
                  </a:lnTo>
                  <a:cubicBezTo>
                    <a:pt x="608" y="550"/>
                    <a:pt x="632" y="551"/>
                    <a:pt x="655" y="551"/>
                  </a:cubicBezTo>
                  <a:cubicBezTo>
                    <a:pt x="778" y="551"/>
                    <a:pt x="879" y="523"/>
                    <a:pt x="929" y="452"/>
                  </a:cubicBezTo>
                  <a:cubicBezTo>
                    <a:pt x="965" y="417"/>
                    <a:pt x="977" y="357"/>
                    <a:pt x="977" y="298"/>
                  </a:cubicBezTo>
                  <a:cubicBezTo>
                    <a:pt x="941" y="107"/>
                    <a:pt x="786" y="0"/>
                    <a:pt x="5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10"/>
            <p:cNvSpPr/>
            <p:nvPr/>
          </p:nvSpPr>
          <p:spPr>
            <a:xfrm>
              <a:off x="3220684" y="3713155"/>
              <a:ext cx="26061" cy="24829"/>
            </a:xfrm>
            <a:custGeom>
              <a:avLst/>
              <a:gdLst/>
              <a:ahLst/>
              <a:cxnLst/>
              <a:rect l="l" t="t" r="r" b="b"/>
              <a:pathLst>
                <a:path w="846" h="806" extrusionOk="0">
                  <a:moveTo>
                    <a:pt x="510" y="0"/>
                  </a:moveTo>
                  <a:cubicBezTo>
                    <a:pt x="403" y="0"/>
                    <a:pt x="224" y="28"/>
                    <a:pt x="144" y="197"/>
                  </a:cubicBezTo>
                  <a:cubicBezTo>
                    <a:pt x="13" y="447"/>
                    <a:pt x="1" y="745"/>
                    <a:pt x="191" y="792"/>
                  </a:cubicBezTo>
                  <a:cubicBezTo>
                    <a:pt x="224" y="801"/>
                    <a:pt x="261" y="805"/>
                    <a:pt x="300" y="805"/>
                  </a:cubicBezTo>
                  <a:cubicBezTo>
                    <a:pt x="483" y="805"/>
                    <a:pt x="706" y="709"/>
                    <a:pt x="775" y="483"/>
                  </a:cubicBezTo>
                  <a:cubicBezTo>
                    <a:pt x="846" y="209"/>
                    <a:pt x="691" y="7"/>
                    <a:pt x="596" y="7"/>
                  </a:cubicBezTo>
                  <a:cubicBezTo>
                    <a:pt x="596" y="7"/>
                    <a:pt x="561" y="0"/>
                    <a:pt x="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10"/>
            <p:cNvSpPr/>
            <p:nvPr/>
          </p:nvSpPr>
          <p:spPr>
            <a:xfrm>
              <a:off x="3230233" y="3714449"/>
              <a:ext cx="14694" cy="10289"/>
            </a:xfrm>
            <a:custGeom>
              <a:avLst/>
              <a:gdLst/>
              <a:ahLst/>
              <a:cxnLst/>
              <a:rect l="l" t="t" r="r" b="b"/>
              <a:pathLst>
                <a:path w="477" h="334" extrusionOk="0">
                  <a:moveTo>
                    <a:pt x="0" y="0"/>
                  </a:moveTo>
                  <a:cubicBezTo>
                    <a:pt x="0" y="1"/>
                    <a:pt x="381" y="322"/>
                    <a:pt x="476" y="3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10"/>
            <p:cNvSpPr/>
            <p:nvPr/>
          </p:nvSpPr>
          <p:spPr>
            <a:xfrm>
              <a:off x="3228755" y="3713093"/>
              <a:ext cx="17651" cy="12753"/>
            </a:xfrm>
            <a:custGeom>
              <a:avLst/>
              <a:gdLst/>
              <a:ahLst/>
              <a:cxnLst/>
              <a:rect l="l" t="t" r="r" b="b"/>
              <a:pathLst>
                <a:path w="573" h="414" extrusionOk="0">
                  <a:moveTo>
                    <a:pt x="43" y="1"/>
                  </a:moveTo>
                  <a:cubicBezTo>
                    <a:pt x="31" y="1"/>
                    <a:pt x="19" y="7"/>
                    <a:pt x="12" y="21"/>
                  </a:cubicBezTo>
                  <a:cubicBezTo>
                    <a:pt x="1" y="32"/>
                    <a:pt x="1" y="56"/>
                    <a:pt x="12" y="80"/>
                  </a:cubicBezTo>
                  <a:cubicBezTo>
                    <a:pt x="108" y="152"/>
                    <a:pt x="429" y="413"/>
                    <a:pt x="524" y="413"/>
                  </a:cubicBezTo>
                  <a:cubicBezTo>
                    <a:pt x="548" y="413"/>
                    <a:pt x="572" y="402"/>
                    <a:pt x="572" y="378"/>
                  </a:cubicBezTo>
                  <a:cubicBezTo>
                    <a:pt x="572" y="354"/>
                    <a:pt x="548" y="330"/>
                    <a:pt x="524" y="330"/>
                  </a:cubicBezTo>
                  <a:cubicBezTo>
                    <a:pt x="477" y="330"/>
                    <a:pt x="251" y="163"/>
                    <a:pt x="72" y="9"/>
                  </a:cubicBezTo>
                  <a:cubicBezTo>
                    <a:pt x="62" y="4"/>
                    <a:pt x="52" y="1"/>
                    <a:pt x="4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10"/>
            <p:cNvSpPr/>
            <p:nvPr/>
          </p:nvSpPr>
          <p:spPr>
            <a:xfrm>
              <a:off x="3224719" y="3719932"/>
              <a:ext cx="17990" cy="11768"/>
            </a:xfrm>
            <a:custGeom>
              <a:avLst/>
              <a:gdLst/>
              <a:ahLst/>
              <a:cxnLst/>
              <a:rect l="l" t="t" r="r" b="b"/>
              <a:pathLst>
                <a:path w="584" h="382" extrusionOk="0">
                  <a:moveTo>
                    <a:pt x="1" y="1"/>
                  </a:moveTo>
                  <a:cubicBezTo>
                    <a:pt x="1" y="1"/>
                    <a:pt x="477" y="370"/>
                    <a:pt x="584" y="38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10"/>
            <p:cNvSpPr/>
            <p:nvPr/>
          </p:nvSpPr>
          <p:spPr>
            <a:xfrm>
              <a:off x="3223240" y="3718946"/>
              <a:ext cx="20947" cy="13862"/>
            </a:xfrm>
            <a:custGeom>
              <a:avLst/>
              <a:gdLst/>
              <a:ahLst/>
              <a:cxnLst/>
              <a:rect l="l" t="t" r="r" b="b"/>
              <a:pathLst>
                <a:path w="680" h="450" extrusionOk="0">
                  <a:moveTo>
                    <a:pt x="47" y="0"/>
                  </a:moveTo>
                  <a:cubicBezTo>
                    <a:pt x="37" y="0"/>
                    <a:pt x="25" y="3"/>
                    <a:pt x="13" y="9"/>
                  </a:cubicBezTo>
                  <a:cubicBezTo>
                    <a:pt x="1" y="33"/>
                    <a:pt x="13" y="57"/>
                    <a:pt x="25" y="69"/>
                  </a:cubicBezTo>
                  <a:cubicBezTo>
                    <a:pt x="108" y="128"/>
                    <a:pt x="513" y="450"/>
                    <a:pt x="632" y="450"/>
                  </a:cubicBezTo>
                  <a:cubicBezTo>
                    <a:pt x="656" y="450"/>
                    <a:pt x="680" y="438"/>
                    <a:pt x="680" y="414"/>
                  </a:cubicBezTo>
                  <a:cubicBezTo>
                    <a:pt x="680" y="390"/>
                    <a:pt x="668" y="366"/>
                    <a:pt x="644" y="366"/>
                  </a:cubicBezTo>
                  <a:cubicBezTo>
                    <a:pt x="572" y="366"/>
                    <a:pt x="263" y="152"/>
                    <a:pt x="72" y="9"/>
                  </a:cubicBezTo>
                  <a:cubicBezTo>
                    <a:pt x="66" y="3"/>
                    <a:pt x="58" y="0"/>
                    <a:pt x="4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10"/>
            <p:cNvSpPr/>
            <p:nvPr/>
          </p:nvSpPr>
          <p:spPr>
            <a:xfrm>
              <a:off x="3250041" y="3683644"/>
              <a:ext cx="6993" cy="17251"/>
            </a:xfrm>
            <a:custGeom>
              <a:avLst/>
              <a:gdLst/>
              <a:ahLst/>
              <a:cxnLst/>
              <a:rect l="l" t="t" r="r" b="b"/>
              <a:pathLst>
                <a:path w="227" h="560" extrusionOk="0">
                  <a:moveTo>
                    <a:pt x="48" y="0"/>
                  </a:moveTo>
                  <a:lnTo>
                    <a:pt x="0" y="560"/>
                  </a:lnTo>
                  <a:cubicBezTo>
                    <a:pt x="0" y="560"/>
                    <a:pt x="226" y="310"/>
                    <a:pt x="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10"/>
            <p:cNvSpPr/>
            <p:nvPr/>
          </p:nvSpPr>
          <p:spPr>
            <a:xfrm>
              <a:off x="3248562" y="3682381"/>
              <a:ext cx="9919" cy="19992"/>
            </a:xfrm>
            <a:custGeom>
              <a:avLst/>
              <a:gdLst/>
              <a:ahLst/>
              <a:cxnLst/>
              <a:rect l="l" t="t" r="r" b="b"/>
              <a:pathLst>
                <a:path w="322" h="649" extrusionOk="0">
                  <a:moveTo>
                    <a:pt x="93" y="1"/>
                  </a:moveTo>
                  <a:cubicBezTo>
                    <a:pt x="86" y="1"/>
                    <a:pt x="79" y="2"/>
                    <a:pt x="72" y="6"/>
                  </a:cubicBezTo>
                  <a:cubicBezTo>
                    <a:pt x="60" y="17"/>
                    <a:pt x="48" y="41"/>
                    <a:pt x="60" y="65"/>
                  </a:cubicBezTo>
                  <a:cubicBezTo>
                    <a:pt x="215" y="339"/>
                    <a:pt x="24" y="565"/>
                    <a:pt x="12" y="577"/>
                  </a:cubicBezTo>
                  <a:cubicBezTo>
                    <a:pt x="1" y="601"/>
                    <a:pt x="1" y="625"/>
                    <a:pt x="24" y="637"/>
                  </a:cubicBezTo>
                  <a:cubicBezTo>
                    <a:pt x="24" y="648"/>
                    <a:pt x="36" y="648"/>
                    <a:pt x="48" y="648"/>
                  </a:cubicBezTo>
                  <a:cubicBezTo>
                    <a:pt x="60" y="648"/>
                    <a:pt x="72" y="648"/>
                    <a:pt x="84" y="637"/>
                  </a:cubicBezTo>
                  <a:cubicBezTo>
                    <a:pt x="84" y="625"/>
                    <a:pt x="322" y="351"/>
                    <a:pt x="131" y="17"/>
                  </a:cubicBezTo>
                  <a:cubicBezTo>
                    <a:pt x="123" y="9"/>
                    <a:pt x="109" y="1"/>
                    <a:pt x="9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10"/>
            <p:cNvSpPr/>
            <p:nvPr/>
          </p:nvSpPr>
          <p:spPr>
            <a:xfrm>
              <a:off x="3223610" y="3726925"/>
              <a:ext cx="14355" cy="9180"/>
            </a:xfrm>
            <a:custGeom>
              <a:avLst/>
              <a:gdLst/>
              <a:ahLst/>
              <a:cxnLst/>
              <a:rect l="l" t="t" r="r" b="b"/>
              <a:pathLst>
                <a:path w="466" h="298" extrusionOk="0">
                  <a:moveTo>
                    <a:pt x="1" y="0"/>
                  </a:moveTo>
                  <a:cubicBezTo>
                    <a:pt x="1" y="0"/>
                    <a:pt x="322" y="298"/>
                    <a:pt x="465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3222162" y="3725631"/>
              <a:ext cx="16881" cy="11583"/>
            </a:xfrm>
            <a:custGeom>
              <a:avLst/>
              <a:gdLst/>
              <a:ahLst/>
              <a:cxnLst/>
              <a:rect l="l" t="t" r="r" b="b"/>
              <a:pathLst>
                <a:path w="548" h="376" extrusionOk="0">
                  <a:moveTo>
                    <a:pt x="46" y="1"/>
                  </a:moveTo>
                  <a:cubicBezTo>
                    <a:pt x="36" y="1"/>
                    <a:pt x="24" y="6"/>
                    <a:pt x="12" y="18"/>
                  </a:cubicBezTo>
                  <a:cubicBezTo>
                    <a:pt x="0" y="30"/>
                    <a:pt x="0" y="54"/>
                    <a:pt x="24" y="78"/>
                  </a:cubicBezTo>
                  <a:cubicBezTo>
                    <a:pt x="60" y="102"/>
                    <a:pt x="357" y="376"/>
                    <a:pt x="512" y="376"/>
                  </a:cubicBezTo>
                  <a:cubicBezTo>
                    <a:pt x="536" y="376"/>
                    <a:pt x="548" y="364"/>
                    <a:pt x="548" y="340"/>
                  </a:cubicBezTo>
                  <a:cubicBezTo>
                    <a:pt x="548" y="316"/>
                    <a:pt x="536" y="292"/>
                    <a:pt x="512" y="292"/>
                  </a:cubicBezTo>
                  <a:cubicBezTo>
                    <a:pt x="417" y="292"/>
                    <a:pt x="191" y="126"/>
                    <a:pt x="72" y="18"/>
                  </a:cubicBezTo>
                  <a:cubicBezTo>
                    <a:pt x="66" y="6"/>
                    <a:pt x="57" y="1"/>
                    <a:pt x="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10"/>
            <p:cNvSpPr/>
            <p:nvPr/>
          </p:nvSpPr>
          <p:spPr>
            <a:xfrm>
              <a:off x="3251858" y="3695627"/>
              <a:ext cx="16542" cy="7855"/>
            </a:xfrm>
            <a:custGeom>
              <a:avLst/>
              <a:gdLst/>
              <a:ahLst/>
              <a:cxnLst/>
              <a:rect l="l" t="t" r="r" b="b"/>
              <a:pathLst>
                <a:path w="537" h="255" extrusionOk="0">
                  <a:moveTo>
                    <a:pt x="426" y="0"/>
                  </a:moveTo>
                  <a:cubicBezTo>
                    <a:pt x="317" y="0"/>
                    <a:pt x="148" y="41"/>
                    <a:pt x="1" y="254"/>
                  </a:cubicBezTo>
                  <a:lnTo>
                    <a:pt x="536" y="16"/>
                  </a:lnTo>
                  <a:cubicBezTo>
                    <a:pt x="536" y="16"/>
                    <a:pt x="493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10"/>
            <p:cNvSpPr/>
            <p:nvPr/>
          </p:nvSpPr>
          <p:spPr>
            <a:xfrm>
              <a:off x="3250410" y="3694456"/>
              <a:ext cx="19469" cy="10104"/>
            </a:xfrm>
            <a:custGeom>
              <a:avLst/>
              <a:gdLst/>
              <a:ahLst/>
              <a:cxnLst/>
              <a:rect l="l" t="t" r="r" b="b"/>
              <a:pathLst>
                <a:path w="632" h="328" extrusionOk="0">
                  <a:moveTo>
                    <a:pt x="467" y="0"/>
                  </a:moveTo>
                  <a:cubicBezTo>
                    <a:pt x="347" y="0"/>
                    <a:pt x="164" y="44"/>
                    <a:pt x="12" y="268"/>
                  </a:cubicBezTo>
                  <a:cubicBezTo>
                    <a:pt x="0" y="292"/>
                    <a:pt x="12" y="316"/>
                    <a:pt x="24" y="328"/>
                  </a:cubicBezTo>
                  <a:lnTo>
                    <a:pt x="48" y="328"/>
                  </a:lnTo>
                  <a:cubicBezTo>
                    <a:pt x="71" y="328"/>
                    <a:pt x="83" y="328"/>
                    <a:pt x="83" y="316"/>
                  </a:cubicBezTo>
                  <a:cubicBezTo>
                    <a:pt x="217" y="123"/>
                    <a:pt x="369" y="83"/>
                    <a:pt x="468" y="83"/>
                  </a:cubicBezTo>
                  <a:cubicBezTo>
                    <a:pt x="527" y="83"/>
                    <a:pt x="567" y="97"/>
                    <a:pt x="572" y="102"/>
                  </a:cubicBezTo>
                  <a:cubicBezTo>
                    <a:pt x="583" y="102"/>
                    <a:pt x="607" y="90"/>
                    <a:pt x="619" y="78"/>
                  </a:cubicBezTo>
                  <a:cubicBezTo>
                    <a:pt x="631" y="54"/>
                    <a:pt x="619" y="30"/>
                    <a:pt x="595" y="18"/>
                  </a:cubicBezTo>
                  <a:cubicBezTo>
                    <a:pt x="595" y="18"/>
                    <a:pt x="544" y="0"/>
                    <a:pt x="46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10"/>
            <p:cNvSpPr/>
            <p:nvPr/>
          </p:nvSpPr>
          <p:spPr>
            <a:xfrm>
              <a:off x="2789598" y="3878701"/>
              <a:ext cx="34163" cy="27786"/>
            </a:xfrm>
            <a:custGeom>
              <a:avLst/>
              <a:gdLst/>
              <a:ahLst/>
              <a:cxnLst/>
              <a:rect l="l" t="t" r="r" b="b"/>
              <a:pathLst>
                <a:path w="1109" h="902" extrusionOk="0">
                  <a:moveTo>
                    <a:pt x="346" y="1"/>
                  </a:moveTo>
                  <a:cubicBezTo>
                    <a:pt x="271" y="1"/>
                    <a:pt x="197" y="27"/>
                    <a:pt x="136" y="98"/>
                  </a:cubicBezTo>
                  <a:cubicBezTo>
                    <a:pt x="1" y="253"/>
                    <a:pt x="202" y="412"/>
                    <a:pt x="385" y="477"/>
                  </a:cubicBezTo>
                  <a:lnTo>
                    <a:pt x="385" y="477"/>
                  </a:lnTo>
                  <a:cubicBezTo>
                    <a:pt x="265" y="564"/>
                    <a:pt x="155" y="707"/>
                    <a:pt x="219" y="836"/>
                  </a:cubicBezTo>
                  <a:cubicBezTo>
                    <a:pt x="242" y="882"/>
                    <a:pt x="292" y="902"/>
                    <a:pt x="354" y="902"/>
                  </a:cubicBezTo>
                  <a:cubicBezTo>
                    <a:pt x="617" y="902"/>
                    <a:pt x="1108" y="544"/>
                    <a:pt x="791" y="217"/>
                  </a:cubicBezTo>
                  <a:cubicBezTo>
                    <a:pt x="791" y="217"/>
                    <a:pt x="561" y="1"/>
                    <a:pt x="3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10"/>
            <p:cNvSpPr/>
            <p:nvPr/>
          </p:nvSpPr>
          <p:spPr>
            <a:xfrm>
              <a:off x="2790831" y="3877284"/>
              <a:ext cx="28279" cy="30466"/>
            </a:xfrm>
            <a:custGeom>
              <a:avLst/>
              <a:gdLst/>
              <a:ahLst/>
              <a:cxnLst/>
              <a:rect l="l" t="t" r="r" b="b"/>
              <a:pathLst>
                <a:path w="918" h="989" extrusionOk="0">
                  <a:moveTo>
                    <a:pt x="536" y="477"/>
                  </a:moveTo>
                  <a:cubicBezTo>
                    <a:pt x="536" y="501"/>
                    <a:pt x="536" y="501"/>
                    <a:pt x="536" y="501"/>
                  </a:cubicBezTo>
                  <a:cubicBezTo>
                    <a:pt x="536" y="501"/>
                    <a:pt x="524" y="513"/>
                    <a:pt x="501" y="513"/>
                  </a:cubicBezTo>
                  <a:lnTo>
                    <a:pt x="453" y="513"/>
                  </a:lnTo>
                  <a:cubicBezTo>
                    <a:pt x="489" y="489"/>
                    <a:pt x="512" y="489"/>
                    <a:pt x="536" y="477"/>
                  </a:cubicBezTo>
                  <a:close/>
                  <a:moveTo>
                    <a:pt x="310" y="84"/>
                  </a:moveTo>
                  <a:cubicBezTo>
                    <a:pt x="501" y="84"/>
                    <a:pt x="715" y="287"/>
                    <a:pt x="715" y="287"/>
                  </a:cubicBezTo>
                  <a:cubicBezTo>
                    <a:pt x="810" y="382"/>
                    <a:pt x="834" y="477"/>
                    <a:pt x="786" y="584"/>
                  </a:cubicBezTo>
                  <a:cubicBezTo>
                    <a:pt x="715" y="763"/>
                    <a:pt x="465" y="906"/>
                    <a:pt x="310" y="906"/>
                  </a:cubicBezTo>
                  <a:cubicBezTo>
                    <a:pt x="274" y="906"/>
                    <a:pt x="227" y="894"/>
                    <a:pt x="215" y="858"/>
                  </a:cubicBezTo>
                  <a:cubicBezTo>
                    <a:pt x="167" y="763"/>
                    <a:pt x="251" y="644"/>
                    <a:pt x="358" y="572"/>
                  </a:cubicBezTo>
                  <a:cubicBezTo>
                    <a:pt x="410" y="588"/>
                    <a:pt x="457" y="597"/>
                    <a:pt x="497" y="597"/>
                  </a:cubicBezTo>
                  <a:cubicBezTo>
                    <a:pt x="549" y="597"/>
                    <a:pt x="588" y="582"/>
                    <a:pt x="608" y="548"/>
                  </a:cubicBezTo>
                  <a:cubicBezTo>
                    <a:pt x="620" y="537"/>
                    <a:pt x="632" y="501"/>
                    <a:pt x="608" y="453"/>
                  </a:cubicBezTo>
                  <a:cubicBezTo>
                    <a:pt x="608" y="441"/>
                    <a:pt x="584" y="406"/>
                    <a:pt x="524" y="406"/>
                  </a:cubicBezTo>
                  <a:cubicBezTo>
                    <a:pt x="477" y="406"/>
                    <a:pt x="405" y="429"/>
                    <a:pt x="334" y="477"/>
                  </a:cubicBezTo>
                  <a:cubicBezTo>
                    <a:pt x="215" y="429"/>
                    <a:pt x="120" y="346"/>
                    <a:pt x="96" y="275"/>
                  </a:cubicBezTo>
                  <a:cubicBezTo>
                    <a:pt x="96" y="239"/>
                    <a:pt x="96" y="203"/>
                    <a:pt x="131" y="167"/>
                  </a:cubicBezTo>
                  <a:cubicBezTo>
                    <a:pt x="179" y="120"/>
                    <a:pt x="239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215" y="1"/>
                    <a:pt x="131" y="36"/>
                    <a:pt x="72" y="120"/>
                  </a:cubicBezTo>
                  <a:cubicBezTo>
                    <a:pt x="24" y="167"/>
                    <a:pt x="1" y="239"/>
                    <a:pt x="24" y="298"/>
                  </a:cubicBezTo>
                  <a:cubicBezTo>
                    <a:pt x="48" y="406"/>
                    <a:pt x="155" y="489"/>
                    <a:pt x="262" y="537"/>
                  </a:cubicBezTo>
                  <a:cubicBezTo>
                    <a:pt x="155" y="632"/>
                    <a:pt x="72" y="763"/>
                    <a:pt x="143" y="894"/>
                  </a:cubicBezTo>
                  <a:cubicBezTo>
                    <a:pt x="167" y="953"/>
                    <a:pt x="227" y="989"/>
                    <a:pt x="310" y="989"/>
                  </a:cubicBezTo>
                  <a:cubicBezTo>
                    <a:pt x="501" y="989"/>
                    <a:pt x="774" y="822"/>
                    <a:pt x="870" y="620"/>
                  </a:cubicBezTo>
                  <a:cubicBezTo>
                    <a:pt x="905" y="525"/>
                    <a:pt x="917" y="382"/>
                    <a:pt x="774" y="227"/>
                  </a:cubicBezTo>
                  <a:cubicBezTo>
                    <a:pt x="763" y="215"/>
                    <a:pt x="536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10"/>
            <p:cNvSpPr/>
            <p:nvPr/>
          </p:nvSpPr>
          <p:spPr>
            <a:xfrm>
              <a:off x="2819633" y="3866656"/>
              <a:ext cx="27355" cy="27047"/>
            </a:xfrm>
            <a:custGeom>
              <a:avLst/>
              <a:gdLst/>
              <a:ahLst/>
              <a:cxnLst/>
              <a:rect l="l" t="t" r="r" b="b"/>
              <a:pathLst>
                <a:path w="888" h="878" extrusionOk="0">
                  <a:moveTo>
                    <a:pt x="514" y="0"/>
                  </a:moveTo>
                  <a:cubicBezTo>
                    <a:pt x="250" y="0"/>
                    <a:pt x="101" y="417"/>
                    <a:pt x="101" y="417"/>
                  </a:cubicBezTo>
                  <a:cubicBezTo>
                    <a:pt x="1" y="741"/>
                    <a:pt x="308" y="878"/>
                    <a:pt x="567" y="878"/>
                  </a:cubicBezTo>
                  <a:cubicBezTo>
                    <a:pt x="738" y="878"/>
                    <a:pt x="887" y="819"/>
                    <a:pt x="887" y="715"/>
                  </a:cubicBezTo>
                  <a:cubicBezTo>
                    <a:pt x="887" y="571"/>
                    <a:pt x="721" y="495"/>
                    <a:pt x="574" y="474"/>
                  </a:cubicBezTo>
                  <a:lnTo>
                    <a:pt x="574" y="474"/>
                  </a:lnTo>
                  <a:cubicBezTo>
                    <a:pt x="707" y="334"/>
                    <a:pt x="816" y="99"/>
                    <a:pt x="625" y="24"/>
                  </a:cubicBezTo>
                  <a:cubicBezTo>
                    <a:pt x="586" y="7"/>
                    <a:pt x="549" y="0"/>
                    <a:pt x="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10"/>
            <p:cNvSpPr/>
            <p:nvPr/>
          </p:nvSpPr>
          <p:spPr>
            <a:xfrm>
              <a:off x="2820188" y="3865177"/>
              <a:ext cx="28248" cy="29758"/>
            </a:xfrm>
            <a:custGeom>
              <a:avLst/>
              <a:gdLst/>
              <a:ahLst/>
              <a:cxnLst/>
              <a:rect l="l" t="t" r="r" b="b"/>
              <a:pathLst>
                <a:path w="917" h="966" extrusionOk="0">
                  <a:moveTo>
                    <a:pt x="452" y="549"/>
                  </a:moveTo>
                  <a:cubicBezTo>
                    <a:pt x="429" y="572"/>
                    <a:pt x="393" y="584"/>
                    <a:pt x="381" y="584"/>
                  </a:cubicBezTo>
                  <a:cubicBezTo>
                    <a:pt x="381" y="584"/>
                    <a:pt x="369" y="584"/>
                    <a:pt x="369" y="572"/>
                  </a:cubicBezTo>
                  <a:cubicBezTo>
                    <a:pt x="369" y="572"/>
                    <a:pt x="405" y="560"/>
                    <a:pt x="452" y="549"/>
                  </a:cubicBezTo>
                  <a:close/>
                  <a:moveTo>
                    <a:pt x="500" y="84"/>
                  </a:moveTo>
                  <a:cubicBezTo>
                    <a:pt x="524" y="84"/>
                    <a:pt x="560" y="96"/>
                    <a:pt x="583" y="108"/>
                  </a:cubicBezTo>
                  <a:cubicBezTo>
                    <a:pt x="631" y="120"/>
                    <a:pt x="655" y="156"/>
                    <a:pt x="667" y="191"/>
                  </a:cubicBezTo>
                  <a:cubicBezTo>
                    <a:pt x="679" y="263"/>
                    <a:pt x="631" y="370"/>
                    <a:pt x="536" y="477"/>
                  </a:cubicBezTo>
                  <a:cubicBezTo>
                    <a:pt x="512" y="477"/>
                    <a:pt x="500" y="465"/>
                    <a:pt x="476" y="465"/>
                  </a:cubicBezTo>
                  <a:cubicBezTo>
                    <a:pt x="417" y="465"/>
                    <a:pt x="345" y="477"/>
                    <a:pt x="310" y="513"/>
                  </a:cubicBezTo>
                  <a:cubicBezTo>
                    <a:pt x="286" y="537"/>
                    <a:pt x="286" y="560"/>
                    <a:pt x="286" y="572"/>
                  </a:cubicBezTo>
                  <a:cubicBezTo>
                    <a:pt x="298" y="668"/>
                    <a:pt x="357" y="680"/>
                    <a:pt x="381" y="680"/>
                  </a:cubicBezTo>
                  <a:cubicBezTo>
                    <a:pt x="452" y="680"/>
                    <a:pt x="536" y="608"/>
                    <a:pt x="572" y="560"/>
                  </a:cubicBezTo>
                  <a:cubicBezTo>
                    <a:pt x="691" y="584"/>
                    <a:pt x="822" y="644"/>
                    <a:pt x="833" y="763"/>
                  </a:cubicBezTo>
                  <a:cubicBezTo>
                    <a:pt x="833" y="775"/>
                    <a:pt x="822" y="799"/>
                    <a:pt x="810" y="810"/>
                  </a:cubicBezTo>
                  <a:cubicBezTo>
                    <a:pt x="762" y="858"/>
                    <a:pt x="655" y="882"/>
                    <a:pt x="548" y="882"/>
                  </a:cubicBezTo>
                  <a:cubicBezTo>
                    <a:pt x="405" y="882"/>
                    <a:pt x="226" y="846"/>
                    <a:pt x="143" y="727"/>
                  </a:cubicBezTo>
                  <a:cubicBezTo>
                    <a:pt x="95" y="668"/>
                    <a:pt x="95" y="584"/>
                    <a:pt x="119" y="489"/>
                  </a:cubicBezTo>
                  <a:cubicBezTo>
                    <a:pt x="119" y="477"/>
                    <a:pt x="262" y="84"/>
                    <a:pt x="500" y="84"/>
                  </a:cubicBezTo>
                  <a:close/>
                  <a:moveTo>
                    <a:pt x="500" y="1"/>
                  </a:moveTo>
                  <a:cubicBezTo>
                    <a:pt x="202" y="1"/>
                    <a:pt x="48" y="441"/>
                    <a:pt x="36" y="453"/>
                  </a:cubicBezTo>
                  <a:cubicBezTo>
                    <a:pt x="0" y="584"/>
                    <a:pt x="12" y="691"/>
                    <a:pt x="83" y="775"/>
                  </a:cubicBezTo>
                  <a:cubicBezTo>
                    <a:pt x="179" y="918"/>
                    <a:pt x="393" y="965"/>
                    <a:pt x="548" y="965"/>
                  </a:cubicBezTo>
                  <a:cubicBezTo>
                    <a:pt x="679" y="965"/>
                    <a:pt x="810" y="930"/>
                    <a:pt x="869" y="870"/>
                  </a:cubicBezTo>
                  <a:cubicBezTo>
                    <a:pt x="893" y="834"/>
                    <a:pt x="917" y="799"/>
                    <a:pt x="917" y="763"/>
                  </a:cubicBezTo>
                  <a:cubicBezTo>
                    <a:pt x="905" y="608"/>
                    <a:pt x="774" y="525"/>
                    <a:pt x="631" y="489"/>
                  </a:cubicBezTo>
                  <a:cubicBezTo>
                    <a:pt x="702" y="394"/>
                    <a:pt x="762" y="275"/>
                    <a:pt x="750" y="168"/>
                  </a:cubicBezTo>
                  <a:cubicBezTo>
                    <a:pt x="726" y="108"/>
                    <a:pt x="691" y="60"/>
                    <a:pt x="619" y="25"/>
                  </a:cubicBezTo>
                  <a:cubicBezTo>
                    <a:pt x="583" y="13"/>
                    <a:pt x="536" y="1"/>
                    <a:pt x="50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2813195" y="3895582"/>
              <a:ext cx="28279" cy="26585"/>
            </a:xfrm>
            <a:custGeom>
              <a:avLst/>
              <a:gdLst/>
              <a:ahLst/>
              <a:cxnLst/>
              <a:rect l="l" t="t" r="r" b="b"/>
              <a:pathLst>
                <a:path w="918" h="863" extrusionOk="0">
                  <a:moveTo>
                    <a:pt x="381" y="0"/>
                  </a:moveTo>
                  <a:cubicBezTo>
                    <a:pt x="303" y="0"/>
                    <a:pt x="241" y="25"/>
                    <a:pt x="215" y="62"/>
                  </a:cubicBezTo>
                  <a:cubicBezTo>
                    <a:pt x="215" y="62"/>
                    <a:pt x="1" y="312"/>
                    <a:pt x="144" y="538"/>
                  </a:cubicBezTo>
                  <a:cubicBezTo>
                    <a:pt x="251" y="717"/>
                    <a:pt x="420" y="863"/>
                    <a:pt x="557" y="863"/>
                  </a:cubicBezTo>
                  <a:cubicBezTo>
                    <a:pt x="602" y="863"/>
                    <a:pt x="644" y="847"/>
                    <a:pt x="679" y="812"/>
                  </a:cubicBezTo>
                  <a:cubicBezTo>
                    <a:pt x="822" y="681"/>
                    <a:pt x="918" y="359"/>
                    <a:pt x="727" y="157"/>
                  </a:cubicBezTo>
                  <a:cubicBezTo>
                    <a:pt x="613" y="43"/>
                    <a:pt x="483" y="0"/>
                    <a:pt x="381" y="0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10"/>
            <p:cNvSpPr/>
            <p:nvPr/>
          </p:nvSpPr>
          <p:spPr>
            <a:xfrm>
              <a:off x="2816152" y="3898200"/>
              <a:ext cx="16511" cy="7362"/>
            </a:xfrm>
            <a:custGeom>
              <a:avLst/>
              <a:gdLst/>
              <a:ahLst/>
              <a:cxnLst/>
              <a:rect l="l" t="t" r="r" b="b"/>
              <a:pathLst>
                <a:path w="536" h="239" extrusionOk="0">
                  <a:moveTo>
                    <a:pt x="536" y="0"/>
                  </a:moveTo>
                  <a:lnTo>
                    <a:pt x="0" y="239"/>
                  </a:lnTo>
                  <a:cubicBezTo>
                    <a:pt x="0" y="239"/>
                    <a:pt x="488" y="72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10"/>
            <p:cNvSpPr/>
            <p:nvPr/>
          </p:nvSpPr>
          <p:spPr>
            <a:xfrm>
              <a:off x="2814674" y="3896845"/>
              <a:ext cx="19469" cy="9827"/>
            </a:xfrm>
            <a:custGeom>
              <a:avLst/>
              <a:gdLst/>
              <a:ahLst/>
              <a:cxnLst/>
              <a:rect l="l" t="t" r="r" b="b"/>
              <a:pathLst>
                <a:path w="632" h="319" extrusionOk="0">
                  <a:moveTo>
                    <a:pt x="588" y="1"/>
                  </a:moveTo>
                  <a:cubicBezTo>
                    <a:pt x="578" y="1"/>
                    <a:pt x="567" y="7"/>
                    <a:pt x="560" y="21"/>
                  </a:cubicBezTo>
                  <a:cubicBezTo>
                    <a:pt x="524" y="56"/>
                    <a:pt x="262" y="163"/>
                    <a:pt x="36" y="235"/>
                  </a:cubicBezTo>
                  <a:cubicBezTo>
                    <a:pt x="12" y="247"/>
                    <a:pt x="0" y="271"/>
                    <a:pt x="12" y="294"/>
                  </a:cubicBezTo>
                  <a:cubicBezTo>
                    <a:pt x="24" y="306"/>
                    <a:pt x="36" y="318"/>
                    <a:pt x="48" y="318"/>
                  </a:cubicBezTo>
                  <a:lnTo>
                    <a:pt x="60" y="318"/>
                  </a:lnTo>
                  <a:cubicBezTo>
                    <a:pt x="179" y="271"/>
                    <a:pt x="560" y="140"/>
                    <a:pt x="620" y="68"/>
                  </a:cubicBezTo>
                  <a:cubicBezTo>
                    <a:pt x="631" y="44"/>
                    <a:pt x="631" y="21"/>
                    <a:pt x="608" y="9"/>
                  </a:cubicBezTo>
                  <a:cubicBezTo>
                    <a:pt x="603" y="4"/>
                    <a:pt x="596" y="1"/>
                    <a:pt x="58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10"/>
            <p:cNvSpPr/>
            <p:nvPr/>
          </p:nvSpPr>
          <p:spPr>
            <a:xfrm>
              <a:off x="2818340" y="3903715"/>
              <a:ext cx="19099" cy="9180"/>
            </a:xfrm>
            <a:custGeom>
              <a:avLst/>
              <a:gdLst/>
              <a:ahLst/>
              <a:cxnLst/>
              <a:rect l="l" t="t" r="r" b="b"/>
              <a:pathLst>
                <a:path w="620" h="298" extrusionOk="0">
                  <a:moveTo>
                    <a:pt x="620" y="0"/>
                  </a:moveTo>
                  <a:lnTo>
                    <a:pt x="0" y="298"/>
                  </a:lnTo>
                  <a:cubicBezTo>
                    <a:pt x="0" y="298"/>
                    <a:pt x="560" y="95"/>
                    <a:pt x="6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10"/>
            <p:cNvSpPr/>
            <p:nvPr/>
          </p:nvSpPr>
          <p:spPr>
            <a:xfrm>
              <a:off x="2816861" y="3902359"/>
              <a:ext cx="22056" cy="11644"/>
            </a:xfrm>
            <a:custGeom>
              <a:avLst/>
              <a:gdLst/>
              <a:ahLst/>
              <a:cxnLst/>
              <a:rect l="l" t="t" r="r" b="b"/>
              <a:pathLst>
                <a:path w="716" h="378" extrusionOk="0">
                  <a:moveTo>
                    <a:pt x="675" y="0"/>
                  </a:moveTo>
                  <a:cubicBezTo>
                    <a:pt x="662" y="0"/>
                    <a:pt x="651" y="6"/>
                    <a:pt x="644" y="20"/>
                  </a:cubicBezTo>
                  <a:cubicBezTo>
                    <a:pt x="596" y="68"/>
                    <a:pt x="263" y="211"/>
                    <a:pt x="37" y="294"/>
                  </a:cubicBezTo>
                  <a:cubicBezTo>
                    <a:pt x="13" y="306"/>
                    <a:pt x="1" y="330"/>
                    <a:pt x="13" y="354"/>
                  </a:cubicBezTo>
                  <a:cubicBezTo>
                    <a:pt x="13" y="365"/>
                    <a:pt x="37" y="377"/>
                    <a:pt x="48" y="377"/>
                  </a:cubicBezTo>
                  <a:lnTo>
                    <a:pt x="60" y="377"/>
                  </a:lnTo>
                  <a:cubicBezTo>
                    <a:pt x="156" y="342"/>
                    <a:pt x="632" y="163"/>
                    <a:pt x="703" y="56"/>
                  </a:cubicBezTo>
                  <a:cubicBezTo>
                    <a:pt x="715" y="44"/>
                    <a:pt x="715" y="20"/>
                    <a:pt x="703" y="8"/>
                  </a:cubicBezTo>
                  <a:cubicBezTo>
                    <a:pt x="693" y="3"/>
                    <a:pt x="684" y="0"/>
                    <a:pt x="67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10"/>
            <p:cNvSpPr/>
            <p:nvPr/>
          </p:nvSpPr>
          <p:spPr>
            <a:xfrm>
              <a:off x="2801458" y="3871061"/>
              <a:ext cx="13985" cy="10289"/>
            </a:xfrm>
            <a:custGeom>
              <a:avLst/>
              <a:gdLst/>
              <a:ahLst/>
              <a:cxnLst/>
              <a:rect l="l" t="t" r="r" b="b"/>
              <a:pathLst>
                <a:path w="454" h="334" extrusionOk="0">
                  <a:moveTo>
                    <a:pt x="1" y="0"/>
                  </a:moveTo>
                  <a:lnTo>
                    <a:pt x="453" y="334"/>
                  </a:lnTo>
                  <a:cubicBezTo>
                    <a:pt x="453" y="334"/>
                    <a:pt x="358" y="1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10"/>
            <p:cNvSpPr/>
            <p:nvPr/>
          </p:nvSpPr>
          <p:spPr>
            <a:xfrm>
              <a:off x="2800380" y="3869583"/>
              <a:ext cx="16511" cy="13246"/>
            </a:xfrm>
            <a:custGeom>
              <a:avLst/>
              <a:gdLst/>
              <a:ahLst/>
              <a:cxnLst/>
              <a:rect l="l" t="t" r="r" b="b"/>
              <a:pathLst>
                <a:path w="536" h="43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0" y="72"/>
                    <a:pt x="12" y="84"/>
                    <a:pt x="36" y="84"/>
                  </a:cubicBezTo>
                  <a:cubicBezTo>
                    <a:pt x="357" y="96"/>
                    <a:pt x="453" y="382"/>
                    <a:pt x="453" y="394"/>
                  </a:cubicBezTo>
                  <a:cubicBezTo>
                    <a:pt x="453" y="417"/>
                    <a:pt x="476" y="429"/>
                    <a:pt x="488" y="429"/>
                  </a:cubicBezTo>
                  <a:lnTo>
                    <a:pt x="500" y="429"/>
                  </a:lnTo>
                  <a:cubicBezTo>
                    <a:pt x="524" y="417"/>
                    <a:pt x="536" y="394"/>
                    <a:pt x="524" y="370"/>
                  </a:cubicBezTo>
                  <a:cubicBezTo>
                    <a:pt x="524" y="370"/>
                    <a:pt x="429" y="13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10"/>
            <p:cNvSpPr/>
            <p:nvPr/>
          </p:nvSpPr>
          <p:spPr>
            <a:xfrm>
              <a:off x="2823484" y="3910307"/>
              <a:ext cx="15433" cy="7362"/>
            </a:xfrm>
            <a:custGeom>
              <a:avLst/>
              <a:gdLst/>
              <a:ahLst/>
              <a:cxnLst/>
              <a:rect l="l" t="t" r="r" b="b"/>
              <a:pathLst>
                <a:path w="501" h="239" extrusionOk="0">
                  <a:moveTo>
                    <a:pt x="500" y="0"/>
                  </a:moveTo>
                  <a:lnTo>
                    <a:pt x="0" y="238"/>
                  </a:lnTo>
                  <a:cubicBezTo>
                    <a:pt x="0" y="238"/>
                    <a:pt x="417" y="119"/>
                    <a:pt x="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10"/>
            <p:cNvSpPr/>
            <p:nvPr/>
          </p:nvSpPr>
          <p:spPr>
            <a:xfrm>
              <a:off x="2822005" y="3908705"/>
              <a:ext cx="18360" cy="10073"/>
            </a:xfrm>
            <a:custGeom>
              <a:avLst/>
              <a:gdLst/>
              <a:ahLst/>
              <a:cxnLst/>
              <a:rect l="l" t="t" r="r" b="b"/>
              <a:pathLst>
                <a:path w="596" h="327" extrusionOk="0">
                  <a:moveTo>
                    <a:pt x="553" y="0"/>
                  </a:moveTo>
                  <a:cubicBezTo>
                    <a:pt x="536" y="0"/>
                    <a:pt x="521" y="11"/>
                    <a:pt x="513" y="29"/>
                  </a:cubicBezTo>
                  <a:cubicBezTo>
                    <a:pt x="465" y="100"/>
                    <a:pt x="191" y="195"/>
                    <a:pt x="36" y="243"/>
                  </a:cubicBezTo>
                  <a:cubicBezTo>
                    <a:pt x="12" y="255"/>
                    <a:pt x="1" y="279"/>
                    <a:pt x="12" y="290"/>
                  </a:cubicBezTo>
                  <a:cubicBezTo>
                    <a:pt x="12" y="314"/>
                    <a:pt x="36" y="326"/>
                    <a:pt x="48" y="326"/>
                  </a:cubicBezTo>
                  <a:lnTo>
                    <a:pt x="60" y="326"/>
                  </a:lnTo>
                  <a:cubicBezTo>
                    <a:pt x="108" y="314"/>
                    <a:pt x="501" y="195"/>
                    <a:pt x="584" y="64"/>
                  </a:cubicBezTo>
                  <a:cubicBezTo>
                    <a:pt x="596" y="52"/>
                    <a:pt x="584" y="17"/>
                    <a:pt x="572" y="5"/>
                  </a:cubicBezTo>
                  <a:cubicBezTo>
                    <a:pt x="566" y="2"/>
                    <a:pt x="559" y="0"/>
                    <a:pt x="5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10"/>
            <p:cNvSpPr/>
            <p:nvPr/>
          </p:nvSpPr>
          <p:spPr>
            <a:xfrm>
              <a:off x="2813195" y="3863360"/>
              <a:ext cx="7732" cy="17620"/>
            </a:xfrm>
            <a:custGeom>
              <a:avLst/>
              <a:gdLst/>
              <a:ahLst/>
              <a:cxnLst/>
              <a:rect l="l" t="t" r="r" b="b"/>
              <a:pathLst>
                <a:path w="251" h="572" extrusionOk="0">
                  <a:moveTo>
                    <a:pt x="251" y="0"/>
                  </a:moveTo>
                  <a:cubicBezTo>
                    <a:pt x="251" y="0"/>
                    <a:pt x="1" y="191"/>
                    <a:pt x="179" y="572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10"/>
            <p:cNvSpPr/>
            <p:nvPr/>
          </p:nvSpPr>
          <p:spPr>
            <a:xfrm>
              <a:off x="2811747" y="3862005"/>
              <a:ext cx="10659" cy="20085"/>
            </a:xfrm>
            <a:custGeom>
              <a:avLst/>
              <a:gdLst/>
              <a:ahLst/>
              <a:cxnLst/>
              <a:rect l="l" t="t" r="r" b="b"/>
              <a:pathLst>
                <a:path w="346" h="652" extrusionOk="0">
                  <a:moveTo>
                    <a:pt x="303" y="1"/>
                  </a:moveTo>
                  <a:cubicBezTo>
                    <a:pt x="294" y="1"/>
                    <a:pt x="284" y="4"/>
                    <a:pt x="274" y="9"/>
                  </a:cubicBezTo>
                  <a:cubicBezTo>
                    <a:pt x="274" y="9"/>
                    <a:pt x="0" y="223"/>
                    <a:pt x="179" y="628"/>
                  </a:cubicBezTo>
                  <a:cubicBezTo>
                    <a:pt x="191" y="652"/>
                    <a:pt x="203" y="652"/>
                    <a:pt x="226" y="652"/>
                  </a:cubicBezTo>
                  <a:lnTo>
                    <a:pt x="238" y="652"/>
                  </a:lnTo>
                  <a:cubicBezTo>
                    <a:pt x="262" y="640"/>
                    <a:pt x="274" y="616"/>
                    <a:pt x="262" y="592"/>
                  </a:cubicBezTo>
                  <a:cubicBezTo>
                    <a:pt x="107" y="259"/>
                    <a:pt x="322" y="80"/>
                    <a:pt x="334" y="80"/>
                  </a:cubicBezTo>
                  <a:cubicBezTo>
                    <a:pt x="345" y="56"/>
                    <a:pt x="345" y="32"/>
                    <a:pt x="334" y="21"/>
                  </a:cubicBezTo>
                  <a:cubicBezTo>
                    <a:pt x="327" y="7"/>
                    <a:pt x="316" y="1"/>
                    <a:pt x="30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10"/>
            <p:cNvSpPr/>
            <p:nvPr/>
          </p:nvSpPr>
          <p:spPr>
            <a:xfrm>
              <a:off x="3102208" y="3966403"/>
              <a:ext cx="55418" cy="175743"/>
            </a:xfrm>
            <a:custGeom>
              <a:avLst/>
              <a:gdLst/>
              <a:ahLst/>
              <a:cxnLst/>
              <a:rect l="l" t="t" r="r" b="b"/>
              <a:pathLst>
                <a:path w="1799" h="5705" extrusionOk="0">
                  <a:moveTo>
                    <a:pt x="1584" y="1"/>
                  </a:moveTo>
                  <a:lnTo>
                    <a:pt x="1" y="1180"/>
                  </a:lnTo>
                  <a:lnTo>
                    <a:pt x="334" y="5704"/>
                  </a:lnTo>
                  <a:lnTo>
                    <a:pt x="1799" y="5585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2831555" y="3744884"/>
              <a:ext cx="186709" cy="181133"/>
            </a:xfrm>
            <a:custGeom>
              <a:avLst/>
              <a:gdLst/>
              <a:ahLst/>
              <a:cxnLst/>
              <a:rect l="l" t="t" r="r" b="b"/>
              <a:pathLst>
                <a:path w="6061" h="5880" extrusionOk="0">
                  <a:moveTo>
                    <a:pt x="917" y="1"/>
                  </a:moveTo>
                  <a:cubicBezTo>
                    <a:pt x="714" y="1"/>
                    <a:pt x="0" y="274"/>
                    <a:pt x="0" y="274"/>
                  </a:cubicBezTo>
                  <a:cubicBezTo>
                    <a:pt x="0" y="274"/>
                    <a:pt x="1357" y="5299"/>
                    <a:pt x="1941" y="5799"/>
                  </a:cubicBezTo>
                  <a:cubicBezTo>
                    <a:pt x="2004" y="5855"/>
                    <a:pt x="2103" y="5880"/>
                    <a:pt x="2228" y="5880"/>
                  </a:cubicBezTo>
                  <a:cubicBezTo>
                    <a:pt x="3252" y="5880"/>
                    <a:pt x="6060" y="4215"/>
                    <a:pt x="6060" y="4215"/>
                  </a:cubicBezTo>
                  <a:lnTo>
                    <a:pt x="5513" y="2834"/>
                  </a:lnTo>
                  <a:cubicBezTo>
                    <a:pt x="5513" y="2834"/>
                    <a:pt x="2673" y="4027"/>
                    <a:pt x="2302" y="4027"/>
                  </a:cubicBezTo>
                  <a:cubicBezTo>
                    <a:pt x="2279" y="4027"/>
                    <a:pt x="2265" y="4023"/>
                    <a:pt x="2262" y="4013"/>
                  </a:cubicBezTo>
                  <a:cubicBezTo>
                    <a:pt x="2227" y="3846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2899387" y="3956145"/>
              <a:ext cx="169119" cy="183413"/>
            </a:xfrm>
            <a:custGeom>
              <a:avLst/>
              <a:gdLst/>
              <a:ahLst/>
              <a:cxnLst/>
              <a:rect l="l" t="t" r="r" b="b"/>
              <a:pathLst>
                <a:path w="5490" h="5954" extrusionOk="0">
                  <a:moveTo>
                    <a:pt x="4442" y="1"/>
                  </a:moveTo>
                  <a:lnTo>
                    <a:pt x="1" y="3025"/>
                  </a:lnTo>
                  <a:lnTo>
                    <a:pt x="203" y="5954"/>
                  </a:lnTo>
                  <a:lnTo>
                    <a:pt x="1930" y="5918"/>
                  </a:lnTo>
                  <a:lnTo>
                    <a:pt x="1799" y="3858"/>
                  </a:lnTo>
                  <a:cubicBezTo>
                    <a:pt x="1656" y="3763"/>
                    <a:pt x="5490" y="1215"/>
                    <a:pt x="5490" y="1215"/>
                  </a:cubicBezTo>
                  <a:lnTo>
                    <a:pt x="44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10"/>
            <p:cNvSpPr/>
            <p:nvPr/>
          </p:nvSpPr>
          <p:spPr>
            <a:xfrm>
              <a:off x="3012719" y="3751846"/>
              <a:ext cx="110066" cy="152793"/>
            </a:xfrm>
            <a:custGeom>
              <a:avLst/>
              <a:gdLst/>
              <a:ahLst/>
              <a:cxnLst/>
              <a:rect l="l" t="t" r="r" b="b"/>
              <a:pathLst>
                <a:path w="3573" h="4960" extrusionOk="0">
                  <a:moveTo>
                    <a:pt x="2477" y="1"/>
                  </a:moveTo>
                  <a:lnTo>
                    <a:pt x="1239" y="156"/>
                  </a:lnTo>
                  <a:lnTo>
                    <a:pt x="1299" y="2406"/>
                  </a:lnTo>
                  <a:lnTo>
                    <a:pt x="1" y="2906"/>
                  </a:lnTo>
                  <a:cubicBezTo>
                    <a:pt x="1" y="2906"/>
                    <a:pt x="57" y="4960"/>
                    <a:pt x="1585" y="4960"/>
                  </a:cubicBezTo>
                  <a:cubicBezTo>
                    <a:pt x="1631" y="4960"/>
                    <a:pt x="1679" y="4958"/>
                    <a:pt x="1727" y="4954"/>
                  </a:cubicBezTo>
                  <a:cubicBezTo>
                    <a:pt x="3382" y="4823"/>
                    <a:pt x="3573" y="2013"/>
                    <a:pt x="3573" y="2013"/>
                  </a:cubicBezTo>
                  <a:lnTo>
                    <a:pt x="3573" y="2013"/>
                  </a:lnTo>
                  <a:lnTo>
                    <a:pt x="2608" y="2168"/>
                  </a:lnTo>
                  <a:lnTo>
                    <a:pt x="24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10"/>
            <p:cNvSpPr/>
            <p:nvPr/>
          </p:nvSpPr>
          <p:spPr>
            <a:xfrm>
              <a:off x="2921783" y="3820079"/>
              <a:ext cx="211630" cy="143428"/>
            </a:xfrm>
            <a:custGeom>
              <a:avLst/>
              <a:gdLst/>
              <a:ahLst/>
              <a:cxnLst/>
              <a:rect l="l" t="t" r="r" b="b"/>
              <a:pathLst>
                <a:path w="6870" h="4656" extrusionOk="0">
                  <a:moveTo>
                    <a:pt x="905" y="0"/>
                  </a:moveTo>
                  <a:lnTo>
                    <a:pt x="0" y="1024"/>
                  </a:lnTo>
                  <a:lnTo>
                    <a:pt x="1917" y="4656"/>
                  </a:lnTo>
                  <a:lnTo>
                    <a:pt x="6870" y="1739"/>
                  </a:lnTo>
                  <a:lnTo>
                    <a:pt x="6096" y="48"/>
                  </a:lnTo>
                  <a:lnTo>
                    <a:pt x="2631" y="2775"/>
                  </a:lnTo>
                  <a:lnTo>
                    <a:pt x="9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2995869" y="3814195"/>
              <a:ext cx="166532" cy="196628"/>
            </a:xfrm>
            <a:custGeom>
              <a:avLst/>
              <a:gdLst/>
              <a:ahLst/>
              <a:cxnLst/>
              <a:rect l="l" t="t" r="r" b="b"/>
              <a:pathLst>
                <a:path w="5406" h="6383" extrusionOk="0">
                  <a:moveTo>
                    <a:pt x="4142" y="0"/>
                  </a:moveTo>
                  <a:cubicBezTo>
                    <a:pt x="4135" y="0"/>
                    <a:pt x="4132" y="1"/>
                    <a:pt x="4132" y="1"/>
                  </a:cubicBezTo>
                  <a:cubicBezTo>
                    <a:pt x="4132" y="1"/>
                    <a:pt x="0" y="334"/>
                    <a:pt x="60" y="727"/>
                  </a:cubicBezTo>
                  <a:cubicBezTo>
                    <a:pt x="262" y="2180"/>
                    <a:pt x="1215" y="6383"/>
                    <a:pt x="1215" y="6383"/>
                  </a:cubicBezTo>
                  <a:lnTo>
                    <a:pt x="5191" y="5847"/>
                  </a:lnTo>
                  <a:cubicBezTo>
                    <a:pt x="5406" y="150"/>
                    <a:pt x="4262" y="0"/>
                    <a:pt x="4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2925079" y="3962737"/>
              <a:ext cx="246871" cy="134279"/>
            </a:xfrm>
            <a:custGeom>
              <a:avLst/>
              <a:gdLst/>
              <a:ahLst/>
              <a:cxnLst/>
              <a:rect l="l" t="t" r="r" b="b"/>
              <a:pathLst>
                <a:path w="8014" h="4359" extrusionOk="0">
                  <a:moveTo>
                    <a:pt x="3274" y="1"/>
                  </a:moveTo>
                  <a:cubicBezTo>
                    <a:pt x="3274" y="1"/>
                    <a:pt x="762" y="1215"/>
                    <a:pt x="0" y="1882"/>
                  </a:cubicBezTo>
                  <a:lnTo>
                    <a:pt x="1512" y="3942"/>
                  </a:lnTo>
                  <a:lnTo>
                    <a:pt x="4632" y="2156"/>
                  </a:lnTo>
                  <a:lnTo>
                    <a:pt x="5037" y="4359"/>
                  </a:lnTo>
                  <a:cubicBezTo>
                    <a:pt x="5037" y="4359"/>
                    <a:pt x="8013" y="4335"/>
                    <a:pt x="8013" y="4192"/>
                  </a:cubicBezTo>
                  <a:cubicBezTo>
                    <a:pt x="8013" y="4049"/>
                    <a:pt x="7680" y="453"/>
                    <a:pt x="7537" y="310"/>
                  </a:cubicBezTo>
                  <a:cubicBezTo>
                    <a:pt x="7394" y="168"/>
                    <a:pt x="3274" y="1"/>
                    <a:pt x="3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2961367" y="3595603"/>
              <a:ext cx="65307" cy="57944"/>
            </a:xfrm>
            <a:custGeom>
              <a:avLst/>
              <a:gdLst/>
              <a:ahLst/>
              <a:cxnLst/>
              <a:rect l="l" t="t" r="r" b="b"/>
              <a:pathLst>
                <a:path w="2120" h="1881" extrusionOk="0">
                  <a:moveTo>
                    <a:pt x="1458" y="1"/>
                  </a:moveTo>
                  <a:cubicBezTo>
                    <a:pt x="1399" y="1"/>
                    <a:pt x="1335" y="8"/>
                    <a:pt x="1263" y="25"/>
                  </a:cubicBezTo>
                  <a:cubicBezTo>
                    <a:pt x="382" y="227"/>
                    <a:pt x="1" y="1358"/>
                    <a:pt x="703" y="1787"/>
                  </a:cubicBezTo>
                  <a:cubicBezTo>
                    <a:pt x="808" y="1852"/>
                    <a:pt x="910" y="1880"/>
                    <a:pt x="1007" y="1880"/>
                  </a:cubicBezTo>
                  <a:cubicBezTo>
                    <a:pt x="1566" y="1880"/>
                    <a:pt x="1989" y="965"/>
                    <a:pt x="1989" y="965"/>
                  </a:cubicBezTo>
                  <a:cubicBezTo>
                    <a:pt x="1989" y="965"/>
                    <a:pt x="2120" y="1"/>
                    <a:pt x="1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10"/>
            <p:cNvSpPr/>
            <p:nvPr/>
          </p:nvSpPr>
          <p:spPr>
            <a:xfrm>
              <a:off x="2991464" y="3616674"/>
              <a:ext cx="21286" cy="26277"/>
            </a:xfrm>
            <a:custGeom>
              <a:avLst/>
              <a:gdLst/>
              <a:ahLst/>
              <a:cxnLst/>
              <a:rect l="l" t="t" r="r" b="b"/>
              <a:pathLst>
                <a:path w="691" h="853" extrusionOk="0">
                  <a:moveTo>
                    <a:pt x="341" y="0"/>
                  </a:moveTo>
                  <a:cubicBezTo>
                    <a:pt x="203" y="0"/>
                    <a:pt x="62" y="36"/>
                    <a:pt x="36" y="43"/>
                  </a:cubicBezTo>
                  <a:cubicBezTo>
                    <a:pt x="12" y="55"/>
                    <a:pt x="0" y="67"/>
                    <a:pt x="0" y="91"/>
                  </a:cubicBezTo>
                  <a:cubicBezTo>
                    <a:pt x="12" y="115"/>
                    <a:pt x="36" y="126"/>
                    <a:pt x="60" y="126"/>
                  </a:cubicBezTo>
                  <a:cubicBezTo>
                    <a:pt x="141" y="102"/>
                    <a:pt x="254" y="83"/>
                    <a:pt x="351" y="83"/>
                  </a:cubicBezTo>
                  <a:cubicBezTo>
                    <a:pt x="439" y="83"/>
                    <a:pt x="513" y="99"/>
                    <a:pt x="536" y="138"/>
                  </a:cubicBezTo>
                  <a:cubicBezTo>
                    <a:pt x="572" y="198"/>
                    <a:pt x="572" y="353"/>
                    <a:pt x="167" y="781"/>
                  </a:cubicBezTo>
                  <a:cubicBezTo>
                    <a:pt x="143" y="793"/>
                    <a:pt x="143" y="817"/>
                    <a:pt x="167" y="841"/>
                  </a:cubicBezTo>
                  <a:cubicBezTo>
                    <a:pt x="167" y="841"/>
                    <a:pt x="179" y="853"/>
                    <a:pt x="191" y="853"/>
                  </a:cubicBezTo>
                  <a:cubicBezTo>
                    <a:pt x="203" y="853"/>
                    <a:pt x="215" y="841"/>
                    <a:pt x="226" y="841"/>
                  </a:cubicBezTo>
                  <a:cubicBezTo>
                    <a:pt x="560" y="472"/>
                    <a:pt x="691" y="234"/>
                    <a:pt x="607" y="103"/>
                  </a:cubicBezTo>
                  <a:cubicBezTo>
                    <a:pt x="560" y="23"/>
                    <a:pt x="451" y="0"/>
                    <a:pt x="3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10"/>
            <p:cNvSpPr/>
            <p:nvPr/>
          </p:nvSpPr>
          <p:spPr>
            <a:xfrm>
              <a:off x="2950863" y="3593077"/>
              <a:ext cx="222535" cy="186524"/>
            </a:xfrm>
            <a:custGeom>
              <a:avLst/>
              <a:gdLst/>
              <a:ahLst/>
              <a:cxnLst/>
              <a:rect l="l" t="t" r="r" b="b"/>
              <a:pathLst>
                <a:path w="7224" h="6055" extrusionOk="0">
                  <a:moveTo>
                    <a:pt x="4684" y="0"/>
                  </a:moveTo>
                  <a:cubicBezTo>
                    <a:pt x="4248" y="0"/>
                    <a:pt x="3748" y="141"/>
                    <a:pt x="3176" y="488"/>
                  </a:cubicBezTo>
                  <a:cubicBezTo>
                    <a:pt x="1" y="2413"/>
                    <a:pt x="1061" y="6054"/>
                    <a:pt x="2392" y="6054"/>
                  </a:cubicBezTo>
                  <a:cubicBezTo>
                    <a:pt x="2493" y="6054"/>
                    <a:pt x="2596" y="6033"/>
                    <a:pt x="2699" y="5988"/>
                  </a:cubicBezTo>
                  <a:cubicBezTo>
                    <a:pt x="2701" y="5988"/>
                    <a:pt x="2768" y="5993"/>
                    <a:pt x="2886" y="5993"/>
                  </a:cubicBezTo>
                  <a:cubicBezTo>
                    <a:pt x="3676" y="5993"/>
                    <a:pt x="6726" y="5785"/>
                    <a:pt x="7224" y="2583"/>
                  </a:cubicBezTo>
                  <a:cubicBezTo>
                    <a:pt x="7224" y="2583"/>
                    <a:pt x="6551" y="0"/>
                    <a:pt x="46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10"/>
            <p:cNvSpPr/>
            <p:nvPr/>
          </p:nvSpPr>
          <p:spPr>
            <a:xfrm>
              <a:off x="2905271" y="3588641"/>
              <a:ext cx="284453" cy="219332"/>
            </a:xfrm>
            <a:custGeom>
              <a:avLst/>
              <a:gdLst/>
              <a:ahLst/>
              <a:cxnLst/>
              <a:rect l="l" t="t" r="r" b="b"/>
              <a:pathLst>
                <a:path w="9234" h="7120" extrusionOk="0">
                  <a:moveTo>
                    <a:pt x="5477" y="1"/>
                  </a:moveTo>
                  <a:lnTo>
                    <a:pt x="5477" y="1"/>
                  </a:lnTo>
                  <a:cubicBezTo>
                    <a:pt x="5477" y="1"/>
                    <a:pt x="0" y="1882"/>
                    <a:pt x="2715" y="5727"/>
                  </a:cubicBezTo>
                  <a:cubicBezTo>
                    <a:pt x="3407" y="6704"/>
                    <a:pt x="4294" y="7119"/>
                    <a:pt x="5175" y="7119"/>
                  </a:cubicBezTo>
                  <a:cubicBezTo>
                    <a:pt x="7218" y="7119"/>
                    <a:pt x="9234" y="4885"/>
                    <a:pt x="8751" y="2215"/>
                  </a:cubicBezTo>
                  <a:lnTo>
                    <a:pt x="8751" y="2215"/>
                  </a:lnTo>
                  <a:lnTo>
                    <a:pt x="8251" y="2394"/>
                  </a:lnTo>
                  <a:cubicBezTo>
                    <a:pt x="8251" y="2394"/>
                    <a:pt x="8037" y="4656"/>
                    <a:pt x="6453" y="5239"/>
                  </a:cubicBezTo>
                  <a:cubicBezTo>
                    <a:pt x="6289" y="5300"/>
                    <a:pt x="6154" y="5327"/>
                    <a:pt x="6042" y="5327"/>
                  </a:cubicBezTo>
                  <a:cubicBezTo>
                    <a:pt x="5100" y="5327"/>
                    <a:pt x="5838" y="3402"/>
                    <a:pt x="5048" y="3402"/>
                  </a:cubicBezTo>
                  <a:cubicBezTo>
                    <a:pt x="5029" y="3402"/>
                    <a:pt x="5010" y="3404"/>
                    <a:pt x="4989" y="3406"/>
                  </a:cubicBezTo>
                  <a:cubicBezTo>
                    <a:pt x="4262" y="3475"/>
                    <a:pt x="3793" y="4361"/>
                    <a:pt x="3431" y="4361"/>
                  </a:cubicBezTo>
                  <a:cubicBezTo>
                    <a:pt x="3295" y="4361"/>
                    <a:pt x="3174" y="4236"/>
                    <a:pt x="3060" y="3894"/>
                  </a:cubicBezTo>
                  <a:cubicBezTo>
                    <a:pt x="2298" y="1584"/>
                    <a:pt x="5334" y="941"/>
                    <a:pt x="5334" y="941"/>
                  </a:cubicBezTo>
                  <a:lnTo>
                    <a:pt x="54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3046851" y="3658045"/>
              <a:ext cx="34871" cy="34070"/>
            </a:xfrm>
            <a:custGeom>
              <a:avLst/>
              <a:gdLst/>
              <a:ahLst/>
              <a:cxnLst/>
              <a:rect l="l" t="t" r="r" b="b"/>
              <a:pathLst>
                <a:path w="1132" h="1106" extrusionOk="0">
                  <a:moveTo>
                    <a:pt x="1085" y="1"/>
                  </a:moveTo>
                  <a:cubicBezTo>
                    <a:pt x="1075" y="1"/>
                    <a:pt x="1066" y="4"/>
                    <a:pt x="1060" y="10"/>
                  </a:cubicBezTo>
                  <a:cubicBezTo>
                    <a:pt x="750" y="284"/>
                    <a:pt x="155" y="819"/>
                    <a:pt x="36" y="879"/>
                  </a:cubicBezTo>
                  <a:cubicBezTo>
                    <a:pt x="0" y="903"/>
                    <a:pt x="0" y="938"/>
                    <a:pt x="0" y="950"/>
                  </a:cubicBezTo>
                  <a:cubicBezTo>
                    <a:pt x="12" y="974"/>
                    <a:pt x="24" y="1046"/>
                    <a:pt x="905" y="1105"/>
                  </a:cubicBezTo>
                  <a:cubicBezTo>
                    <a:pt x="929" y="1105"/>
                    <a:pt x="941" y="1093"/>
                    <a:pt x="953" y="1069"/>
                  </a:cubicBezTo>
                  <a:cubicBezTo>
                    <a:pt x="953" y="1046"/>
                    <a:pt x="929" y="1022"/>
                    <a:pt x="905" y="1022"/>
                  </a:cubicBezTo>
                  <a:cubicBezTo>
                    <a:pt x="595" y="998"/>
                    <a:pt x="238" y="962"/>
                    <a:pt x="119" y="927"/>
                  </a:cubicBezTo>
                  <a:cubicBezTo>
                    <a:pt x="333" y="772"/>
                    <a:pt x="1084" y="105"/>
                    <a:pt x="1119" y="69"/>
                  </a:cubicBezTo>
                  <a:cubicBezTo>
                    <a:pt x="1131" y="57"/>
                    <a:pt x="1131" y="34"/>
                    <a:pt x="1119" y="10"/>
                  </a:cubicBezTo>
                  <a:cubicBezTo>
                    <a:pt x="1107" y="4"/>
                    <a:pt x="1095" y="1"/>
                    <a:pt x="108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3042076" y="3702188"/>
              <a:ext cx="25691" cy="25507"/>
            </a:xfrm>
            <a:custGeom>
              <a:avLst/>
              <a:gdLst/>
              <a:ahLst/>
              <a:cxnLst/>
              <a:rect l="l" t="t" r="r" b="b"/>
              <a:pathLst>
                <a:path w="834" h="828" extrusionOk="0">
                  <a:moveTo>
                    <a:pt x="368" y="1"/>
                  </a:moveTo>
                  <a:cubicBezTo>
                    <a:pt x="353" y="1"/>
                    <a:pt x="334" y="12"/>
                    <a:pt x="334" y="29"/>
                  </a:cubicBezTo>
                  <a:cubicBezTo>
                    <a:pt x="334" y="29"/>
                    <a:pt x="322" y="41"/>
                    <a:pt x="310" y="53"/>
                  </a:cubicBezTo>
                  <a:cubicBezTo>
                    <a:pt x="179" y="315"/>
                    <a:pt x="0" y="660"/>
                    <a:pt x="143" y="791"/>
                  </a:cubicBezTo>
                  <a:cubicBezTo>
                    <a:pt x="155" y="815"/>
                    <a:pt x="191" y="827"/>
                    <a:pt x="227" y="827"/>
                  </a:cubicBezTo>
                  <a:cubicBezTo>
                    <a:pt x="429" y="803"/>
                    <a:pt x="774" y="375"/>
                    <a:pt x="822" y="315"/>
                  </a:cubicBezTo>
                  <a:cubicBezTo>
                    <a:pt x="834" y="303"/>
                    <a:pt x="834" y="279"/>
                    <a:pt x="810" y="267"/>
                  </a:cubicBezTo>
                  <a:cubicBezTo>
                    <a:pt x="805" y="257"/>
                    <a:pt x="798" y="254"/>
                    <a:pt x="789" y="254"/>
                  </a:cubicBezTo>
                  <a:cubicBezTo>
                    <a:pt x="778" y="254"/>
                    <a:pt x="764" y="261"/>
                    <a:pt x="750" y="267"/>
                  </a:cubicBezTo>
                  <a:cubicBezTo>
                    <a:pt x="619" y="446"/>
                    <a:pt x="346" y="732"/>
                    <a:pt x="227" y="744"/>
                  </a:cubicBezTo>
                  <a:cubicBezTo>
                    <a:pt x="215" y="744"/>
                    <a:pt x="203" y="732"/>
                    <a:pt x="191" y="732"/>
                  </a:cubicBezTo>
                  <a:cubicBezTo>
                    <a:pt x="155" y="696"/>
                    <a:pt x="131" y="565"/>
                    <a:pt x="381" y="101"/>
                  </a:cubicBezTo>
                  <a:cubicBezTo>
                    <a:pt x="405" y="77"/>
                    <a:pt x="405" y="65"/>
                    <a:pt x="405" y="53"/>
                  </a:cubicBezTo>
                  <a:cubicBezTo>
                    <a:pt x="417" y="29"/>
                    <a:pt x="405" y="17"/>
                    <a:pt x="381" y="5"/>
                  </a:cubicBezTo>
                  <a:cubicBezTo>
                    <a:pt x="378" y="2"/>
                    <a:pt x="373" y="1"/>
                    <a:pt x="36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3091210" y="3670798"/>
              <a:ext cx="30127" cy="30466"/>
            </a:xfrm>
            <a:custGeom>
              <a:avLst/>
              <a:gdLst/>
              <a:ahLst/>
              <a:cxnLst/>
              <a:rect l="l" t="t" r="r" b="b"/>
              <a:pathLst>
                <a:path w="978" h="989" extrusionOk="0">
                  <a:moveTo>
                    <a:pt x="513" y="1"/>
                  </a:moveTo>
                  <a:cubicBezTo>
                    <a:pt x="489" y="1"/>
                    <a:pt x="465" y="1"/>
                    <a:pt x="453" y="24"/>
                  </a:cubicBezTo>
                  <a:cubicBezTo>
                    <a:pt x="370" y="143"/>
                    <a:pt x="1" y="786"/>
                    <a:pt x="167" y="953"/>
                  </a:cubicBezTo>
                  <a:cubicBezTo>
                    <a:pt x="191" y="965"/>
                    <a:pt x="227" y="989"/>
                    <a:pt x="275" y="989"/>
                  </a:cubicBezTo>
                  <a:cubicBezTo>
                    <a:pt x="382" y="989"/>
                    <a:pt x="572" y="905"/>
                    <a:pt x="953" y="632"/>
                  </a:cubicBezTo>
                  <a:cubicBezTo>
                    <a:pt x="965" y="608"/>
                    <a:pt x="977" y="584"/>
                    <a:pt x="953" y="572"/>
                  </a:cubicBezTo>
                  <a:cubicBezTo>
                    <a:pt x="946" y="558"/>
                    <a:pt x="935" y="552"/>
                    <a:pt x="925" y="552"/>
                  </a:cubicBezTo>
                  <a:cubicBezTo>
                    <a:pt x="918" y="552"/>
                    <a:pt x="911" y="555"/>
                    <a:pt x="906" y="560"/>
                  </a:cubicBezTo>
                  <a:cubicBezTo>
                    <a:pt x="522" y="842"/>
                    <a:pt x="352" y="897"/>
                    <a:pt x="277" y="897"/>
                  </a:cubicBezTo>
                  <a:cubicBezTo>
                    <a:pt x="248" y="897"/>
                    <a:pt x="234" y="888"/>
                    <a:pt x="227" y="882"/>
                  </a:cubicBezTo>
                  <a:cubicBezTo>
                    <a:pt x="144" y="810"/>
                    <a:pt x="322" y="405"/>
                    <a:pt x="525" y="60"/>
                  </a:cubicBezTo>
                  <a:cubicBezTo>
                    <a:pt x="537" y="48"/>
                    <a:pt x="525" y="24"/>
                    <a:pt x="51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10"/>
            <p:cNvSpPr/>
            <p:nvPr/>
          </p:nvSpPr>
          <p:spPr>
            <a:xfrm>
              <a:off x="3030340" y="3640363"/>
              <a:ext cx="32314" cy="28988"/>
            </a:xfrm>
            <a:custGeom>
              <a:avLst/>
              <a:gdLst/>
              <a:ahLst/>
              <a:cxnLst/>
              <a:rect l="l" t="t" r="r" b="b"/>
              <a:pathLst>
                <a:path w="1049" h="941" extrusionOk="0">
                  <a:moveTo>
                    <a:pt x="405" y="0"/>
                  </a:moveTo>
                  <a:cubicBezTo>
                    <a:pt x="381" y="0"/>
                    <a:pt x="357" y="0"/>
                    <a:pt x="346" y="24"/>
                  </a:cubicBezTo>
                  <a:cubicBezTo>
                    <a:pt x="0" y="715"/>
                    <a:pt x="48" y="869"/>
                    <a:pt x="131" y="917"/>
                  </a:cubicBezTo>
                  <a:cubicBezTo>
                    <a:pt x="143" y="941"/>
                    <a:pt x="167" y="941"/>
                    <a:pt x="203" y="941"/>
                  </a:cubicBezTo>
                  <a:cubicBezTo>
                    <a:pt x="429" y="941"/>
                    <a:pt x="881" y="524"/>
                    <a:pt x="1024" y="381"/>
                  </a:cubicBezTo>
                  <a:cubicBezTo>
                    <a:pt x="1048" y="369"/>
                    <a:pt x="1048" y="334"/>
                    <a:pt x="1024" y="322"/>
                  </a:cubicBezTo>
                  <a:cubicBezTo>
                    <a:pt x="1018" y="310"/>
                    <a:pt x="1009" y="304"/>
                    <a:pt x="999" y="304"/>
                  </a:cubicBezTo>
                  <a:cubicBezTo>
                    <a:pt x="989" y="304"/>
                    <a:pt x="977" y="310"/>
                    <a:pt x="965" y="322"/>
                  </a:cubicBezTo>
                  <a:cubicBezTo>
                    <a:pt x="683" y="604"/>
                    <a:pt x="332" y="866"/>
                    <a:pt x="209" y="866"/>
                  </a:cubicBezTo>
                  <a:cubicBezTo>
                    <a:pt x="196" y="866"/>
                    <a:pt x="186" y="863"/>
                    <a:pt x="179" y="858"/>
                  </a:cubicBezTo>
                  <a:cubicBezTo>
                    <a:pt x="155" y="846"/>
                    <a:pt x="84" y="739"/>
                    <a:pt x="417" y="60"/>
                  </a:cubicBezTo>
                  <a:cubicBezTo>
                    <a:pt x="429" y="36"/>
                    <a:pt x="429" y="12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10"/>
            <p:cNvSpPr/>
            <p:nvPr/>
          </p:nvSpPr>
          <p:spPr>
            <a:xfrm>
              <a:off x="2964324" y="3675480"/>
              <a:ext cx="169458" cy="123343"/>
            </a:xfrm>
            <a:custGeom>
              <a:avLst/>
              <a:gdLst/>
              <a:ahLst/>
              <a:cxnLst/>
              <a:rect l="l" t="t" r="r" b="b"/>
              <a:pathLst>
                <a:path w="5501" h="4004" extrusionOk="0">
                  <a:moveTo>
                    <a:pt x="786" y="730"/>
                  </a:moveTo>
                  <a:cubicBezTo>
                    <a:pt x="822" y="730"/>
                    <a:pt x="844" y="752"/>
                    <a:pt x="857" y="765"/>
                  </a:cubicBezTo>
                  <a:cubicBezTo>
                    <a:pt x="917" y="825"/>
                    <a:pt x="905" y="896"/>
                    <a:pt x="893" y="944"/>
                  </a:cubicBezTo>
                  <a:cubicBezTo>
                    <a:pt x="857" y="1027"/>
                    <a:pt x="762" y="1099"/>
                    <a:pt x="655" y="1099"/>
                  </a:cubicBezTo>
                  <a:cubicBezTo>
                    <a:pt x="638" y="1103"/>
                    <a:pt x="619" y="1106"/>
                    <a:pt x="598" y="1106"/>
                  </a:cubicBezTo>
                  <a:cubicBezTo>
                    <a:pt x="562" y="1106"/>
                    <a:pt x="522" y="1098"/>
                    <a:pt x="476" y="1075"/>
                  </a:cubicBezTo>
                  <a:cubicBezTo>
                    <a:pt x="524" y="956"/>
                    <a:pt x="595" y="849"/>
                    <a:pt x="679" y="777"/>
                  </a:cubicBezTo>
                  <a:cubicBezTo>
                    <a:pt x="724" y="742"/>
                    <a:pt x="759" y="730"/>
                    <a:pt x="786" y="730"/>
                  </a:cubicBezTo>
                  <a:close/>
                  <a:moveTo>
                    <a:pt x="1072" y="1492"/>
                  </a:moveTo>
                  <a:cubicBezTo>
                    <a:pt x="1084" y="1492"/>
                    <a:pt x="1096" y="1492"/>
                    <a:pt x="1096" y="1504"/>
                  </a:cubicBezTo>
                  <a:cubicBezTo>
                    <a:pt x="1143" y="1575"/>
                    <a:pt x="1084" y="1706"/>
                    <a:pt x="976" y="1789"/>
                  </a:cubicBezTo>
                  <a:cubicBezTo>
                    <a:pt x="953" y="1801"/>
                    <a:pt x="929" y="1825"/>
                    <a:pt x="905" y="1837"/>
                  </a:cubicBezTo>
                  <a:cubicBezTo>
                    <a:pt x="917" y="1670"/>
                    <a:pt x="976" y="1539"/>
                    <a:pt x="1036" y="1504"/>
                  </a:cubicBezTo>
                  <a:cubicBezTo>
                    <a:pt x="1048" y="1492"/>
                    <a:pt x="1060" y="1492"/>
                    <a:pt x="1072" y="1492"/>
                  </a:cubicBezTo>
                  <a:close/>
                  <a:moveTo>
                    <a:pt x="1750" y="2206"/>
                  </a:moveTo>
                  <a:cubicBezTo>
                    <a:pt x="1750" y="2206"/>
                    <a:pt x="1750" y="2206"/>
                    <a:pt x="1762" y="2230"/>
                  </a:cubicBezTo>
                  <a:cubicBezTo>
                    <a:pt x="1810" y="2349"/>
                    <a:pt x="1738" y="2551"/>
                    <a:pt x="1608" y="2658"/>
                  </a:cubicBezTo>
                  <a:cubicBezTo>
                    <a:pt x="1631" y="2396"/>
                    <a:pt x="1715" y="2218"/>
                    <a:pt x="1750" y="2206"/>
                  </a:cubicBezTo>
                  <a:close/>
                  <a:moveTo>
                    <a:pt x="2512" y="2777"/>
                  </a:moveTo>
                  <a:cubicBezTo>
                    <a:pt x="2536" y="2777"/>
                    <a:pt x="2560" y="2777"/>
                    <a:pt x="2584" y="2801"/>
                  </a:cubicBezTo>
                  <a:cubicBezTo>
                    <a:pt x="2691" y="2897"/>
                    <a:pt x="2679" y="3028"/>
                    <a:pt x="2620" y="3135"/>
                  </a:cubicBezTo>
                  <a:cubicBezTo>
                    <a:pt x="2572" y="3206"/>
                    <a:pt x="2489" y="3278"/>
                    <a:pt x="2393" y="3325"/>
                  </a:cubicBezTo>
                  <a:cubicBezTo>
                    <a:pt x="2358" y="3194"/>
                    <a:pt x="2358" y="3075"/>
                    <a:pt x="2370" y="2992"/>
                  </a:cubicBezTo>
                  <a:cubicBezTo>
                    <a:pt x="2381" y="2873"/>
                    <a:pt x="2429" y="2801"/>
                    <a:pt x="2477" y="2777"/>
                  </a:cubicBezTo>
                  <a:close/>
                  <a:moveTo>
                    <a:pt x="4382" y="2956"/>
                  </a:moveTo>
                  <a:cubicBezTo>
                    <a:pt x="4394" y="2956"/>
                    <a:pt x="4405" y="2956"/>
                    <a:pt x="4429" y="2968"/>
                  </a:cubicBezTo>
                  <a:cubicBezTo>
                    <a:pt x="4560" y="3016"/>
                    <a:pt x="4691" y="3218"/>
                    <a:pt x="4691" y="3420"/>
                  </a:cubicBezTo>
                  <a:cubicBezTo>
                    <a:pt x="4489" y="3420"/>
                    <a:pt x="4394" y="3301"/>
                    <a:pt x="4358" y="3242"/>
                  </a:cubicBezTo>
                  <a:cubicBezTo>
                    <a:pt x="4286" y="3135"/>
                    <a:pt x="4286" y="3016"/>
                    <a:pt x="4322" y="2968"/>
                  </a:cubicBezTo>
                  <a:cubicBezTo>
                    <a:pt x="4334" y="2956"/>
                    <a:pt x="4358" y="2956"/>
                    <a:pt x="4382" y="2956"/>
                  </a:cubicBezTo>
                  <a:close/>
                  <a:moveTo>
                    <a:pt x="3334" y="3158"/>
                  </a:moveTo>
                  <a:cubicBezTo>
                    <a:pt x="3346" y="3158"/>
                    <a:pt x="3370" y="3182"/>
                    <a:pt x="3405" y="3206"/>
                  </a:cubicBezTo>
                  <a:cubicBezTo>
                    <a:pt x="3524" y="3313"/>
                    <a:pt x="3513" y="3492"/>
                    <a:pt x="3429" y="3647"/>
                  </a:cubicBezTo>
                  <a:cubicBezTo>
                    <a:pt x="3370" y="3575"/>
                    <a:pt x="3322" y="3492"/>
                    <a:pt x="3298" y="3409"/>
                  </a:cubicBezTo>
                  <a:cubicBezTo>
                    <a:pt x="3262" y="3278"/>
                    <a:pt x="3286" y="3182"/>
                    <a:pt x="3310" y="3170"/>
                  </a:cubicBezTo>
                  <a:cubicBezTo>
                    <a:pt x="3322" y="3170"/>
                    <a:pt x="3322" y="3158"/>
                    <a:pt x="3334" y="3158"/>
                  </a:cubicBezTo>
                  <a:close/>
                  <a:moveTo>
                    <a:pt x="463" y="0"/>
                  </a:moveTo>
                  <a:cubicBezTo>
                    <a:pt x="300" y="0"/>
                    <a:pt x="207" y="71"/>
                    <a:pt x="155" y="122"/>
                  </a:cubicBezTo>
                  <a:cubicBezTo>
                    <a:pt x="0" y="301"/>
                    <a:pt x="36" y="646"/>
                    <a:pt x="226" y="944"/>
                  </a:cubicBezTo>
                  <a:cubicBezTo>
                    <a:pt x="262" y="1015"/>
                    <a:pt x="322" y="1075"/>
                    <a:pt x="381" y="1111"/>
                  </a:cubicBezTo>
                  <a:cubicBezTo>
                    <a:pt x="298" y="1349"/>
                    <a:pt x="286" y="1623"/>
                    <a:pt x="429" y="1801"/>
                  </a:cubicBezTo>
                  <a:cubicBezTo>
                    <a:pt x="523" y="1923"/>
                    <a:pt x="631" y="1964"/>
                    <a:pt x="738" y="1964"/>
                  </a:cubicBezTo>
                  <a:cubicBezTo>
                    <a:pt x="766" y="1964"/>
                    <a:pt x="794" y="1961"/>
                    <a:pt x="822" y="1956"/>
                  </a:cubicBezTo>
                  <a:cubicBezTo>
                    <a:pt x="834" y="2123"/>
                    <a:pt x="893" y="2325"/>
                    <a:pt x="1024" y="2527"/>
                  </a:cubicBezTo>
                  <a:cubicBezTo>
                    <a:pt x="1176" y="2756"/>
                    <a:pt x="1337" y="2809"/>
                    <a:pt x="1449" y="2809"/>
                  </a:cubicBezTo>
                  <a:cubicBezTo>
                    <a:pt x="1477" y="2809"/>
                    <a:pt x="1503" y="2806"/>
                    <a:pt x="1524" y="2801"/>
                  </a:cubicBezTo>
                  <a:cubicBezTo>
                    <a:pt x="1536" y="3004"/>
                    <a:pt x="1608" y="3278"/>
                    <a:pt x="1881" y="3385"/>
                  </a:cubicBezTo>
                  <a:cubicBezTo>
                    <a:pt x="1988" y="3431"/>
                    <a:pt x="2090" y="3452"/>
                    <a:pt x="2184" y="3452"/>
                  </a:cubicBezTo>
                  <a:cubicBezTo>
                    <a:pt x="2237" y="3452"/>
                    <a:pt x="2287" y="3445"/>
                    <a:pt x="2334" y="3432"/>
                  </a:cubicBezTo>
                  <a:cubicBezTo>
                    <a:pt x="2393" y="3575"/>
                    <a:pt x="2500" y="3730"/>
                    <a:pt x="2655" y="3861"/>
                  </a:cubicBezTo>
                  <a:cubicBezTo>
                    <a:pt x="2786" y="3968"/>
                    <a:pt x="2917" y="4004"/>
                    <a:pt x="3024" y="4004"/>
                  </a:cubicBezTo>
                  <a:cubicBezTo>
                    <a:pt x="3191" y="4004"/>
                    <a:pt x="3334" y="3920"/>
                    <a:pt x="3417" y="3813"/>
                  </a:cubicBezTo>
                  <a:cubicBezTo>
                    <a:pt x="3429" y="3801"/>
                    <a:pt x="3441" y="3790"/>
                    <a:pt x="3441" y="3778"/>
                  </a:cubicBezTo>
                  <a:cubicBezTo>
                    <a:pt x="3575" y="3889"/>
                    <a:pt x="3761" y="3969"/>
                    <a:pt x="4009" y="3969"/>
                  </a:cubicBezTo>
                  <a:cubicBezTo>
                    <a:pt x="4026" y="3969"/>
                    <a:pt x="4043" y="3969"/>
                    <a:pt x="4060" y="3968"/>
                  </a:cubicBezTo>
                  <a:cubicBezTo>
                    <a:pt x="4608" y="3956"/>
                    <a:pt x="4739" y="3682"/>
                    <a:pt x="4775" y="3528"/>
                  </a:cubicBezTo>
                  <a:cubicBezTo>
                    <a:pt x="4775" y="3516"/>
                    <a:pt x="4775" y="3504"/>
                    <a:pt x="4775" y="3492"/>
                  </a:cubicBezTo>
                  <a:cubicBezTo>
                    <a:pt x="4810" y="3492"/>
                    <a:pt x="4858" y="3480"/>
                    <a:pt x="4894" y="3468"/>
                  </a:cubicBezTo>
                  <a:cubicBezTo>
                    <a:pt x="5108" y="3409"/>
                    <a:pt x="5263" y="3301"/>
                    <a:pt x="5346" y="3147"/>
                  </a:cubicBezTo>
                  <a:cubicBezTo>
                    <a:pt x="5501" y="2873"/>
                    <a:pt x="5406" y="2563"/>
                    <a:pt x="5394" y="2551"/>
                  </a:cubicBezTo>
                  <a:cubicBezTo>
                    <a:pt x="5394" y="2534"/>
                    <a:pt x="5381" y="2523"/>
                    <a:pt x="5365" y="2523"/>
                  </a:cubicBezTo>
                  <a:cubicBezTo>
                    <a:pt x="5359" y="2523"/>
                    <a:pt x="5352" y="2524"/>
                    <a:pt x="5346" y="2527"/>
                  </a:cubicBezTo>
                  <a:cubicBezTo>
                    <a:pt x="5322" y="2527"/>
                    <a:pt x="5310" y="2551"/>
                    <a:pt x="5322" y="2575"/>
                  </a:cubicBezTo>
                  <a:cubicBezTo>
                    <a:pt x="5322" y="2575"/>
                    <a:pt x="5406" y="2873"/>
                    <a:pt x="5275" y="3099"/>
                  </a:cubicBezTo>
                  <a:cubicBezTo>
                    <a:pt x="5203" y="3242"/>
                    <a:pt x="5072" y="3337"/>
                    <a:pt x="4882" y="3385"/>
                  </a:cubicBezTo>
                  <a:cubicBezTo>
                    <a:pt x="4846" y="3397"/>
                    <a:pt x="4810" y="3409"/>
                    <a:pt x="4775" y="3409"/>
                  </a:cubicBezTo>
                  <a:cubicBezTo>
                    <a:pt x="4775" y="3170"/>
                    <a:pt x="4620" y="2956"/>
                    <a:pt x="4453" y="2885"/>
                  </a:cubicBezTo>
                  <a:cubicBezTo>
                    <a:pt x="4422" y="2871"/>
                    <a:pt x="4392" y="2865"/>
                    <a:pt x="4366" y="2865"/>
                  </a:cubicBezTo>
                  <a:cubicBezTo>
                    <a:pt x="4321" y="2865"/>
                    <a:pt x="4285" y="2883"/>
                    <a:pt x="4263" y="2920"/>
                  </a:cubicBezTo>
                  <a:cubicBezTo>
                    <a:pt x="4191" y="3004"/>
                    <a:pt x="4203" y="3158"/>
                    <a:pt x="4286" y="3289"/>
                  </a:cubicBezTo>
                  <a:cubicBezTo>
                    <a:pt x="4322" y="3361"/>
                    <a:pt x="4453" y="3492"/>
                    <a:pt x="4691" y="3504"/>
                  </a:cubicBezTo>
                  <a:cubicBezTo>
                    <a:pt x="4644" y="3742"/>
                    <a:pt x="4417" y="3873"/>
                    <a:pt x="4060" y="3885"/>
                  </a:cubicBezTo>
                  <a:cubicBezTo>
                    <a:pt x="4044" y="3886"/>
                    <a:pt x="4028" y="3886"/>
                    <a:pt x="4013" y="3886"/>
                  </a:cubicBezTo>
                  <a:cubicBezTo>
                    <a:pt x="3786" y="3886"/>
                    <a:pt x="3611" y="3806"/>
                    <a:pt x="3489" y="3706"/>
                  </a:cubicBezTo>
                  <a:cubicBezTo>
                    <a:pt x="3596" y="3528"/>
                    <a:pt x="3608" y="3289"/>
                    <a:pt x="3453" y="3147"/>
                  </a:cubicBezTo>
                  <a:cubicBezTo>
                    <a:pt x="3407" y="3094"/>
                    <a:pt x="3364" y="3078"/>
                    <a:pt x="3330" y="3078"/>
                  </a:cubicBezTo>
                  <a:cubicBezTo>
                    <a:pt x="3302" y="3078"/>
                    <a:pt x="3278" y="3088"/>
                    <a:pt x="3262" y="3099"/>
                  </a:cubicBezTo>
                  <a:cubicBezTo>
                    <a:pt x="3191" y="3135"/>
                    <a:pt x="3167" y="3278"/>
                    <a:pt x="3215" y="3432"/>
                  </a:cubicBezTo>
                  <a:cubicBezTo>
                    <a:pt x="3251" y="3528"/>
                    <a:pt x="3310" y="3635"/>
                    <a:pt x="3382" y="3718"/>
                  </a:cubicBezTo>
                  <a:cubicBezTo>
                    <a:pt x="3382" y="3730"/>
                    <a:pt x="3370" y="3742"/>
                    <a:pt x="3358" y="3754"/>
                  </a:cubicBezTo>
                  <a:cubicBezTo>
                    <a:pt x="3282" y="3850"/>
                    <a:pt x="3168" y="3918"/>
                    <a:pt x="3032" y="3918"/>
                  </a:cubicBezTo>
                  <a:cubicBezTo>
                    <a:pt x="2931" y="3918"/>
                    <a:pt x="2819" y="3881"/>
                    <a:pt x="2703" y="3790"/>
                  </a:cubicBezTo>
                  <a:cubicBezTo>
                    <a:pt x="2560" y="3670"/>
                    <a:pt x="2465" y="3539"/>
                    <a:pt x="2417" y="3397"/>
                  </a:cubicBezTo>
                  <a:cubicBezTo>
                    <a:pt x="2536" y="3349"/>
                    <a:pt x="2631" y="3266"/>
                    <a:pt x="2691" y="3170"/>
                  </a:cubicBezTo>
                  <a:cubicBezTo>
                    <a:pt x="2786" y="3016"/>
                    <a:pt x="2762" y="2837"/>
                    <a:pt x="2631" y="2742"/>
                  </a:cubicBezTo>
                  <a:cubicBezTo>
                    <a:pt x="2587" y="2697"/>
                    <a:pt x="2543" y="2685"/>
                    <a:pt x="2507" y="2685"/>
                  </a:cubicBezTo>
                  <a:cubicBezTo>
                    <a:pt x="2485" y="2685"/>
                    <a:pt x="2466" y="2690"/>
                    <a:pt x="2453" y="2694"/>
                  </a:cubicBezTo>
                  <a:cubicBezTo>
                    <a:pt x="2370" y="2730"/>
                    <a:pt x="2310" y="2825"/>
                    <a:pt x="2286" y="2968"/>
                  </a:cubicBezTo>
                  <a:cubicBezTo>
                    <a:pt x="2274" y="3075"/>
                    <a:pt x="2274" y="3206"/>
                    <a:pt x="2310" y="3349"/>
                  </a:cubicBezTo>
                  <a:cubicBezTo>
                    <a:pt x="2264" y="3358"/>
                    <a:pt x="2216" y="3364"/>
                    <a:pt x="2166" y="3364"/>
                  </a:cubicBezTo>
                  <a:cubicBezTo>
                    <a:pt x="2086" y="3364"/>
                    <a:pt x="2000" y="3350"/>
                    <a:pt x="1905" y="3313"/>
                  </a:cubicBezTo>
                  <a:cubicBezTo>
                    <a:pt x="1667" y="3206"/>
                    <a:pt x="1619" y="2932"/>
                    <a:pt x="1608" y="2754"/>
                  </a:cubicBezTo>
                  <a:cubicBezTo>
                    <a:pt x="1798" y="2647"/>
                    <a:pt x="1917" y="2373"/>
                    <a:pt x="1834" y="2194"/>
                  </a:cubicBezTo>
                  <a:cubicBezTo>
                    <a:pt x="1815" y="2138"/>
                    <a:pt x="1782" y="2119"/>
                    <a:pt x="1757" y="2119"/>
                  </a:cubicBezTo>
                  <a:cubicBezTo>
                    <a:pt x="1750" y="2119"/>
                    <a:pt x="1744" y="2120"/>
                    <a:pt x="1738" y="2123"/>
                  </a:cubicBezTo>
                  <a:cubicBezTo>
                    <a:pt x="1631" y="2135"/>
                    <a:pt x="1560" y="2396"/>
                    <a:pt x="1536" y="2563"/>
                  </a:cubicBezTo>
                  <a:cubicBezTo>
                    <a:pt x="1536" y="2599"/>
                    <a:pt x="1524" y="2647"/>
                    <a:pt x="1524" y="2706"/>
                  </a:cubicBezTo>
                  <a:cubicBezTo>
                    <a:pt x="1494" y="2719"/>
                    <a:pt x="1463" y="2725"/>
                    <a:pt x="1432" y="2725"/>
                  </a:cubicBezTo>
                  <a:cubicBezTo>
                    <a:pt x="1317" y="2725"/>
                    <a:pt x="1199" y="2639"/>
                    <a:pt x="1096" y="2480"/>
                  </a:cubicBezTo>
                  <a:cubicBezTo>
                    <a:pt x="965" y="2277"/>
                    <a:pt x="917" y="2087"/>
                    <a:pt x="905" y="1920"/>
                  </a:cubicBezTo>
                  <a:cubicBezTo>
                    <a:pt x="953" y="1908"/>
                    <a:pt x="988" y="1885"/>
                    <a:pt x="1024" y="1861"/>
                  </a:cubicBezTo>
                  <a:cubicBezTo>
                    <a:pt x="1167" y="1754"/>
                    <a:pt x="1250" y="1575"/>
                    <a:pt x="1167" y="1456"/>
                  </a:cubicBezTo>
                  <a:cubicBezTo>
                    <a:pt x="1139" y="1421"/>
                    <a:pt x="1103" y="1403"/>
                    <a:pt x="1067" y="1403"/>
                  </a:cubicBezTo>
                  <a:cubicBezTo>
                    <a:pt x="1040" y="1403"/>
                    <a:pt x="1013" y="1412"/>
                    <a:pt x="988" y="1432"/>
                  </a:cubicBezTo>
                  <a:cubicBezTo>
                    <a:pt x="905" y="1492"/>
                    <a:pt x="834" y="1658"/>
                    <a:pt x="822" y="1861"/>
                  </a:cubicBezTo>
                  <a:cubicBezTo>
                    <a:pt x="793" y="1870"/>
                    <a:pt x="763" y="1876"/>
                    <a:pt x="733" y="1876"/>
                  </a:cubicBezTo>
                  <a:cubicBezTo>
                    <a:pt x="651" y="1876"/>
                    <a:pt x="566" y="1837"/>
                    <a:pt x="488" y="1742"/>
                  </a:cubicBezTo>
                  <a:cubicBezTo>
                    <a:pt x="369" y="1599"/>
                    <a:pt x="381" y="1361"/>
                    <a:pt x="453" y="1146"/>
                  </a:cubicBezTo>
                  <a:lnTo>
                    <a:pt x="453" y="1146"/>
                  </a:lnTo>
                  <a:cubicBezTo>
                    <a:pt x="512" y="1182"/>
                    <a:pt x="584" y="1194"/>
                    <a:pt x="667" y="1194"/>
                  </a:cubicBezTo>
                  <a:cubicBezTo>
                    <a:pt x="798" y="1170"/>
                    <a:pt x="917" y="1087"/>
                    <a:pt x="965" y="968"/>
                  </a:cubicBezTo>
                  <a:cubicBezTo>
                    <a:pt x="1000" y="884"/>
                    <a:pt x="988" y="789"/>
                    <a:pt x="917" y="706"/>
                  </a:cubicBezTo>
                  <a:cubicBezTo>
                    <a:pt x="882" y="666"/>
                    <a:pt x="837" y="645"/>
                    <a:pt x="787" y="645"/>
                  </a:cubicBezTo>
                  <a:cubicBezTo>
                    <a:pt x="733" y="645"/>
                    <a:pt x="675" y="668"/>
                    <a:pt x="619" y="718"/>
                  </a:cubicBezTo>
                  <a:cubicBezTo>
                    <a:pt x="548" y="789"/>
                    <a:pt x="465" y="896"/>
                    <a:pt x="405" y="1027"/>
                  </a:cubicBezTo>
                  <a:cubicBezTo>
                    <a:pt x="369" y="992"/>
                    <a:pt x="334" y="956"/>
                    <a:pt x="298" y="896"/>
                  </a:cubicBezTo>
                  <a:cubicBezTo>
                    <a:pt x="131" y="634"/>
                    <a:pt x="95" y="325"/>
                    <a:pt x="226" y="182"/>
                  </a:cubicBezTo>
                  <a:cubicBezTo>
                    <a:pt x="280" y="116"/>
                    <a:pt x="357" y="84"/>
                    <a:pt x="456" y="84"/>
                  </a:cubicBezTo>
                  <a:cubicBezTo>
                    <a:pt x="554" y="84"/>
                    <a:pt x="673" y="116"/>
                    <a:pt x="810" y="182"/>
                  </a:cubicBezTo>
                  <a:cubicBezTo>
                    <a:pt x="834" y="182"/>
                    <a:pt x="857" y="182"/>
                    <a:pt x="857" y="158"/>
                  </a:cubicBezTo>
                  <a:cubicBezTo>
                    <a:pt x="869" y="134"/>
                    <a:pt x="857" y="110"/>
                    <a:pt x="846" y="99"/>
                  </a:cubicBezTo>
                  <a:cubicBezTo>
                    <a:pt x="688" y="26"/>
                    <a:pt x="562" y="0"/>
                    <a:pt x="46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10"/>
            <p:cNvSpPr/>
            <p:nvPr/>
          </p:nvSpPr>
          <p:spPr>
            <a:xfrm>
              <a:off x="3089393" y="3706378"/>
              <a:ext cx="34502" cy="34163"/>
            </a:xfrm>
            <a:custGeom>
              <a:avLst/>
              <a:gdLst/>
              <a:ahLst/>
              <a:cxnLst/>
              <a:rect l="l" t="t" r="r" b="b"/>
              <a:pathLst>
                <a:path w="1120" h="1109" extrusionOk="0">
                  <a:moveTo>
                    <a:pt x="548" y="0"/>
                  </a:moveTo>
                  <a:cubicBezTo>
                    <a:pt x="238" y="12"/>
                    <a:pt x="0" y="262"/>
                    <a:pt x="12" y="572"/>
                  </a:cubicBezTo>
                  <a:cubicBezTo>
                    <a:pt x="24" y="863"/>
                    <a:pt x="263" y="1108"/>
                    <a:pt x="551" y="1108"/>
                  </a:cubicBezTo>
                  <a:cubicBezTo>
                    <a:pt x="558" y="1108"/>
                    <a:pt x="565" y="1108"/>
                    <a:pt x="572" y="1108"/>
                  </a:cubicBezTo>
                  <a:cubicBezTo>
                    <a:pt x="881" y="1096"/>
                    <a:pt x="1119" y="846"/>
                    <a:pt x="1107" y="536"/>
                  </a:cubicBezTo>
                  <a:cubicBezTo>
                    <a:pt x="1107" y="239"/>
                    <a:pt x="857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7" name="Google Shape;777;p10"/>
            <p:cNvSpPr/>
            <p:nvPr/>
          </p:nvSpPr>
          <p:spPr>
            <a:xfrm>
              <a:off x="3000243" y="3665438"/>
              <a:ext cx="36720" cy="33947"/>
            </a:xfrm>
            <a:custGeom>
              <a:avLst/>
              <a:gdLst/>
              <a:ahLst/>
              <a:cxnLst/>
              <a:rect l="l" t="t" r="r" b="b"/>
              <a:pathLst>
                <a:path w="1192" h="1102" extrusionOk="0">
                  <a:moveTo>
                    <a:pt x="604" y="1"/>
                  </a:moveTo>
                  <a:cubicBezTo>
                    <a:pt x="340" y="1"/>
                    <a:pt x="103" y="192"/>
                    <a:pt x="61" y="460"/>
                  </a:cubicBezTo>
                  <a:cubicBezTo>
                    <a:pt x="1" y="758"/>
                    <a:pt x="203" y="1044"/>
                    <a:pt x="501" y="1091"/>
                  </a:cubicBezTo>
                  <a:cubicBezTo>
                    <a:pt x="536" y="1098"/>
                    <a:pt x="571" y="1102"/>
                    <a:pt x="606" y="1102"/>
                  </a:cubicBezTo>
                  <a:cubicBezTo>
                    <a:pt x="863" y="1102"/>
                    <a:pt x="1091" y="913"/>
                    <a:pt x="1144" y="651"/>
                  </a:cubicBezTo>
                  <a:cubicBezTo>
                    <a:pt x="1192" y="353"/>
                    <a:pt x="989" y="67"/>
                    <a:pt x="692" y="8"/>
                  </a:cubicBezTo>
                  <a:cubicBezTo>
                    <a:pt x="662" y="3"/>
                    <a:pt x="633" y="1"/>
                    <a:pt x="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10"/>
            <p:cNvSpPr/>
            <p:nvPr/>
          </p:nvSpPr>
          <p:spPr>
            <a:xfrm>
              <a:off x="3133752" y="3697783"/>
              <a:ext cx="66446" cy="59669"/>
            </a:xfrm>
            <a:custGeom>
              <a:avLst/>
              <a:gdLst/>
              <a:ahLst/>
              <a:cxnLst/>
              <a:rect l="l" t="t" r="r" b="b"/>
              <a:pathLst>
                <a:path w="2157" h="1937" extrusionOk="0">
                  <a:moveTo>
                    <a:pt x="1332" y="1"/>
                  </a:moveTo>
                  <a:cubicBezTo>
                    <a:pt x="978" y="1"/>
                    <a:pt x="620" y="375"/>
                    <a:pt x="620" y="375"/>
                  </a:cubicBezTo>
                  <a:cubicBezTo>
                    <a:pt x="620" y="375"/>
                    <a:pt x="1" y="1613"/>
                    <a:pt x="775" y="1887"/>
                  </a:cubicBezTo>
                  <a:cubicBezTo>
                    <a:pt x="868" y="1921"/>
                    <a:pt x="960" y="1937"/>
                    <a:pt x="1048" y="1937"/>
                  </a:cubicBezTo>
                  <a:cubicBezTo>
                    <a:pt x="1699" y="1937"/>
                    <a:pt x="2157" y="1076"/>
                    <a:pt x="1811" y="363"/>
                  </a:cubicBezTo>
                  <a:cubicBezTo>
                    <a:pt x="1681" y="92"/>
                    <a:pt x="1507" y="1"/>
                    <a:pt x="13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10"/>
            <p:cNvSpPr/>
            <p:nvPr/>
          </p:nvSpPr>
          <p:spPr>
            <a:xfrm>
              <a:off x="3154669" y="3715465"/>
              <a:ext cx="22765" cy="25044"/>
            </a:xfrm>
            <a:custGeom>
              <a:avLst/>
              <a:gdLst/>
              <a:ahLst/>
              <a:cxnLst/>
              <a:rect l="l" t="t" r="r" b="b"/>
              <a:pathLst>
                <a:path w="739" h="813" extrusionOk="0">
                  <a:moveTo>
                    <a:pt x="359" y="1"/>
                  </a:moveTo>
                  <a:cubicBezTo>
                    <a:pt x="351" y="1"/>
                    <a:pt x="342" y="2"/>
                    <a:pt x="334" y="3"/>
                  </a:cubicBezTo>
                  <a:cubicBezTo>
                    <a:pt x="179" y="15"/>
                    <a:pt x="72" y="265"/>
                    <a:pt x="1" y="765"/>
                  </a:cubicBezTo>
                  <a:cubicBezTo>
                    <a:pt x="1" y="789"/>
                    <a:pt x="12" y="813"/>
                    <a:pt x="36" y="813"/>
                  </a:cubicBezTo>
                  <a:cubicBezTo>
                    <a:pt x="60" y="813"/>
                    <a:pt x="84" y="801"/>
                    <a:pt x="84" y="777"/>
                  </a:cubicBezTo>
                  <a:cubicBezTo>
                    <a:pt x="155" y="194"/>
                    <a:pt x="274" y="86"/>
                    <a:pt x="346" y="86"/>
                  </a:cubicBezTo>
                  <a:cubicBezTo>
                    <a:pt x="349" y="86"/>
                    <a:pt x="351" y="86"/>
                    <a:pt x="354" y="86"/>
                  </a:cubicBezTo>
                  <a:cubicBezTo>
                    <a:pt x="460" y="86"/>
                    <a:pt x="597" y="304"/>
                    <a:pt x="655" y="444"/>
                  </a:cubicBezTo>
                  <a:cubicBezTo>
                    <a:pt x="664" y="461"/>
                    <a:pt x="679" y="472"/>
                    <a:pt x="696" y="472"/>
                  </a:cubicBezTo>
                  <a:cubicBezTo>
                    <a:pt x="702" y="472"/>
                    <a:pt x="708" y="471"/>
                    <a:pt x="715" y="467"/>
                  </a:cubicBezTo>
                  <a:cubicBezTo>
                    <a:pt x="739" y="456"/>
                    <a:pt x="739" y="432"/>
                    <a:pt x="739" y="408"/>
                  </a:cubicBezTo>
                  <a:cubicBezTo>
                    <a:pt x="716" y="374"/>
                    <a:pt x="551" y="1"/>
                    <a:pt x="35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10"/>
            <p:cNvSpPr/>
            <p:nvPr/>
          </p:nvSpPr>
          <p:spPr>
            <a:xfrm>
              <a:off x="3037363" y="3546284"/>
              <a:ext cx="182242" cy="119523"/>
            </a:xfrm>
            <a:custGeom>
              <a:avLst/>
              <a:gdLst/>
              <a:ahLst/>
              <a:cxnLst/>
              <a:rect l="l" t="t" r="r" b="b"/>
              <a:pathLst>
                <a:path w="5916" h="3880" extrusionOk="0">
                  <a:moveTo>
                    <a:pt x="1939" y="0"/>
                  </a:moveTo>
                  <a:cubicBezTo>
                    <a:pt x="1755" y="0"/>
                    <a:pt x="1590" y="90"/>
                    <a:pt x="1487" y="208"/>
                  </a:cubicBezTo>
                  <a:lnTo>
                    <a:pt x="1487" y="208"/>
                  </a:lnTo>
                  <a:cubicBezTo>
                    <a:pt x="1404" y="125"/>
                    <a:pt x="1293" y="83"/>
                    <a:pt x="1174" y="83"/>
                  </a:cubicBezTo>
                  <a:cubicBezTo>
                    <a:pt x="874" y="83"/>
                    <a:pt x="523" y="352"/>
                    <a:pt x="439" y="923"/>
                  </a:cubicBezTo>
                  <a:cubicBezTo>
                    <a:pt x="428" y="1005"/>
                    <a:pt x="426" y="1075"/>
                    <a:pt x="430" y="1136"/>
                  </a:cubicBezTo>
                  <a:lnTo>
                    <a:pt x="430" y="1136"/>
                  </a:lnTo>
                  <a:cubicBezTo>
                    <a:pt x="178" y="1316"/>
                    <a:pt x="1" y="1688"/>
                    <a:pt x="427" y="2030"/>
                  </a:cubicBezTo>
                  <a:cubicBezTo>
                    <a:pt x="630" y="2196"/>
                    <a:pt x="829" y="2242"/>
                    <a:pt x="986" y="2242"/>
                  </a:cubicBezTo>
                  <a:cubicBezTo>
                    <a:pt x="1178" y="2242"/>
                    <a:pt x="1308" y="2173"/>
                    <a:pt x="1308" y="2173"/>
                  </a:cubicBezTo>
                  <a:cubicBezTo>
                    <a:pt x="1324" y="2177"/>
                    <a:pt x="1343" y="2179"/>
                    <a:pt x="1363" y="2179"/>
                  </a:cubicBezTo>
                  <a:cubicBezTo>
                    <a:pt x="1374" y="2179"/>
                    <a:pt x="1385" y="2179"/>
                    <a:pt x="1397" y="2178"/>
                  </a:cubicBezTo>
                  <a:lnTo>
                    <a:pt x="1397" y="2178"/>
                  </a:lnTo>
                  <a:cubicBezTo>
                    <a:pt x="1419" y="2399"/>
                    <a:pt x="1553" y="2657"/>
                    <a:pt x="1856" y="2780"/>
                  </a:cubicBezTo>
                  <a:cubicBezTo>
                    <a:pt x="2011" y="2844"/>
                    <a:pt x="2153" y="2870"/>
                    <a:pt x="2275" y="2870"/>
                  </a:cubicBezTo>
                  <a:cubicBezTo>
                    <a:pt x="2314" y="2870"/>
                    <a:pt x="2352" y="2867"/>
                    <a:pt x="2386" y="2862"/>
                  </a:cubicBezTo>
                  <a:lnTo>
                    <a:pt x="2386" y="2862"/>
                  </a:lnTo>
                  <a:cubicBezTo>
                    <a:pt x="2437" y="3099"/>
                    <a:pt x="2634" y="3361"/>
                    <a:pt x="3082" y="3423"/>
                  </a:cubicBezTo>
                  <a:cubicBezTo>
                    <a:pt x="3225" y="3442"/>
                    <a:pt x="3342" y="3450"/>
                    <a:pt x="3437" y="3450"/>
                  </a:cubicBezTo>
                  <a:cubicBezTo>
                    <a:pt x="3454" y="3450"/>
                    <a:pt x="3470" y="3449"/>
                    <a:pt x="3485" y="3449"/>
                  </a:cubicBezTo>
                  <a:lnTo>
                    <a:pt x="3485" y="3449"/>
                  </a:lnTo>
                  <a:cubicBezTo>
                    <a:pt x="3572" y="3655"/>
                    <a:pt x="3780" y="3851"/>
                    <a:pt x="4190" y="3876"/>
                  </a:cubicBezTo>
                  <a:cubicBezTo>
                    <a:pt x="4226" y="3878"/>
                    <a:pt x="4262" y="3879"/>
                    <a:pt x="4296" y="3879"/>
                  </a:cubicBezTo>
                  <a:cubicBezTo>
                    <a:pt x="4801" y="3879"/>
                    <a:pt x="5015" y="3646"/>
                    <a:pt x="5082" y="3409"/>
                  </a:cubicBezTo>
                  <a:lnTo>
                    <a:pt x="5082" y="3409"/>
                  </a:lnTo>
                  <a:cubicBezTo>
                    <a:pt x="5086" y="3409"/>
                    <a:pt x="5091" y="3409"/>
                    <a:pt x="5095" y="3409"/>
                  </a:cubicBezTo>
                  <a:cubicBezTo>
                    <a:pt x="5450" y="3409"/>
                    <a:pt x="5915" y="2963"/>
                    <a:pt x="5606" y="2233"/>
                  </a:cubicBezTo>
                  <a:cubicBezTo>
                    <a:pt x="5487" y="1949"/>
                    <a:pt x="5302" y="1847"/>
                    <a:pt x="5123" y="1847"/>
                  </a:cubicBezTo>
                  <a:cubicBezTo>
                    <a:pt x="5086" y="1847"/>
                    <a:pt x="5049" y="1851"/>
                    <a:pt x="5013" y="1859"/>
                  </a:cubicBezTo>
                  <a:lnTo>
                    <a:pt x="5013" y="1859"/>
                  </a:lnTo>
                  <a:cubicBezTo>
                    <a:pt x="4977" y="1747"/>
                    <a:pt x="4923" y="1624"/>
                    <a:pt x="4844" y="1495"/>
                  </a:cubicBezTo>
                  <a:cubicBezTo>
                    <a:pt x="4692" y="1243"/>
                    <a:pt x="4469" y="1153"/>
                    <a:pt x="4252" y="1153"/>
                  </a:cubicBezTo>
                  <a:cubicBezTo>
                    <a:pt x="4113" y="1153"/>
                    <a:pt x="3976" y="1190"/>
                    <a:pt x="3863" y="1244"/>
                  </a:cubicBezTo>
                  <a:lnTo>
                    <a:pt x="3863" y="1244"/>
                  </a:lnTo>
                  <a:cubicBezTo>
                    <a:pt x="3795" y="1091"/>
                    <a:pt x="3661" y="913"/>
                    <a:pt x="3439" y="733"/>
                  </a:cubicBezTo>
                  <a:cubicBezTo>
                    <a:pt x="3232" y="562"/>
                    <a:pt x="3060" y="499"/>
                    <a:pt x="2922" y="499"/>
                  </a:cubicBezTo>
                  <a:cubicBezTo>
                    <a:pt x="2814" y="499"/>
                    <a:pt x="2727" y="537"/>
                    <a:pt x="2662" y="593"/>
                  </a:cubicBezTo>
                  <a:lnTo>
                    <a:pt x="2662" y="593"/>
                  </a:lnTo>
                  <a:cubicBezTo>
                    <a:pt x="2620" y="495"/>
                    <a:pt x="2550" y="382"/>
                    <a:pt x="2439" y="256"/>
                  </a:cubicBezTo>
                  <a:cubicBezTo>
                    <a:pt x="2280" y="71"/>
                    <a:pt x="2102" y="0"/>
                    <a:pt x="1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10"/>
            <p:cNvSpPr/>
            <p:nvPr/>
          </p:nvSpPr>
          <p:spPr>
            <a:xfrm>
              <a:off x="3041337" y="3544990"/>
              <a:ext cx="176081" cy="122173"/>
            </a:xfrm>
            <a:custGeom>
              <a:avLst/>
              <a:gdLst/>
              <a:ahLst/>
              <a:cxnLst/>
              <a:rect l="l" t="t" r="r" b="b"/>
              <a:pathLst>
                <a:path w="5716" h="3966" extrusionOk="0">
                  <a:moveTo>
                    <a:pt x="1358" y="310"/>
                  </a:moveTo>
                  <a:cubicBezTo>
                    <a:pt x="1465" y="441"/>
                    <a:pt x="1477" y="548"/>
                    <a:pt x="1453" y="620"/>
                  </a:cubicBezTo>
                  <a:cubicBezTo>
                    <a:pt x="1435" y="650"/>
                    <a:pt x="1414" y="664"/>
                    <a:pt x="1392" y="664"/>
                  </a:cubicBezTo>
                  <a:cubicBezTo>
                    <a:pt x="1370" y="664"/>
                    <a:pt x="1346" y="650"/>
                    <a:pt x="1322" y="620"/>
                  </a:cubicBezTo>
                  <a:cubicBezTo>
                    <a:pt x="1263" y="513"/>
                    <a:pt x="1298" y="406"/>
                    <a:pt x="1358" y="310"/>
                  </a:cubicBezTo>
                  <a:close/>
                  <a:moveTo>
                    <a:pt x="2525" y="703"/>
                  </a:moveTo>
                  <a:lnTo>
                    <a:pt x="2525" y="703"/>
                  </a:lnTo>
                  <a:cubicBezTo>
                    <a:pt x="2572" y="870"/>
                    <a:pt x="2525" y="965"/>
                    <a:pt x="2513" y="989"/>
                  </a:cubicBezTo>
                  <a:cubicBezTo>
                    <a:pt x="2493" y="1013"/>
                    <a:pt x="2478" y="1022"/>
                    <a:pt x="2466" y="1022"/>
                  </a:cubicBezTo>
                  <a:cubicBezTo>
                    <a:pt x="2448" y="1022"/>
                    <a:pt x="2436" y="1003"/>
                    <a:pt x="2429" y="989"/>
                  </a:cubicBezTo>
                  <a:cubicBezTo>
                    <a:pt x="2406" y="929"/>
                    <a:pt x="2429" y="798"/>
                    <a:pt x="2525" y="703"/>
                  </a:cubicBezTo>
                  <a:close/>
                  <a:moveTo>
                    <a:pt x="596" y="1108"/>
                  </a:moveTo>
                  <a:cubicBezTo>
                    <a:pt x="655" y="1108"/>
                    <a:pt x="703" y="1132"/>
                    <a:pt x="727" y="1168"/>
                  </a:cubicBezTo>
                  <a:cubicBezTo>
                    <a:pt x="751" y="1227"/>
                    <a:pt x="751" y="1299"/>
                    <a:pt x="715" y="1346"/>
                  </a:cubicBezTo>
                  <a:cubicBezTo>
                    <a:pt x="679" y="1406"/>
                    <a:pt x="608" y="1441"/>
                    <a:pt x="536" y="1441"/>
                  </a:cubicBezTo>
                  <a:cubicBezTo>
                    <a:pt x="441" y="1441"/>
                    <a:pt x="370" y="1358"/>
                    <a:pt x="358" y="1191"/>
                  </a:cubicBezTo>
                  <a:cubicBezTo>
                    <a:pt x="441" y="1144"/>
                    <a:pt x="524" y="1108"/>
                    <a:pt x="596" y="1108"/>
                  </a:cubicBezTo>
                  <a:close/>
                  <a:moveTo>
                    <a:pt x="3715" y="1346"/>
                  </a:moveTo>
                  <a:cubicBezTo>
                    <a:pt x="3763" y="1489"/>
                    <a:pt x="3751" y="1584"/>
                    <a:pt x="3715" y="1632"/>
                  </a:cubicBezTo>
                  <a:cubicBezTo>
                    <a:pt x="3696" y="1663"/>
                    <a:pt x="3668" y="1678"/>
                    <a:pt x="3632" y="1678"/>
                  </a:cubicBezTo>
                  <a:cubicBezTo>
                    <a:pt x="3601" y="1678"/>
                    <a:pt x="3564" y="1666"/>
                    <a:pt x="3525" y="1644"/>
                  </a:cubicBezTo>
                  <a:cubicBezTo>
                    <a:pt x="3489" y="1620"/>
                    <a:pt x="3489" y="1596"/>
                    <a:pt x="3489" y="1584"/>
                  </a:cubicBezTo>
                  <a:cubicBezTo>
                    <a:pt x="3489" y="1525"/>
                    <a:pt x="3572" y="1429"/>
                    <a:pt x="3715" y="1346"/>
                  </a:cubicBezTo>
                  <a:close/>
                  <a:moveTo>
                    <a:pt x="1465" y="1870"/>
                  </a:moveTo>
                  <a:cubicBezTo>
                    <a:pt x="1477" y="1870"/>
                    <a:pt x="1501" y="1882"/>
                    <a:pt x="1524" y="1894"/>
                  </a:cubicBezTo>
                  <a:cubicBezTo>
                    <a:pt x="1572" y="1918"/>
                    <a:pt x="1620" y="1941"/>
                    <a:pt x="1608" y="1989"/>
                  </a:cubicBezTo>
                  <a:cubicBezTo>
                    <a:pt x="1596" y="2061"/>
                    <a:pt x="1453" y="2144"/>
                    <a:pt x="1310" y="2168"/>
                  </a:cubicBezTo>
                  <a:cubicBezTo>
                    <a:pt x="1310" y="2061"/>
                    <a:pt x="1334" y="1965"/>
                    <a:pt x="1382" y="1918"/>
                  </a:cubicBezTo>
                  <a:cubicBezTo>
                    <a:pt x="1405" y="1894"/>
                    <a:pt x="1429" y="1870"/>
                    <a:pt x="1465" y="1870"/>
                  </a:cubicBezTo>
                  <a:close/>
                  <a:moveTo>
                    <a:pt x="4858" y="1953"/>
                  </a:moveTo>
                  <a:lnTo>
                    <a:pt x="4858" y="1953"/>
                  </a:lnTo>
                  <a:cubicBezTo>
                    <a:pt x="4918" y="2168"/>
                    <a:pt x="4906" y="2358"/>
                    <a:pt x="4834" y="2465"/>
                  </a:cubicBezTo>
                  <a:cubicBezTo>
                    <a:pt x="4799" y="2513"/>
                    <a:pt x="4751" y="2537"/>
                    <a:pt x="4703" y="2537"/>
                  </a:cubicBezTo>
                  <a:cubicBezTo>
                    <a:pt x="4656" y="2537"/>
                    <a:pt x="4596" y="2513"/>
                    <a:pt x="4549" y="2453"/>
                  </a:cubicBezTo>
                  <a:cubicBezTo>
                    <a:pt x="4489" y="2418"/>
                    <a:pt x="4477" y="2358"/>
                    <a:pt x="4501" y="2287"/>
                  </a:cubicBezTo>
                  <a:cubicBezTo>
                    <a:pt x="4537" y="2144"/>
                    <a:pt x="4692" y="2001"/>
                    <a:pt x="4858" y="1953"/>
                  </a:cubicBezTo>
                  <a:close/>
                  <a:moveTo>
                    <a:pt x="2406" y="2537"/>
                  </a:moveTo>
                  <a:cubicBezTo>
                    <a:pt x="2417" y="2537"/>
                    <a:pt x="2441" y="2537"/>
                    <a:pt x="2453" y="2549"/>
                  </a:cubicBezTo>
                  <a:cubicBezTo>
                    <a:pt x="2501" y="2572"/>
                    <a:pt x="2548" y="2620"/>
                    <a:pt x="2537" y="2680"/>
                  </a:cubicBezTo>
                  <a:cubicBezTo>
                    <a:pt x="2525" y="2751"/>
                    <a:pt x="2441" y="2822"/>
                    <a:pt x="2286" y="2858"/>
                  </a:cubicBezTo>
                  <a:cubicBezTo>
                    <a:pt x="2275" y="2727"/>
                    <a:pt x="2298" y="2620"/>
                    <a:pt x="2346" y="2572"/>
                  </a:cubicBezTo>
                  <a:cubicBezTo>
                    <a:pt x="2358" y="2549"/>
                    <a:pt x="2382" y="2537"/>
                    <a:pt x="2406" y="2537"/>
                  </a:cubicBezTo>
                  <a:close/>
                  <a:moveTo>
                    <a:pt x="4834" y="3001"/>
                  </a:moveTo>
                  <a:cubicBezTo>
                    <a:pt x="4846" y="3001"/>
                    <a:pt x="4858" y="3001"/>
                    <a:pt x="4882" y="3037"/>
                  </a:cubicBezTo>
                  <a:cubicBezTo>
                    <a:pt x="4930" y="3096"/>
                    <a:pt x="4953" y="3263"/>
                    <a:pt x="4918" y="3406"/>
                  </a:cubicBezTo>
                  <a:cubicBezTo>
                    <a:pt x="4894" y="3406"/>
                    <a:pt x="4858" y="3394"/>
                    <a:pt x="4834" y="3382"/>
                  </a:cubicBezTo>
                  <a:cubicBezTo>
                    <a:pt x="4692" y="3323"/>
                    <a:pt x="4692" y="3203"/>
                    <a:pt x="4703" y="3144"/>
                  </a:cubicBezTo>
                  <a:cubicBezTo>
                    <a:pt x="4727" y="3061"/>
                    <a:pt x="4787" y="3001"/>
                    <a:pt x="4834" y="3001"/>
                  </a:cubicBezTo>
                  <a:close/>
                  <a:moveTo>
                    <a:pt x="3418" y="3025"/>
                  </a:moveTo>
                  <a:cubicBezTo>
                    <a:pt x="3429" y="3025"/>
                    <a:pt x="3453" y="3037"/>
                    <a:pt x="3465" y="3049"/>
                  </a:cubicBezTo>
                  <a:cubicBezTo>
                    <a:pt x="3632" y="3227"/>
                    <a:pt x="3644" y="3323"/>
                    <a:pt x="3620" y="3358"/>
                  </a:cubicBezTo>
                  <a:cubicBezTo>
                    <a:pt x="3608" y="3406"/>
                    <a:pt x="3513" y="3442"/>
                    <a:pt x="3382" y="3442"/>
                  </a:cubicBezTo>
                  <a:cubicBezTo>
                    <a:pt x="3322" y="3275"/>
                    <a:pt x="3346" y="3120"/>
                    <a:pt x="3394" y="3049"/>
                  </a:cubicBezTo>
                  <a:cubicBezTo>
                    <a:pt x="3406" y="3037"/>
                    <a:pt x="3418" y="3025"/>
                    <a:pt x="3418" y="3025"/>
                  </a:cubicBezTo>
                  <a:close/>
                  <a:moveTo>
                    <a:pt x="1810" y="84"/>
                  </a:moveTo>
                  <a:cubicBezTo>
                    <a:pt x="1977" y="84"/>
                    <a:pt x="2144" y="167"/>
                    <a:pt x="2275" y="322"/>
                  </a:cubicBezTo>
                  <a:cubicBezTo>
                    <a:pt x="2370" y="429"/>
                    <a:pt x="2441" y="525"/>
                    <a:pt x="2477" y="620"/>
                  </a:cubicBezTo>
                  <a:cubicBezTo>
                    <a:pt x="2358" y="739"/>
                    <a:pt x="2310" y="918"/>
                    <a:pt x="2346" y="1025"/>
                  </a:cubicBezTo>
                  <a:cubicBezTo>
                    <a:pt x="2370" y="1072"/>
                    <a:pt x="2406" y="1108"/>
                    <a:pt x="2453" y="1108"/>
                  </a:cubicBezTo>
                  <a:cubicBezTo>
                    <a:pt x="2501" y="1108"/>
                    <a:pt x="2548" y="1084"/>
                    <a:pt x="2584" y="1037"/>
                  </a:cubicBezTo>
                  <a:cubicBezTo>
                    <a:pt x="2608" y="989"/>
                    <a:pt x="2667" y="858"/>
                    <a:pt x="2584" y="644"/>
                  </a:cubicBezTo>
                  <a:cubicBezTo>
                    <a:pt x="2646" y="602"/>
                    <a:pt x="2717" y="581"/>
                    <a:pt x="2795" y="581"/>
                  </a:cubicBezTo>
                  <a:cubicBezTo>
                    <a:pt x="2940" y="581"/>
                    <a:pt x="3108" y="655"/>
                    <a:pt x="3287" y="810"/>
                  </a:cubicBezTo>
                  <a:cubicBezTo>
                    <a:pt x="3513" y="989"/>
                    <a:pt x="3620" y="1156"/>
                    <a:pt x="3680" y="1275"/>
                  </a:cubicBezTo>
                  <a:cubicBezTo>
                    <a:pt x="3513" y="1358"/>
                    <a:pt x="3406" y="1477"/>
                    <a:pt x="3406" y="1572"/>
                  </a:cubicBezTo>
                  <a:cubicBezTo>
                    <a:pt x="3406" y="1632"/>
                    <a:pt x="3429" y="1680"/>
                    <a:pt x="3489" y="1715"/>
                  </a:cubicBezTo>
                  <a:cubicBezTo>
                    <a:pt x="3537" y="1751"/>
                    <a:pt x="3584" y="1763"/>
                    <a:pt x="3632" y="1763"/>
                  </a:cubicBezTo>
                  <a:cubicBezTo>
                    <a:pt x="3691" y="1763"/>
                    <a:pt x="3751" y="1739"/>
                    <a:pt x="3787" y="1680"/>
                  </a:cubicBezTo>
                  <a:cubicBezTo>
                    <a:pt x="3846" y="1596"/>
                    <a:pt x="3846" y="1453"/>
                    <a:pt x="3787" y="1310"/>
                  </a:cubicBezTo>
                  <a:cubicBezTo>
                    <a:pt x="3894" y="1263"/>
                    <a:pt x="4013" y="1239"/>
                    <a:pt x="4120" y="1239"/>
                  </a:cubicBezTo>
                  <a:cubicBezTo>
                    <a:pt x="4287" y="1239"/>
                    <a:pt x="4513" y="1299"/>
                    <a:pt x="4680" y="1560"/>
                  </a:cubicBezTo>
                  <a:cubicBezTo>
                    <a:pt x="4739" y="1668"/>
                    <a:pt x="4787" y="1775"/>
                    <a:pt x="4823" y="1870"/>
                  </a:cubicBezTo>
                  <a:cubicBezTo>
                    <a:pt x="4632" y="1930"/>
                    <a:pt x="4453" y="2096"/>
                    <a:pt x="4418" y="2263"/>
                  </a:cubicBezTo>
                  <a:cubicBezTo>
                    <a:pt x="4382" y="2358"/>
                    <a:pt x="4406" y="2453"/>
                    <a:pt x="4489" y="2525"/>
                  </a:cubicBezTo>
                  <a:cubicBezTo>
                    <a:pt x="4549" y="2584"/>
                    <a:pt x="4632" y="2620"/>
                    <a:pt x="4703" y="2620"/>
                  </a:cubicBezTo>
                  <a:cubicBezTo>
                    <a:pt x="4775" y="2620"/>
                    <a:pt x="4846" y="2584"/>
                    <a:pt x="4894" y="2513"/>
                  </a:cubicBezTo>
                  <a:cubicBezTo>
                    <a:pt x="4989" y="2382"/>
                    <a:pt x="5001" y="2168"/>
                    <a:pt x="4930" y="1930"/>
                  </a:cubicBezTo>
                  <a:lnTo>
                    <a:pt x="4989" y="1930"/>
                  </a:lnTo>
                  <a:cubicBezTo>
                    <a:pt x="5120" y="1930"/>
                    <a:pt x="5311" y="1989"/>
                    <a:pt x="5442" y="2299"/>
                  </a:cubicBezTo>
                  <a:cubicBezTo>
                    <a:pt x="5573" y="2620"/>
                    <a:pt x="5573" y="2918"/>
                    <a:pt x="5418" y="3144"/>
                  </a:cubicBezTo>
                  <a:cubicBezTo>
                    <a:pt x="5323" y="3287"/>
                    <a:pt x="5168" y="3394"/>
                    <a:pt x="5001" y="3406"/>
                  </a:cubicBezTo>
                  <a:cubicBezTo>
                    <a:pt x="5037" y="3239"/>
                    <a:pt x="5001" y="3073"/>
                    <a:pt x="4953" y="2989"/>
                  </a:cubicBezTo>
                  <a:cubicBezTo>
                    <a:pt x="4906" y="2930"/>
                    <a:pt x="4858" y="2918"/>
                    <a:pt x="4834" y="2918"/>
                  </a:cubicBezTo>
                  <a:cubicBezTo>
                    <a:pt x="4739" y="2918"/>
                    <a:pt x="4644" y="3013"/>
                    <a:pt x="4620" y="3132"/>
                  </a:cubicBezTo>
                  <a:cubicBezTo>
                    <a:pt x="4584" y="3275"/>
                    <a:pt x="4656" y="3394"/>
                    <a:pt x="4787" y="3465"/>
                  </a:cubicBezTo>
                  <a:cubicBezTo>
                    <a:pt x="4823" y="3477"/>
                    <a:pt x="4858" y="3489"/>
                    <a:pt x="4894" y="3489"/>
                  </a:cubicBezTo>
                  <a:cubicBezTo>
                    <a:pt x="4834" y="3656"/>
                    <a:pt x="4656" y="3882"/>
                    <a:pt x="4168" y="3882"/>
                  </a:cubicBezTo>
                  <a:lnTo>
                    <a:pt x="4061" y="3882"/>
                  </a:lnTo>
                  <a:cubicBezTo>
                    <a:pt x="3668" y="3858"/>
                    <a:pt x="3501" y="3668"/>
                    <a:pt x="3418" y="3525"/>
                  </a:cubicBezTo>
                  <a:cubicBezTo>
                    <a:pt x="3572" y="3513"/>
                    <a:pt x="3668" y="3477"/>
                    <a:pt x="3703" y="3394"/>
                  </a:cubicBezTo>
                  <a:cubicBezTo>
                    <a:pt x="3739" y="3299"/>
                    <a:pt x="3680" y="3168"/>
                    <a:pt x="3513" y="3001"/>
                  </a:cubicBezTo>
                  <a:cubicBezTo>
                    <a:pt x="3484" y="2967"/>
                    <a:pt x="3450" y="2949"/>
                    <a:pt x="3416" y="2949"/>
                  </a:cubicBezTo>
                  <a:cubicBezTo>
                    <a:pt x="3379" y="2949"/>
                    <a:pt x="3341" y="2970"/>
                    <a:pt x="3310" y="3013"/>
                  </a:cubicBezTo>
                  <a:cubicBezTo>
                    <a:pt x="3263" y="3096"/>
                    <a:pt x="3239" y="3275"/>
                    <a:pt x="3287" y="3454"/>
                  </a:cubicBezTo>
                  <a:cubicBezTo>
                    <a:pt x="3203" y="3454"/>
                    <a:pt x="3084" y="3442"/>
                    <a:pt x="2953" y="3418"/>
                  </a:cubicBezTo>
                  <a:cubicBezTo>
                    <a:pt x="2489" y="3358"/>
                    <a:pt x="2346" y="3096"/>
                    <a:pt x="2310" y="2942"/>
                  </a:cubicBezTo>
                  <a:cubicBezTo>
                    <a:pt x="2465" y="2906"/>
                    <a:pt x="2584" y="2811"/>
                    <a:pt x="2608" y="2703"/>
                  </a:cubicBezTo>
                  <a:cubicBezTo>
                    <a:pt x="2632" y="2620"/>
                    <a:pt x="2584" y="2537"/>
                    <a:pt x="2501" y="2477"/>
                  </a:cubicBezTo>
                  <a:cubicBezTo>
                    <a:pt x="2467" y="2458"/>
                    <a:pt x="2434" y="2449"/>
                    <a:pt x="2402" y="2449"/>
                  </a:cubicBezTo>
                  <a:cubicBezTo>
                    <a:pt x="2355" y="2449"/>
                    <a:pt x="2310" y="2470"/>
                    <a:pt x="2275" y="2513"/>
                  </a:cubicBezTo>
                  <a:cubicBezTo>
                    <a:pt x="2203" y="2596"/>
                    <a:pt x="2179" y="2739"/>
                    <a:pt x="2203" y="2870"/>
                  </a:cubicBezTo>
                  <a:cubicBezTo>
                    <a:pt x="2180" y="2872"/>
                    <a:pt x="2156" y="2873"/>
                    <a:pt x="2133" y="2873"/>
                  </a:cubicBezTo>
                  <a:cubicBezTo>
                    <a:pt x="2010" y="2873"/>
                    <a:pt x="1878" y="2847"/>
                    <a:pt x="1739" y="2787"/>
                  </a:cubicBezTo>
                  <a:cubicBezTo>
                    <a:pt x="1417" y="2656"/>
                    <a:pt x="1334" y="2382"/>
                    <a:pt x="1310" y="2263"/>
                  </a:cubicBezTo>
                  <a:cubicBezTo>
                    <a:pt x="1465" y="2227"/>
                    <a:pt x="1667" y="2132"/>
                    <a:pt x="1691" y="2001"/>
                  </a:cubicBezTo>
                  <a:cubicBezTo>
                    <a:pt x="1703" y="1953"/>
                    <a:pt x="1679" y="1882"/>
                    <a:pt x="1560" y="1822"/>
                  </a:cubicBezTo>
                  <a:cubicBezTo>
                    <a:pt x="1522" y="1803"/>
                    <a:pt x="1486" y="1794"/>
                    <a:pt x="1452" y="1794"/>
                  </a:cubicBezTo>
                  <a:cubicBezTo>
                    <a:pt x="1400" y="1794"/>
                    <a:pt x="1353" y="1815"/>
                    <a:pt x="1310" y="1858"/>
                  </a:cubicBezTo>
                  <a:cubicBezTo>
                    <a:pt x="1251" y="1930"/>
                    <a:pt x="1215" y="2049"/>
                    <a:pt x="1215" y="2180"/>
                  </a:cubicBezTo>
                  <a:lnTo>
                    <a:pt x="1155" y="2180"/>
                  </a:lnTo>
                  <a:cubicBezTo>
                    <a:pt x="1155" y="2180"/>
                    <a:pt x="1036" y="2239"/>
                    <a:pt x="858" y="2239"/>
                  </a:cubicBezTo>
                  <a:cubicBezTo>
                    <a:pt x="667" y="2239"/>
                    <a:pt x="489" y="2168"/>
                    <a:pt x="322" y="2037"/>
                  </a:cubicBezTo>
                  <a:cubicBezTo>
                    <a:pt x="155" y="1906"/>
                    <a:pt x="72" y="1763"/>
                    <a:pt x="84" y="1620"/>
                  </a:cubicBezTo>
                  <a:cubicBezTo>
                    <a:pt x="84" y="1489"/>
                    <a:pt x="155" y="1358"/>
                    <a:pt x="274" y="1251"/>
                  </a:cubicBezTo>
                  <a:cubicBezTo>
                    <a:pt x="310" y="1453"/>
                    <a:pt x="429" y="1537"/>
                    <a:pt x="536" y="1537"/>
                  </a:cubicBezTo>
                  <a:cubicBezTo>
                    <a:pt x="632" y="1537"/>
                    <a:pt x="727" y="1477"/>
                    <a:pt x="786" y="1394"/>
                  </a:cubicBezTo>
                  <a:cubicBezTo>
                    <a:pt x="834" y="1310"/>
                    <a:pt x="834" y="1227"/>
                    <a:pt x="798" y="1144"/>
                  </a:cubicBezTo>
                  <a:cubicBezTo>
                    <a:pt x="762" y="1060"/>
                    <a:pt x="691" y="1025"/>
                    <a:pt x="596" y="1025"/>
                  </a:cubicBezTo>
                  <a:cubicBezTo>
                    <a:pt x="512" y="1025"/>
                    <a:pt x="429" y="1048"/>
                    <a:pt x="346" y="1096"/>
                  </a:cubicBezTo>
                  <a:cubicBezTo>
                    <a:pt x="346" y="1060"/>
                    <a:pt x="346" y="1013"/>
                    <a:pt x="358" y="977"/>
                  </a:cubicBezTo>
                  <a:cubicBezTo>
                    <a:pt x="429" y="422"/>
                    <a:pt x="770" y="170"/>
                    <a:pt x="1051" y="170"/>
                  </a:cubicBezTo>
                  <a:cubicBezTo>
                    <a:pt x="1144" y="170"/>
                    <a:pt x="1230" y="198"/>
                    <a:pt x="1298" y="251"/>
                  </a:cubicBezTo>
                  <a:cubicBezTo>
                    <a:pt x="1191" y="394"/>
                    <a:pt x="1167" y="548"/>
                    <a:pt x="1251" y="667"/>
                  </a:cubicBezTo>
                  <a:cubicBezTo>
                    <a:pt x="1286" y="715"/>
                    <a:pt x="1334" y="751"/>
                    <a:pt x="1382" y="751"/>
                  </a:cubicBezTo>
                  <a:cubicBezTo>
                    <a:pt x="1441" y="751"/>
                    <a:pt x="1501" y="715"/>
                    <a:pt x="1524" y="656"/>
                  </a:cubicBezTo>
                  <a:cubicBezTo>
                    <a:pt x="1560" y="560"/>
                    <a:pt x="1548" y="406"/>
                    <a:pt x="1417" y="251"/>
                  </a:cubicBezTo>
                  <a:cubicBezTo>
                    <a:pt x="1524" y="144"/>
                    <a:pt x="1667" y="84"/>
                    <a:pt x="1810" y="84"/>
                  </a:cubicBezTo>
                  <a:close/>
                  <a:moveTo>
                    <a:pt x="1810" y="1"/>
                  </a:moveTo>
                  <a:cubicBezTo>
                    <a:pt x="1644" y="1"/>
                    <a:pt x="1477" y="72"/>
                    <a:pt x="1358" y="191"/>
                  </a:cubicBezTo>
                  <a:cubicBezTo>
                    <a:pt x="1274" y="120"/>
                    <a:pt x="1167" y="84"/>
                    <a:pt x="1048" y="84"/>
                  </a:cubicBezTo>
                  <a:cubicBezTo>
                    <a:pt x="739" y="84"/>
                    <a:pt x="358" y="358"/>
                    <a:pt x="274" y="953"/>
                  </a:cubicBezTo>
                  <a:cubicBezTo>
                    <a:pt x="262" y="1025"/>
                    <a:pt x="262" y="1096"/>
                    <a:pt x="262" y="1156"/>
                  </a:cubicBezTo>
                  <a:cubicBezTo>
                    <a:pt x="108" y="1275"/>
                    <a:pt x="0" y="1441"/>
                    <a:pt x="0" y="1608"/>
                  </a:cubicBezTo>
                  <a:cubicBezTo>
                    <a:pt x="0" y="1739"/>
                    <a:pt x="48" y="1918"/>
                    <a:pt x="274" y="2108"/>
                  </a:cubicBezTo>
                  <a:cubicBezTo>
                    <a:pt x="453" y="2251"/>
                    <a:pt x="655" y="2322"/>
                    <a:pt x="870" y="2322"/>
                  </a:cubicBezTo>
                  <a:cubicBezTo>
                    <a:pt x="1024" y="2322"/>
                    <a:pt x="1155" y="2275"/>
                    <a:pt x="1191" y="2263"/>
                  </a:cubicBezTo>
                  <a:lnTo>
                    <a:pt x="1227" y="2263"/>
                  </a:lnTo>
                  <a:cubicBezTo>
                    <a:pt x="1274" y="2537"/>
                    <a:pt x="1453" y="2751"/>
                    <a:pt x="1715" y="2858"/>
                  </a:cubicBezTo>
                  <a:cubicBezTo>
                    <a:pt x="1865" y="2928"/>
                    <a:pt x="2016" y="2956"/>
                    <a:pt x="2152" y="2956"/>
                  </a:cubicBezTo>
                  <a:cubicBezTo>
                    <a:pt x="2177" y="2956"/>
                    <a:pt x="2202" y="2955"/>
                    <a:pt x="2227" y="2953"/>
                  </a:cubicBezTo>
                  <a:cubicBezTo>
                    <a:pt x="2310" y="3251"/>
                    <a:pt x="2584" y="3454"/>
                    <a:pt x="2953" y="3501"/>
                  </a:cubicBezTo>
                  <a:cubicBezTo>
                    <a:pt x="3096" y="3525"/>
                    <a:pt x="3227" y="3537"/>
                    <a:pt x="3334" y="3537"/>
                  </a:cubicBezTo>
                  <a:cubicBezTo>
                    <a:pt x="3406" y="3692"/>
                    <a:pt x="3596" y="3942"/>
                    <a:pt x="4061" y="3965"/>
                  </a:cubicBezTo>
                  <a:lnTo>
                    <a:pt x="4168" y="3965"/>
                  </a:lnTo>
                  <a:cubicBezTo>
                    <a:pt x="4727" y="3965"/>
                    <a:pt x="4918" y="3680"/>
                    <a:pt x="4989" y="3501"/>
                  </a:cubicBezTo>
                  <a:cubicBezTo>
                    <a:pt x="5180" y="3489"/>
                    <a:pt x="5370" y="3370"/>
                    <a:pt x="5489" y="3192"/>
                  </a:cubicBezTo>
                  <a:cubicBezTo>
                    <a:pt x="5585" y="3049"/>
                    <a:pt x="5715" y="2727"/>
                    <a:pt x="5513" y="2263"/>
                  </a:cubicBezTo>
                  <a:cubicBezTo>
                    <a:pt x="5406" y="1995"/>
                    <a:pt x="5212" y="1853"/>
                    <a:pt x="4992" y="1853"/>
                  </a:cubicBezTo>
                  <a:cubicBezTo>
                    <a:pt x="4968" y="1853"/>
                    <a:pt x="4943" y="1854"/>
                    <a:pt x="4918" y="1858"/>
                  </a:cubicBezTo>
                  <a:cubicBezTo>
                    <a:pt x="4870" y="1751"/>
                    <a:pt x="4823" y="1632"/>
                    <a:pt x="4751" y="1525"/>
                  </a:cubicBezTo>
                  <a:cubicBezTo>
                    <a:pt x="4572" y="1215"/>
                    <a:pt x="4311" y="1156"/>
                    <a:pt x="4132" y="1156"/>
                  </a:cubicBezTo>
                  <a:cubicBezTo>
                    <a:pt x="4001" y="1156"/>
                    <a:pt x="3870" y="1179"/>
                    <a:pt x="3763" y="1239"/>
                  </a:cubicBezTo>
                  <a:cubicBezTo>
                    <a:pt x="3680" y="1072"/>
                    <a:pt x="3537" y="906"/>
                    <a:pt x="3346" y="739"/>
                  </a:cubicBezTo>
                  <a:cubicBezTo>
                    <a:pt x="3144" y="584"/>
                    <a:pt x="2965" y="501"/>
                    <a:pt x="2798" y="501"/>
                  </a:cubicBezTo>
                  <a:cubicBezTo>
                    <a:pt x="2703" y="501"/>
                    <a:pt x="2632" y="525"/>
                    <a:pt x="2560" y="572"/>
                  </a:cubicBezTo>
                  <a:cubicBezTo>
                    <a:pt x="2501" y="477"/>
                    <a:pt x="2441" y="370"/>
                    <a:pt x="2346" y="275"/>
                  </a:cubicBezTo>
                  <a:cubicBezTo>
                    <a:pt x="2156" y="48"/>
                    <a:pt x="1953" y="1"/>
                    <a:pt x="18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10"/>
            <p:cNvSpPr/>
            <p:nvPr/>
          </p:nvSpPr>
          <p:spPr>
            <a:xfrm>
              <a:off x="3010162" y="3821681"/>
              <a:ext cx="90628" cy="90474"/>
            </a:xfrm>
            <a:custGeom>
              <a:avLst/>
              <a:gdLst/>
              <a:ahLst/>
              <a:cxnLst/>
              <a:rect l="l" t="t" r="r" b="b"/>
              <a:pathLst>
                <a:path w="2942" h="2937" extrusionOk="0">
                  <a:moveTo>
                    <a:pt x="2860" y="0"/>
                  </a:moveTo>
                  <a:cubicBezTo>
                    <a:pt x="2740" y="0"/>
                    <a:pt x="2401" y="143"/>
                    <a:pt x="1274" y="1401"/>
                  </a:cubicBezTo>
                  <a:cubicBezTo>
                    <a:pt x="620" y="2115"/>
                    <a:pt x="24" y="2865"/>
                    <a:pt x="12" y="2877"/>
                  </a:cubicBezTo>
                  <a:cubicBezTo>
                    <a:pt x="0" y="2889"/>
                    <a:pt x="0" y="2913"/>
                    <a:pt x="24" y="2937"/>
                  </a:cubicBezTo>
                  <a:lnTo>
                    <a:pt x="48" y="2937"/>
                  </a:lnTo>
                  <a:cubicBezTo>
                    <a:pt x="60" y="2937"/>
                    <a:pt x="72" y="2937"/>
                    <a:pt x="84" y="2925"/>
                  </a:cubicBezTo>
                  <a:cubicBezTo>
                    <a:pt x="1769" y="825"/>
                    <a:pt x="2659" y="89"/>
                    <a:pt x="2875" y="89"/>
                  </a:cubicBezTo>
                  <a:cubicBezTo>
                    <a:pt x="2882" y="89"/>
                    <a:pt x="2888" y="90"/>
                    <a:pt x="2894" y="91"/>
                  </a:cubicBezTo>
                  <a:cubicBezTo>
                    <a:pt x="2917" y="91"/>
                    <a:pt x="2929" y="79"/>
                    <a:pt x="2941" y="56"/>
                  </a:cubicBezTo>
                  <a:cubicBezTo>
                    <a:pt x="2941" y="32"/>
                    <a:pt x="2929" y="8"/>
                    <a:pt x="2906" y="8"/>
                  </a:cubicBezTo>
                  <a:cubicBezTo>
                    <a:pt x="2895" y="4"/>
                    <a:pt x="2881" y="0"/>
                    <a:pt x="28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10"/>
            <p:cNvSpPr/>
            <p:nvPr/>
          </p:nvSpPr>
          <p:spPr>
            <a:xfrm>
              <a:off x="3023378" y="3848327"/>
              <a:ext cx="100147" cy="94633"/>
            </a:xfrm>
            <a:custGeom>
              <a:avLst/>
              <a:gdLst/>
              <a:ahLst/>
              <a:cxnLst/>
              <a:rect l="l" t="t" r="r" b="b"/>
              <a:pathLst>
                <a:path w="3251" h="3072" extrusionOk="0">
                  <a:moveTo>
                    <a:pt x="3203" y="0"/>
                  </a:moveTo>
                  <a:cubicBezTo>
                    <a:pt x="3191" y="0"/>
                    <a:pt x="3167" y="12"/>
                    <a:pt x="3167" y="36"/>
                  </a:cubicBezTo>
                  <a:cubicBezTo>
                    <a:pt x="3084" y="1596"/>
                    <a:pt x="60" y="2977"/>
                    <a:pt x="36" y="2989"/>
                  </a:cubicBezTo>
                  <a:cubicBezTo>
                    <a:pt x="12" y="3001"/>
                    <a:pt x="0" y="3024"/>
                    <a:pt x="12" y="3048"/>
                  </a:cubicBezTo>
                  <a:cubicBezTo>
                    <a:pt x="12" y="3060"/>
                    <a:pt x="36" y="3072"/>
                    <a:pt x="48" y="3072"/>
                  </a:cubicBezTo>
                  <a:cubicBezTo>
                    <a:pt x="60" y="3072"/>
                    <a:pt x="60" y="3072"/>
                    <a:pt x="60" y="3060"/>
                  </a:cubicBezTo>
                  <a:cubicBezTo>
                    <a:pt x="72" y="3060"/>
                    <a:pt x="845" y="2715"/>
                    <a:pt x="1619" y="2167"/>
                  </a:cubicBezTo>
                  <a:cubicBezTo>
                    <a:pt x="2667" y="1429"/>
                    <a:pt x="3215" y="715"/>
                    <a:pt x="3250" y="48"/>
                  </a:cubicBezTo>
                  <a:cubicBezTo>
                    <a:pt x="3250" y="24"/>
                    <a:pt x="3227" y="0"/>
                    <a:pt x="320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10"/>
            <p:cNvSpPr/>
            <p:nvPr/>
          </p:nvSpPr>
          <p:spPr>
            <a:xfrm>
              <a:off x="2995129" y="3829690"/>
              <a:ext cx="30836" cy="73316"/>
            </a:xfrm>
            <a:custGeom>
              <a:avLst/>
              <a:gdLst/>
              <a:ahLst/>
              <a:cxnLst/>
              <a:rect l="l" t="t" r="r" b="b"/>
              <a:pathLst>
                <a:path w="1001" h="2380" extrusionOk="0">
                  <a:moveTo>
                    <a:pt x="954" y="1"/>
                  </a:moveTo>
                  <a:cubicBezTo>
                    <a:pt x="944" y="1"/>
                    <a:pt x="935" y="4"/>
                    <a:pt x="929" y="10"/>
                  </a:cubicBezTo>
                  <a:cubicBezTo>
                    <a:pt x="917" y="22"/>
                    <a:pt x="0" y="998"/>
                    <a:pt x="417" y="2343"/>
                  </a:cubicBezTo>
                  <a:cubicBezTo>
                    <a:pt x="429" y="2367"/>
                    <a:pt x="441" y="2379"/>
                    <a:pt x="465" y="2379"/>
                  </a:cubicBezTo>
                  <a:lnTo>
                    <a:pt x="477" y="2379"/>
                  </a:lnTo>
                  <a:cubicBezTo>
                    <a:pt x="500" y="2367"/>
                    <a:pt x="512" y="2343"/>
                    <a:pt x="500" y="2320"/>
                  </a:cubicBezTo>
                  <a:cubicBezTo>
                    <a:pt x="96" y="1022"/>
                    <a:pt x="977" y="81"/>
                    <a:pt x="989" y="69"/>
                  </a:cubicBezTo>
                  <a:cubicBezTo>
                    <a:pt x="1000" y="46"/>
                    <a:pt x="1000" y="22"/>
                    <a:pt x="989" y="10"/>
                  </a:cubicBezTo>
                  <a:cubicBezTo>
                    <a:pt x="977" y="4"/>
                    <a:pt x="965" y="1"/>
                    <a:pt x="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10"/>
            <p:cNvSpPr/>
            <p:nvPr/>
          </p:nvSpPr>
          <p:spPr>
            <a:xfrm>
              <a:off x="2837777" y="3770914"/>
              <a:ext cx="64937" cy="47132"/>
            </a:xfrm>
            <a:custGeom>
              <a:avLst/>
              <a:gdLst/>
              <a:ahLst/>
              <a:cxnLst/>
              <a:rect l="l" t="t" r="r" b="b"/>
              <a:pathLst>
                <a:path w="2108" h="1530" extrusionOk="0">
                  <a:moveTo>
                    <a:pt x="96" y="1"/>
                  </a:moveTo>
                  <a:cubicBezTo>
                    <a:pt x="96" y="1"/>
                    <a:pt x="1" y="1406"/>
                    <a:pt x="120" y="1465"/>
                  </a:cubicBezTo>
                  <a:cubicBezTo>
                    <a:pt x="187" y="1496"/>
                    <a:pt x="653" y="1529"/>
                    <a:pt x="1106" y="1529"/>
                  </a:cubicBezTo>
                  <a:cubicBezTo>
                    <a:pt x="1539" y="1529"/>
                    <a:pt x="1960" y="1499"/>
                    <a:pt x="2013" y="1406"/>
                  </a:cubicBezTo>
                  <a:cubicBezTo>
                    <a:pt x="2108" y="1215"/>
                    <a:pt x="2084" y="275"/>
                    <a:pt x="1917" y="227"/>
                  </a:cubicBezTo>
                  <a:cubicBezTo>
                    <a:pt x="1751" y="191"/>
                    <a:pt x="96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10"/>
            <p:cNvSpPr/>
            <p:nvPr/>
          </p:nvSpPr>
          <p:spPr>
            <a:xfrm>
              <a:off x="2837038" y="3769466"/>
              <a:ext cx="66416" cy="49904"/>
            </a:xfrm>
            <a:custGeom>
              <a:avLst/>
              <a:gdLst/>
              <a:ahLst/>
              <a:cxnLst/>
              <a:rect l="l" t="t" r="r" b="b"/>
              <a:pathLst>
                <a:path w="2156" h="1620" extrusionOk="0">
                  <a:moveTo>
                    <a:pt x="155" y="96"/>
                  </a:moveTo>
                  <a:cubicBezTo>
                    <a:pt x="417" y="119"/>
                    <a:pt x="1787" y="286"/>
                    <a:pt x="1930" y="322"/>
                  </a:cubicBezTo>
                  <a:cubicBezTo>
                    <a:pt x="1930" y="322"/>
                    <a:pt x="1953" y="322"/>
                    <a:pt x="1965" y="369"/>
                  </a:cubicBezTo>
                  <a:cubicBezTo>
                    <a:pt x="2072" y="596"/>
                    <a:pt x="2072" y="1286"/>
                    <a:pt x="1989" y="1429"/>
                  </a:cubicBezTo>
                  <a:cubicBezTo>
                    <a:pt x="1977" y="1477"/>
                    <a:pt x="1763" y="1536"/>
                    <a:pt x="1120" y="1536"/>
                  </a:cubicBezTo>
                  <a:cubicBezTo>
                    <a:pt x="632" y="1536"/>
                    <a:pt x="215" y="1501"/>
                    <a:pt x="167" y="1477"/>
                  </a:cubicBezTo>
                  <a:cubicBezTo>
                    <a:pt x="108" y="1417"/>
                    <a:pt x="108" y="727"/>
                    <a:pt x="155" y="96"/>
                  </a:cubicBezTo>
                  <a:close/>
                  <a:moveTo>
                    <a:pt x="120" y="0"/>
                  </a:moveTo>
                  <a:cubicBezTo>
                    <a:pt x="108" y="0"/>
                    <a:pt x="96" y="12"/>
                    <a:pt x="84" y="12"/>
                  </a:cubicBezTo>
                  <a:cubicBezTo>
                    <a:pt x="84" y="24"/>
                    <a:pt x="72" y="36"/>
                    <a:pt x="72" y="48"/>
                  </a:cubicBezTo>
                  <a:cubicBezTo>
                    <a:pt x="36" y="584"/>
                    <a:pt x="1" y="1489"/>
                    <a:pt x="132" y="1548"/>
                  </a:cubicBezTo>
                  <a:cubicBezTo>
                    <a:pt x="215" y="1596"/>
                    <a:pt x="715" y="1620"/>
                    <a:pt x="1120" y="1620"/>
                  </a:cubicBezTo>
                  <a:cubicBezTo>
                    <a:pt x="1989" y="1620"/>
                    <a:pt x="2049" y="1512"/>
                    <a:pt x="2072" y="1477"/>
                  </a:cubicBezTo>
                  <a:cubicBezTo>
                    <a:pt x="2156" y="1298"/>
                    <a:pt x="2156" y="584"/>
                    <a:pt x="2049" y="334"/>
                  </a:cubicBezTo>
                  <a:cubicBezTo>
                    <a:pt x="2025" y="274"/>
                    <a:pt x="1989" y="250"/>
                    <a:pt x="1953" y="238"/>
                  </a:cubicBezTo>
                  <a:cubicBezTo>
                    <a:pt x="1787" y="203"/>
                    <a:pt x="191" y="12"/>
                    <a:pt x="1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10"/>
            <p:cNvSpPr/>
            <p:nvPr/>
          </p:nvSpPr>
          <p:spPr>
            <a:xfrm>
              <a:off x="2787535" y="3650621"/>
              <a:ext cx="176451" cy="142658"/>
            </a:xfrm>
            <a:custGeom>
              <a:avLst/>
              <a:gdLst/>
              <a:ahLst/>
              <a:cxnLst/>
              <a:rect l="l" t="t" r="r" b="b"/>
              <a:pathLst>
                <a:path w="5728" h="4631" extrusionOk="0">
                  <a:moveTo>
                    <a:pt x="3068" y="0"/>
                  </a:moveTo>
                  <a:cubicBezTo>
                    <a:pt x="2955" y="0"/>
                    <a:pt x="2834" y="12"/>
                    <a:pt x="2703" y="36"/>
                  </a:cubicBezTo>
                  <a:cubicBezTo>
                    <a:pt x="0" y="548"/>
                    <a:pt x="1298" y="3596"/>
                    <a:pt x="1298" y="3596"/>
                  </a:cubicBezTo>
                  <a:cubicBezTo>
                    <a:pt x="1457" y="4396"/>
                    <a:pt x="2150" y="4630"/>
                    <a:pt x="2795" y="4630"/>
                  </a:cubicBezTo>
                  <a:cubicBezTo>
                    <a:pt x="3313" y="4630"/>
                    <a:pt x="3799" y="4479"/>
                    <a:pt x="3953" y="4346"/>
                  </a:cubicBezTo>
                  <a:cubicBezTo>
                    <a:pt x="4299" y="4037"/>
                    <a:pt x="5727" y="2406"/>
                    <a:pt x="4751" y="1822"/>
                  </a:cubicBezTo>
                  <a:cubicBezTo>
                    <a:pt x="4615" y="1740"/>
                    <a:pt x="4495" y="1694"/>
                    <a:pt x="4390" y="1677"/>
                  </a:cubicBezTo>
                  <a:lnTo>
                    <a:pt x="4390" y="1677"/>
                  </a:lnTo>
                  <a:cubicBezTo>
                    <a:pt x="4397" y="935"/>
                    <a:pt x="4082" y="0"/>
                    <a:pt x="3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10"/>
            <p:cNvSpPr/>
            <p:nvPr/>
          </p:nvSpPr>
          <p:spPr>
            <a:xfrm>
              <a:off x="2809160" y="3649388"/>
              <a:ext cx="138314" cy="145030"/>
            </a:xfrm>
            <a:custGeom>
              <a:avLst/>
              <a:gdLst/>
              <a:ahLst/>
              <a:cxnLst/>
              <a:rect l="l" t="t" r="r" b="b"/>
              <a:pathLst>
                <a:path w="4490" h="4708" extrusionOk="0">
                  <a:moveTo>
                    <a:pt x="3644" y="1743"/>
                  </a:moveTo>
                  <a:cubicBezTo>
                    <a:pt x="3632" y="2231"/>
                    <a:pt x="3489" y="2565"/>
                    <a:pt x="3358" y="2565"/>
                  </a:cubicBezTo>
                  <a:cubicBezTo>
                    <a:pt x="3216" y="2565"/>
                    <a:pt x="3144" y="2398"/>
                    <a:pt x="3144" y="2243"/>
                  </a:cubicBezTo>
                  <a:cubicBezTo>
                    <a:pt x="3156" y="2041"/>
                    <a:pt x="3275" y="1743"/>
                    <a:pt x="3597" y="1743"/>
                  </a:cubicBezTo>
                  <a:close/>
                  <a:moveTo>
                    <a:pt x="2370" y="88"/>
                  </a:moveTo>
                  <a:cubicBezTo>
                    <a:pt x="2715" y="88"/>
                    <a:pt x="2989" y="195"/>
                    <a:pt x="3204" y="410"/>
                  </a:cubicBezTo>
                  <a:cubicBezTo>
                    <a:pt x="3585" y="791"/>
                    <a:pt x="3644" y="1386"/>
                    <a:pt x="3644" y="1660"/>
                  </a:cubicBezTo>
                  <a:lnTo>
                    <a:pt x="3585" y="1660"/>
                  </a:lnTo>
                  <a:cubicBezTo>
                    <a:pt x="3251" y="1660"/>
                    <a:pt x="3073" y="1958"/>
                    <a:pt x="3061" y="2243"/>
                  </a:cubicBezTo>
                  <a:cubicBezTo>
                    <a:pt x="3061" y="2481"/>
                    <a:pt x="3180" y="2648"/>
                    <a:pt x="3358" y="2648"/>
                  </a:cubicBezTo>
                  <a:cubicBezTo>
                    <a:pt x="3585" y="2648"/>
                    <a:pt x="3716" y="2208"/>
                    <a:pt x="3727" y="1767"/>
                  </a:cubicBezTo>
                  <a:cubicBezTo>
                    <a:pt x="3823" y="1791"/>
                    <a:pt x="3918" y="1827"/>
                    <a:pt x="4025" y="1898"/>
                  </a:cubicBezTo>
                  <a:cubicBezTo>
                    <a:pt x="4216" y="2005"/>
                    <a:pt x="4323" y="2172"/>
                    <a:pt x="4335" y="2386"/>
                  </a:cubicBezTo>
                  <a:cubicBezTo>
                    <a:pt x="4394" y="3101"/>
                    <a:pt x="3489" y="4125"/>
                    <a:pt x="3216" y="4351"/>
                  </a:cubicBezTo>
                  <a:cubicBezTo>
                    <a:pt x="3085" y="4470"/>
                    <a:pt x="2620" y="4625"/>
                    <a:pt x="2084" y="4625"/>
                  </a:cubicBezTo>
                  <a:cubicBezTo>
                    <a:pt x="1608" y="4625"/>
                    <a:pt x="799" y="4494"/>
                    <a:pt x="632" y="3636"/>
                  </a:cubicBezTo>
                  <a:cubicBezTo>
                    <a:pt x="632" y="3624"/>
                    <a:pt x="632" y="3624"/>
                    <a:pt x="632" y="3624"/>
                  </a:cubicBezTo>
                  <a:cubicBezTo>
                    <a:pt x="620" y="3613"/>
                    <a:pt x="1" y="2100"/>
                    <a:pt x="560" y="1065"/>
                  </a:cubicBezTo>
                  <a:cubicBezTo>
                    <a:pt x="822" y="565"/>
                    <a:pt x="1299" y="255"/>
                    <a:pt x="2001" y="124"/>
                  </a:cubicBezTo>
                  <a:cubicBezTo>
                    <a:pt x="2132" y="100"/>
                    <a:pt x="2251" y="88"/>
                    <a:pt x="2370" y="88"/>
                  </a:cubicBezTo>
                  <a:close/>
                  <a:moveTo>
                    <a:pt x="2375" y="0"/>
                  </a:moveTo>
                  <a:cubicBezTo>
                    <a:pt x="2253" y="0"/>
                    <a:pt x="2124" y="14"/>
                    <a:pt x="1989" y="41"/>
                  </a:cubicBezTo>
                  <a:cubicBezTo>
                    <a:pt x="1263" y="172"/>
                    <a:pt x="763" y="505"/>
                    <a:pt x="477" y="1029"/>
                  </a:cubicBezTo>
                  <a:cubicBezTo>
                    <a:pt x="179" y="1589"/>
                    <a:pt x="215" y="2279"/>
                    <a:pt x="298" y="2755"/>
                  </a:cubicBezTo>
                  <a:cubicBezTo>
                    <a:pt x="382" y="3232"/>
                    <a:pt x="537" y="3613"/>
                    <a:pt x="549" y="3648"/>
                  </a:cubicBezTo>
                  <a:cubicBezTo>
                    <a:pt x="739" y="4577"/>
                    <a:pt x="1584" y="4708"/>
                    <a:pt x="2084" y="4708"/>
                  </a:cubicBezTo>
                  <a:cubicBezTo>
                    <a:pt x="2608" y="4708"/>
                    <a:pt x="3108" y="4553"/>
                    <a:pt x="3275" y="4410"/>
                  </a:cubicBezTo>
                  <a:cubicBezTo>
                    <a:pt x="3466" y="4256"/>
                    <a:pt x="4489" y="3184"/>
                    <a:pt x="4418" y="2386"/>
                  </a:cubicBezTo>
                  <a:cubicBezTo>
                    <a:pt x="4406" y="2136"/>
                    <a:pt x="4287" y="1958"/>
                    <a:pt x="4073" y="1827"/>
                  </a:cubicBezTo>
                  <a:cubicBezTo>
                    <a:pt x="3954" y="1755"/>
                    <a:pt x="3835" y="1696"/>
                    <a:pt x="3739" y="1684"/>
                  </a:cubicBezTo>
                  <a:cubicBezTo>
                    <a:pt x="3727" y="1398"/>
                    <a:pt x="3680" y="767"/>
                    <a:pt x="3275" y="350"/>
                  </a:cubicBezTo>
                  <a:cubicBezTo>
                    <a:pt x="3043" y="119"/>
                    <a:pt x="2738" y="0"/>
                    <a:pt x="237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10"/>
            <p:cNvSpPr/>
            <p:nvPr/>
          </p:nvSpPr>
          <p:spPr>
            <a:xfrm>
              <a:off x="2840334" y="3799286"/>
              <a:ext cx="59823" cy="11644"/>
            </a:xfrm>
            <a:custGeom>
              <a:avLst/>
              <a:gdLst/>
              <a:ahLst/>
              <a:cxnLst/>
              <a:rect l="l" t="t" r="r" b="b"/>
              <a:pathLst>
                <a:path w="1942" h="378" extrusionOk="0">
                  <a:moveTo>
                    <a:pt x="44" y="1"/>
                  </a:moveTo>
                  <a:cubicBezTo>
                    <a:pt x="31" y="1"/>
                    <a:pt x="20" y="7"/>
                    <a:pt x="13" y="21"/>
                  </a:cubicBezTo>
                  <a:cubicBezTo>
                    <a:pt x="1" y="44"/>
                    <a:pt x="13" y="68"/>
                    <a:pt x="25" y="80"/>
                  </a:cubicBezTo>
                  <a:cubicBezTo>
                    <a:pt x="382" y="306"/>
                    <a:pt x="739" y="378"/>
                    <a:pt x="1037" y="378"/>
                  </a:cubicBezTo>
                  <a:cubicBezTo>
                    <a:pt x="1549" y="378"/>
                    <a:pt x="1906" y="163"/>
                    <a:pt x="1918" y="163"/>
                  </a:cubicBezTo>
                  <a:cubicBezTo>
                    <a:pt x="1942" y="152"/>
                    <a:pt x="1942" y="128"/>
                    <a:pt x="1930" y="104"/>
                  </a:cubicBezTo>
                  <a:cubicBezTo>
                    <a:pt x="1923" y="90"/>
                    <a:pt x="1912" y="84"/>
                    <a:pt x="1899" y="84"/>
                  </a:cubicBezTo>
                  <a:cubicBezTo>
                    <a:pt x="1890" y="84"/>
                    <a:pt x="1880" y="87"/>
                    <a:pt x="1870" y="92"/>
                  </a:cubicBezTo>
                  <a:cubicBezTo>
                    <a:pt x="1870" y="92"/>
                    <a:pt x="1523" y="291"/>
                    <a:pt x="1034" y="291"/>
                  </a:cubicBezTo>
                  <a:cubicBezTo>
                    <a:pt x="749" y="291"/>
                    <a:pt x="414" y="224"/>
                    <a:pt x="72" y="9"/>
                  </a:cubicBezTo>
                  <a:cubicBezTo>
                    <a:pt x="62" y="4"/>
                    <a:pt x="53" y="1"/>
                    <a:pt x="44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10"/>
            <p:cNvSpPr/>
            <p:nvPr/>
          </p:nvSpPr>
          <p:spPr>
            <a:xfrm>
              <a:off x="2919195" y="3838316"/>
              <a:ext cx="73039" cy="60655"/>
            </a:xfrm>
            <a:custGeom>
              <a:avLst/>
              <a:gdLst/>
              <a:ahLst/>
              <a:cxnLst/>
              <a:rect l="l" t="t" r="r" b="b"/>
              <a:pathLst>
                <a:path w="2371" h="1969" extrusionOk="0">
                  <a:moveTo>
                    <a:pt x="1710" y="1"/>
                  </a:moveTo>
                  <a:cubicBezTo>
                    <a:pt x="1704" y="1"/>
                    <a:pt x="1697" y="2"/>
                    <a:pt x="1691" y="4"/>
                  </a:cubicBezTo>
                  <a:cubicBezTo>
                    <a:pt x="1537" y="51"/>
                    <a:pt x="1" y="718"/>
                    <a:pt x="1" y="718"/>
                  </a:cubicBezTo>
                  <a:cubicBezTo>
                    <a:pt x="1" y="718"/>
                    <a:pt x="614" y="1968"/>
                    <a:pt x="761" y="1968"/>
                  </a:cubicBezTo>
                  <a:cubicBezTo>
                    <a:pt x="761" y="1968"/>
                    <a:pt x="762" y="1968"/>
                    <a:pt x="763" y="1968"/>
                  </a:cubicBezTo>
                  <a:cubicBezTo>
                    <a:pt x="906" y="1956"/>
                    <a:pt x="2370" y="1182"/>
                    <a:pt x="2358" y="968"/>
                  </a:cubicBezTo>
                  <a:cubicBezTo>
                    <a:pt x="2358" y="761"/>
                    <a:pt x="1893" y="1"/>
                    <a:pt x="1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10"/>
            <p:cNvSpPr/>
            <p:nvPr/>
          </p:nvSpPr>
          <p:spPr>
            <a:xfrm>
              <a:off x="2917747" y="3836960"/>
              <a:ext cx="75934" cy="63458"/>
            </a:xfrm>
            <a:custGeom>
              <a:avLst/>
              <a:gdLst/>
              <a:ahLst/>
              <a:cxnLst/>
              <a:rect l="l" t="t" r="r" b="b"/>
              <a:pathLst>
                <a:path w="2465" h="2060" extrusionOk="0">
                  <a:moveTo>
                    <a:pt x="1762" y="83"/>
                  </a:moveTo>
                  <a:cubicBezTo>
                    <a:pt x="1893" y="83"/>
                    <a:pt x="2358" y="798"/>
                    <a:pt x="2369" y="1012"/>
                  </a:cubicBezTo>
                  <a:cubicBezTo>
                    <a:pt x="2369" y="1060"/>
                    <a:pt x="2227" y="1226"/>
                    <a:pt x="1643" y="1560"/>
                  </a:cubicBezTo>
                  <a:cubicBezTo>
                    <a:pt x="1238" y="1786"/>
                    <a:pt x="869" y="1965"/>
                    <a:pt x="810" y="1977"/>
                  </a:cubicBezTo>
                  <a:cubicBezTo>
                    <a:pt x="726" y="1941"/>
                    <a:pt x="381" y="1357"/>
                    <a:pt x="107" y="786"/>
                  </a:cubicBezTo>
                  <a:cubicBezTo>
                    <a:pt x="345" y="679"/>
                    <a:pt x="1607" y="131"/>
                    <a:pt x="1762" y="83"/>
                  </a:cubicBezTo>
                  <a:close/>
                  <a:moveTo>
                    <a:pt x="1726" y="0"/>
                  </a:moveTo>
                  <a:cubicBezTo>
                    <a:pt x="1572" y="60"/>
                    <a:pt x="95" y="703"/>
                    <a:pt x="24" y="726"/>
                  </a:cubicBezTo>
                  <a:cubicBezTo>
                    <a:pt x="24" y="726"/>
                    <a:pt x="12" y="738"/>
                    <a:pt x="12" y="750"/>
                  </a:cubicBezTo>
                  <a:cubicBezTo>
                    <a:pt x="0" y="762"/>
                    <a:pt x="0" y="774"/>
                    <a:pt x="12" y="786"/>
                  </a:cubicBezTo>
                  <a:cubicBezTo>
                    <a:pt x="250" y="1262"/>
                    <a:pt x="667" y="2060"/>
                    <a:pt x="810" y="2060"/>
                  </a:cubicBezTo>
                  <a:cubicBezTo>
                    <a:pt x="929" y="2048"/>
                    <a:pt x="2465" y="1274"/>
                    <a:pt x="2453" y="1012"/>
                  </a:cubicBezTo>
                  <a:cubicBezTo>
                    <a:pt x="2441" y="798"/>
                    <a:pt x="1965" y="0"/>
                    <a:pt x="176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10"/>
            <p:cNvSpPr/>
            <p:nvPr/>
          </p:nvSpPr>
          <p:spPr>
            <a:xfrm>
              <a:off x="2823484" y="3729543"/>
              <a:ext cx="179008" cy="142473"/>
            </a:xfrm>
            <a:custGeom>
              <a:avLst/>
              <a:gdLst/>
              <a:ahLst/>
              <a:cxnLst/>
              <a:rect l="l" t="t" r="r" b="b"/>
              <a:pathLst>
                <a:path w="5811" h="4625" extrusionOk="0">
                  <a:moveTo>
                    <a:pt x="3072" y="1"/>
                  </a:moveTo>
                  <a:cubicBezTo>
                    <a:pt x="2795" y="1"/>
                    <a:pt x="2487" y="110"/>
                    <a:pt x="2155" y="380"/>
                  </a:cubicBezTo>
                  <a:cubicBezTo>
                    <a:pt x="0" y="2142"/>
                    <a:pt x="2584" y="4201"/>
                    <a:pt x="2584" y="4201"/>
                  </a:cubicBezTo>
                  <a:cubicBezTo>
                    <a:pt x="2850" y="4507"/>
                    <a:pt x="3161" y="4624"/>
                    <a:pt x="3475" y="4624"/>
                  </a:cubicBezTo>
                  <a:cubicBezTo>
                    <a:pt x="4297" y="4624"/>
                    <a:pt x="5139" y="3821"/>
                    <a:pt x="5251" y="3511"/>
                  </a:cubicBezTo>
                  <a:cubicBezTo>
                    <a:pt x="5406" y="3070"/>
                    <a:pt x="5810" y="951"/>
                    <a:pt x="4667" y="927"/>
                  </a:cubicBezTo>
                  <a:cubicBezTo>
                    <a:pt x="4657" y="927"/>
                    <a:pt x="4646" y="927"/>
                    <a:pt x="4635" y="927"/>
                  </a:cubicBezTo>
                  <a:cubicBezTo>
                    <a:pt x="4520" y="927"/>
                    <a:pt x="4422" y="940"/>
                    <a:pt x="4340" y="964"/>
                  </a:cubicBezTo>
                  <a:lnTo>
                    <a:pt x="4340" y="964"/>
                  </a:lnTo>
                  <a:cubicBezTo>
                    <a:pt x="4098" y="482"/>
                    <a:pt x="3653" y="1"/>
                    <a:pt x="3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10"/>
            <p:cNvSpPr/>
            <p:nvPr/>
          </p:nvSpPr>
          <p:spPr>
            <a:xfrm>
              <a:off x="2861990" y="3728372"/>
              <a:ext cx="137575" cy="144907"/>
            </a:xfrm>
            <a:custGeom>
              <a:avLst/>
              <a:gdLst/>
              <a:ahLst/>
              <a:cxnLst/>
              <a:rect l="l" t="t" r="r" b="b"/>
              <a:pathLst>
                <a:path w="4466" h="4704" extrusionOk="0">
                  <a:moveTo>
                    <a:pt x="3072" y="1049"/>
                  </a:moveTo>
                  <a:cubicBezTo>
                    <a:pt x="3275" y="1477"/>
                    <a:pt x="3298" y="1858"/>
                    <a:pt x="3179" y="1918"/>
                  </a:cubicBezTo>
                  <a:cubicBezTo>
                    <a:pt x="3155" y="1930"/>
                    <a:pt x="3132" y="1942"/>
                    <a:pt x="3096" y="1942"/>
                  </a:cubicBezTo>
                  <a:cubicBezTo>
                    <a:pt x="2953" y="1942"/>
                    <a:pt x="2798" y="1751"/>
                    <a:pt x="2774" y="1537"/>
                  </a:cubicBezTo>
                  <a:cubicBezTo>
                    <a:pt x="2751" y="1430"/>
                    <a:pt x="2751" y="1156"/>
                    <a:pt x="3072" y="1049"/>
                  </a:cubicBezTo>
                  <a:close/>
                  <a:moveTo>
                    <a:pt x="1822" y="84"/>
                  </a:moveTo>
                  <a:cubicBezTo>
                    <a:pt x="2489" y="84"/>
                    <a:pt x="2894" y="715"/>
                    <a:pt x="3036" y="977"/>
                  </a:cubicBezTo>
                  <a:cubicBezTo>
                    <a:pt x="2774" y="1072"/>
                    <a:pt x="2644" y="1275"/>
                    <a:pt x="2691" y="1549"/>
                  </a:cubicBezTo>
                  <a:cubicBezTo>
                    <a:pt x="2727" y="1811"/>
                    <a:pt x="2905" y="2025"/>
                    <a:pt x="3096" y="2025"/>
                  </a:cubicBezTo>
                  <a:cubicBezTo>
                    <a:pt x="3144" y="2025"/>
                    <a:pt x="3179" y="2013"/>
                    <a:pt x="3227" y="1989"/>
                  </a:cubicBezTo>
                  <a:cubicBezTo>
                    <a:pt x="3417" y="1882"/>
                    <a:pt x="3346" y="1430"/>
                    <a:pt x="3155" y="1025"/>
                  </a:cubicBezTo>
                  <a:cubicBezTo>
                    <a:pt x="3215" y="1013"/>
                    <a:pt x="3298" y="1001"/>
                    <a:pt x="3394" y="1001"/>
                  </a:cubicBezTo>
                  <a:lnTo>
                    <a:pt x="3417" y="1001"/>
                  </a:lnTo>
                  <a:cubicBezTo>
                    <a:pt x="3644" y="1013"/>
                    <a:pt x="3810" y="1096"/>
                    <a:pt x="3941" y="1275"/>
                  </a:cubicBezTo>
                  <a:cubicBezTo>
                    <a:pt x="4346" y="1858"/>
                    <a:pt x="4072" y="3204"/>
                    <a:pt x="3965" y="3525"/>
                  </a:cubicBezTo>
                  <a:cubicBezTo>
                    <a:pt x="3870" y="3811"/>
                    <a:pt x="3048" y="4620"/>
                    <a:pt x="2227" y="4620"/>
                  </a:cubicBezTo>
                  <a:cubicBezTo>
                    <a:pt x="1893" y="4620"/>
                    <a:pt x="1596" y="4478"/>
                    <a:pt x="1358" y="4204"/>
                  </a:cubicBezTo>
                  <a:cubicBezTo>
                    <a:pt x="1346" y="4204"/>
                    <a:pt x="96" y="3192"/>
                    <a:pt x="96" y="2001"/>
                  </a:cubicBezTo>
                  <a:cubicBezTo>
                    <a:pt x="84" y="1430"/>
                    <a:pt x="369" y="906"/>
                    <a:pt x="941" y="453"/>
                  </a:cubicBezTo>
                  <a:cubicBezTo>
                    <a:pt x="1239" y="203"/>
                    <a:pt x="1536" y="84"/>
                    <a:pt x="1822" y="84"/>
                  </a:cubicBezTo>
                  <a:close/>
                  <a:moveTo>
                    <a:pt x="1822" y="1"/>
                  </a:moveTo>
                  <a:cubicBezTo>
                    <a:pt x="1512" y="1"/>
                    <a:pt x="1203" y="132"/>
                    <a:pt x="881" y="382"/>
                  </a:cubicBezTo>
                  <a:cubicBezTo>
                    <a:pt x="298" y="858"/>
                    <a:pt x="0" y="1406"/>
                    <a:pt x="12" y="2001"/>
                  </a:cubicBezTo>
                  <a:cubicBezTo>
                    <a:pt x="12" y="3227"/>
                    <a:pt x="1250" y="4239"/>
                    <a:pt x="1298" y="4275"/>
                  </a:cubicBezTo>
                  <a:cubicBezTo>
                    <a:pt x="1548" y="4561"/>
                    <a:pt x="1870" y="4704"/>
                    <a:pt x="2227" y="4704"/>
                  </a:cubicBezTo>
                  <a:cubicBezTo>
                    <a:pt x="3084" y="4704"/>
                    <a:pt x="3929" y="3894"/>
                    <a:pt x="4037" y="3561"/>
                  </a:cubicBezTo>
                  <a:cubicBezTo>
                    <a:pt x="4120" y="3323"/>
                    <a:pt x="4465" y="1882"/>
                    <a:pt x="4013" y="1227"/>
                  </a:cubicBezTo>
                  <a:cubicBezTo>
                    <a:pt x="3870" y="1025"/>
                    <a:pt x="3667" y="918"/>
                    <a:pt x="3417" y="918"/>
                  </a:cubicBezTo>
                  <a:lnTo>
                    <a:pt x="3382" y="918"/>
                  </a:lnTo>
                  <a:cubicBezTo>
                    <a:pt x="3286" y="918"/>
                    <a:pt x="3191" y="930"/>
                    <a:pt x="3108" y="953"/>
                  </a:cubicBezTo>
                  <a:cubicBezTo>
                    <a:pt x="2798" y="358"/>
                    <a:pt x="2322" y="1"/>
                    <a:pt x="18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10"/>
            <p:cNvSpPr/>
            <p:nvPr/>
          </p:nvSpPr>
          <p:spPr>
            <a:xfrm>
              <a:off x="2933858" y="3857846"/>
              <a:ext cx="53231" cy="29018"/>
            </a:xfrm>
            <a:custGeom>
              <a:avLst/>
              <a:gdLst/>
              <a:ahLst/>
              <a:cxnLst/>
              <a:rect l="l" t="t" r="r" b="b"/>
              <a:pathLst>
                <a:path w="1728" h="942" extrusionOk="0">
                  <a:moveTo>
                    <a:pt x="1704" y="1"/>
                  </a:moveTo>
                  <a:cubicBezTo>
                    <a:pt x="1680" y="1"/>
                    <a:pt x="1656" y="1"/>
                    <a:pt x="1644" y="25"/>
                  </a:cubicBezTo>
                  <a:cubicBezTo>
                    <a:pt x="1644" y="36"/>
                    <a:pt x="1156" y="858"/>
                    <a:pt x="120" y="858"/>
                  </a:cubicBezTo>
                  <a:lnTo>
                    <a:pt x="49" y="858"/>
                  </a:lnTo>
                  <a:cubicBezTo>
                    <a:pt x="13" y="858"/>
                    <a:pt x="1" y="870"/>
                    <a:pt x="1" y="894"/>
                  </a:cubicBezTo>
                  <a:cubicBezTo>
                    <a:pt x="1" y="918"/>
                    <a:pt x="13" y="941"/>
                    <a:pt x="37" y="941"/>
                  </a:cubicBezTo>
                  <a:lnTo>
                    <a:pt x="120" y="941"/>
                  </a:lnTo>
                  <a:cubicBezTo>
                    <a:pt x="1215" y="941"/>
                    <a:pt x="1715" y="72"/>
                    <a:pt x="1715" y="60"/>
                  </a:cubicBezTo>
                  <a:cubicBezTo>
                    <a:pt x="1727" y="48"/>
                    <a:pt x="1715" y="13"/>
                    <a:pt x="1704" y="1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10"/>
            <p:cNvSpPr/>
            <p:nvPr/>
          </p:nvSpPr>
          <p:spPr>
            <a:xfrm>
              <a:off x="3073621" y="3918008"/>
              <a:ext cx="36689" cy="49534"/>
            </a:xfrm>
            <a:custGeom>
              <a:avLst/>
              <a:gdLst/>
              <a:ahLst/>
              <a:cxnLst/>
              <a:rect l="l" t="t" r="r" b="b"/>
              <a:pathLst>
                <a:path w="1191" h="1608" extrusionOk="0">
                  <a:moveTo>
                    <a:pt x="48" y="0"/>
                  </a:moveTo>
                  <a:cubicBezTo>
                    <a:pt x="24" y="0"/>
                    <a:pt x="12" y="12"/>
                    <a:pt x="0" y="36"/>
                  </a:cubicBezTo>
                  <a:cubicBezTo>
                    <a:pt x="0" y="60"/>
                    <a:pt x="12" y="84"/>
                    <a:pt x="36" y="84"/>
                  </a:cubicBezTo>
                  <a:cubicBezTo>
                    <a:pt x="393" y="155"/>
                    <a:pt x="643" y="310"/>
                    <a:pt x="810" y="548"/>
                  </a:cubicBezTo>
                  <a:cubicBezTo>
                    <a:pt x="1096" y="977"/>
                    <a:pt x="977" y="1548"/>
                    <a:pt x="977" y="1548"/>
                  </a:cubicBezTo>
                  <a:cubicBezTo>
                    <a:pt x="977" y="1572"/>
                    <a:pt x="988" y="1596"/>
                    <a:pt x="1012" y="1608"/>
                  </a:cubicBezTo>
                  <a:cubicBezTo>
                    <a:pt x="1036" y="1608"/>
                    <a:pt x="1048" y="1596"/>
                    <a:pt x="1060" y="1572"/>
                  </a:cubicBezTo>
                  <a:cubicBezTo>
                    <a:pt x="1060" y="1548"/>
                    <a:pt x="1191" y="965"/>
                    <a:pt x="881" y="500"/>
                  </a:cubicBezTo>
                  <a:cubicBezTo>
                    <a:pt x="703" y="238"/>
                    <a:pt x="429" y="72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10"/>
            <p:cNvSpPr/>
            <p:nvPr/>
          </p:nvSpPr>
          <p:spPr>
            <a:xfrm>
              <a:off x="3059296" y="3926449"/>
              <a:ext cx="9580" cy="29357"/>
            </a:xfrm>
            <a:custGeom>
              <a:avLst/>
              <a:gdLst/>
              <a:ahLst/>
              <a:cxnLst/>
              <a:rect l="l" t="t" r="r" b="b"/>
              <a:pathLst>
                <a:path w="311" h="953" extrusionOk="0">
                  <a:moveTo>
                    <a:pt x="49" y="0"/>
                  </a:moveTo>
                  <a:cubicBezTo>
                    <a:pt x="25" y="0"/>
                    <a:pt x="13" y="12"/>
                    <a:pt x="1" y="36"/>
                  </a:cubicBezTo>
                  <a:cubicBezTo>
                    <a:pt x="1" y="60"/>
                    <a:pt x="25" y="84"/>
                    <a:pt x="49" y="84"/>
                  </a:cubicBezTo>
                  <a:cubicBezTo>
                    <a:pt x="49" y="84"/>
                    <a:pt x="72" y="95"/>
                    <a:pt x="108" y="131"/>
                  </a:cubicBezTo>
                  <a:cubicBezTo>
                    <a:pt x="156" y="203"/>
                    <a:pt x="227" y="393"/>
                    <a:pt x="144" y="905"/>
                  </a:cubicBezTo>
                  <a:cubicBezTo>
                    <a:pt x="132" y="929"/>
                    <a:pt x="156" y="953"/>
                    <a:pt x="179" y="953"/>
                  </a:cubicBezTo>
                  <a:cubicBezTo>
                    <a:pt x="203" y="953"/>
                    <a:pt x="215" y="941"/>
                    <a:pt x="215" y="917"/>
                  </a:cubicBezTo>
                  <a:cubicBezTo>
                    <a:pt x="310" y="405"/>
                    <a:pt x="239" y="179"/>
                    <a:pt x="168" y="84"/>
                  </a:cubicBezTo>
                  <a:cubicBezTo>
                    <a:pt x="120" y="12"/>
                    <a:pt x="60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10"/>
            <p:cNvSpPr/>
            <p:nvPr/>
          </p:nvSpPr>
          <p:spPr>
            <a:xfrm>
              <a:off x="3002831" y="3953619"/>
              <a:ext cx="159139" cy="43312"/>
            </a:xfrm>
            <a:custGeom>
              <a:avLst/>
              <a:gdLst/>
              <a:ahLst/>
              <a:cxnLst/>
              <a:rect l="l" t="t" r="r" b="b"/>
              <a:pathLst>
                <a:path w="5166" h="1406" extrusionOk="0">
                  <a:moveTo>
                    <a:pt x="1225" y="1"/>
                  </a:moveTo>
                  <a:cubicBezTo>
                    <a:pt x="840" y="1"/>
                    <a:pt x="557" y="34"/>
                    <a:pt x="465" y="118"/>
                  </a:cubicBezTo>
                  <a:cubicBezTo>
                    <a:pt x="48" y="487"/>
                    <a:pt x="0" y="785"/>
                    <a:pt x="0" y="785"/>
                  </a:cubicBezTo>
                  <a:cubicBezTo>
                    <a:pt x="0" y="785"/>
                    <a:pt x="4072" y="1405"/>
                    <a:pt x="4979" y="1405"/>
                  </a:cubicBezTo>
                  <a:cubicBezTo>
                    <a:pt x="5101" y="1405"/>
                    <a:pt x="5166" y="1394"/>
                    <a:pt x="5156" y="1368"/>
                  </a:cubicBezTo>
                  <a:cubicBezTo>
                    <a:pt x="5072" y="1166"/>
                    <a:pt x="5156" y="404"/>
                    <a:pt x="5156" y="404"/>
                  </a:cubicBezTo>
                  <a:cubicBezTo>
                    <a:pt x="5156" y="404"/>
                    <a:pt x="2570" y="1"/>
                    <a:pt x="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10"/>
            <p:cNvSpPr/>
            <p:nvPr/>
          </p:nvSpPr>
          <p:spPr>
            <a:xfrm>
              <a:off x="3001352" y="3952109"/>
              <a:ext cx="161788" cy="46238"/>
            </a:xfrm>
            <a:custGeom>
              <a:avLst/>
              <a:gdLst/>
              <a:ahLst/>
              <a:cxnLst/>
              <a:rect l="l" t="t" r="r" b="b"/>
              <a:pathLst>
                <a:path w="5252" h="1501" extrusionOk="0">
                  <a:moveTo>
                    <a:pt x="1263" y="96"/>
                  </a:moveTo>
                  <a:cubicBezTo>
                    <a:pt x="2489" y="96"/>
                    <a:pt x="4835" y="441"/>
                    <a:pt x="5168" y="489"/>
                  </a:cubicBezTo>
                  <a:cubicBezTo>
                    <a:pt x="5144" y="644"/>
                    <a:pt x="5097" y="1191"/>
                    <a:pt x="5156" y="1406"/>
                  </a:cubicBezTo>
                  <a:cubicBezTo>
                    <a:pt x="5144" y="1406"/>
                    <a:pt x="5108" y="1417"/>
                    <a:pt x="5037" y="1417"/>
                  </a:cubicBezTo>
                  <a:cubicBezTo>
                    <a:pt x="4204" y="1417"/>
                    <a:pt x="548" y="870"/>
                    <a:pt x="96" y="798"/>
                  </a:cubicBezTo>
                  <a:cubicBezTo>
                    <a:pt x="132" y="715"/>
                    <a:pt x="227" y="477"/>
                    <a:pt x="536" y="191"/>
                  </a:cubicBezTo>
                  <a:cubicBezTo>
                    <a:pt x="596" y="144"/>
                    <a:pt x="763" y="96"/>
                    <a:pt x="1263" y="96"/>
                  </a:cubicBezTo>
                  <a:close/>
                  <a:moveTo>
                    <a:pt x="1263" y="1"/>
                  </a:moveTo>
                  <a:cubicBezTo>
                    <a:pt x="834" y="1"/>
                    <a:pt x="572" y="48"/>
                    <a:pt x="489" y="132"/>
                  </a:cubicBezTo>
                  <a:cubicBezTo>
                    <a:pt x="60" y="513"/>
                    <a:pt x="13" y="822"/>
                    <a:pt x="13" y="834"/>
                  </a:cubicBezTo>
                  <a:cubicBezTo>
                    <a:pt x="1" y="846"/>
                    <a:pt x="25" y="870"/>
                    <a:pt x="48" y="882"/>
                  </a:cubicBezTo>
                  <a:cubicBezTo>
                    <a:pt x="84" y="882"/>
                    <a:pt x="4144" y="1501"/>
                    <a:pt x="5037" y="1501"/>
                  </a:cubicBezTo>
                  <a:cubicBezTo>
                    <a:pt x="5180" y="1501"/>
                    <a:pt x="5228" y="1489"/>
                    <a:pt x="5239" y="1453"/>
                  </a:cubicBezTo>
                  <a:cubicBezTo>
                    <a:pt x="5251" y="1441"/>
                    <a:pt x="5251" y="1417"/>
                    <a:pt x="5251" y="1406"/>
                  </a:cubicBezTo>
                  <a:cubicBezTo>
                    <a:pt x="5180" y="1239"/>
                    <a:pt x="5228" y="667"/>
                    <a:pt x="5251" y="465"/>
                  </a:cubicBezTo>
                  <a:cubicBezTo>
                    <a:pt x="5251" y="441"/>
                    <a:pt x="5239" y="417"/>
                    <a:pt x="5216" y="417"/>
                  </a:cubicBezTo>
                  <a:cubicBezTo>
                    <a:pt x="5192" y="405"/>
                    <a:pt x="2584" y="1"/>
                    <a:pt x="126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10"/>
            <p:cNvSpPr/>
            <p:nvPr/>
          </p:nvSpPr>
          <p:spPr>
            <a:xfrm>
              <a:off x="3024825" y="3968621"/>
              <a:ext cx="133170" cy="11213"/>
            </a:xfrm>
            <a:custGeom>
              <a:avLst/>
              <a:gdLst/>
              <a:ahLst/>
              <a:cxnLst/>
              <a:rect l="l" t="t" r="r" b="b"/>
              <a:pathLst>
                <a:path w="4323" h="364" extrusionOk="0">
                  <a:moveTo>
                    <a:pt x="1" y="0"/>
                  </a:moveTo>
                  <a:cubicBezTo>
                    <a:pt x="1" y="0"/>
                    <a:pt x="2171" y="363"/>
                    <a:pt x="3543" y="363"/>
                  </a:cubicBezTo>
                  <a:cubicBezTo>
                    <a:pt x="3856" y="363"/>
                    <a:pt x="4128" y="345"/>
                    <a:pt x="4323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10"/>
            <p:cNvSpPr/>
            <p:nvPr/>
          </p:nvSpPr>
          <p:spPr>
            <a:xfrm>
              <a:off x="3023378" y="3967512"/>
              <a:ext cx="136096" cy="13616"/>
            </a:xfrm>
            <a:custGeom>
              <a:avLst/>
              <a:gdLst/>
              <a:ahLst/>
              <a:cxnLst/>
              <a:rect l="l" t="t" r="r" b="b"/>
              <a:pathLst>
                <a:path w="4418" h="442" extrusionOk="0">
                  <a:moveTo>
                    <a:pt x="60" y="1"/>
                  </a:moveTo>
                  <a:cubicBezTo>
                    <a:pt x="36" y="1"/>
                    <a:pt x="12" y="13"/>
                    <a:pt x="0" y="36"/>
                  </a:cubicBezTo>
                  <a:cubicBezTo>
                    <a:pt x="0" y="60"/>
                    <a:pt x="24" y="72"/>
                    <a:pt x="36" y="84"/>
                  </a:cubicBezTo>
                  <a:cubicBezTo>
                    <a:pt x="155" y="96"/>
                    <a:pt x="2227" y="441"/>
                    <a:pt x="3572" y="441"/>
                  </a:cubicBezTo>
                  <a:cubicBezTo>
                    <a:pt x="3893" y="441"/>
                    <a:pt x="4179" y="429"/>
                    <a:pt x="4382" y="382"/>
                  </a:cubicBezTo>
                  <a:cubicBezTo>
                    <a:pt x="4393" y="370"/>
                    <a:pt x="4417" y="346"/>
                    <a:pt x="4405" y="322"/>
                  </a:cubicBezTo>
                  <a:cubicBezTo>
                    <a:pt x="4405" y="305"/>
                    <a:pt x="4393" y="294"/>
                    <a:pt x="4376" y="294"/>
                  </a:cubicBezTo>
                  <a:cubicBezTo>
                    <a:pt x="4371" y="294"/>
                    <a:pt x="4364" y="295"/>
                    <a:pt x="4358" y="298"/>
                  </a:cubicBezTo>
                  <a:cubicBezTo>
                    <a:pt x="4172" y="342"/>
                    <a:pt x="3912" y="359"/>
                    <a:pt x="3611" y="359"/>
                  </a:cubicBezTo>
                  <a:cubicBezTo>
                    <a:pt x="2259" y="359"/>
                    <a:pt x="79" y="1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10"/>
            <p:cNvSpPr/>
            <p:nvPr/>
          </p:nvSpPr>
          <p:spPr>
            <a:xfrm>
              <a:off x="2966512" y="4026596"/>
              <a:ext cx="99808" cy="46947"/>
            </a:xfrm>
            <a:custGeom>
              <a:avLst/>
              <a:gdLst/>
              <a:ahLst/>
              <a:cxnLst/>
              <a:rect l="l" t="t" r="r" b="b"/>
              <a:pathLst>
                <a:path w="3240" h="1524" extrusionOk="0">
                  <a:moveTo>
                    <a:pt x="3083" y="0"/>
                  </a:moveTo>
                  <a:cubicBezTo>
                    <a:pt x="2783" y="0"/>
                    <a:pt x="1891" y="145"/>
                    <a:pt x="24" y="1440"/>
                  </a:cubicBezTo>
                  <a:cubicBezTo>
                    <a:pt x="1" y="1452"/>
                    <a:pt x="1" y="1488"/>
                    <a:pt x="13" y="1500"/>
                  </a:cubicBezTo>
                  <a:cubicBezTo>
                    <a:pt x="24" y="1512"/>
                    <a:pt x="36" y="1524"/>
                    <a:pt x="48" y="1524"/>
                  </a:cubicBezTo>
                  <a:cubicBezTo>
                    <a:pt x="60" y="1524"/>
                    <a:pt x="60" y="1512"/>
                    <a:pt x="72" y="1512"/>
                  </a:cubicBezTo>
                  <a:cubicBezTo>
                    <a:pt x="1940" y="208"/>
                    <a:pt x="2822" y="89"/>
                    <a:pt x="3089" y="89"/>
                  </a:cubicBezTo>
                  <a:cubicBezTo>
                    <a:pt x="3149" y="89"/>
                    <a:pt x="3177" y="95"/>
                    <a:pt x="3180" y="95"/>
                  </a:cubicBezTo>
                  <a:cubicBezTo>
                    <a:pt x="3203" y="95"/>
                    <a:pt x="3227" y="83"/>
                    <a:pt x="3239" y="59"/>
                  </a:cubicBezTo>
                  <a:cubicBezTo>
                    <a:pt x="3239" y="35"/>
                    <a:pt x="3227" y="23"/>
                    <a:pt x="3203" y="12"/>
                  </a:cubicBezTo>
                  <a:cubicBezTo>
                    <a:pt x="3196" y="9"/>
                    <a:pt x="3158" y="0"/>
                    <a:pt x="3083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10"/>
            <p:cNvSpPr/>
            <p:nvPr/>
          </p:nvSpPr>
          <p:spPr>
            <a:xfrm>
              <a:off x="3141084" y="3995760"/>
              <a:ext cx="16912" cy="95742"/>
            </a:xfrm>
            <a:custGeom>
              <a:avLst/>
              <a:gdLst/>
              <a:ahLst/>
              <a:cxnLst/>
              <a:rect l="l" t="t" r="r" b="b"/>
              <a:pathLst>
                <a:path w="549" h="3108" extrusionOk="0">
                  <a:moveTo>
                    <a:pt x="132" y="0"/>
                  </a:moveTo>
                  <a:cubicBezTo>
                    <a:pt x="108" y="0"/>
                    <a:pt x="84" y="24"/>
                    <a:pt x="84" y="48"/>
                  </a:cubicBezTo>
                  <a:cubicBezTo>
                    <a:pt x="84" y="143"/>
                    <a:pt x="1" y="2501"/>
                    <a:pt x="477" y="3096"/>
                  </a:cubicBezTo>
                  <a:cubicBezTo>
                    <a:pt x="477" y="3096"/>
                    <a:pt x="489" y="3108"/>
                    <a:pt x="501" y="3108"/>
                  </a:cubicBezTo>
                  <a:cubicBezTo>
                    <a:pt x="513" y="3108"/>
                    <a:pt x="525" y="3108"/>
                    <a:pt x="525" y="3096"/>
                  </a:cubicBezTo>
                  <a:cubicBezTo>
                    <a:pt x="549" y="3084"/>
                    <a:pt x="549" y="3060"/>
                    <a:pt x="537" y="3037"/>
                  </a:cubicBezTo>
                  <a:cubicBezTo>
                    <a:pt x="96" y="2465"/>
                    <a:pt x="168" y="72"/>
                    <a:pt x="168" y="48"/>
                  </a:cubicBezTo>
                  <a:cubicBezTo>
                    <a:pt x="168" y="24"/>
                    <a:pt x="156" y="0"/>
                    <a:pt x="132" y="0"/>
                  </a:cubicBezTo>
                  <a:close/>
                </a:path>
              </a:pathLst>
            </a:custGeom>
            <a:solidFill>
              <a:srgbClr val="FB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10"/>
            <p:cNvSpPr/>
            <p:nvPr/>
          </p:nvSpPr>
          <p:spPr>
            <a:xfrm>
              <a:off x="2897940" y="4047851"/>
              <a:ext cx="19838" cy="39276"/>
            </a:xfrm>
            <a:custGeom>
              <a:avLst/>
              <a:gdLst/>
              <a:ahLst/>
              <a:cxnLst/>
              <a:rect l="l" t="t" r="r" b="b"/>
              <a:pathLst>
                <a:path w="644" h="1275" extrusionOk="0">
                  <a:moveTo>
                    <a:pt x="36" y="0"/>
                  </a:moveTo>
                  <a:cubicBezTo>
                    <a:pt x="24" y="0"/>
                    <a:pt x="0" y="24"/>
                    <a:pt x="0" y="48"/>
                  </a:cubicBezTo>
                  <a:cubicBezTo>
                    <a:pt x="48" y="1119"/>
                    <a:pt x="143" y="1274"/>
                    <a:pt x="238" y="1274"/>
                  </a:cubicBezTo>
                  <a:lnTo>
                    <a:pt x="250" y="1274"/>
                  </a:lnTo>
                  <a:cubicBezTo>
                    <a:pt x="417" y="1274"/>
                    <a:pt x="572" y="584"/>
                    <a:pt x="631" y="167"/>
                  </a:cubicBezTo>
                  <a:cubicBezTo>
                    <a:pt x="643" y="143"/>
                    <a:pt x="619" y="119"/>
                    <a:pt x="607" y="119"/>
                  </a:cubicBezTo>
                  <a:cubicBezTo>
                    <a:pt x="584" y="119"/>
                    <a:pt x="560" y="131"/>
                    <a:pt x="548" y="155"/>
                  </a:cubicBezTo>
                  <a:cubicBezTo>
                    <a:pt x="453" y="703"/>
                    <a:pt x="322" y="1179"/>
                    <a:pt x="250" y="1191"/>
                  </a:cubicBezTo>
                  <a:cubicBezTo>
                    <a:pt x="226" y="1191"/>
                    <a:pt x="131" y="1096"/>
                    <a:pt x="83" y="48"/>
                  </a:cubicBezTo>
                  <a:cubicBezTo>
                    <a:pt x="83" y="24"/>
                    <a:pt x="72" y="0"/>
                    <a:pt x="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10"/>
            <p:cNvSpPr/>
            <p:nvPr/>
          </p:nvSpPr>
          <p:spPr>
            <a:xfrm>
              <a:off x="2839626" y="3932178"/>
              <a:ext cx="70081" cy="90382"/>
            </a:xfrm>
            <a:custGeom>
              <a:avLst/>
              <a:gdLst/>
              <a:ahLst/>
              <a:cxnLst/>
              <a:rect l="l" t="t" r="r" b="b"/>
              <a:pathLst>
                <a:path w="2275" h="2934" extrusionOk="0">
                  <a:moveTo>
                    <a:pt x="88" y="0"/>
                  </a:moveTo>
                  <a:cubicBezTo>
                    <a:pt x="71" y="0"/>
                    <a:pt x="56" y="11"/>
                    <a:pt x="48" y="29"/>
                  </a:cubicBezTo>
                  <a:cubicBezTo>
                    <a:pt x="48" y="29"/>
                    <a:pt x="12" y="100"/>
                    <a:pt x="0" y="195"/>
                  </a:cubicBezTo>
                  <a:cubicBezTo>
                    <a:pt x="0" y="219"/>
                    <a:pt x="12" y="243"/>
                    <a:pt x="36" y="243"/>
                  </a:cubicBezTo>
                  <a:cubicBezTo>
                    <a:pt x="60" y="243"/>
                    <a:pt x="83" y="231"/>
                    <a:pt x="83" y="207"/>
                  </a:cubicBezTo>
                  <a:cubicBezTo>
                    <a:pt x="95" y="124"/>
                    <a:pt x="119" y="64"/>
                    <a:pt x="119" y="64"/>
                  </a:cubicBezTo>
                  <a:cubicBezTo>
                    <a:pt x="131" y="40"/>
                    <a:pt x="131" y="17"/>
                    <a:pt x="107" y="5"/>
                  </a:cubicBezTo>
                  <a:cubicBezTo>
                    <a:pt x="101" y="2"/>
                    <a:pt x="94" y="0"/>
                    <a:pt x="88" y="0"/>
                  </a:cubicBezTo>
                  <a:close/>
                  <a:moveTo>
                    <a:pt x="36" y="326"/>
                  </a:moveTo>
                  <a:cubicBezTo>
                    <a:pt x="12" y="338"/>
                    <a:pt x="0" y="350"/>
                    <a:pt x="0" y="374"/>
                  </a:cubicBezTo>
                  <a:cubicBezTo>
                    <a:pt x="12" y="433"/>
                    <a:pt x="36" y="493"/>
                    <a:pt x="60" y="552"/>
                  </a:cubicBezTo>
                  <a:cubicBezTo>
                    <a:pt x="71" y="564"/>
                    <a:pt x="83" y="564"/>
                    <a:pt x="95" y="564"/>
                  </a:cubicBezTo>
                  <a:lnTo>
                    <a:pt x="119" y="564"/>
                  </a:lnTo>
                  <a:cubicBezTo>
                    <a:pt x="143" y="552"/>
                    <a:pt x="155" y="529"/>
                    <a:pt x="143" y="505"/>
                  </a:cubicBezTo>
                  <a:cubicBezTo>
                    <a:pt x="119" y="457"/>
                    <a:pt x="95" y="410"/>
                    <a:pt x="83" y="362"/>
                  </a:cubicBezTo>
                  <a:cubicBezTo>
                    <a:pt x="83" y="338"/>
                    <a:pt x="60" y="326"/>
                    <a:pt x="36" y="326"/>
                  </a:cubicBezTo>
                  <a:close/>
                  <a:moveTo>
                    <a:pt x="1929" y="481"/>
                  </a:moveTo>
                  <a:cubicBezTo>
                    <a:pt x="1893" y="481"/>
                    <a:pt x="1857" y="493"/>
                    <a:pt x="1810" y="505"/>
                  </a:cubicBezTo>
                  <a:cubicBezTo>
                    <a:pt x="1786" y="517"/>
                    <a:pt x="1762" y="517"/>
                    <a:pt x="1750" y="529"/>
                  </a:cubicBezTo>
                  <a:cubicBezTo>
                    <a:pt x="1726" y="540"/>
                    <a:pt x="1715" y="564"/>
                    <a:pt x="1726" y="588"/>
                  </a:cubicBezTo>
                  <a:cubicBezTo>
                    <a:pt x="1738" y="600"/>
                    <a:pt x="1750" y="612"/>
                    <a:pt x="1762" y="612"/>
                  </a:cubicBezTo>
                  <a:cubicBezTo>
                    <a:pt x="1774" y="612"/>
                    <a:pt x="1786" y="612"/>
                    <a:pt x="1786" y="600"/>
                  </a:cubicBezTo>
                  <a:cubicBezTo>
                    <a:pt x="1798" y="600"/>
                    <a:pt x="1822" y="588"/>
                    <a:pt x="1834" y="588"/>
                  </a:cubicBezTo>
                  <a:cubicBezTo>
                    <a:pt x="1857" y="576"/>
                    <a:pt x="1893" y="564"/>
                    <a:pt x="1917" y="564"/>
                  </a:cubicBezTo>
                  <a:lnTo>
                    <a:pt x="1929" y="564"/>
                  </a:lnTo>
                  <a:cubicBezTo>
                    <a:pt x="1933" y="566"/>
                    <a:pt x="1937" y="567"/>
                    <a:pt x="1941" y="567"/>
                  </a:cubicBezTo>
                  <a:cubicBezTo>
                    <a:pt x="1957" y="567"/>
                    <a:pt x="1967" y="548"/>
                    <a:pt x="1976" y="529"/>
                  </a:cubicBezTo>
                  <a:cubicBezTo>
                    <a:pt x="1976" y="505"/>
                    <a:pt x="1953" y="493"/>
                    <a:pt x="1929" y="481"/>
                  </a:cubicBezTo>
                  <a:close/>
                  <a:moveTo>
                    <a:pt x="196" y="627"/>
                  </a:moveTo>
                  <a:cubicBezTo>
                    <a:pt x="185" y="627"/>
                    <a:pt x="173" y="630"/>
                    <a:pt x="167" y="636"/>
                  </a:cubicBezTo>
                  <a:cubicBezTo>
                    <a:pt x="143" y="648"/>
                    <a:pt x="143" y="671"/>
                    <a:pt x="167" y="695"/>
                  </a:cubicBezTo>
                  <a:cubicBezTo>
                    <a:pt x="202" y="731"/>
                    <a:pt x="238" y="779"/>
                    <a:pt x="286" y="814"/>
                  </a:cubicBezTo>
                  <a:cubicBezTo>
                    <a:pt x="298" y="826"/>
                    <a:pt x="310" y="826"/>
                    <a:pt x="310" y="826"/>
                  </a:cubicBezTo>
                  <a:cubicBezTo>
                    <a:pt x="322" y="826"/>
                    <a:pt x="333" y="814"/>
                    <a:pt x="345" y="802"/>
                  </a:cubicBezTo>
                  <a:cubicBezTo>
                    <a:pt x="357" y="791"/>
                    <a:pt x="357" y="767"/>
                    <a:pt x="333" y="755"/>
                  </a:cubicBezTo>
                  <a:cubicBezTo>
                    <a:pt x="298" y="719"/>
                    <a:pt x="262" y="683"/>
                    <a:pt x="226" y="636"/>
                  </a:cubicBezTo>
                  <a:cubicBezTo>
                    <a:pt x="220" y="630"/>
                    <a:pt x="208" y="627"/>
                    <a:pt x="196" y="627"/>
                  </a:cubicBezTo>
                  <a:close/>
                  <a:moveTo>
                    <a:pt x="2024" y="600"/>
                  </a:moveTo>
                  <a:cubicBezTo>
                    <a:pt x="2000" y="600"/>
                    <a:pt x="1988" y="612"/>
                    <a:pt x="1988" y="636"/>
                  </a:cubicBezTo>
                  <a:cubicBezTo>
                    <a:pt x="1988" y="671"/>
                    <a:pt x="1965" y="719"/>
                    <a:pt x="1929" y="779"/>
                  </a:cubicBezTo>
                  <a:cubicBezTo>
                    <a:pt x="1917" y="791"/>
                    <a:pt x="1929" y="814"/>
                    <a:pt x="1953" y="826"/>
                  </a:cubicBezTo>
                  <a:cubicBezTo>
                    <a:pt x="1953" y="838"/>
                    <a:pt x="1965" y="838"/>
                    <a:pt x="1965" y="838"/>
                  </a:cubicBezTo>
                  <a:cubicBezTo>
                    <a:pt x="1988" y="838"/>
                    <a:pt x="2000" y="826"/>
                    <a:pt x="2000" y="814"/>
                  </a:cubicBezTo>
                  <a:cubicBezTo>
                    <a:pt x="2048" y="755"/>
                    <a:pt x="2060" y="695"/>
                    <a:pt x="2072" y="636"/>
                  </a:cubicBezTo>
                  <a:cubicBezTo>
                    <a:pt x="2072" y="624"/>
                    <a:pt x="2048" y="600"/>
                    <a:pt x="2024" y="600"/>
                  </a:cubicBezTo>
                  <a:close/>
                  <a:moveTo>
                    <a:pt x="1642" y="639"/>
                  </a:moveTo>
                  <a:cubicBezTo>
                    <a:pt x="1631" y="639"/>
                    <a:pt x="1619" y="642"/>
                    <a:pt x="1607" y="648"/>
                  </a:cubicBezTo>
                  <a:cubicBezTo>
                    <a:pt x="1572" y="695"/>
                    <a:pt x="1536" y="731"/>
                    <a:pt x="1512" y="791"/>
                  </a:cubicBezTo>
                  <a:cubicBezTo>
                    <a:pt x="1500" y="814"/>
                    <a:pt x="1500" y="838"/>
                    <a:pt x="1524" y="850"/>
                  </a:cubicBezTo>
                  <a:lnTo>
                    <a:pt x="1548" y="850"/>
                  </a:lnTo>
                  <a:cubicBezTo>
                    <a:pt x="1560" y="850"/>
                    <a:pt x="1572" y="850"/>
                    <a:pt x="1584" y="838"/>
                  </a:cubicBezTo>
                  <a:cubicBezTo>
                    <a:pt x="1607" y="791"/>
                    <a:pt x="1643" y="743"/>
                    <a:pt x="1679" y="707"/>
                  </a:cubicBezTo>
                  <a:cubicBezTo>
                    <a:pt x="1691" y="683"/>
                    <a:pt x="1691" y="660"/>
                    <a:pt x="1667" y="648"/>
                  </a:cubicBezTo>
                  <a:cubicBezTo>
                    <a:pt x="1661" y="642"/>
                    <a:pt x="1652" y="639"/>
                    <a:pt x="1642" y="639"/>
                  </a:cubicBezTo>
                  <a:close/>
                  <a:moveTo>
                    <a:pt x="456" y="833"/>
                  </a:moveTo>
                  <a:cubicBezTo>
                    <a:pt x="440" y="833"/>
                    <a:pt x="425" y="842"/>
                    <a:pt x="417" y="850"/>
                  </a:cubicBezTo>
                  <a:cubicBezTo>
                    <a:pt x="405" y="874"/>
                    <a:pt x="417" y="898"/>
                    <a:pt x="429" y="910"/>
                  </a:cubicBezTo>
                  <a:cubicBezTo>
                    <a:pt x="476" y="945"/>
                    <a:pt x="524" y="969"/>
                    <a:pt x="583" y="993"/>
                  </a:cubicBezTo>
                  <a:cubicBezTo>
                    <a:pt x="583" y="993"/>
                    <a:pt x="595" y="1005"/>
                    <a:pt x="595" y="1005"/>
                  </a:cubicBezTo>
                  <a:cubicBezTo>
                    <a:pt x="607" y="1005"/>
                    <a:pt x="631" y="993"/>
                    <a:pt x="643" y="981"/>
                  </a:cubicBezTo>
                  <a:cubicBezTo>
                    <a:pt x="643" y="957"/>
                    <a:pt x="643" y="933"/>
                    <a:pt x="619" y="921"/>
                  </a:cubicBezTo>
                  <a:cubicBezTo>
                    <a:pt x="572" y="898"/>
                    <a:pt x="524" y="874"/>
                    <a:pt x="476" y="838"/>
                  </a:cubicBezTo>
                  <a:cubicBezTo>
                    <a:pt x="469" y="835"/>
                    <a:pt x="462" y="833"/>
                    <a:pt x="456" y="833"/>
                  </a:cubicBezTo>
                  <a:close/>
                  <a:moveTo>
                    <a:pt x="1863" y="880"/>
                  </a:moveTo>
                  <a:cubicBezTo>
                    <a:pt x="1851" y="880"/>
                    <a:pt x="1840" y="886"/>
                    <a:pt x="1834" y="898"/>
                  </a:cubicBezTo>
                  <a:cubicBezTo>
                    <a:pt x="1798" y="921"/>
                    <a:pt x="1750" y="957"/>
                    <a:pt x="1703" y="981"/>
                  </a:cubicBezTo>
                  <a:cubicBezTo>
                    <a:pt x="1679" y="993"/>
                    <a:pt x="1679" y="1017"/>
                    <a:pt x="1691" y="1041"/>
                  </a:cubicBezTo>
                  <a:cubicBezTo>
                    <a:pt x="1691" y="1052"/>
                    <a:pt x="1715" y="1064"/>
                    <a:pt x="1726" y="1064"/>
                  </a:cubicBezTo>
                  <a:cubicBezTo>
                    <a:pt x="1726" y="1064"/>
                    <a:pt x="1738" y="1064"/>
                    <a:pt x="1750" y="1052"/>
                  </a:cubicBezTo>
                  <a:cubicBezTo>
                    <a:pt x="1798" y="1029"/>
                    <a:pt x="1846" y="993"/>
                    <a:pt x="1893" y="957"/>
                  </a:cubicBezTo>
                  <a:cubicBezTo>
                    <a:pt x="1905" y="933"/>
                    <a:pt x="1905" y="910"/>
                    <a:pt x="1893" y="898"/>
                  </a:cubicBezTo>
                  <a:cubicBezTo>
                    <a:pt x="1887" y="886"/>
                    <a:pt x="1875" y="880"/>
                    <a:pt x="1863" y="880"/>
                  </a:cubicBezTo>
                  <a:close/>
                  <a:moveTo>
                    <a:pt x="774" y="981"/>
                  </a:moveTo>
                  <a:cubicBezTo>
                    <a:pt x="750" y="981"/>
                    <a:pt x="726" y="993"/>
                    <a:pt x="714" y="1005"/>
                  </a:cubicBezTo>
                  <a:cubicBezTo>
                    <a:pt x="703" y="1029"/>
                    <a:pt x="714" y="1052"/>
                    <a:pt x="738" y="1064"/>
                  </a:cubicBezTo>
                  <a:cubicBezTo>
                    <a:pt x="762" y="1076"/>
                    <a:pt x="774" y="1076"/>
                    <a:pt x="798" y="1088"/>
                  </a:cubicBezTo>
                  <a:cubicBezTo>
                    <a:pt x="833" y="1100"/>
                    <a:pt x="869" y="1112"/>
                    <a:pt x="893" y="1124"/>
                  </a:cubicBezTo>
                  <a:lnTo>
                    <a:pt x="905" y="1124"/>
                  </a:lnTo>
                  <a:cubicBezTo>
                    <a:pt x="929" y="1124"/>
                    <a:pt x="941" y="1112"/>
                    <a:pt x="953" y="1088"/>
                  </a:cubicBezTo>
                  <a:cubicBezTo>
                    <a:pt x="953" y="1064"/>
                    <a:pt x="941" y="1041"/>
                    <a:pt x="929" y="1041"/>
                  </a:cubicBezTo>
                  <a:cubicBezTo>
                    <a:pt x="893" y="1029"/>
                    <a:pt x="857" y="1017"/>
                    <a:pt x="833" y="1005"/>
                  </a:cubicBezTo>
                  <a:cubicBezTo>
                    <a:pt x="810" y="1005"/>
                    <a:pt x="786" y="993"/>
                    <a:pt x="774" y="981"/>
                  </a:cubicBezTo>
                  <a:close/>
                  <a:moveTo>
                    <a:pt x="1084" y="1076"/>
                  </a:moveTo>
                  <a:cubicBezTo>
                    <a:pt x="1060" y="1076"/>
                    <a:pt x="1036" y="1088"/>
                    <a:pt x="1036" y="1112"/>
                  </a:cubicBezTo>
                  <a:cubicBezTo>
                    <a:pt x="1024" y="1136"/>
                    <a:pt x="1048" y="1160"/>
                    <a:pt x="1072" y="1160"/>
                  </a:cubicBezTo>
                  <a:cubicBezTo>
                    <a:pt x="1119" y="1172"/>
                    <a:pt x="1179" y="1172"/>
                    <a:pt x="1238" y="1172"/>
                  </a:cubicBezTo>
                  <a:cubicBezTo>
                    <a:pt x="1262" y="1172"/>
                    <a:pt x="1286" y="1160"/>
                    <a:pt x="1286" y="1136"/>
                  </a:cubicBezTo>
                  <a:cubicBezTo>
                    <a:pt x="1286" y="1112"/>
                    <a:pt x="1262" y="1100"/>
                    <a:pt x="1238" y="1100"/>
                  </a:cubicBezTo>
                  <a:cubicBezTo>
                    <a:pt x="1191" y="1088"/>
                    <a:pt x="1131" y="1088"/>
                    <a:pt x="1084" y="1076"/>
                  </a:cubicBezTo>
                  <a:close/>
                  <a:moveTo>
                    <a:pt x="1465" y="917"/>
                  </a:moveTo>
                  <a:cubicBezTo>
                    <a:pt x="1453" y="917"/>
                    <a:pt x="1438" y="928"/>
                    <a:pt x="1429" y="945"/>
                  </a:cubicBezTo>
                  <a:cubicBezTo>
                    <a:pt x="1393" y="993"/>
                    <a:pt x="1381" y="1041"/>
                    <a:pt x="1357" y="1100"/>
                  </a:cubicBezTo>
                  <a:cubicBezTo>
                    <a:pt x="1345" y="1112"/>
                    <a:pt x="1357" y="1136"/>
                    <a:pt x="1369" y="1148"/>
                  </a:cubicBezTo>
                  <a:cubicBezTo>
                    <a:pt x="1381" y="1160"/>
                    <a:pt x="1393" y="1172"/>
                    <a:pt x="1405" y="1172"/>
                  </a:cubicBezTo>
                  <a:lnTo>
                    <a:pt x="1417" y="1172"/>
                  </a:lnTo>
                  <a:cubicBezTo>
                    <a:pt x="1476" y="1160"/>
                    <a:pt x="1536" y="1148"/>
                    <a:pt x="1584" y="1124"/>
                  </a:cubicBezTo>
                  <a:cubicBezTo>
                    <a:pt x="1607" y="1124"/>
                    <a:pt x="1619" y="1100"/>
                    <a:pt x="1607" y="1076"/>
                  </a:cubicBezTo>
                  <a:cubicBezTo>
                    <a:pt x="1607" y="1059"/>
                    <a:pt x="1595" y="1048"/>
                    <a:pt x="1578" y="1048"/>
                  </a:cubicBezTo>
                  <a:cubicBezTo>
                    <a:pt x="1573" y="1048"/>
                    <a:pt x="1566" y="1049"/>
                    <a:pt x="1560" y="1052"/>
                  </a:cubicBezTo>
                  <a:cubicBezTo>
                    <a:pt x="1524" y="1064"/>
                    <a:pt x="1488" y="1064"/>
                    <a:pt x="1453" y="1076"/>
                  </a:cubicBezTo>
                  <a:cubicBezTo>
                    <a:pt x="1465" y="1041"/>
                    <a:pt x="1488" y="1005"/>
                    <a:pt x="1500" y="981"/>
                  </a:cubicBezTo>
                  <a:cubicBezTo>
                    <a:pt x="1512" y="957"/>
                    <a:pt x="1500" y="933"/>
                    <a:pt x="1476" y="921"/>
                  </a:cubicBezTo>
                  <a:cubicBezTo>
                    <a:pt x="1473" y="918"/>
                    <a:pt x="1469" y="917"/>
                    <a:pt x="1465" y="917"/>
                  </a:cubicBezTo>
                  <a:close/>
                  <a:moveTo>
                    <a:pt x="1357" y="1231"/>
                  </a:moveTo>
                  <a:cubicBezTo>
                    <a:pt x="1334" y="1231"/>
                    <a:pt x="1310" y="1243"/>
                    <a:pt x="1298" y="1267"/>
                  </a:cubicBezTo>
                  <a:cubicBezTo>
                    <a:pt x="1286" y="1314"/>
                    <a:pt x="1274" y="1374"/>
                    <a:pt x="1262" y="1422"/>
                  </a:cubicBezTo>
                  <a:cubicBezTo>
                    <a:pt x="1250" y="1445"/>
                    <a:pt x="1274" y="1469"/>
                    <a:pt x="1298" y="1481"/>
                  </a:cubicBezTo>
                  <a:cubicBezTo>
                    <a:pt x="1322" y="1481"/>
                    <a:pt x="1334" y="1457"/>
                    <a:pt x="1345" y="1445"/>
                  </a:cubicBezTo>
                  <a:cubicBezTo>
                    <a:pt x="1357" y="1386"/>
                    <a:pt x="1369" y="1338"/>
                    <a:pt x="1381" y="1279"/>
                  </a:cubicBezTo>
                  <a:cubicBezTo>
                    <a:pt x="1393" y="1267"/>
                    <a:pt x="1381" y="1243"/>
                    <a:pt x="1357" y="1231"/>
                  </a:cubicBezTo>
                  <a:close/>
                  <a:moveTo>
                    <a:pt x="1274" y="1553"/>
                  </a:moveTo>
                  <a:cubicBezTo>
                    <a:pt x="1262" y="1553"/>
                    <a:pt x="1238" y="1576"/>
                    <a:pt x="1238" y="1600"/>
                  </a:cubicBezTo>
                  <a:cubicBezTo>
                    <a:pt x="1226" y="1648"/>
                    <a:pt x="1226" y="1707"/>
                    <a:pt x="1214" y="1767"/>
                  </a:cubicBezTo>
                  <a:cubicBezTo>
                    <a:pt x="1214" y="1791"/>
                    <a:pt x="1238" y="1803"/>
                    <a:pt x="1262" y="1814"/>
                  </a:cubicBezTo>
                  <a:cubicBezTo>
                    <a:pt x="1286" y="1814"/>
                    <a:pt x="1298" y="1791"/>
                    <a:pt x="1298" y="1767"/>
                  </a:cubicBezTo>
                  <a:cubicBezTo>
                    <a:pt x="1298" y="1719"/>
                    <a:pt x="1310" y="1660"/>
                    <a:pt x="1322" y="1600"/>
                  </a:cubicBezTo>
                  <a:cubicBezTo>
                    <a:pt x="1322" y="1576"/>
                    <a:pt x="1298" y="1564"/>
                    <a:pt x="1274" y="1553"/>
                  </a:cubicBezTo>
                  <a:close/>
                  <a:moveTo>
                    <a:pt x="1262" y="1898"/>
                  </a:moveTo>
                  <a:cubicBezTo>
                    <a:pt x="1238" y="1898"/>
                    <a:pt x="1214" y="1910"/>
                    <a:pt x="1226" y="1934"/>
                  </a:cubicBezTo>
                  <a:cubicBezTo>
                    <a:pt x="1226" y="1993"/>
                    <a:pt x="1226" y="2053"/>
                    <a:pt x="1238" y="2112"/>
                  </a:cubicBezTo>
                  <a:cubicBezTo>
                    <a:pt x="1250" y="2136"/>
                    <a:pt x="1262" y="2148"/>
                    <a:pt x="1286" y="2148"/>
                  </a:cubicBezTo>
                  <a:cubicBezTo>
                    <a:pt x="1310" y="2136"/>
                    <a:pt x="1334" y="2112"/>
                    <a:pt x="1322" y="2088"/>
                  </a:cubicBezTo>
                  <a:cubicBezTo>
                    <a:pt x="1310" y="2041"/>
                    <a:pt x="1310" y="1993"/>
                    <a:pt x="1298" y="1934"/>
                  </a:cubicBezTo>
                  <a:cubicBezTo>
                    <a:pt x="1298" y="1910"/>
                    <a:pt x="1286" y="1898"/>
                    <a:pt x="1262" y="1898"/>
                  </a:cubicBezTo>
                  <a:close/>
                  <a:moveTo>
                    <a:pt x="1310" y="2219"/>
                  </a:moveTo>
                  <a:cubicBezTo>
                    <a:pt x="1286" y="2231"/>
                    <a:pt x="1286" y="2255"/>
                    <a:pt x="1286" y="2279"/>
                  </a:cubicBezTo>
                  <a:cubicBezTo>
                    <a:pt x="1310" y="2338"/>
                    <a:pt x="1334" y="2386"/>
                    <a:pt x="1357" y="2434"/>
                  </a:cubicBezTo>
                  <a:cubicBezTo>
                    <a:pt x="1369" y="2445"/>
                    <a:pt x="1381" y="2457"/>
                    <a:pt x="1393" y="2457"/>
                  </a:cubicBezTo>
                  <a:lnTo>
                    <a:pt x="1417" y="2457"/>
                  </a:lnTo>
                  <a:cubicBezTo>
                    <a:pt x="1441" y="2445"/>
                    <a:pt x="1441" y="2422"/>
                    <a:pt x="1429" y="2398"/>
                  </a:cubicBezTo>
                  <a:cubicBezTo>
                    <a:pt x="1405" y="2350"/>
                    <a:pt x="1381" y="2303"/>
                    <a:pt x="1369" y="2255"/>
                  </a:cubicBezTo>
                  <a:cubicBezTo>
                    <a:pt x="1357" y="2231"/>
                    <a:pt x="1334" y="2219"/>
                    <a:pt x="1310" y="2219"/>
                  </a:cubicBezTo>
                  <a:close/>
                  <a:moveTo>
                    <a:pt x="1493" y="2509"/>
                  </a:moveTo>
                  <a:cubicBezTo>
                    <a:pt x="1484" y="2509"/>
                    <a:pt x="1474" y="2512"/>
                    <a:pt x="1465" y="2517"/>
                  </a:cubicBezTo>
                  <a:cubicBezTo>
                    <a:pt x="1453" y="2541"/>
                    <a:pt x="1441" y="2565"/>
                    <a:pt x="1465" y="2576"/>
                  </a:cubicBezTo>
                  <a:cubicBezTo>
                    <a:pt x="1500" y="2624"/>
                    <a:pt x="1536" y="2672"/>
                    <a:pt x="1584" y="2707"/>
                  </a:cubicBezTo>
                  <a:lnTo>
                    <a:pt x="1607" y="2707"/>
                  </a:lnTo>
                  <a:cubicBezTo>
                    <a:pt x="1631" y="2707"/>
                    <a:pt x="1631" y="2707"/>
                    <a:pt x="1643" y="2696"/>
                  </a:cubicBezTo>
                  <a:cubicBezTo>
                    <a:pt x="1655" y="2672"/>
                    <a:pt x="1655" y="2648"/>
                    <a:pt x="1643" y="2636"/>
                  </a:cubicBezTo>
                  <a:cubicBezTo>
                    <a:pt x="1595" y="2600"/>
                    <a:pt x="1560" y="2565"/>
                    <a:pt x="1524" y="2529"/>
                  </a:cubicBezTo>
                  <a:cubicBezTo>
                    <a:pt x="1517" y="2515"/>
                    <a:pt x="1506" y="2509"/>
                    <a:pt x="1493" y="2509"/>
                  </a:cubicBezTo>
                  <a:close/>
                  <a:moveTo>
                    <a:pt x="1774" y="2719"/>
                  </a:moveTo>
                  <a:cubicBezTo>
                    <a:pt x="1750" y="2719"/>
                    <a:pt x="1726" y="2719"/>
                    <a:pt x="1715" y="2743"/>
                  </a:cubicBezTo>
                  <a:cubicBezTo>
                    <a:pt x="1703" y="2767"/>
                    <a:pt x="1715" y="2791"/>
                    <a:pt x="1726" y="2803"/>
                  </a:cubicBezTo>
                  <a:cubicBezTo>
                    <a:pt x="1786" y="2826"/>
                    <a:pt x="1834" y="2850"/>
                    <a:pt x="1893" y="2862"/>
                  </a:cubicBezTo>
                  <a:lnTo>
                    <a:pt x="1905" y="2862"/>
                  </a:lnTo>
                  <a:cubicBezTo>
                    <a:pt x="1929" y="2862"/>
                    <a:pt x="1941" y="2862"/>
                    <a:pt x="1941" y="2838"/>
                  </a:cubicBezTo>
                  <a:cubicBezTo>
                    <a:pt x="1953" y="2815"/>
                    <a:pt x="1941" y="2791"/>
                    <a:pt x="1917" y="2791"/>
                  </a:cubicBezTo>
                  <a:cubicBezTo>
                    <a:pt x="1869" y="2767"/>
                    <a:pt x="1822" y="2743"/>
                    <a:pt x="1774" y="2719"/>
                  </a:cubicBezTo>
                  <a:close/>
                  <a:moveTo>
                    <a:pt x="2072" y="2826"/>
                  </a:moveTo>
                  <a:cubicBezTo>
                    <a:pt x="2060" y="2826"/>
                    <a:pt x="2036" y="2838"/>
                    <a:pt x="2024" y="2862"/>
                  </a:cubicBezTo>
                  <a:cubicBezTo>
                    <a:pt x="2024" y="2886"/>
                    <a:pt x="2036" y="2898"/>
                    <a:pt x="2060" y="2910"/>
                  </a:cubicBezTo>
                  <a:cubicBezTo>
                    <a:pt x="2119" y="2922"/>
                    <a:pt x="2179" y="2922"/>
                    <a:pt x="2238" y="2934"/>
                  </a:cubicBezTo>
                  <a:cubicBezTo>
                    <a:pt x="2262" y="2934"/>
                    <a:pt x="2274" y="2910"/>
                    <a:pt x="2274" y="2886"/>
                  </a:cubicBezTo>
                  <a:cubicBezTo>
                    <a:pt x="2274" y="2862"/>
                    <a:pt x="2262" y="2850"/>
                    <a:pt x="2238" y="2850"/>
                  </a:cubicBezTo>
                  <a:cubicBezTo>
                    <a:pt x="2179" y="2838"/>
                    <a:pt x="2131" y="2838"/>
                    <a:pt x="2072" y="2826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1"/>
          <p:cNvSpPr/>
          <p:nvPr/>
        </p:nvSpPr>
        <p:spPr>
          <a:xfrm>
            <a:off x="69742" y="318251"/>
            <a:ext cx="9004516" cy="47424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0" name="Google Shape;810;p11"/>
          <p:cNvSpPr txBox="1">
            <a:spLocks noGrp="1"/>
          </p:cNvSpPr>
          <p:nvPr>
            <p:ph type="title"/>
          </p:nvPr>
        </p:nvSpPr>
        <p:spPr>
          <a:xfrm rot="-30121">
            <a:off x="650267" y="95559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000"/>
              <a:t>Task 4: Read the facts about 2 sportspeople and fill in the timeline. </a:t>
            </a:r>
            <a:endParaRPr sz="2000"/>
          </a:p>
        </p:txBody>
      </p:sp>
      <p:grpSp>
        <p:nvGrpSpPr>
          <p:cNvPr id="811" name="Google Shape;811;p11"/>
          <p:cNvGrpSpPr/>
          <p:nvPr/>
        </p:nvGrpSpPr>
        <p:grpSpPr>
          <a:xfrm>
            <a:off x="2285330" y="2483085"/>
            <a:ext cx="6680438" cy="2059608"/>
            <a:chOff x="2285330" y="2483085"/>
            <a:chExt cx="6680438" cy="2059608"/>
          </a:xfrm>
        </p:grpSpPr>
        <p:cxnSp>
          <p:nvCxnSpPr>
            <p:cNvPr id="812" name="Google Shape;812;p11"/>
            <p:cNvCxnSpPr/>
            <p:nvPr/>
          </p:nvCxnSpPr>
          <p:spPr>
            <a:xfrm flipH="1">
              <a:off x="8336874" y="3704155"/>
              <a:ext cx="1" cy="311890"/>
            </a:xfrm>
            <a:prstGeom prst="straightConnector1">
              <a:avLst/>
            </a:prstGeom>
            <a:noFill/>
            <a:ln w="28575" cap="flat" cmpd="sng">
              <a:solidFill>
                <a:srgbClr val="DE5344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813" name="Google Shape;813;p11"/>
            <p:cNvGrpSpPr/>
            <p:nvPr/>
          </p:nvGrpSpPr>
          <p:grpSpPr>
            <a:xfrm>
              <a:off x="2285330" y="2483085"/>
              <a:ext cx="6680438" cy="2059608"/>
              <a:chOff x="2285330" y="2483085"/>
              <a:chExt cx="6680438" cy="2059608"/>
            </a:xfrm>
          </p:grpSpPr>
          <p:sp>
            <p:nvSpPr>
              <p:cNvPr id="814" name="Google Shape;814;p11"/>
              <p:cNvSpPr txBox="1"/>
              <p:nvPr/>
            </p:nvSpPr>
            <p:spPr>
              <a:xfrm>
                <a:off x="2285330" y="4103301"/>
                <a:ext cx="70321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…</a:t>
                </a:r>
                <a:endParaRPr sz="20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5" name="Google Shape;815;p11"/>
              <p:cNvSpPr txBox="1"/>
              <p:nvPr/>
            </p:nvSpPr>
            <p:spPr>
              <a:xfrm>
                <a:off x="4165395" y="4142583"/>
                <a:ext cx="70321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…</a:t>
                </a:r>
                <a:endParaRPr sz="20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6" name="Google Shape;816;p11"/>
              <p:cNvSpPr txBox="1"/>
              <p:nvPr/>
            </p:nvSpPr>
            <p:spPr>
              <a:xfrm>
                <a:off x="7975601" y="4103301"/>
                <a:ext cx="70321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…</a:t>
                </a:r>
                <a:endParaRPr sz="20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2605969" y="3768913"/>
                <a:ext cx="6359799" cy="220369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25400" cap="flat" cmpd="sng">
                <a:solidFill>
                  <a:srgbClr val="A23C3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cxnSp>
            <p:nvCxnSpPr>
              <p:cNvPr id="818" name="Google Shape;818;p11"/>
              <p:cNvCxnSpPr/>
              <p:nvPr/>
            </p:nvCxnSpPr>
            <p:spPr>
              <a:xfrm flipH="1">
                <a:off x="4517004" y="3743437"/>
                <a:ext cx="1" cy="31189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DE534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19" name="Google Shape;819;p11"/>
              <p:cNvCxnSpPr/>
              <p:nvPr/>
            </p:nvCxnSpPr>
            <p:spPr>
              <a:xfrm flipH="1">
                <a:off x="5399089" y="3743437"/>
                <a:ext cx="1" cy="31189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DE534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20" name="Google Shape;820;p11"/>
              <p:cNvCxnSpPr/>
              <p:nvPr/>
            </p:nvCxnSpPr>
            <p:spPr>
              <a:xfrm flipH="1">
                <a:off x="2603867" y="3764349"/>
                <a:ext cx="1" cy="31189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DE534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pic>
            <p:nvPicPr>
              <p:cNvPr id="821" name="Google Shape;821;p11" descr="Sleppy Baby Girl Line Icon. Swaddle Baby Girl Vector Illustration Isolated  On White. Wrapped Girl Outline Style Design Stock Vector - Illustration of  graphic, logo: 138680170"/>
              <p:cNvPicPr preferRelativeResize="0"/>
              <p:nvPr/>
            </p:nvPicPr>
            <p:blipFill rotWithShape="1">
              <a:blip r:embed="rId1"/>
              <a:srcRect b="7398"/>
              <a:stretch>
                <a:fillRect/>
              </a:stretch>
            </p:blipFill>
            <p:spPr>
              <a:xfrm>
                <a:off x="2444511" y="2971010"/>
                <a:ext cx="726849" cy="7105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2" name="Google Shape;822;p11"/>
              <p:cNvPicPr preferRelativeResize="0"/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>
                <a:off x="4031277" y="2796656"/>
                <a:ext cx="971453" cy="9467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3" name="Google Shape;823;p11" descr="Download Vector Freeuse Download Female Png Transparent Picture - Female  Golfer Silhouette Png PNG Image with No Background - PNGkey.com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4908923" y="2483085"/>
                <a:ext cx="831250" cy="12194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4" name="Google Shape;824;p11" descr="Golf club or tournament award cup icon Royalty Free Vector"/>
              <p:cNvPicPr preferRelativeResize="0"/>
              <p:nvPr/>
            </p:nvPicPr>
            <p:blipFill rotWithShape="1">
              <a:blip r:embed="rId4"/>
              <a:srcRect l="13415" t="8951" r="13924" b="21043"/>
              <a:stretch>
                <a:fillRect/>
              </a:stretch>
            </p:blipFill>
            <p:spPr>
              <a:xfrm>
                <a:off x="7868436" y="2672588"/>
                <a:ext cx="936875" cy="9748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25" name="Google Shape;825;p11"/>
              <p:cNvSpPr txBox="1"/>
              <p:nvPr/>
            </p:nvSpPr>
            <p:spPr>
              <a:xfrm>
                <a:off x="5042145" y="4137513"/>
                <a:ext cx="79170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1994</a:t>
                </a:r>
                <a:endParaRPr sz="20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826" name="Google Shape;826;p11"/>
          <p:cNvGrpSpPr/>
          <p:nvPr/>
        </p:nvGrpSpPr>
        <p:grpSpPr>
          <a:xfrm>
            <a:off x="2340575" y="700963"/>
            <a:ext cx="6625193" cy="1616312"/>
            <a:chOff x="2340575" y="700963"/>
            <a:chExt cx="6625193" cy="1616312"/>
          </a:xfrm>
        </p:grpSpPr>
        <p:cxnSp>
          <p:nvCxnSpPr>
            <p:cNvPr id="827" name="Google Shape;827;p11"/>
            <p:cNvCxnSpPr/>
            <p:nvPr/>
          </p:nvCxnSpPr>
          <p:spPr>
            <a:xfrm flipH="1">
              <a:off x="2603867" y="1577697"/>
              <a:ext cx="1" cy="311890"/>
            </a:xfrm>
            <a:prstGeom prst="straightConnector1">
              <a:avLst/>
            </a:prstGeom>
            <a:noFill/>
            <a:ln w="28575" cap="flat" cmpd="sng">
              <a:solidFill>
                <a:srgbClr val="DE5344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828" name="Google Shape;828;p11"/>
            <p:cNvGrpSpPr/>
            <p:nvPr/>
          </p:nvGrpSpPr>
          <p:grpSpPr>
            <a:xfrm>
              <a:off x="2340575" y="700963"/>
              <a:ext cx="6625193" cy="1616312"/>
              <a:chOff x="2340575" y="700963"/>
              <a:chExt cx="6625193" cy="1616312"/>
            </a:xfrm>
          </p:grpSpPr>
          <p:grpSp>
            <p:nvGrpSpPr>
              <p:cNvPr id="829" name="Google Shape;829;p11"/>
              <p:cNvGrpSpPr/>
              <p:nvPr/>
            </p:nvGrpSpPr>
            <p:grpSpPr>
              <a:xfrm>
                <a:off x="2340575" y="700963"/>
                <a:ext cx="6625193" cy="1602444"/>
                <a:chOff x="2340575" y="700963"/>
                <a:chExt cx="6625193" cy="1602444"/>
              </a:xfrm>
            </p:grpSpPr>
            <p:sp>
              <p:nvSpPr>
                <p:cNvPr id="830" name="Google Shape;830;p11"/>
                <p:cNvSpPr/>
                <p:nvPr/>
              </p:nvSpPr>
              <p:spPr>
                <a:xfrm>
                  <a:off x="2605969" y="1605204"/>
                  <a:ext cx="6359799" cy="220369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1"/>
                </a:solidFill>
                <a:ln w="25400" cap="flat" cmpd="sng">
                  <a:solidFill>
                    <a:srgbClr val="A23C3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pic>
              <p:nvPicPr>
                <p:cNvPr id="831" name="Google Shape;831;p11"/>
                <p:cNvPicPr preferRelativeResize="0"/>
                <p:nvPr/>
              </p:nvPicPr>
              <p:blipFill rotWithShape="1">
                <a:blip r:embed="rId5"/>
                <a:srcRect/>
                <a:stretch>
                  <a:fillRect/>
                </a:stretch>
              </p:blipFill>
              <p:spPr>
                <a:xfrm>
                  <a:off x="2412333" y="1014667"/>
                  <a:ext cx="617037" cy="59470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32" name="Google Shape;832;p11" descr="Emojione Bw 1f3eb - Transparent Background School Clipart Emoji,House Emoji  - free transparent emoji - emojipng.com"/>
                <p:cNvPicPr preferRelativeResize="0"/>
                <p:nvPr/>
              </p:nvPicPr>
              <p:blipFill rotWithShape="1">
                <a:blip r:embed="rId6"/>
                <a:srcRect/>
                <a:stretch>
                  <a:fillRect/>
                </a:stretch>
              </p:blipFill>
              <p:spPr>
                <a:xfrm>
                  <a:off x="5218759" y="700963"/>
                  <a:ext cx="948372" cy="99052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833" name="Google Shape;833;p11"/>
                <p:cNvCxnSpPr/>
                <p:nvPr/>
              </p:nvCxnSpPr>
              <p:spPr>
                <a:xfrm flipH="1">
                  <a:off x="5711126" y="1605204"/>
                  <a:ext cx="1" cy="31189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E534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34" name="Google Shape;834;p11"/>
                <p:cNvCxnSpPr/>
                <p:nvPr/>
              </p:nvCxnSpPr>
              <p:spPr>
                <a:xfrm flipH="1">
                  <a:off x="6538095" y="1605204"/>
                  <a:ext cx="1" cy="31189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E534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pic>
              <p:nvPicPr>
                <p:cNvPr id="835" name="Google Shape;835;p11" descr="Shooting target Bullseye Target Corporation, Art Target, logo, bullseye,  target Archery png | PNGWing"/>
                <p:cNvPicPr preferRelativeResize="0"/>
                <p:nvPr/>
              </p:nvPicPr>
              <p:blipFill rotWithShape="1">
                <a:blip r:embed="rId7"/>
                <a:srcRect/>
                <a:stretch>
                  <a:fillRect/>
                </a:stretch>
              </p:blipFill>
              <p:spPr>
                <a:xfrm>
                  <a:off x="6160715" y="894744"/>
                  <a:ext cx="743825" cy="6468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836" name="Google Shape;836;p11"/>
                <p:cNvCxnSpPr/>
                <p:nvPr/>
              </p:nvCxnSpPr>
              <p:spPr>
                <a:xfrm flipH="1">
                  <a:off x="8025932" y="1605204"/>
                  <a:ext cx="1" cy="31189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DE534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37" name="Google Shape;837;p11"/>
                <p:cNvSpPr txBox="1"/>
                <p:nvPr/>
              </p:nvSpPr>
              <p:spPr>
                <a:xfrm>
                  <a:off x="2340575" y="1903297"/>
                  <a:ext cx="791709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0" i="0" u="none" strike="noStrike" cap="none">
                      <a:solidFill>
                        <a:srgbClr val="000000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rPr>
                    <a:t>1978</a:t>
                  </a:r>
                  <a:endParaRPr sz="20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pic>
              <p:nvPicPr>
                <p:cNvPr id="838" name="Google Shape;838;p11" descr="Free PNG Olympic Gold Clip Art Download - PinClipart"/>
                <p:cNvPicPr preferRelativeResize="0"/>
                <p:nvPr/>
              </p:nvPicPr>
              <p:blipFill rotWithShape="1">
                <a:blip r:embed="rId8"/>
                <a:srcRect/>
                <a:stretch>
                  <a:fillRect/>
                </a:stretch>
              </p:blipFill>
              <p:spPr>
                <a:xfrm>
                  <a:off x="7744792" y="777169"/>
                  <a:ext cx="592083" cy="81411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839" name="Google Shape;839;p11"/>
              <p:cNvSpPr txBox="1"/>
              <p:nvPr/>
            </p:nvSpPr>
            <p:spPr>
              <a:xfrm>
                <a:off x="6186487" y="1916121"/>
                <a:ext cx="70321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…</a:t>
                </a:r>
                <a:endParaRPr sz="20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0" name="Google Shape;840;p11"/>
              <p:cNvSpPr txBox="1"/>
              <p:nvPr/>
            </p:nvSpPr>
            <p:spPr>
              <a:xfrm>
                <a:off x="5378938" y="1912971"/>
                <a:ext cx="70321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…</a:t>
                </a:r>
                <a:endParaRPr sz="20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1" name="Google Shape;841;p11"/>
              <p:cNvSpPr txBox="1"/>
              <p:nvPr/>
            </p:nvSpPr>
            <p:spPr>
              <a:xfrm>
                <a:off x="7674324" y="1917165"/>
                <a:ext cx="70321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…</a:t>
                </a:r>
                <a:endParaRPr sz="20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842" name="Google Shape;842;p11"/>
          <p:cNvSpPr txBox="1"/>
          <p:nvPr/>
        </p:nvSpPr>
        <p:spPr>
          <a:xfrm>
            <a:off x="5358692" y="1921223"/>
            <a:ext cx="791709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1995</a:t>
            </a:r>
            <a:endParaRPr sz="20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3" name="Google Shape;843;p11"/>
          <p:cNvSpPr txBox="1"/>
          <p:nvPr/>
        </p:nvSpPr>
        <p:spPr>
          <a:xfrm>
            <a:off x="6143441" y="1912971"/>
            <a:ext cx="791709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1996</a:t>
            </a:r>
            <a:endParaRPr sz="20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4" name="Google Shape;844;p11"/>
          <p:cNvSpPr txBox="1"/>
          <p:nvPr/>
        </p:nvSpPr>
        <p:spPr>
          <a:xfrm>
            <a:off x="7638286" y="1912971"/>
            <a:ext cx="791709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2001</a:t>
            </a:r>
            <a:endParaRPr sz="20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5" name="Google Shape;845;p11"/>
          <p:cNvSpPr txBox="1"/>
          <p:nvPr/>
        </p:nvSpPr>
        <p:spPr>
          <a:xfrm>
            <a:off x="2344325" y="4108501"/>
            <a:ext cx="791709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1972</a:t>
            </a:r>
            <a:endParaRPr sz="20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6" name="Google Shape;846;p11"/>
          <p:cNvSpPr txBox="1"/>
          <p:nvPr/>
        </p:nvSpPr>
        <p:spPr>
          <a:xfrm>
            <a:off x="4117466" y="4108501"/>
            <a:ext cx="791709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1987</a:t>
            </a:r>
            <a:endParaRPr sz="20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7" name="Google Shape;847;p11"/>
          <p:cNvSpPr txBox="1"/>
          <p:nvPr/>
        </p:nvSpPr>
        <p:spPr>
          <a:xfrm>
            <a:off x="7973848" y="4108501"/>
            <a:ext cx="791709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2002</a:t>
            </a:r>
            <a:endParaRPr sz="20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48" name="Google Shape;848;p11" descr="Shooting Player Isometric Athlete Shooter Athlete Sporting Championship  International Competition Clipart Image"/>
          <p:cNvPicPr preferRelativeResize="0"/>
          <p:nvPr/>
        </p:nvPicPr>
        <p:blipFill rotWithShape="1">
          <a:blip r:embed="rId9"/>
          <a:srcRect l="20955" r="14428"/>
          <a:stretch>
            <a:fillRect/>
          </a:stretch>
        </p:blipFill>
        <p:spPr>
          <a:xfrm>
            <a:off x="755685" y="704153"/>
            <a:ext cx="1063434" cy="164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11" descr="https://thumbs.dreamstime.com/b/young-woman-standing-golf-club-girl-golfer-player-playing-course-green-grass-outdoor-sport-hobby-vector-154753062.jpg"/>
          <p:cNvPicPr preferRelativeResize="0"/>
          <p:nvPr/>
        </p:nvPicPr>
        <p:blipFill rotWithShape="1">
          <a:blip r:embed="rId10"/>
          <a:srcRect l="14485" t="9595" r="15455" b="8740"/>
          <a:stretch>
            <a:fillRect/>
          </a:stretch>
        </p:blipFill>
        <p:spPr>
          <a:xfrm>
            <a:off x="319477" y="2796656"/>
            <a:ext cx="1574358" cy="1835124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11"/>
          <p:cNvSpPr txBox="1"/>
          <p:nvPr/>
        </p:nvSpPr>
        <p:spPr>
          <a:xfrm>
            <a:off x="102813" y="2225986"/>
            <a:ext cx="25341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Hoang Giang – No 1 sportsman in shooting</a:t>
            </a:r>
            <a:endParaRPr sz="1800" b="0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1" name="Google Shape;851;p11"/>
          <p:cNvSpPr txBox="1"/>
          <p:nvPr/>
        </p:nvSpPr>
        <p:spPr>
          <a:xfrm>
            <a:off x="15942" y="4486822"/>
            <a:ext cx="31016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Jenny Green – one of the best female golfers in history </a:t>
            </a:r>
            <a:endParaRPr sz="1800" b="0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2"/>
          <p:cNvSpPr/>
          <p:nvPr/>
        </p:nvSpPr>
        <p:spPr>
          <a:xfrm>
            <a:off x="48741" y="291698"/>
            <a:ext cx="9004516" cy="47983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7" name="Google Shape;857;p12"/>
          <p:cNvSpPr txBox="1">
            <a:spLocks noGrp="1"/>
          </p:cNvSpPr>
          <p:nvPr>
            <p:ph type="title"/>
          </p:nvPr>
        </p:nvSpPr>
        <p:spPr>
          <a:xfrm rot="-30121">
            <a:off x="3654882" y="85776"/>
            <a:ext cx="5027589" cy="43915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000"/>
              <a:t>Task 5: Presentation </a:t>
            </a:r>
            <a:endParaRPr sz="2000"/>
          </a:p>
        </p:txBody>
      </p:sp>
      <p:pic>
        <p:nvPicPr>
          <p:cNvPr id="858" name="Google Shape;858;p12" descr="Shooting Player Isometric Athlete Shooter Athlete Sporting Championship  International Competition Clipart Image"/>
          <p:cNvPicPr preferRelativeResize="0"/>
          <p:nvPr/>
        </p:nvPicPr>
        <p:blipFill rotWithShape="1">
          <a:blip r:embed="rId1"/>
          <a:srcRect l="20955" r="14428"/>
          <a:stretch>
            <a:fillRect/>
          </a:stretch>
        </p:blipFill>
        <p:spPr>
          <a:xfrm>
            <a:off x="755684" y="360133"/>
            <a:ext cx="1155371" cy="17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12" descr="https://thumbs.dreamstime.com/b/young-woman-standing-golf-club-girl-golfer-player-playing-course-green-grass-outdoor-sport-hobby-vector-154753062.jpg"/>
          <p:cNvPicPr preferRelativeResize="0"/>
          <p:nvPr/>
        </p:nvPicPr>
        <p:blipFill rotWithShape="1">
          <a:blip r:embed="rId2"/>
          <a:srcRect l="14485" t="9595" r="15455" b="8740"/>
          <a:stretch>
            <a:fillRect/>
          </a:stretch>
        </p:blipFill>
        <p:spPr>
          <a:xfrm>
            <a:off x="327428" y="2660738"/>
            <a:ext cx="1665114" cy="1940912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12"/>
          <p:cNvSpPr txBox="1"/>
          <p:nvPr/>
        </p:nvSpPr>
        <p:spPr>
          <a:xfrm>
            <a:off x="102813" y="2044537"/>
            <a:ext cx="275320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Hoang Giang – No 1 sportsman in shooting</a:t>
            </a:r>
            <a:endParaRPr sz="18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1" name="Google Shape;861;p12"/>
          <p:cNvSpPr txBox="1"/>
          <p:nvPr/>
        </p:nvSpPr>
        <p:spPr>
          <a:xfrm>
            <a:off x="15942" y="4467588"/>
            <a:ext cx="31016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Jenny Green – one of the best female golfers in history </a:t>
            </a:r>
            <a:endParaRPr sz="18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2" name="Google Shape;862;p12"/>
          <p:cNvSpPr/>
          <p:nvPr/>
        </p:nvSpPr>
        <p:spPr>
          <a:xfrm>
            <a:off x="2888819" y="679470"/>
            <a:ext cx="2962826" cy="2280269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His/ her name</a:t>
            </a:r>
            <a:endParaRPr lang="en-US" sz="18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The sport he/ she plays</a:t>
            </a:r>
            <a:endParaRPr lang="en-US" sz="18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Why he/ she is famous</a:t>
            </a:r>
            <a:endParaRPr lang="en-US" sz="18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You like him/her or not</a:t>
            </a:r>
            <a:endParaRPr lang="en-US" sz="18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Explain why</a:t>
            </a:r>
            <a:endParaRPr lang="en-US" sz="1800" b="0" i="0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3" name="Google Shape;863;p12"/>
          <p:cNvSpPr/>
          <p:nvPr/>
        </p:nvSpPr>
        <p:spPr>
          <a:xfrm>
            <a:off x="5989828" y="679470"/>
            <a:ext cx="2962826" cy="2381782"/>
          </a:xfrm>
          <a:prstGeom prst="roundRect">
            <a:avLst>
              <a:gd name="adj" fmla="val 16667"/>
            </a:avLst>
          </a:prstGeom>
          <a:solidFill>
            <a:srgbClr val="E5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Example</a:t>
            </a:r>
            <a:endParaRPr lang="en-US" sz="1800" b="0" i="1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Jenny Green</a:t>
            </a:r>
            <a:endParaRPr sz="1800" b="0" i="1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golf</a:t>
            </a:r>
            <a:endParaRPr lang="en-US" sz="1800" b="0" i="1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one of the best female golfers in history </a:t>
            </a:r>
            <a:endParaRPr lang="en-US" sz="1800" b="0" i="1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0" i="1" u="none" strike="noStrike" cap="none">
                <a:solidFill>
                  <a:srgbClr val="2418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like because …</a:t>
            </a:r>
            <a:endParaRPr sz="1800" b="0" i="1" u="none" strike="noStrike" cap="none">
              <a:solidFill>
                <a:srgbClr val="2418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66" name="Google Shape;866;p12" descr="Young People Talk And Discuss At The Table 1784143 Vector Art at Vecteezy"/>
          <p:cNvPicPr preferRelativeResize="0"/>
          <p:nvPr/>
        </p:nvPicPr>
        <p:blipFill rotWithShape="1">
          <a:blip r:embed="rId3"/>
          <a:srcRect t="11476" b="6419"/>
          <a:stretch>
            <a:fillRect/>
          </a:stretch>
        </p:blipFill>
        <p:spPr>
          <a:xfrm>
            <a:off x="3894019" y="3670699"/>
            <a:ext cx="1680583" cy="1379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Marking creteria</a:t>
            </a:r>
            <a:endParaRPr lang="en-US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837690" y="1523365"/>
            <a:ext cx="4681855" cy="3042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charset="0"/>
                <a:cs typeface="Comic Sans MS" panose="030F0702030302020204" charset="0"/>
              </a:rPr>
              <a:t>. Vocabulary: 2</a:t>
            </a:r>
            <a:endParaRPr lang="en-US" sz="24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charset="0"/>
                <a:cs typeface="Comic Sans MS" panose="030F0702030302020204" charset="0"/>
              </a:rPr>
              <a:t>. Pronunciation: 2</a:t>
            </a:r>
            <a:endParaRPr lang="en-US" sz="24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charset="0"/>
                <a:cs typeface="Comic Sans MS" panose="030F0702030302020204" charset="0"/>
              </a:rPr>
              <a:t>. Grammar: 2</a:t>
            </a:r>
            <a:endParaRPr lang="en-US" sz="24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charset="0"/>
                <a:cs typeface="Comic Sans MS" panose="030F0702030302020204" charset="0"/>
              </a:rPr>
              <a:t>. Fluency: 2</a:t>
            </a:r>
            <a:endParaRPr lang="en-US" sz="2400"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charset="0"/>
                <a:cs typeface="Comic Sans MS" panose="030F0702030302020204" charset="0"/>
              </a:rPr>
              <a:t>. Performance: 2</a:t>
            </a:r>
            <a:endParaRPr lang="en-US" sz="2400"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1024" name="Google Shape;1024;p14"/>
          <p:cNvGrpSpPr/>
          <p:nvPr/>
        </p:nvGrpSpPr>
        <p:grpSpPr>
          <a:xfrm>
            <a:off x="6455410" y="2445385"/>
            <a:ext cx="1769110" cy="1888490"/>
            <a:chOff x="1768998" y="2652231"/>
            <a:chExt cx="554243" cy="597339"/>
          </a:xfrm>
        </p:grpSpPr>
        <p:sp>
          <p:nvSpPr>
            <p:cNvPr id="1025" name="Google Shape;1025;p14"/>
            <p:cNvSpPr/>
            <p:nvPr/>
          </p:nvSpPr>
          <p:spPr>
            <a:xfrm>
              <a:off x="2211974" y="3073612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217" h="1826" extrusionOk="0">
                  <a:moveTo>
                    <a:pt x="1962" y="0"/>
                  </a:moveTo>
                  <a:cubicBezTo>
                    <a:pt x="1814" y="0"/>
                    <a:pt x="1682" y="81"/>
                    <a:pt x="1590" y="189"/>
                  </a:cubicBezTo>
                  <a:lnTo>
                    <a:pt x="1590" y="189"/>
                  </a:lnTo>
                  <a:cubicBezTo>
                    <a:pt x="1530" y="140"/>
                    <a:pt x="1450" y="96"/>
                    <a:pt x="1349" y="63"/>
                  </a:cubicBezTo>
                  <a:cubicBezTo>
                    <a:pt x="1263" y="35"/>
                    <a:pt x="1191" y="23"/>
                    <a:pt x="1130" y="23"/>
                  </a:cubicBezTo>
                  <a:cubicBezTo>
                    <a:pt x="751" y="23"/>
                    <a:pt x="813" y="491"/>
                    <a:pt x="813" y="491"/>
                  </a:cubicBezTo>
                  <a:cubicBezTo>
                    <a:pt x="773" y="467"/>
                    <a:pt x="731" y="456"/>
                    <a:pt x="688" y="456"/>
                  </a:cubicBezTo>
                  <a:cubicBezTo>
                    <a:pt x="367" y="456"/>
                    <a:pt x="1" y="1058"/>
                    <a:pt x="420" y="1372"/>
                  </a:cubicBezTo>
                  <a:cubicBezTo>
                    <a:pt x="550" y="1467"/>
                    <a:pt x="673" y="1510"/>
                    <a:pt x="778" y="1518"/>
                  </a:cubicBezTo>
                  <a:lnTo>
                    <a:pt x="778" y="1518"/>
                  </a:lnTo>
                  <a:cubicBezTo>
                    <a:pt x="812" y="1680"/>
                    <a:pt x="925" y="1821"/>
                    <a:pt x="1170" y="1825"/>
                  </a:cubicBezTo>
                  <a:cubicBezTo>
                    <a:pt x="1184" y="1825"/>
                    <a:pt x="1197" y="1825"/>
                    <a:pt x="1210" y="1825"/>
                  </a:cubicBezTo>
                  <a:cubicBezTo>
                    <a:pt x="1536" y="1825"/>
                    <a:pt x="1757" y="1752"/>
                    <a:pt x="1883" y="1641"/>
                  </a:cubicBezTo>
                  <a:lnTo>
                    <a:pt x="1883" y="1641"/>
                  </a:lnTo>
                  <a:cubicBezTo>
                    <a:pt x="1909" y="1676"/>
                    <a:pt x="1941" y="1710"/>
                    <a:pt x="1980" y="1742"/>
                  </a:cubicBezTo>
                  <a:cubicBezTo>
                    <a:pt x="2036" y="1785"/>
                    <a:pt x="2104" y="1805"/>
                    <a:pt x="2178" y="1805"/>
                  </a:cubicBezTo>
                  <a:cubicBezTo>
                    <a:pt x="2602" y="1805"/>
                    <a:pt x="3216" y="1153"/>
                    <a:pt x="2861" y="777"/>
                  </a:cubicBezTo>
                  <a:cubicBezTo>
                    <a:pt x="2759" y="669"/>
                    <a:pt x="2650" y="628"/>
                    <a:pt x="2549" y="628"/>
                  </a:cubicBezTo>
                  <a:cubicBezTo>
                    <a:pt x="2540" y="628"/>
                    <a:pt x="2531" y="629"/>
                    <a:pt x="2522" y="629"/>
                  </a:cubicBezTo>
                  <a:lnTo>
                    <a:pt x="2522" y="629"/>
                  </a:lnTo>
                  <a:cubicBezTo>
                    <a:pt x="2526" y="442"/>
                    <a:pt x="2433" y="226"/>
                    <a:pt x="2206" y="75"/>
                  </a:cubicBezTo>
                  <a:cubicBezTo>
                    <a:pt x="2123" y="22"/>
                    <a:pt x="2040" y="0"/>
                    <a:pt x="19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2216471" y="3072226"/>
              <a:ext cx="89150" cy="59084"/>
            </a:xfrm>
            <a:custGeom>
              <a:avLst/>
              <a:gdLst/>
              <a:ahLst/>
              <a:cxnLst/>
              <a:rect l="l" t="t" r="r" b="b"/>
              <a:pathLst>
                <a:path w="2894" h="1918" extrusionOk="0">
                  <a:moveTo>
                    <a:pt x="1453" y="298"/>
                  </a:moveTo>
                  <a:cubicBezTo>
                    <a:pt x="1560" y="405"/>
                    <a:pt x="1584" y="536"/>
                    <a:pt x="1560" y="632"/>
                  </a:cubicBezTo>
                  <a:cubicBezTo>
                    <a:pt x="1539" y="674"/>
                    <a:pt x="1509" y="696"/>
                    <a:pt x="1475" y="696"/>
                  </a:cubicBezTo>
                  <a:cubicBezTo>
                    <a:pt x="1453" y="696"/>
                    <a:pt x="1429" y="686"/>
                    <a:pt x="1405" y="667"/>
                  </a:cubicBezTo>
                  <a:cubicBezTo>
                    <a:pt x="1322" y="596"/>
                    <a:pt x="1346" y="441"/>
                    <a:pt x="1453" y="298"/>
                  </a:cubicBezTo>
                  <a:close/>
                  <a:moveTo>
                    <a:pt x="2334" y="727"/>
                  </a:moveTo>
                  <a:lnTo>
                    <a:pt x="2334" y="727"/>
                  </a:lnTo>
                  <a:cubicBezTo>
                    <a:pt x="2310" y="882"/>
                    <a:pt x="2215" y="1001"/>
                    <a:pt x="2084" y="1013"/>
                  </a:cubicBezTo>
                  <a:lnTo>
                    <a:pt x="2060" y="1013"/>
                  </a:lnTo>
                  <a:cubicBezTo>
                    <a:pt x="2024" y="1013"/>
                    <a:pt x="2024" y="1001"/>
                    <a:pt x="2024" y="1001"/>
                  </a:cubicBezTo>
                  <a:cubicBezTo>
                    <a:pt x="2024" y="929"/>
                    <a:pt x="2155" y="763"/>
                    <a:pt x="2334" y="727"/>
                  </a:cubicBezTo>
                  <a:close/>
                  <a:moveTo>
                    <a:pt x="810" y="1120"/>
                  </a:moveTo>
                  <a:cubicBezTo>
                    <a:pt x="834" y="1120"/>
                    <a:pt x="846" y="1144"/>
                    <a:pt x="869" y="1156"/>
                  </a:cubicBezTo>
                  <a:cubicBezTo>
                    <a:pt x="929" y="1239"/>
                    <a:pt x="941" y="1322"/>
                    <a:pt x="905" y="1394"/>
                  </a:cubicBezTo>
                  <a:cubicBezTo>
                    <a:pt x="869" y="1477"/>
                    <a:pt x="774" y="1525"/>
                    <a:pt x="667" y="1525"/>
                  </a:cubicBezTo>
                  <a:cubicBezTo>
                    <a:pt x="643" y="1382"/>
                    <a:pt x="691" y="1227"/>
                    <a:pt x="750" y="1156"/>
                  </a:cubicBezTo>
                  <a:cubicBezTo>
                    <a:pt x="762" y="1132"/>
                    <a:pt x="786" y="1120"/>
                    <a:pt x="810" y="1120"/>
                  </a:cubicBezTo>
                  <a:close/>
                  <a:moveTo>
                    <a:pt x="1774" y="1251"/>
                  </a:moveTo>
                  <a:cubicBezTo>
                    <a:pt x="1774" y="1251"/>
                    <a:pt x="1798" y="1263"/>
                    <a:pt x="1810" y="1310"/>
                  </a:cubicBezTo>
                  <a:cubicBezTo>
                    <a:pt x="1846" y="1429"/>
                    <a:pt x="1822" y="1536"/>
                    <a:pt x="1751" y="1620"/>
                  </a:cubicBezTo>
                  <a:cubicBezTo>
                    <a:pt x="1679" y="1501"/>
                    <a:pt x="1691" y="1370"/>
                    <a:pt x="1727" y="1298"/>
                  </a:cubicBezTo>
                  <a:cubicBezTo>
                    <a:pt x="1739" y="1263"/>
                    <a:pt x="1762" y="1251"/>
                    <a:pt x="1774" y="1251"/>
                  </a:cubicBezTo>
                  <a:close/>
                  <a:moveTo>
                    <a:pt x="1814" y="90"/>
                  </a:moveTo>
                  <a:cubicBezTo>
                    <a:pt x="1889" y="90"/>
                    <a:pt x="1965" y="112"/>
                    <a:pt x="2036" y="155"/>
                  </a:cubicBezTo>
                  <a:cubicBezTo>
                    <a:pt x="2215" y="274"/>
                    <a:pt x="2334" y="453"/>
                    <a:pt x="2334" y="644"/>
                  </a:cubicBezTo>
                  <a:cubicBezTo>
                    <a:pt x="2120" y="679"/>
                    <a:pt x="1941" y="882"/>
                    <a:pt x="1941" y="1001"/>
                  </a:cubicBezTo>
                  <a:cubicBezTo>
                    <a:pt x="1952" y="1044"/>
                    <a:pt x="1983" y="1098"/>
                    <a:pt x="2069" y="1098"/>
                  </a:cubicBezTo>
                  <a:cubicBezTo>
                    <a:pt x="2078" y="1098"/>
                    <a:pt x="2086" y="1097"/>
                    <a:pt x="2096" y="1096"/>
                  </a:cubicBezTo>
                  <a:cubicBezTo>
                    <a:pt x="2274" y="1072"/>
                    <a:pt x="2393" y="917"/>
                    <a:pt x="2417" y="715"/>
                  </a:cubicBezTo>
                  <a:cubicBezTo>
                    <a:pt x="2513" y="715"/>
                    <a:pt x="2608" y="763"/>
                    <a:pt x="2679" y="846"/>
                  </a:cubicBezTo>
                  <a:cubicBezTo>
                    <a:pt x="2822" y="1001"/>
                    <a:pt x="2786" y="1167"/>
                    <a:pt x="2739" y="1286"/>
                  </a:cubicBezTo>
                  <a:cubicBezTo>
                    <a:pt x="2620" y="1560"/>
                    <a:pt x="2286" y="1810"/>
                    <a:pt x="2036" y="1810"/>
                  </a:cubicBezTo>
                  <a:cubicBezTo>
                    <a:pt x="1965" y="1810"/>
                    <a:pt x="1917" y="1787"/>
                    <a:pt x="1870" y="1751"/>
                  </a:cubicBezTo>
                  <a:cubicBezTo>
                    <a:pt x="1834" y="1739"/>
                    <a:pt x="1810" y="1715"/>
                    <a:pt x="1798" y="1691"/>
                  </a:cubicBezTo>
                  <a:cubicBezTo>
                    <a:pt x="1893" y="1572"/>
                    <a:pt x="1929" y="1429"/>
                    <a:pt x="1882" y="1286"/>
                  </a:cubicBezTo>
                  <a:cubicBezTo>
                    <a:pt x="1858" y="1179"/>
                    <a:pt x="1798" y="1167"/>
                    <a:pt x="1762" y="1167"/>
                  </a:cubicBezTo>
                  <a:cubicBezTo>
                    <a:pt x="1727" y="1167"/>
                    <a:pt x="1679" y="1191"/>
                    <a:pt x="1643" y="1251"/>
                  </a:cubicBezTo>
                  <a:cubicBezTo>
                    <a:pt x="1596" y="1358"/>
                    <a:pt x="1584" y="1525"/>
                    <a:pt x="1679" y="1679"/>
                  </a:cubicBezTo>
                  <a:cubicBezTo>
                    <a:pt x="1584" y="1751"/>
                    <a:pt x="1405" y="1834"/>
                    <a:pt x="1072" y="1834"/>
                  </a:cubicBezTo>
                  <a:lnTo>
                    <a:pt x="1024" y="1834"/>
                  </a:lnTo>
                  <a:cubicBezTo>
                    <a:pt x="822" y="1822"/>
                    <a:pt x="727" y="1715"/>
                    <a:pt x="691" y="1608"/>
                  </a:cubicBezTo>
                  <a:cubicBezTo>
                    <a:pt x="822" y="1596"/>
                    <a:pt x="929" y="1536"/>
                    <a:pt x="977" y="1441"/>
                  </a:cubicBezTo>
                  <a:cubicBezTo>
                    <a:pt x="1036" y="1334"/>
                    <a:pt x="1012" y="1215"/>
                    <a:pt x="929" y="1108"/>
                  </a:cubicBezTo>
                  <a:cubicBezTo>
                    <a:pt x="881" y="1048"/>
                    <a:pt x="834" y="1036"/>
                    <a:pt x="810" y="1036"/>
                  </a:cubicBezTo>
                  <a:cubicBezTo>
                    <a:pt x="762" y="1036"/>
                    <a:pt x="715" y="1060"/>
                    <a:pt x="679" y="1108"/>
                  </a:cubicBezTo>
                  <a:cubicBezTo>
                    <a:pt x="608" y="1203"/>
                    <a:pt x="572" y="1370"/>
                    <a:pt x="584" y="1525"/>
                  </a:cubicBezTo>
                  <a:cubicBezTo>
                    <a:pt x="488" y="1501"/>
                    <a:pt x="393" y="1453"/>
                    <a:pt x="298" y="1382"/>
                  </a:cubicBezTo>
                  <a:cubicBezTo>
                    <a:pt x="143" y="1275"/>
                    <a:pt x="96" y="1096"/>
                    <a:pt x="155" y="905"/>
                  </a:cubicBezTo>
                  <a:cubicBezTo>
                    <a:pt x="227" y="715"/>
                    <a:pt x="393" y="548"/>
                    <a:pt x="548" y="548"/>
                  </a:cubicBezTo>
                  <a:cubicBezTo>
                    <a:pt x="584" y="548"/>
                    <a:pt x="619" y="560"/>
                    <a:pt x="643" y="572"/>
                  </a:cubicBezTo>
                  <a:cubicBezTo>
                    <a:pt x="649" y="578"/>
                    <a:pt x="658" y="581"/>
                    <a:pt x="667" y="581"/>
                  </a:cubicBezTo>
                  <a:cubicBezTo>
                    <a:pt x="676" y="581"/>
                    <a:pt x="685" y="578"/>
                    <a:pt x="691" y="572"/>
                  </a:cubicBezTo>
                  <a:cubicBezTo>
                    <a:pt x="703" y="572"/>
                    <a:pt x="715" y="548"/>
                    <a:pt x="715" y="536"/>
                  </a:cubicBezTo>
                  <a:cubicBezTo>
                    <a:pt x="715" y="536"/>
                    <a:pt x="679" y="310"/>
                    <a:pt x="786" y="191"/>
                  </a:cubicBezTo>
                  <a:cubicBezTo>
                    <a:pt x="836" y="134"/>
                    <a:pt x="903" y="107"/>
                    <a:pt x="989" y="107"/>
                  </a:cubicBezTo>
                  <a:cubicBezTo>
                    <a:pt x="1047" y="107"/>
                    <a:pt x="1114" y="119"/>
                    <a:pt x="1191" y="143"/>
                  </a:cubicBezTo>
                  <a:cubicBezTo>
                    <a:pt x="1262" y="179"/>
                    <a:pt x="1334" y="203"/>
                    <a:pt x="1381" y="251"/>
                  </a:cubicBezTo>
                  <a:cubicBezTo>
                    <a:pt x="1262" y="405"/>
                    <a:pt x="1227" y="620"/>
                    <a:pt x="1358" y="739"/>
                  </a:cubicBezTo>
                  <a:cubicBezTo>
                    <a:pt x="1393" y="763"/>
                    <a:pt x="1441" y="786"/>
                    <a:pt x="1477" y="786"/>
                  </a:cubicBezTo>
                  <a:cubicBezTo>
                    <a:pt x="1548" y="786"/>
                    <a:pt x="1608" y="739"/>
                    <a:pt x="1631" y="655"/>
                  </a:cubicBezTo>
                  <a:cubicBezTo>
                    <a:pt x="1679" y="536"/>
                    <a:pt x="1655" y="370"/>
                    <a:pt x="1501" y="239"/>
                  </a:cubicBezTo>
                  <a:cubicBezTo>
                    <a:pt x="1593" y="139"/>
                    <a:pt x="1703" y="90"/>
                    <a:pt x="1814" y="90"/>
                  </a:cubicBezTo>
                  <a:close/>
                  <a:moveTo>
                    <a:pt x="1810" y="1"/>
                  </a:moveTo>
                  <a:cubicBezTo>
                    <a:pt x="1679" y="1"/>
                    <a:pt x="1536" y="72"/>
                    <a:pt x="1441" y="179"/>
                  </a:cubicBezTo>
                  <a:cubicBezTo>
                    <a:pt x="1370" y="132"/>
                    <a:pt x="1298" y="96"/>
                    <a:pt x="1215" y="72"/>
                  </a:cubicBezTo>
                  <a:cubicBezTo>
                    <a:pt x="1125" y="39"/>
                    <a:pt x="1044" y="23"/>
                    <a:pt x="974" y="23"/>
                  </a:cubicBezTo>
                  <a:cubicBezTo>
                    <a:pt x="867" y="23"/>
                    <a:pt x="784" y="60"/>
                    <a:pt x="727" y="132"/>
                  </a:cubicBezTo>
                  <a:cubicBezTo>
                    <a:pt x="631" y="239"/>
                    <a:pt x="619" y="382"/>
                    <a:pt x="619" y="477"/>
                  </a:cubicBezTo>
                  <a:cubicBezTo>
                    <a:pt x="596" y="465"/>
                    <a:pt x="572" y="465"/>
                    <a:pt x="548" y="465"/>
                  </a:cubicBezTo>
                  <a:cubicBezTo>
                    <a:pt x="358" y="465"/>
                    <a:pt x="155" y="644"/>
                    <a:pt x="72" y="882"/>
                  </a:cubicBezTo>
                  <a:cubicBezTo>
                    <a:pt x="0" y="1108"/>
                    <a:pt x="60" y="1310"/>
                    <a:pt x="250" y="1453"/>
                  </a:cubicBezTo>
                  <a:cubicBezTo>
                    <a:pt x="369" y="1536"/>
                    <a:pt x="488" y="1584"/>
                    <a:pt x="596" y="1608"/>
                  </a:cubicBezTo>
                  <a:cubicBezTo>
                    <a:pt x="655" y="1798"/>
                    <a:pt x="810" y="1906"/>
                    <a:pt x="1024" y="1917"/>
                  </a:cubicBezTo>
                  <a:lnTo>
                    <a:pt x="1060" y="1917"/>
                  </a:lnTo>
                  <a:cubicBezTo>
                    <a:pt x="1358" y="1917"/>
                    <a:pt x="1584" y="1858"/>
                    <a:pt x="1727" y="1739"/>
                  </a:cubicBezTo>
                  <a:cubicBezTo>
                    <a:pt x="1751" y="1775"/>
                    <a:pt x="1786" y="1798"/>
                    <a:pt x="1810" y="1822"/>
                  </a:cubicBezTo>
                  <a:cubicBezTo>
                    <a:pt x="1870" y="1870"/>
                    <a:pt x="1953" y="1894"/>
                    <a:pt x="2036" y="1894"/>
                  </a:cubicBezTo>
                  <a:cubicBezTo>
                    <a:pt x="2310" y="1894"/>
                    <a:pt x="2679" y="1632"/>
                    <a:pt x="2810" y="1322"/>
                  </a:cubicBezTo>
                  <a:cubicBezTo>
                    <a:pt x="2894" y="1120"/>
                    <a:pt x="2870" y="929"/>
                    <a:pt x="2739" y="786"/>
                  </a:cubicBezTo>
                  <a:cubicBezTo>
                    <a:pt x="2644" y="691"/>
                    <a:pt x="2536" y="632"/>
                    <a:pt x="2417" y="632"/>
                  </a:cubicBezTo>
                  <a:cubicBezTo>
                    <a:pt x="2405" y="417"/>
                    <a:pt x="2286" y="215"/>
                    <a:pt x="2084" y="84"/>
                  </a:cubicBezTo>
                  <a:cubicBezTo>
                    <a:pt x="1989" y="36"/>
                    <a:pt x="1905" y="1"/>
                    <a:pt x="18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1827682" y="2701426"/>
              <a:ext cx="24983" cy="25322"/>
            </a:xfrm>
            <a:custGeom>
              <a:avLst/>
              <a:gdLst/>
              <a:ahLst/>
              <a:cxnLst/>
              <a:rect l="l" t="t" r="r" b="b"/>
              <a:pathLst>
                <a:path w="811" h="822" extrusionOk="0">
                  <a:moveTo>
                    <a:pt x="429" y="131"/>
                  </a:moveTo>
                  <a:cubicBezTo>
                    <a:pt x="441" y="155"/>
                    <a:pt x="453" y="203"/>
                    <a:pt x="453" y="227"/>
                  </a:cubicBezTo>
                  <a:cubicBezTo>
                    <a:pt x="477" y="310"/>
                    <a:pt x="489" y="322"/>
                    <a:pt x="489" y="334"/>
                  </a:cubicBezTo>
                  <a:cubicBezTo>
                    <a:pt x="501" y="358"/>
                    <a:pt x="525" y="358"/>
                    <a:pt x="596" y="393"/>
                  </a:cubicBezTo>
                  <a:cubicBezTo>
                    <a:pt x="620" y="393"/>
                    <a:pt x="656" y="417"/>
                    <a:pt x="691" y="429"/>
                  </a:cubicBezTo>
                  <a:cubicBezTo>
                    <a:pt x="644" y="441"/>
                    <a:pt x="584" y="465"/>
                    <a:pt x="525" y="489"/>
                  </a:cubicBezTo>
                  <a:cubicBezTo>
                    <a:pt x="513" y="489"/>
                    <a:pt x="501" y="500"/>
                    <a:pt x="501" y="512"/>
                  </a:cubicBezTo>
                  <a:cubicBezTo>
                    <a:pt x="465" y="584"/>
                    <a:pt x="429" y="655"/>
                    <a:pt x="406" y="703"/>
                  </a:cubicBezTo>
                  <a:cubicBezTo>
                    <a:pt x="382" y="655"/>
                    <a:pt x="370" y="572"/>
                    <a:pt x="346" y="500"/>
                  </a:cubicBezTo>
                  <a:cubicBezTo>
                    <a:pt x="346" y="477"/>
                    <a:pt x="334" y="465"/>
                    <a:pt x="310" y="465"/>
                  </a:cubicBezTo>
                  <a:cubicBezTo>
                    <a:pt x="251" y="453"/>
                    <a:pt x="167" y="441"/>
                    <a:pt x="120" y="429"/>
                  </a:cubicBezTo>
                  <a:cubicBezTo>
                    <a:pt x="167" y="393"/>
                    <a:pt x="263" y="358"/>
                    <a:pt x="334" y="322"/>
                  </a:cubicBezTo>
                  <a:cubicBezTo>
                    <a:pt x="346" y="322"/>
                    <a:pt x="346" y="310"/>
                    <a:pt x="358" y="298"/>
                  </a:cubicBezTo>
                  <a:cubicBezTo>
                    <a:pt x="382" y="239"/>
                    <a:pt x="406" y="167"/>
                    <a:pt x="429" y="131"/>
                  </a:cubicBezTo>
                  <a:close/>
                  <a:moveTo>
                    <a:pt x="441" y="0"/>
                  </a:moveTo>
                  <a:cubicBezTo>
                    <a:pt x="417" y="0"/>
                    <a:pt x="382" y="0"/>
                    <a:pt x="286" y="250"/>
                  </a:cubicBezTo>
                  <a:cubicBezTo>
                    <a:pt x="13" y="369"/>
                    <a:pt x="1" y="405"/>
                    <a:pt x="1" y="417"/>
                  </a:cubicBezTo>
                  <a:cubicBezTo>
                    <a:pt x="1" y="429"/>
                    <a:pt x="1" y="453"/>
                    <a:pt x="13" y="465"/>
                  </a:cubicBezTo>
                  <a:cubicBezTo>
                    <a:pt x="13" y="465"/>
                    <a:pt x="36" y="500"/>
                    <a:pt x="275" y="548"/>
                  </a:cubicBezTo>
                  <a:cubicBezTo>
                    <a:pt x="346" y="822"/>
                    <a:pt x="370" y="822"/>
                    <a:pt x="394" y="822"/>
                  </a:cubicBezTo>
                  <a:lnTo>
                    <a:pt x="406" y="822"/>
                  </a:lnTo>
                  <a:cubicBezTo>
                    <a:pt x="429" y="822"/>
                    <a:pt x="453" y="822"/>
                    <a:pt x="560" y="560"/>
                  </a:cubicBezTo>
                  <a:cubicBezTo>
                    <a:pt x="632" y="536"/>
                    <a:pt x="763" y="477"/>
                    <a:pt x="798" y="453"/>
                  </a:cubicBezTo>
                  <a:cubicBezTo>
                    <a:pt x="810" y="453"/>
                    <a:pt x="810" y="429"/>
                    <a:pt x="810" y="417"/>
                  </a:cubicBezTo>
                  <a:cubicBezTo>
                    <a:pt x="798" y="381"/>
                    <a:pt x="763" y="358"/>
                    <a:pt x="632" y="310"/>
                  </a:cubicBezTo>
                  <a:cubicBezTo>
                    <a:pt x="608" y="298"/>
                    <a:pt x="572" y="286"/>
                    <a:pt x="560" y="286"/>
                  </a:cubicBezTo>
                  <a:cubicBezTo>
                    <a:pt x="548" y="262"/>
                    <a:pt x="548" y="227"/>
                    <a:pt x="536" y="203"/>
                  </a:cubicBezTo>
                  <a:cubicBezTo>
                    <a:pt x="513" y="96"/>
                    <a:pt x="501" y="48"/>
                    <a:pt x="477" y="24"/>
                  </a:cubicBezTo>
                  <a:cubicBezTo>
                    <a:pt x="477" y="12"/>
                    <a:pt x="453" y="0"/>
                    <a:pt x="4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1929276" y="3009877"/>
              <a:ext cx="25353" cy="25353"/>
            </a:xfrm>
            <a:custGeom>
              <a:avLst/>
              <a:gdLst/>
              <a:ahLst/>
              <a:cxnLst/>
              <a:rect l="l" t="t" r="r" b="b"/>
              <a:pathLst>
                <a:path w="823" h="823" extrusionOk="0">
                  <a:moveTo>
                    <a:pt x="441" y="132"/>
                  </a:moveTo>
                  <a:cubicBezTo>
                    <a:pt x="441" y="167"/>
                    <a:pt x="453" y="203"/>
                    <a:pt x="465" y="227"/>
                  </a:cubicBezTo>
                  <a:cubicBezTo>
                    <a:pt x="477" y="310"/>
                    <a:pt x="489" y="334"/>
                    <a:pt x="501" y="346"/>
                  </a:cubicBezTo>
                  <a:cubicBezTo>
                    <a:pt x="513" y="358"/>
                    <a:pt x="525" y="370"/>
                    <a:pt x="608" y="393"/>
                  </a:cubicBezTo>
                  <a:cubicBezTo>
                    <a:pt x="632" y="405"/>
                    <a:pt x="667" y="417"/>
                    <a:pt x="691" y="429"/>
                  </a:cubicBezTo>
                  <a:cubicBezTo>
                    <a:pt x="644" y="441"/>
                    <a:pt x="584" y="465"/>
                    <a:pt x="525" y="489"/>
                  </a:cubicBezTo>
                  <a:cubicBezTo>
                    <a:pt x="513" y="489"/>
                    <a:pt x="501" y="501"/>
                    <a:pt x="501" y="513"/>
                  </a:cubicBezTo>
                  <a:cubicBezTo>
                    <a:pt x="477" y="572"/>
                    <a:pt x="441" y="655"/>
                    <a:pt x="406" y="703"/>
                  </a:cubicBezTo>
                  <a:cubicBezTo>
                    <a:pt x="394" y="655"/>
                    <a:pt x="370" y="572"/>
                    <a:pt x="358" y="501"/>
                  </a:cubicBezTo>
                  <a:cubicBezTo>
                    <a:pt x="346" y="489"/>
                    <a:pt x="334" y="465"/>
                    <a:pt x="322" y="465"/>
                  </a:cubicBezTo>
                  <a:cubicBezTo>
                    <a:pt x="251" y="453"/>
                    <a:pt x="167" y="441"/>
                    <a:pt x="120" y="429"/>
                  </a:cubicBezTo>
                  <a:cubicBezTo>
                    <a:pt x="179" y="393"/>
                    <a:pt x="263" y="358"/>
                    <a:pt x="334" y="334"/>
                  </a:cubicBezTo>
                  <a:cubicBezTo>
                    <a:pt x="346" y="322"/>
                    <a:pt x="358" y="322"/>
                    <a:pt x="358" y="310"/>
                  </a:cubicBezTo>
                  <a:cubicBezTo>
                    <a:pt x="382" y="251"/>
                    <a:pt x="417" y="179"/>
                    <a:pt x="441" y="132"/>
                  </a:cubicBezTo>
                  <a:close/>
                  <a:moveTo>
                    <a:pt x="441" y="1"/>
                  </a:moveTo>
                  <a:cubicBezTo>
                    <a:pt x="417" y="1"/>
                    <a:pt x="394" y="1"/>
                    <a:pt x="286" y="262"/>
                  </a:cubicBezTo>
                  <a:cubicBezTo>
                    <a:pt x="25" y="370"/>
                    <a:pt x="13" y="405"/>
                    <a:pt x="1" y="417"/>
                  </a:cubicBezTo>
                  <a:cubicBezTo>
                    <a:pt x="1" y="429"/>
                    <a:pt x="1" y="453"/>
                    <a:pt x="13" y="465"/>
                  </a:cubicBezTo>
                  <a:cubicBezTo>
                    <a:pt x="25" y="477"/>
                    <a:pt x="36" y="501"/>
                    <a:pt x="275" y="548"/>
                  </a:cubicBezTo>
                  <a:cubicBezTo>
                    <a:pt x="346" y="822"/>
                    <a:pt x="370" y="822"/>
                    <a:pt x="406" y="822"/>
                  </a:cubicBezTo>
                  <a:cubicBezTo>
                    <a:pt x="429" y="822"/>
                    <a:pt x="453" y="822"/>
                    <a:pt x="572" y="560"/>
                  </a:cubicBezTo>
                  <a:cubicBezTo>
                    <a:pt x="644" y="536"/>
                    <a:pt x="775" y="489"/>
                    <a:pt x="798" y="465"/>
                  </a:cubicBezTo>
                  <a:cubicBezTo>
                    <a:pt x="810" y="453"/>
                    <a:pt x="822" y="429"/>
                    <a:pt x="822" y="417"/>
                  </a:cubicBezTo>
                  <a:cubicBezTo>
                    <a:pt x="810" y="382"/>
                    <a:pt x="775" y="358"/>
                    <a:pt x="632" y="310"/>
                  </a:cubicBezTo>
                  <a:cubicBezTo>
                    <a:pt x="608" y="298"/>
                    <a:pt x="584" y="286"/>
                    <a:pt x="560" y="286"/>
                  </a:cubicBezTo>
                  <a:cubicBezTo>
                    <a:pt x="560" y="274"/>
                    <a:pt x="548" y="239"/>
                    <a:pt x="548" y="203"/>
                  </a:cubicBezTo>
                  <a:cubicBezTo>
                    <a:pt x="525" y="108"/>
                    <a:pt x="501" y="48"/>
                    <a:pt x="489" y="24"/>
                  </a:cubicBezTo>
                  <a:cubicBezTo>
                    <a:pt x="477" y="12"/>
                    <a:pt x="465" y="1"/>
                    <a:pt x="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2280638" y="2979072"/>
              <a:ext cx="24983" cy="25322"/>
            </a:xfrm>
            <a:custGeom>
              <a:avLst/>
              <a:gdLst/>
              <a:ahLst/>
              <a:cxnLst/>
              <a:rect l="l" t="t" r="r" b="b"/>
              <a:pathLst>
                <a:path w="811" h="822" extrusionOk="0">
                  <a:moveTo>
                    <a:pt x="430" y="131"/>
                  </a:moveTo>
                  <a:cubicBezTo>
                    <a:pt x="441" y="167"/>
                    <a:pt x="441" y="203"/>
                    <a:pt x="453" y="227"/>
                  </a:cubicBezTo>
                  <a:cubicBezTo>
                    <a:pt x="477" y="310"/>
                    <a:pt x="477" y="322"/>
                    <a:pt x="489" y="334"/>
                  </a:cubicBezTo>
                  <a:cubicBezTo>
                    <a:pt x="501" y="358"/>
                    <a:pt x="513" y="358"/>
                    <a:pt x="596" y="393"/>
                  </a:cubicBezTo>
                  <a:cubicBezTo>
                    <a:pt x="620" y="393"/>
                    <a:pt x="656" y="405"/>
                    <a:pt x="680" y="417"/>
                  </a:cubicBezTo>
                  <a:cubicBezTo>
                    <a:pt x="644" y="441"/>
                    <a:pt x="572" y="465"/>
                    <a:pt x="513" y="489"/>
                  </a:cubicBezTo>
                  <a:cubicBezTo>
                    <a:pt x="501" y="489"/>
                    <a:pt x="501" y="500"/>
                    <a:pt x="489" y="512"/>
                  </a:cubicBezTo>
                  <a:cubicBezTo>
                    <a:pt x="465" y="572"/>
                    <a:pt x="430" y="655"/>
                    <a:pt x="406" y="703"/>
                  </a:cubicBezTo>
                  <a:cubicBezTo>
                    <a:pt x="382" y="643"/>
                    <a:pt x="358" y="572"/>
                    <a:pt x="346" y="500"/>
                  </a:cubicBezTo>
                  <a:cubicBezTo>
                    <a:pt x="334" y="477"/>
                    <a:pt x="322" y="465"/>
                    <a:pt x="310" y="465"/>
                  </a:cubicBezTo>
                  <a:cubicBezTo>
                    <a:pt x="239" y="453"/>
                    <a:pt x="168" y="441"/>
                    <a:pt x="120" y="417"/>
                  </a:cubicBezTo>
                  <a:cubicBezTo>
                    <a:pt x="168" y="393"/>
                    <a:pt x="251" y="358"/>
                    <a:pt x="334" y="334"/>
                  </a:cubicBezTo>
                  <a:cubicBezTo>
                    <a:pt x="346" y="322"/>
                    <a:pt x="346" y="310"/>
                    <a:pt x="358" y="310"/>
                  </a:cubicBezTo>
                  <a:cubicBezTo>
                    <a:pt x="370" y="239"/>
                    <a:pt x="406" y="179"/>
                    <a:pt x="430" y="131"/>
                  </a:cubicBezTo>
                  <a:close/>
                  <a:moveTo>
                    <a:pt x="441" y="0"/>
                  </a:moveTo>
                  <a:cubicBezTo>
                    <a:pt x="418" y="0"/>
                    <a:pt x="382" y="0"/>
                    <a:pt x="287" y="250"/>
                  </a:cubicBezTo>
                  <a:cubicBezTo>
                    <a:pt x="13" y="370"/>
                    <a:pt x="1" y="393"/>
                    <a:pt x="1" y="417"/>
                  </a:cubicBezTo>
                  <a:cubicBezTo>
                    <a:pt x="1" y="429"/>
                    <a:pt x="1" y="453"/>
                    <a:pt x="1" y="453"/>
                  </a:cubicBezTo>
                  <a:cubicBezTo>
                    <a:pt x="13" y="465"/>
                    <a:pt x="37" y="500"/>
                    <a:pt x="263" y="536"/>
                  </a:cubicBezTo>
                  <a:cubicBezTo>
                    <a:pt x="334" y="822"/>
                    <a:pt x="370" y="822"/>
                    <a:pt x="394" y="822"/>
                  </a:cubicBezTo>
                  <a:cubicBezTo>
                    <a:pt x="418" y="822"/>
                    <a:pt x="441" y="810"/>
                    <a:pt x="561" y="560"/>
                  </a:cubicBezTo>
                  <a:cubicBezTo>
                    <a:pt x="632" y="536"/>
                    <a:pt x="763" y="477"/>
                    <a:pt x="799" y="453"/>
                  </a:cubicBezTo>
                  <a:cubicBezTo>
                    <a:pt x="811" y="441"/>
                    <a:pt x="811" y="429"/>
                    <a:pt x="811" y="417"/>
                  </a:cubicBezTo>
                  <a:cubicBezTo>
                    <a:pt x="799" y="381"/>
                    <a:pt x="763" y="358"/>
                    <a:pt x="620" y="310"/>
                  </a:cubicBezTo>
                  <a:cubicBezTo>
                    <a:pt x="596" y="298"/>
                    <a:pt x="572" y="286"/>
                    <a:pt x="561" y="286"/>
                  </a:cubicBezTo>
                  <a:cubicBezTo>
                    <a:pt x="549" y="262"/>
                    <a:pt x="549" y="227"/>
                    <a:pt x="537" y="203"/>
                  </a:cubicBezTo>
                  <a:cubicBezTo>
                    <a:pt x="513" y="96"/>
                    <a:pt x="489" y="36"/>
                    <a:pt x="477" y="24"/>
                  </a:cubicBezTo>
                  <a:cubicBezTo>
                    <a:pt x="465" y="12"/>
                    <a:pt x="453" y="0"/>
                    <a:pt x="4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2092512" y="3168338"/>
              <a:ext cx="25322" cy="24952"/>
            </a:xfrm>
            <a:custGeom>
              <a:avLst/>
              <a:gdLst/>
              <a:ahLst/>
              <a:cxnLst/>
              <a:rect l="l" t="t" r="r" b="b"/>
              <a:pathLst>
                <a:path w="822" h="810" extrusionOk="0">
                  <a:moveTo>
                    <a:pt x="429" y="119"/>
                  </a:moveTo>
                  <a:cubicBezTo>
                    <a:pt x="441" y="155"/>
                    <a:pt x="452" y="191"/>
                    <a:pt x="452" y="214"/>
                  </a:cubicBezTo>
                  <a:cubicBezTo>
                    <a:pt x="476" y="298"/>
                    <a:pt x="488" y="321"/>
                    <a:pt x="500" y="333"/>
                  </a:cubicBezTo>
                  <a:cubicBezTo>
                    <a:pt x="512" y="345"/>
                    <a:pt x="524" y="357"/>
                    <a:pt x="607" y="381"/>
                  </a:cubicBezTo>
                  <a:cubicBezTo>
                    <a:pt x="631" y="393"/>
                    <a:pt x="667" y="405"/>
                    <a:pt x="691" y="417"/>
                  </a:cubicBezTo>
                  <a:cubicBezTo>
                    <a:pt x="643" y="441"/>
                    <a:pt x="583" y="464"/>
                    <a:pt x="524" y="476"/>
                  </a:cubicBezTo>
                  <a:cubicBezTo>
                    <a:pt x="512" y="488"/>
                    <a:pt x="500" y="488"/>
                    <a:pt x="500" y="500"/>
                  </a:cubicBezTo>
                  <a:cubicBezTo>
                    <a:pt x="464" y="572"/>
                    <a:pt x="429" y="643"/>
                    <a:pt x="405" y="691"/>
                  </a:cubicBezTo>
                  <a:cubicBezTo>
                    <a:pt x="393" y="643"/>
                    <a:pt x="369" y="560"/>
                    <a:pt x="345" y="488"/>
                  </a:cubicBezTo>
                  <a:cubicBezTo>
                    <a:pt x="345" y="476"/>
                    <a:pt x="333" y="464"/>
                    <a:pt x="321" y="452"/>
                  </a:cubicBezTo>
                  <a:cubicBezTo>
                    <a:pt x="250" y="441"/>
                    <a:pt x="167" y="429"/>
                    <a:pt x="119" y="417"/>
                  </a:cubicBezTo>
                  <a:cubicBezTo>
                    <a:pt x="179" y="393"/>
                    <a:pt x="262" y="345"/>
                    <a:pt x="333" y="321"/>
                  </a:cubicBezTo>
                  <a:cubicBezTo>
                    <a:pt x="345" y="321"/>
                    <a:pt x="357" y="310"/>
                    <a:pt x="357" y="298"/>
                  </a:cubicBezTo>
                  <a:cubicBezTo>
                    <a:pt x="381" y="238"/>
                    <a:pt x="417" y="167"/>
                    <a:pt x="429" y="119"/>
                  </a:cubicBezTo>
                  <a:close/>
                  <a:moveTo>
                    <a:pt x="441" y="0"/>
                  </a:moveTo>
                  <a:cubicBezTo>
                    <a:pt x="417" y="0"/>
                    <a:pt x="381" y="0"/>
                    <a:pt x="286" y="250"/>
                  </a:cubicBezTo>
                  <a:cubicBezTo>
                    <a:pt x="24" y="357"/>
                    <a:pt x="12" y="393"/>
                    <a:pt x="0" y="405"/>
                  </a:cubicBezTo>
                  <a:cubicBezTo>
                    <a:pt x="0" y="429"/>
                    <a:pt x="0" y="441"/>
                    <a:pt x="12" y="452"/>
                  </a:cubicBezTo>
                  <a:cubicBezTo>
                    <a:pt x="12" y="464"/>
                    <a:pt x="36" y="488"/>
                    <a:pt x="274" y="536"/>
                  </a:cubicBezTo>
                  <a:cubicBezTo>
                    <a:pt x="345" y="810"/>
                    <a:pt x="369" y="810"/>
                    <a:pt x="405" y="810"/>
                  </a:cubicBezTo>
                  <a:cubicBezTo>
                    <a:pt x="429" y="810"/>
                    <a:pt x="452" y="810"/>
                    <a:pt x="572" y="548"/>
                  </a:cubicBezTo>
                  <a:cubicBezTo>
                    <a:pt x="643" y="524"/>
                    <a:pt x="774" y="476"/>
                    <a:pt x="798" y="452"/>
                  </a:cubicBezTo>
                  <a:cubicBezTo>
                    <a:pt x="810" y="441"/>
                    <a:pt x="822" y="417"/>
                    <a:pt x="810" y="405"/>
                  </a:cubicBezTo>
                  <a:cubicBezTo>
                    <a:pt x="810" y="369"/>
                    <a:pt x="774" y="357"/>
                    <a:pt x="631" y="298"/>
                  </a:cubicBezTo>
                  <a:cubicBezTo>
                    <a:pt x="607" y="298"/>
                    <a:pt x="572" y="286"/>
                    <a:pt x="560" y="274"/>
                  </a:cubicBezTo>
                  <a:cubicBezTo>
                    <a:pt x="560" y="262"/>
                    <a:pt x="548" y="226"/>
                    <a:pt x="536" y="191"/>
                  </a:cubicBezTo>
                  <a:cubicBezTo>
                    <a:pt x="512" y="95"/>
                    <a:pt x="500" y="36"/>
                    <a:pt x="488" y="12"/>
                  </a:cubicBezTo>
                  <a:cubicBezTo>
                    <a:pt x="476" y="0"/>
                    <a:pt x="452" y="0"/>
                    <a:pt x="4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2213884" y="3005841"/>
              <a:ext cx="18391" cy="18729"/>
            </a:xfrm>
            <a:custGeom>
              <a:avLst/>
              <a:gdLst/>
              <a:ahLst/>
              <a:cxnLst/>
              <a:rect l="l" t="t" r="r" b="b"/>
              <a:pathLst>
                <a:path w="597" h="608" extrusionOk="0">
                  <a:moveTo>
                    <a:pt x="299" y="84"/>
                  </a:moveTo>
                  <a:cubicBezTo>
                    <a:pt x="358" y="84"/>
                    <a:pt x="406" y="108"/>
                    <a:pt x="453" y="143"/>
                  </a:cubicBezTo>
                  <a:cubicBezTo>
                    <a:pt x="501" y="191"/>
                    <a:pt x="513" y="239"/>
                    <a:pt x="513" y="298"/>
                  </a:cubicBezTo>
                  <a:cubicBezTo>
                    <a:pt x="513" y="417"/>
                    <a:pt x="418" y="524"/>
                    <a:pt x="299" y="524"/>
                  </a:cubicBezTo>
                  <a:cubicBezTo>
                    <a:pt x="239" y="524"/>
                    <a:pt x="180" y="501"/>
                    <a:pt x="144" y="453"/>
                  </a:cubicBezTo>
                  <a:cubicBezTo>
                    <a:pt x="96" y="417"/>
                    <a:pt x="84" y="358"/>
                    <a:pt x="84" y="298"/>
                  </a:cubicBezTo>
                  <a:cubicBezTo>
                    <a:pt x="84" y="179"/>
                    <a:pt x="180" y="84"/>
                    <a:pt x="299" y="84"/>
                  </a:cubicBezTo>
                  <a:close/>
                  <a:moveTo>
                    <a:pt x="299" y="1"/>
                  </a:moveTo>
                  <a:cubicBezTo>
                    <a:pt x="132" y="1"/>
                    <a:pt x="1" y="132"/>
                    <a:pt x="1" y="298"/>
                  </a:cubicBezTo>
                  <a:cubicBezTo>
                    <a:pt x="1" y="382"/>
                    <a:pt x="25" y="453"/>
                    <a:pt x="84" y="513"/>
                  </a:cubicBezTo>
                  <a:cubicBezTo>
                    <a:pt x="144" y="572"/>
                    <a:pt x="215" y="608"/>
                    <a:pt x="299" y="608"/>
                  </a:cubicBezTo>
                  <a:cubicBezTo>
                    <a:pt x="465" y="608"/>
                    <a:pt x="596" y="465"/>
                    <a:pt x="596" y="298"/>
                  </a:cubicBezTo>
                  <a:cubicBezTo>
                    <a:pt x="596" y="227"/>
                    <a:pt x="572" y="143"/>
                    <a:pt x="513" y="84"/>
                  </a:cubicBezTo>
                  <a:cubicBezTo>
                    <a:pt x="453" y="36"/>
                    <a:pt x="382" y="1"/>
                    <a:pt x="29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2150456" y="2660332"/>
              <a:ext cx="18729" cy="18391"/>
            </a:xfrm>
            <a:custGeom>
              <a:avLst/>
              <a:gdLst/>
              <a:ahLst/>
              <a:cxnLst/>
              <a:rect l="l" t="t" r="r" b="b"/>
              <a:pathLst>
                <a:path w="608" h="597" extrusionOk="0">
                  <a:moveTo>
                    <a:pt x="310" y="84"/>
                  </a:moveTo>
                  <a:cubicBezTo>
                    <a:pt x="429" y="84"/>
                    <a:pt x="524" y="179"/>
                    <a:pt x="524" y="299"/>
                  </a:cubicBezTo>
                  <a:cubicBezTo>
                    <a:pt x="524" y="418"/>
                    <a:pt x="429" y="513"/>
                    <a:pt x="310" y="513"/>
                  </a:cubicBezTo>
                  <a:cubicBezTo>
                    <a:pt x="250" y="513"/>
                    <a:pt x="191" y="489"/>
                    <a:pt x="155" y="453"/>
                  </a:cubicBezTo>
                  <a:cubicBezTo>
                    <a:pt x="107" y="406"/>
                    <a:pt x="84" y="358"/>
                    <a:pt x="84" y="299"/>
                  </a:cubicBezTo>
                  <a:cubicBezTo>
                    <a:pt x="84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3" y="1"/>
                    <a:pt x="0" y="132"/>
                    <a:pt x="0" y="299"/>
                  </a:cubicBezTo>
                  <a:cubicBezTo>
                    <a:pt x="0" y="382"/>
                    <a:pt x="36" y="453"/>
                    <a:pt x="95" y="513"/>
                  </a:cubicBezTo>
                  <a:cubicBezTo>
                    <a:pt x="143" y="560"/>
                    <a:pt x="226" y="596"/>
                    <a:pt x="310" y="596"/>
                  </a:cubicBezTo>
                  <a:cubicBezTo>
                    <a:pt x="476" y="596"/>
                    <a:pt x="607" y="465"/>
                    <a:pt x="607" y="299"/>
                  </a:cubicBezTo>
                  <a:cubicBezTo>
                    <a:pt x="607" y="132"/>
                    <a:pt x="476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1768998" y="2787249"/>
              <a:ext cx="18729" cy="18729"/>
            </a:xfrm>
            <a:custGeom>
              <a:avLst/>
              <a:gdLst/>
              <a:ahLst/>
              <a:cxnLst/>
              <a:rect l="l" t="t" r="r" b="b"/>
              <a:pathLst>
                <a:path w="608" h="608" extrusionOk="0">
                  <a:moveTo>
                    <a:pt x="310" y="96"/>
                  </a:moveTo>
                  <a:cubicBezTo>
                    <a:pt x="370" y="96"/>
                    <a:pt x="417" y="108"/>
                    <a:pt x="465" y="155"/>
                  </a:cubicBezTo>
                  <a:cubicBezTo>
                    <a:pt x="501" y="191"/>
                    <a:pt x="525" y="250"/>
                    <a:pt x="525" y="310"/>
                  </a:cubicBezTo>
                  <a:cubicBezTo>
                    <a:pt x="525" y="429"/>
                    <a:pt x="429" y="524"/>
                    <a:pt x="310" y="524"/>
                  </a:cubicBezTo>
                  <a:cubicBezTo>
                    <a:pt x="251" y="524"/>
                    <a:pt x="191" y="501"/>
                    <a:pt x="155" y="465"/>
                  </a:cubicBezTo>
                  <a:cubicBezTo>
                    <a:pt x="108" y="417"/>
                    <a:pt x="84" y="370"/>
                    <a:pt x="84" y="310"/>
                  </a:cubicBezTo>
                  <a:cubicBezTo>
                    <a:pt x="84" y="191"/>
                    <a:pt x="191" y="96"/>
                    <a:pt x="310" y="96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5"/>
                    <a:pt x="96" y="524"/>
                  </a:cubicBezTo>
                  <a:cubicBezTo>
                    <a:pt x="144" y="584"/>
                    <a:pt x="227" y="608"/>
                    <a:pt x="310" y="608"/>
                  </a:cubicBezTo>
                  <a:cubicBezTo>
                    <a:pt x="477" y="608"/>
                    <a:pt x="608" y="477"/>
                    <a:pt x="608" y="310"/>
                  </a:cubicBezTo>
                  <a:cubicBezTo>
                    <a:pt x="608" y="227"/>
                    <a:pt x="572" y="155"/>
                    <a:pt x="525" y="96"/>
                  </a:cubicBezTo>
                  <a:cubicBezTo>
                    <a:pt x="465" y="36"/>
                    <a:pt x="382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2187484" y="3171634"/>
              <a:ext cx="18729" cy="18360"/>
            </a:xfrm>
            <a:custGeom>
              <a:avLst/>
              <a:gdLst/>
              <a:ahLst/>
              <a:cxnLst/>
              <a:rect l="l" t="t" r="r" b="b"/>
              <a:pathLst>
                <a:path w="608" h="596" extrusionOk="0">
                  <a:moveTo>
                    <a:pt x="310" y="84"/>
                  </a:moveTo>
                  <a:cubicBezTo>
                    <a:pt x="370" y="84"/>
                    <a:pt x="417" y="107"/>
                    <a:pt x="453" y="143"/>
                  </a:cubicBezTo>
                  <a:cubicBezTo>
                    <a:pt x="501" y="191"/>
                    <a:pt x="525" y="238"/>
                    <a:pt x="525" y="298"/>
                  </a:cubicBezTo>
                  <a:cubicBezTo>
                    <a:pt x="525" y="417"/>
                    <a:pt x="429" y="512"/>
                    <a:pt x="298" y="512"/>
                  </a:cubicBezTo>
                  <a:cubicBezTo>
                    <a:pt x="179" y="512"/>
                    <a:pt x="84" y="417"/>
                    <a:pt x="84" y="298"/>
                  </a:cubicBezTo>
                  <a:cubicBezTo>
                    <a:pt x="84" y="179"/>
                    <a:pt x="179" y="84"/>
                    <a:pt x="310" y="84"/>
                  </a:cubicBezTo>
                  <a:close/>
                  <a:moveTo>
                    <a:pt x="310" y="0"/>
                  </a:moveTo>
                  <a:cubicBezTo>
                    <a:pt x="144" y="0"/>
                    <a:pt x="1" y="131"/>
                    <a:pt x="1" y="298"/>
                  </a:cubicBezTo>
                  <a:cubicBezTo>
                    <a:pt x="1" y="465"/>
                    <a:pt x="132" y="595"/>
                    <a:pt x="310" y="595"/>
                  </a:cubicBezTo>
                  <a:cubicBezTo>
                    <a:pt x="465" y="595"/>
                    <a:pt x="608" y="465"/>
                    <a:pt x="608" y="298"/>
                  </a:cubicBezTo>
                  <a:cubicBezTo>
                    <a:pt x="608" y="214"/>
                    <a:pt x="572" y="143"/>
                    <a:pt x="525" y="84"/>
                  </a:cubicBezTo>
                  <a:cubicBezTo>
                    <a:pt x="465" y="24"/>
                    <a:pt x="382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1831717" y="2980889"/>
              <a:ext cx="18729" cy="18760"/>
            </a:xfrm>
            <a:custGeom>
              <a:avLst/>
              <a:gdLst/>
              <a:ahLst/>
              <a:cxnLst/>
              <a:rect l="l" t="t" r="r" b="b"/>
              <a:pathLst>
                <a:path w="608" h="609" extrusionOk="0">
                  <a:moveTo>
                    <a:pt x="310" y="84"/>
                  </a:moveTo>
                  <a:cubicBezTo>
                    <a:pt x="370" y="84"/>
                    <a:pt x="417" y="108"/>
                    <a:pt x="465" y="156"/>
                  </a:cubicBezTo>
                  <a:cubicBezTo>
                    <a:pt x="501" y="191"/>
                    <a:pt x="525" y="251"/>
                    <a:pt x="525" y="311"/>
                  </a:cubicBezTo>
                  <a:cubicBezTo>
                    <a:pt x="525" y="430"/>
                    <a:pt x="429" y="525"/>
                    <a:pt x="310" y="525"/>
                  </a:cubicBezTo>
                  <a:cubicBezTo>
                    <a:pt x="191" y="525"/>
                    <a:pt x="84" y="418"/>
                    <a:pt x="84" y="299"/>
                  </a:cubicBezTo>
                  <a:cubicBezTo>
                    <a:pt x="84" y="180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32"/>
                    <a:pt x="1" y="299"/>
                  </a:cubicBezTo>
                  <a:cubicBezTo>
                    <a:pt x="1" y="465"/>
                    <a:pt x="144" y="608"/>
                    <a:pt x="310" y="608"/>
                  </a:cubicBezTo>
                  <a:cubicBezTo>
                    <a:pt x="477" y="608"/>
                    <a:pt x="608" y="477"/>
                    <a:pt x="608" y="311"/>
                  </a:cubicBezTo>
                  <a:cubicBezTo>
                    <a:pt x="608" y="227"/>
                    <a:pt x="584" y="144"/>
                    <a:pt x="525" y="96"/>
                  </a:cubicBezTo>
                  <a:cubicBezTo>
                    <a:pt x="465" y="37"/>
                    <a:pt x="394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2246537" y="2682358"/>
              <a:ext cx="54309" cy="42203"/>
            </a:xfrm>
            <a:custGeom>
              <a:avLst/>
              <a:gdLst/>
              <a:ahLst/>
              <a:cxnLst/>
              <a:rect l="l" t="t" r="r" b="b"/>
              <a:pathLst>
                <a:path w="1763" h="1370" extrusionOk="0">
                  <a:moveTo>
                    <a:pt x="144" y="84"/>
                  </a:moveTo>
                  <a:cubicBezTo>
                    <a:pt x="394" y="84"/>
                    <a:pt x="1072" y="203"/>
                    <a:pt x="1441" y="298"/>
                  </a:cubicBezTo>
                  <a:cubicBezTo>
                    <a:pt x="1072" y="310"/>
                    <a:pt x="441" y="357"/>
                    <a:pt x="322" y="369"/>
                  </a:cubicBezTo>
                  <a:cubicBezTo>
                    <a:pt x="215" y="274"/>
                    <a:pt x="120" y="143"/>
                    <a:pt x="96" y="84"/>
                  </a:cubicBezTo>
                  <a:close/>
                  <a:moveTo>
                    <a:pt x="1560" y="441"/>
                  </a:moveTo>
                  <a:lnTo>
                    <a:pt x="1560" y="441"/>
                  </a:lnTo>
                  <a:cubicBezTo>
                    <a:pt x="1275" y="691"/>
                    <a:pt x="548" y="1203"/>
                    <a:pt x="394" y="1274"/>
                  </a:cubicBezTo>
                  <a:cubicBezTo>
                    <a:pt x="382" y="1191"/>
                    <a:pt x="429" y="953"/>
                    <a:pt x="489" y="727"/>
                  </a:cubicBezTo>
                  <a:cubicBezTo>
                    <a:pt x="1072" y="584"/>
                    <a:pt x="1394" y="500"/>
                    <a:pt x="1560" y="441"/>
                  </a:cubicBezTo>
                  <a:close/>
                  <a:moveTo>
                    <a:pt x="144" y="0"/>
                  </a:moveTo>
                  <a:cubicBezTo>
                    <a:pt x="96" y="0"/>
                    <a:pt x="13" y="0"/>
                    <a:pt x="13" y="60"/>
                  </a:cubicBezTo>
                  <a:cubicBezTo>
                    <a:pt x="1" y="179"/>
                    <a:pt x="227" y="393"/>
                    <a:pt x="274" y="441"/>
                  </a:cubicBezTo>
                  <a:cubicBezTo>
                    <a:pt x="286" y="453"/>
                    <a:pt x="298" y="453"/>
                    <a:pt x="310" y="453"/>
                  </a:cubicBezTo>
                  <a:cubicBezTo>
                    <a:pt x="322" y="453"/>
                    <a:pt x="1120" y="393"/>
                    <a:pt x="1513" y="369"/>
                  </a:cubicBezTo>
                  <a:lnTo>
                    <a:pt x="1513" y="369"/>
                  </a:lnTo>
                  <a:cubicBezTo>
                    <a:pt x="1251" y="453"/>
                    <a:pt x="775" y="572"/>
                    <a:pt x="441" y="655"/>
                  </a:cubicBezTo>
                  <a:cubicBezTo>
                    <a:pt x="429" y="655"/>
                    <a:pt x="417" y="667"/>
                    <a:pt x="417" y="679"/>
                  </a:cubicBezTo>
                  <a:cubicBezTo>
                    <a:pt x="251" y="1310"/>
                    <a:pt x="322" y="1346"/>
                    <a:pt x="358" y="1358"/>
                  </a:cubicBezTo>
                  <a:cubicBezTo>
                    <a:pt x="358" y="1358"/>
                    <a:pt x="370" y="1369"/>
                    <a:pt x="370" y="1369"/>
                  </a:cubicBezTo>
                  <a:cubicBezTo>
                    <a:pt x="501" y="1369"/>
                    <a:pt x="1632" y="524"/>
                    <a:pt x="1739" y="393"/>
                  </a:cubicBezTo>
                  <a:cubicBezTo>
                    <a:pt x="1751" y="381"/>
                    <a:pt x="1763" y="357"/>
                    <a:pt x="1763" y="334"/>
                  </a:cubicBezTo>
                  <a:cubicBezTo>
                    <a:pt x="1763" y="334"/>
                    <a:pt x="1763" y="322"/>
                    <a:pt x="1751" y="322"/>
                  </a:cubicBezTo>
                  <a:cubicBezTo>
                    <a:pt x="1751" y="322"/>
                    <a:pt x="1751" y="310"/>
                    <a:pt x="1751" y="310"/>
                  </a:cubicBezTo>
                  <a:lnTo>
                    <a:pt x="1739" y="310"/>
                  </a:lnTo>
                  <a:cubicBezTo>
                    <a:pt x="1739" y="298"/>
                    <a:pt x="1739" y="298"/>
                    <a:pt x="1739" y="298"/>
                  </a:cubicBezTo>
                  <a:cubicBezTo>
                    <a:pt x="1572" y="203"/>
                    <a:pt x="429" y="0"/>
                    <a:pt x="1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2248755" y="2693941"/>
              <a:ext cx="11768" cy="19623"/>
            </a:xfrm>
            <a:custGeom>
              <a:avLst/>
              <a:gdLst/>
              <a:ahLst/>
              <a:cxnLst/>
              <a:rect l="l" t="t" r="r" b="b"/>
              <a:pathLst>
                <a:path w="382" h="637" extrusionOk="0">
                  <a:moveTo>
                    <a:pt x="231" y="1"/>
                  </a:moveTo>
                  <a:cubicBezTo>
                    <a:pt x="214" y="1"/>
                    <a:pt x="199" y="12"/>
                    <a:pt x="191" y="29"/>
                  </a:cubicBezTo>
                  <a:cubicBezTo>
                    <a:pt x="60" y="362"/>
                    <a:pt x="0" y="541"/>
                    <a:pt x="24" y="589"/>
                  </a:cubicBezTo>
                  <a:cubicBezTo>
                    <a:pt x="24" y="601"/>
                    <a:pt x="36" y="624"/>
                    <a:pt x="60" y="624"/>
                  </a:cubicBezTo>
                  <a:cubicBezTo>
                    <a:pt x="72" y="636"/>
                    <a:pt x="83" y="636"/>
                    <a:pt x="95" y="636"/>
                  </a:cubicBezTo>
                  <a:cubicBezTo>
                    <a:pt x="167" y="636"/>
                    <a:pt x="298" y="577"/>
                    <a:pt x="345" y="553"/>
                  </a:cubicBezTo>
                  <a:cubicBezTo>
                    <a:pt x="369" y="553"/>
                    <a:pt x="381" y="529"/>
                    <a:pt x="369" y="505"/>
                  </a:cubicBezTo>
                  <a:cubicBezTo>
                    <a:pt x="360" y="488"/>
                    <a:pt x="345" y="477"/>
                    <a:pt x="333" y="477"/>
                  </a:cubicBezTo>
                  <a:cubicBezTo>
                    <a:pt x="329" y="477"/>
                    <a:pt x="325" y="478"/>
                    <a:pt x="322" y="482"/>
                  </a:cubicBezTo>
                  <a:cubicBezTo>
                    <a:pt x="226" y="517"/>
                    <a:pt x="131" y="553"/>
                    <a:pt x="95" y="553"/>
                  </a:cubicBezTo>
                  <a:cubicBezTo>
                    <a:pt x="107" y="482"/>
                    <a:pt x="191" y="255"/>
                    <a:pt x="274" y="65"/>
                  </a:cubicBezTo>
                  <a:cubicBezTo>
                    <a:pt x="274" y="41"/>
                    <a:pt x="262" y="17"/>
                    <a:pt x="250" y="5"/>
                  </a:cubicBezTo>
                  <a:cubicBezTo>
                    <a:pt x="244" y="2"/>
                    <a:pt x="237" y="1"/>
                    <a:pt x="2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1936978" y="3057193"/>
              <a:ext cx="117028" cy="173863"/>
            </a:xfrm>
            <a:custGeom>
              <a:avLst/>
              <a:gdLst/>
              <a:ahLst/>
              <a:cxnLst/>
              <a:rect l="l" t="t" r="r" b="b"/>
              <a:pathLst>
                <a:path w="3799" h="5644" extrusionOk="0">
                  <a:moveTo>
                    <a:pt x="2751" y="0"/>
                  </a:moveTo>
                  <a:lnTo>
                    <a:pt x="1" y="239"/>
                  </a:lnTo>
                  <a:lnTo>
                    <a:pt x="501" y="5644"/>
                  </a:lnTo>
                  <a:lnTo>
                    <a:pt x="1465" y="5418"/>
                  </a:lnTo>
                  <a:lnTo>
                    <a:pt x="1418" y="1548"/>
                  </a:lnTo>
                  <a:lnTo>
                    <a:pt x="3799" y="1882"/>
                  </a:lnTo>
                  <a:lnTo>
                    <a:pt x="2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1990886" y="3052942"/>
              <a:ext cx="92846" cy="65769"/>
            </a:xfrm>
            <a:custGeom>
              <a:avLst/>
              <a:gdLst/>
              <a:ahLst/>
              <a:cxnLst/>
              <a:rect l="l" t="t" r="r" b="b"/>
              <a:pathLst>
                <a:path w="3014" h="2135" extrusionOk="0">
                  <a:moveTo>
                    <a:pt x="1531" y="1"/>
                  </a:moveTo>
                  <a:cubicBezTo>
                    <a:pt x="930" y="1"/>
                    <a:pt x="1" y="31"/>
                    <a:pt x="1" y="31"/>
                  </a:cubicBezTo>
                  <a:cubicBezTo>
                    <a:pt x="1" y="31"/>
                    <a:pt x="37" y="2067"/>
                    <a:pt x="72" y="2127"/>
                  </a:cubicBezTo>
                  <a:cubicBezTo>
                    <a:pt x="77" y="2132"/>
                    <a:pt x="103" y="2135"/>
                    <a:pt x="148" y="2135"/>
                  </a:cubicBezTo>
                  <a:cubicBezTo>
                    <a:pt x="600" y="2135"/>
                    <a:pt x="2900" y="1885"/>
                    <a:pt x="2954" y="1853"/>
                  </a:cubicBezTo>
                  <a:cubicBezTo>
                    <a:pt x="3013" y="1817"/>
                    <a:pt x="2216" y="55"/>
                    <a:pt x="2013" y="19"/>
                  </a:cubicBezTo>
                  <a:cubicBezTo>
                    <a:pt x="1959" y="6"/>
                    <a:pt x="1771" y="1"/>
                    <a:pt x="1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1775960" y="2804500"/>
              <a:ext cx="106400" cy="156274"/>
            </a:xfrm>
            <a:custGeom>
              <a:avLst/>
              <a:gdLst/>
              <a:ahLst/>
              <a:cxnLst/>
              <a:rect l="l" t="t" r="r" b="b"/>
              <a:pathLst>
                <a:path w="3454" h="5073" extrusionOk="0">
                  <a:moveTo>
                    <a:pt x="1727" y="0"/>
                  </a:moveTo>
                  <a:cubicBezTo>
                    <a:pt x="775" y="0"/>
                    <a:pt x="1" y="1131"/>
                    <a:pt x="1" y="2536"/>
                  </a:cubicBezTo>
                  <a:cubicBezTo>
                    <a:pt x="1" y="3929"/>
                    <a:pt x="775" y="5072"/>
                    <a:pt x="1727" y="5072"/>
                  </a:cubicBezTo>
                  <a:cubicBezTo>
                    <a:pt x="2680" y="5072"/>
                    <a:pt x="3454" y="3929"/>
                    <a:pt x="3454" y="2536"/>
                  </a:cubicBezTo>
                  <a:cubicBezTo>
                    <a:pt x="3454" y="1857"/>
                    <a:pt x="3275" y="1214"/>
                    <a:pt x="2942" y="738"/>
                  </a:cubicBezTo>
                  <a:cubicBezTo>
                    <a:pt x="2620" y="262"/>
                    <a:pt x="2180" y="0"/>
                    <a:pt x="1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1880142" y="2875628"/>
              <a:ext cx="130582" cy="100455"/>
            </a:xfrm>
            <a:custGeom>
              <a:avLst/>
              <a:gdLst/>
              <a:ahLst/>
              <a:cxnLst/>
              <a:rect l="l" t="t" r="r" b="b"/>
              <a:pathLst>
                <a:path w="4239" h="3261" extrusionOk="0">
                  <a:moveTo>
                    <a:pt x="965" y="1"/>
                  </a:moveTo>
                  <a:lnTo>
                    <a:pt x="334" y="48"/>
                  </a:lnTo>
                  <a:cubicBezTo>
                    <a:pt x="334" y="48"/>
                    <a:pt x="0" y="3073"/>
                    <a:pt x="107" y="3239"/>
                  </a:cubicBezTo>
                  <a:cubicBezTo>
                    <a:pt x="117" y="3254"/>
                    <a:pt x="153" y="3261"/>
                    <a:pt x="211" y="3261"/>
                  </a:cubicBezTo>
                  <a:cubicBezTo>
                    <a:pt x="857" y="3261"/>
                    <a:pt x="4239" y="2418"/>
                    <a:pt x="4239" y="2418"/>
                  </a:cubicBezTo>
                  <a:lnTo>
                    <a:pt x="3870" y="1477"/>
                  </a:lnTo>
                  <a:lnTo>
                    <a:pt x="965" y="2108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2114137" y="2854373"/>
              <a:ext cx="143058" cy="102457"/>
            </a:xfrm>
            <a:custGeom>
              <a:avLst/>
              <a:gdLst/>
              <a:ahLst/>
              <a:cxnLst/>
              <a:rect l="l" t="t" r="r" b="b"/>
              <a:pathLst>
                <a:path w="4644" h="3326" extrusionOk="0">
                  <a:moveTo>
                    <a:pt x="3084" y="0"/>
                  </a:moveTo>
                  <a:lnTo>
                    <a:pt x="2477" y="227"/>
                  </a:lnTo>
                  <a:lnTo>
                    <a:pt x="3168" y="2227"/>
                  </a:lnTo>
                  <a:lnTo>
                    <a:pt x="3168" y="2227"/>
                  </a:lnTo>
                  <a:lnTo>
                    <a:pt x="143" y="1512"/>
                  </a:lnTo>
                  <a:lnTo>
                    <a:pt x="0" y="2941"/>
                  </a:lnTo>
                  <a:cubicBezTo>
                    <a:pt x="0" y="2941"/>
                    <a:pt x="3666" y="3326"/>
                    <a:pt x="4442" y="3326"/>
                  </a:cubicBezTo>
                  <a:cubicBezTo>
                    <a:pt x="4529" y="3326"/>
                    <a:pt x="4580" y="3321"/>
                    <a:pt x="4584" y="3310"/>
                  </a:cubicBezTo>
                  <a:cubicBezTo>
                    <a:pt x="4644" y="3191"/>
                    <a:pt x="3084" y="0"/>
                    <a:pt x="3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1817054" y="2867558"/>
              <a:ext cx="445656" cy="29018"/>
            </a:xfrm>
            <a:custGeom>
              <a:avLst/>
              <a:gdLst/>
              <a:ahLst/>
              <a:cxnLst/>
              <a:rect l="l" t="t" r="r" b="b"/>
              <a:pathLst>
                <a:path w="14467" h="942" extrusionOk="0">
                  <a:moveTo>
                    <a:pt x="14336" y="1"/>
                  </a:moveTo>
                  <a:lnTo>
                    <a:pt x="179" y="299"/>
                  </a:lnTo>
                  <a:lnTo>
                    <a:pt x="0" y="942"/>
                  </a:lnTo>
                  <a:lnTo>
                    <a:pt x="14467" y="680"/>
                  </a:lnTo>
                  <a:lnTo>
                    <a:pt x="143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1967074" y="2887304"/>
              <a:ext cx="225154" cy="175065"/>
            </a:xfrm>
            <a:custGeom>
              <a:avLst/>
              <a:gdLst/>
              <a:ahLst/>
              <a:cxnLst/>
              <a:rect l="l" t="t" r="r" b="b"/>
              <a:pathLst>
                <a:path w="7309" h="5683" extrusionOk="0">
                  <a:moveTo>
                    <a:pt x="2530" y="1"/>
                  </a:moveTo>
                  <a:cubicBezTo>
                    <a:pt x="1660" y="1"/>
                    <a:pt x="0" y="1265"/>
                    <a:pt x="0" y="1265"/>
                  </a:cubicBezTo>
                  <a:cubicBezTo>
                    <a:pt x="2560" y="3122"/>
                    <a:pt x="2286" y="5277"/>
                    <a:pt x="2286" y="5277"/>
                  </a:cubicBezTo>
                  <a:lnTo>
                    <a:pt x="6549" y="5682"/>
                  </a:lnTo>
                  <a:cubicBezTo>
                    <a:pt x="7308" y="253"/>
                    <a:pt x="3444" y="49"/>
                    <a:pt x="2859" y="49"/>
                  </a:cubicBezTo>
                  <a:cubicBezTo>
                    <a:pt x="2812" y="49"/>
                    <a:pt x="2786" y="50"/>
                    <a:pt x="2786" y="50"/>
                  </a:cubicBezTo>
                  <a:cubicBezTo>
                    <a:pt x="2713" y="16"/>
                    <a:pt x="2626" y="1"/>
                    <a:pt x="2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1927459" y="2905324"/>
              <a:ext cx="86747" cy="72761"/>
            </a:xfrm>
            <a:custGeom>
              <a:avLst/>
              <a:gdLst/>
              <a:ahLst/>
              <a:cxnLst/>
              <a:rect l="l" t="t" r="r" b="b"/>
              <a:pathLst>
                <a:path w="2816" h="2362" extrusionOk="0">
                  <a:moveTo>
                    <a:pt x="1968" y="0"/>
                  </a:moveTo>
                  <a:cubicBezTo>
                    <a:pt x="1675" y="0"/>
                    <a:pt x="23" y="435"/>
                    <a:pt x="0" y="632"/>
                  </a:cubicBezTo>
                  <a:cubicBezTo>
                    <a:pt x="0" y="632"/>
                    <a:pt x="203" y="2180"/>
                    <a:pt x="215" y="2299"/>
                  </a:cubicBezTo>
                  <a:cubicBezTo>
                    <a:pt x="219" y="2343"/>
                    <a:pt x="308" y="2361"/>
                    <a:pt x="451" y="2361"/>
                  </a:cubicBezTo>
                  <a:cubicBezTo>
                    <a:pt x="1093" y="2361"/>
                    <a:pt x="2815" y="1988"/>
                    <a:pt x="2786" y="1823"/>
                  </a:cubicBezTo>
                  <a:cubicBezTo>
                    <a:pt x="2762" y="1621"/>
                    <a:pt x="2227" y="25"/>
                    <a:pt x="1989" y="1"/>
                  </a:cubicBezTo>
                  <a:cubicBezTo>
                    <a:pt x="1983" y="1"/>
                    <a:pt x="1976" y="0"/>
                    <a:pt x="19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2078188" y="2889029"/>
              <a:ext cx="111545" cy="69897"/>
            </a:xfrm>
            <a:custGeom>
              <a:avLst/>
              <a:gdLst/>
              <a:ahLst/>
              <a:cxnLst/>
              <a:rect l="l" t="t" r="r" b="b"/>
              <a:pathLst>
                <a:path w="3621" h="2269" extrusionOk="0">
                  <a:moveTo>
                    <a:pt x="533" y="1"/>
                  </a:moveTo>
                  <a:cubicBezTo>
                    <a:pt x="269" y="1"/>
                    <a:pt x="72" y="13"/>
                    <a:pt x="1" y="42"/>
                  </a:cubicBezTo>
                  <a:cubicBezTo>
                    <a:pt x="1" y="42"/>
                    <a:pt x="468" y="2105"/>
                    <a:pt x="856" y="2105"/>
                  </a:cubicBezTo>
                  <a:cubicBezTo>
                    <a:pt x="865" y="2105"/>
                    <a:pt x="873" y="2104"/>
                    <a:pt x="882" y="2102"/>
                  </a:cubicBezTo>
                  <a:cubicBezTo>
                    <a:pt x="944" y="2087"/>
                    <a:pt x="1052" y="2081"/>
                    <a:pt x="1190" y="2081"/>
                  </a:cubicBezTo>
                  <a:cubicBezTo>
                    <a:pt x="1949" y="2081"/>
                    <a:pt x="3620" y="2269"/>
                    <a:pt x="3620" y="2269"/>
                  </a:cubicBezTo>
                  <a:cubicBezTo>
                    <a:pt x="3620" y="2269"/>
                    <a:pt x="3477" y="328"/>
                    <a:pt x="3334" y="233"/>
                  </a:cubicBezTo>
                  <a:cubicBezTo>
                    <a:pt x="3223" y="149"/>
                    <a:pt x="1461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2008877" y="2872702"/>
              <a:ext cx="71190" cy="68788"/>
            </a:xfrm>
            <a:custGeom>
              <a:avLst/>
              <a:gdLst/>
              <a:ahLst/>
              <a:cxnLst/>
              <a:rect l="l" t="t" r="r" b="b"/>
              <a:pathLst>
                <a:path w="2311" h="2233" extrusionOk="0">
                  <a:moveTo>
                    <a:pt x="1596" y="1"/>
                  </a:moveTo>
                  <a:lnTo>
                    <a:pt x="572" y="179"/>
                  </a:lnTo>
                  <a:lnTo>
                    <a:pt x="739" y="775"/>
                  </a:lnTo>
                  <a:lnTo>
                    <a:pt x="0" y="1429"/>
                  </a:lnTo>
                  <a:cubicBezTo>
                    <a:pt x="0" y="1429"/>
                    <a:pt x="467" y="2233"/>
                    <a:pt x="1038" y="2233"/>
                  </a:cubicBezTo>
                  <a:cubicBezTo>
                    <a:pt x="1065" y="2233"/>
                    <a:pt x="1092" y="2231"/>
                    <a:pt x="1120" y="2227"/>
                  </a:cubicBezTo>
                  <a:cubicBezTo>
                    <a:pt x="1715" y="2144"/>
                    <a:pt x="2310" y="917"/>
                    <a:pt x="2310" y="917"/>
                  </a:cubicBezTo>
                  <a:lnTo>
                    <a:pt x="1882" y="548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1886735" y="2754411"/>
              <a:ext cx="58252" cy="62627"/>
            </a:xfrm>
            <a:custGeom>
              <a:avLst/>
              <a:gdLst/>
              <a:ahLst/>
              <a:cxnLst/>
              <a:rect l="l" t="t" r="r" b="b"/>
              <a:pathLst>
                <a:path w="1891" h="2033" extrusionOk="0">
                  <a:moveTo>
                    <a:pt x="1105" y="1"/>
                  </a:moveTo>
                  <a:cubicBezTo>
                    <a:pt x="981" y="1"/>
                    <a:pt x="842" y="52"/>
                    <a:pt x="691" y="185"/>
                  </a:cubicBezTo>
                  <a:cubicBezTo>
                    <a:pt x="1" y="793"/>
                    <a:pt x="215" y="1983"/>
                    <a:pt x="1048" y="2031"/>
                  </a:cubicBezTo>
                  <a:cubicBezTo>
                    <a:pt x="1062" y="2032"/>
                    <a:pt x="1076" y="2032"/>
                    <a:pt x="1090" y="2032"/>
                  </a:cubicBezTo>
                  <a:cubicBezTo>
                    <a:pt x="1891" y="2032"/>
                    <a:pt x="1810" y="662"/>
                    <a:pt x="1810" y="662"/>
                  </a:cubicBezTo>
                  <a:cubicBezTo>
                    <a:pt x="1810" y="662"/>
                    <a:pt x="1549" y="1"/>
                    <a:pt x="11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1911317" y="2775420"/>
              <a:ext cx="21286" cy="27632"/>
            </a:xfrm>
            <a:custGeom>
              <a:avLst/>
              <a:gdLst/>
              <a:ahLst/>
              <a:cxnLst/>
              <a:rect l="l" t="t" r="r" b="b"/>
              <a:pathLst>
                <a:path w="691" h="897" extrusionOk="0">
                  <a:moveTo>
                    <a:pt x="464" y="0"/>
                  </a:moveTo>
                  <a:cubicBezTo>
                    <a:pt x="282" y="0"/>
                    <a:pt x="42" y="223"/>
                    <a:pt x="12" y="253"/>
                  </a:cubicBezTo>
                  <a:cubicBezTo>
                    <a:pt x="0" y="265"/>
                    <a:pt x="0" y="289"/>
                    <a:pt x="12" y="313"/>
                  </a:cubicBezTo>
                  <a:cubicBezTo>
                    <a:pt x="18" y="319"/>
                    <a:pt x="30" y="322"/>
                    <a:pt x="42" y="322"/>
                  </a:cubicBezTo>
                  <a:cubicBezTo>
                    <a:pt x="54" y="322"/>
                    <a:pt x="66" y="319"/>
                    <a:pt x="72" y="313"/>
                  </a:cubicBezTo>
                  <a:cubicBezTo>
                    <a:pt x="173" y="212"/>
                    <a:pt x="351" y="86"/>
                    <a:pt x="460" y="86"/>
                  </a:cubicBezTo>
                  <a:cubicBezTo>
                    <a:pt x="480" y="86"/>
                    <a:pt x="498" y="90"/>
                    <a:pt x="512" y="99"/>
                  </a:cubicBezTo>
                  <a:cubicBezTo>
                    <a:pt x="572" y="123"/>
                    <a:pt x="643" y="265"/>
                    <a:pt x="488" y="849"/>
                  </a:cubicBezTo>
                  <a:cubicBezTo>
                    <a:pt x="477" y="873"/>
                    <a:pt x="488" y="896"/>
                    <a:pt x="512" y="896"/>
                  </a:cubicBezTo>
                  <a:lnTo>
                    <a:pt x="524" y="896"/>
                  </a:lnTo>
                  <a:cubicBezTo>
                    <a:pt x="548" y="896"/>
                    <a:pt x="560" y="885"/>
                    <a:pt x="560" y="873"/>
                  </a:cubicBezTo>
                  <a:cubicBezTo>
                    <a:pt x="691" y="384"/>
                    <a:pt x="691" y="99"/>
                    <a:pt x="560" y="27"/>
                  </a:cubicBezTo>
                  <a:cubicBezTo>
                    <a:pt x="531" y="8"/>
                    <a:pt x="499" y="0"/>
                    <a:pt x="46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1904016" y="2703521"/>
              <a:ext cx="235443" cy="211815"/>
            </a:xfrm>
            <a:custGeom>
              <a:avLst/>
              <a:gdLst/>
              <a:ahLst/>
              <a:cxnLst/>
              <a:rect l="l" t="t" r="r" b="b"/>
              <a:pathLst>
                <a:path w="7643" h="6876" extrusionOk="0">
                  <a:moveTo>
                    <a:pt x="3776" y="0"/>
                  </a:moveTo>
                  <a:cubicBezTo>
                    <a:pt x="3077" y="0"/>
                    <a:pt x="2344" y="350"/>
                    <a:pt x="1726" y="1409"/>
                  </a:cubicBezTo>
                  <a:cubicBezTo>
                    <a:pt x="0" y="4351"/>
                    <a:pt x="2043" y="6876"/>
                    <a:pt x="3339" y="6876"/>
                  </a:cubicBezTo>
                  <a:cubicBezTo>
                    <a:pt x="3590" y="6876"/>
                    <a:pt x="3814" y="6781"/>
                    <a:pt x="3976" y="6576"/>
                  </a:cubicBezTo>
                  <a:cubicBezTo>
                    <a:pt x="3976" y="6576"/>
                    <a:pt x="7643" y="4897"/>
                    <a:pt x="6369" y="1325"/>
                  </a:cubicBezTo>
                  <a:cubicBezTo>
                    <a:pt x="6369" y="1325"/>
                    <a:pt x="5138" y="0"/>
                    <a:pt x="37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1847489" y="2717568"/>
              <a:ext cx="311007" cy="211168"/>
            </a:xfrm>
            <a:custGeom>
              <a:avLst/>
              <a:gdLst/>
              <a:ahLst/>
              <a:cxnLst/>
              <a:rect l="l" t="t" r="r" b="b"/>
              <a:pathLst>
                <a:path w="10096" h="6855" extrusionOk="0">
                  <a:moveTo>
                    <a:pt x="3989" y="0"/>
                  </a:moveTo>
                  <a:cubicBezTo>
                    <a:pt x="3989" y="0"/>
                    <a:pt x="1" y="4334"/>
                    <a:pt x="4299" y="6465"/>
                  </a:cubicBezTo>
                  <a:cubicBezTo>
                    <a:pt x="4843" y="6734"/>
                    <a:pt x="5363" y="6854"/>
                    <a:pt x="5845" y="6854"/>
                  </a:cubicBezTo>
                  <a:cubicBezTo>
                    <a:pt x="8571" y="6854"/>
                    <a:pt x="10096" y="3013"/>
                    <a:pt x="8002" y="393"/>
                  </a:cubicBezTo>
                  <a:lnTo>
                    <a:pt x="8002" y="393"/>
                  </a:lnTo>
                  <a:lnTo>
                    <a:pt x="7644" y="786"/>
                  </a:lnTo>
                  <a:cubicBezTo>
                    <a:pt x="7644" y="786"/>
                    <a:pt x="8549" y="2917"/>
                    <a:pt x="7406" y="4215"/>
                  </a:cubicBezTo>
                  <a:cubicBezTo>
                    <a:pt x="7191" y="4460"/>
                    <a:pt x="7008" y="4557"/>
                    <a:pt x="6847" y="4557"/>
                  </a:cubicBezTo>
                  <a:cubicBezTo>
                    <a:pt x="6243" y="4557"/>
                    <a:pt x="5950" y="3196"/>
                    <a:pt x="5426" y="3196"/>
                  </a:cubicBezTo>
                  <a:cubicBezTo>
                    <a:pt x="5356" y="3196"/>
                    <a:pt x="5283" y="3220"/>
                    <a:pt x="5204" y="3274"/>
                  </a:cubicBezTo>
                  <a:cubicBezTo>
                    <a:pt x="4530" y="3730"/>
                    <a:pt x="4605" y="4919"/>
                    <a:pt x="4169" y="4919"/>
                  </a:cubicBezTo>
                  <a:cubicBezTo>
                    <a:pt x="4058" y="4919"/>
                    <a:pt x="3914" y="4842"/>
                    <a:pt x="3715" y="4656"/>
                  </a:cubicBezTo>
                  <a:cubicBezTo>
                    <a:pt x="1906" y="2953"/>
                    <a:pt x="4263" y="405"/>
                    <a:pt x="4263" y="405"/>
                  </a:cubicBezTo>
                  <a:lnTo>
                    <a:pt x="3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14"/>
            <p:cNvSpPr/>
            <p:nvPr/>
          </p:nvSpPr>
          <p:spPr>
            <a:xfrm>
              <a:off x="1993474" y="2776252"/>
              <a:ext cx="28618" cy="42942"/>
            </a:xfrm>
            <a:custGeom>
              <a:avLst/>
              <a:gdLst/>
              <a:ahLst/>
              <a:cxnLst/>
              <a:rect l="l" t="t" r="r" b="b"/>
              <a:pathLst>
                <a:path w="929" h="1394" extrusionOk="0">
                  <a:moveTo>
                    <a:pt x="560" y="0"/>
                  </a:moveTo>
                  <a:cubicBezTo>
                    <a:pt x="536" y="0"/>
                    <a:pt x="512" y="12"/>
                    <a:pt x="512" y="24"/>
                  </a:cubicBezTo>
                  <a:cubicBezTo>
                    <a:pt x="369" y="417"/>
                    <a:pt x="96" y="1191"/>
                    <a:pt x="24" y="1298"/>
                  </a:cubicBezTo>
                  <a:cubicBezTo>
                    <a:pt x="0" y="1346"/>
                    <a:pt x="12" y="1369"/>
                    <a:pt x="24" y="1381"/>
                  </a:cubicBezTo>
                  <a:cubicBezTo>
                    <a:pt x="24" y="1381"/>
                    <a:pt x="36" y="1393"/>
                    <a:pt x="72" y="1393"/>
                  </a:cubicBezTo>
                  <a:cubicBezTo>
                    <a:pt x="143" y="1393"/>
                    <a:pt x="346" y="1346"/>
                    <a:pt x="905" y="1084"/>
                  </a:cubicBezTo>
                  <a:cubicBezTo>
                    <a:pt x="917" y="1084"/>
                    <a:pt x="929" y="1060"/>
                    <a:pt x="917" y="1036"/>
                  </a:cubicBezTo>
                  <a:cubicBezTo>
                    <a:pt x="917" y="1019"/>
                    <a:pt x="904" y="1008"/>
                    <a:pt x="888" y="1008"/>
                  </a:cubicBezTo>
                  <a:cubicBezTo>
                    <a:pt x="882" y="1008"/>
                    <a:pt x="876" y="1009"/>
                    <a:pt x="869" y="1012"/>
                  </a:cubicBezTo>
                  <a:cubicBezTo>
                    <a:pt x="572" y="1143"/>
                    <a:pt x="238" y="1286"/>
                    <a:pt x="107" y="1310"/>
                  </a:cubicBezTo>
                  <a:cubicBezTo>
                    <a:pt x="227" y="1072"/>
                    <a:pt x="572" y="96"/>
                    <a:pt x="584" y="60"/>
                  </a:cubicBezTo>
                  <a:cubicBezTo>
                    <a:pt x="596" y="36"/>
                    <a:pt x="584" y="12"/>
                    <a:pt x="5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14"/>
            <p:cNvSpPr/>
            <p:nvPr/>
          </p:nvSpPr>
          <p:spPr>
            <a:xfrm>
              <a:off x="2006320" y="2828682"/>
              <a:ext cx="17990" cy="25722"/>
            </a:xfrm>
            <a:custGeom>
              <a:avLst/>
              <a:gdLst/>
              <a:ahLst/>
              <a:cxnLst/>
              <a:rect l="l" t="t" r="r" b="b"/>
              <a:pathLst>
                <a:path w="584" h="835" extrusionOk="0">
                  <a:moveTo>
                    <a:pt x="36" y="1"/>
                  </a:moveTo>
                  <a:cubicBezTo>
                    <a:pt x="24" y="13"/>
                    <a:pt x="0" y="25"/>
                    <a:pt x="0" y="48"/>
                  </a:cubicBezTo>
                  <a:lnTo>
                    <a:pt x="0" y="84"/>
                  </a:lnTo>
                  <a:cubicBezTo>
                    <a:pt x="0" y="382"/>
                    <a:pt x="24" y="775"/>
                    <a:pt x="202" y="834"/>
                  </a:cubicBezTo>
                  <a:lnTo>
                    <a:pt x="238" y="834"/>
                  </a:lnTo>
                  <a:cubicBezTo>
                    <a:pt x="262" y="834"/>
                    <a:pt x="286" y="822"/>
                    <a:pt x="298" y="810"/>
                  </a:cubicBezTo>
                  <a:cubicBezTo>
                    <a:pt x="476" y="703"/>
                    <a:pt x="572" y="144"/>
                    <a:pt x="583" y="84"/>
                  </a:cubicBezTo>
                  <a:cubicBezTo>
                    <a:pt x="583" y="60"/>
                    <a:pt x="572" y="37"/>
                    <a:pt x="548" y="37"/>
                  </a:cubicBezTo>
                  <a:cubicBezTo>
                    <a:pt x="543" y="34"/>
                    <a:pt x="539" y="33"/>
                    <a:pt x="535" y="33"/>
                  </a:cubicBezTo>
                  <a:cubicBezTo>
                    <a:pt x="519" y="33"/>
                    <a:pt x="510" y="51"/>
                    <a:pt x="500" y="60"/>
                  </a:cubicBezTo>
                  <a:cubicBezTo>
                    <a:pt x="464" y="287"/>
                    <a:pt x="369" y="680"/>
                    <a:pt x="262" y="739"/>
                  </a:cubicBezTo>
                  <a:cubicBezTo>
                    <a:pt x="238" y="751"/>
                    <a:pt x="238" y="751"/>
                    <a:pt x="226" y="751"/>
                  </a:cubicBezTo>
                  <a:cubicBezTo>
                    <a:pt x="167" y="739"/>
                    <a:pt x="83" y="632"/>
                    <a:pt x="83" y="84"/>
                  </a:cubicBezTo>
                  <a:cubicBezTo>
                    <a:pt x="83" y="60"/>
                    <a:pt x="83" y="48"/>
                    <a:pt x="83" y="37"/>
                  </a:cubicBezTo>
                  <a:cubicBezTo>
                    <a:pt x="83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14"/>
            <p:cNvSpPr/>
            <p:nvPr/>
          </p:nvSpPr>
          <p:spPr>
            <a:xfrm>
              <a:off x="2037494" y="2775143"/>
              <a:ext cx="23843" cy="31205"/>
            </a:xfrm>
            <a:custGeom>
              <a:avLst/>
              <a:gdLst/>
              <a:ahLst/>
              <a:cxnLst/>
              <a:rect l="l" t="t" r="r" b="b"/>
              <a:pathLst>
                <a:path w="774" h="1013" extrusionOk="0">
                  <a:moveTo>
                    <a:pt x="72" y="1"/>
                  </a:moveTo>
                  <a:cubicBezTo>
                    <a:pt x="48" y="1"/>
                    <a:pt x="36" y="24"/>
                    <a:pt x="36" y="48"/>
                  </a:cubicBezTo>
                  <a:cubicBezTo>
                    <a:pt x="24" y="191"/>
                    <a:pt x="0" y="953"/>
                    <a:pt x="238" y="1001"/>
                  </a:cubicBezTo>
                  <a:cubicBezTo>
                    <a:pt x="238" y="1013"/>
                    <a:pt x="250" y="1013"/>
                    <a:pt x="262" y="1013"/>
                  </a:cubicBezTo>
                  <a:cubicBezTo>
                    <a:pt x="357" y="1013"/>
                    <a:pt x="500" y="905"/>
                    <a:pt x="774" y="346"/>
                  </a:cubicBezTo>
                  <a:cubicBezTo>
                    <a:pt x="774" y="322"/>
                    <a:pt x="774" y="298"/>
                    <a:pt x="750" y="286"/>
                  </a:cubicBezTo>
                  <a:cubicBezTo>
                    <a:pt x="744" y="283"/>
                    <a:pt x="737" y="282"/>
                    <a:pt x="731" y="282"/>
                  </a:cubicBezTo>
                  <a:cubicBezTo>
                    <a:pt x="714" y="282"/>
                    <a:pt x="699" y="293"/>
                    <a:pt x="691" y="310"/>
                  </a:cubicBezTo>
                  <a:cubicBezTo>
                    <a:pt x="432" y="848"/>
                    <a:pt x="310" y="919"/>
                    <a:pt x="263" y="919"/>
                  </a:cubicBezTo>
                  <a:cubicBezTo>
                    <a:pt x="258" y="919"/>
                    <a:pt x="254" y="918"/>
                    <a:pt x="250" y="917"/>
                  </a:cubicBezTo>
                  <a:cubicBezTo>
                    <a:pt x="131" y="894"/>
                    <a:pt x="95" y="393"/>
                    <a:pt x="119" y="48"/>
                  </a:cubicBezTo>
                  <a:cubicBezTo>
                    <a:pt x="119" y="24"/>
                    <a:pt x="95" y="1"/>
                    <a:pt x="7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1966335" y="2778315"/>
              <a:ext cx="24244" cy="30251"/>
            </a:xfrm>
            <a:custGeom>
              <a:avLst/>
              <a:gdLst/>
              <a:ahLst/>
              <a:cxnLst/>
              <a:rect l="l" t="t" r="r" b="b"/>
              <a:pathLst>
                <a:path w="787" h="982" extrusionOk="0">
                  <a:moveTo>
                    <a:pt x="732" y="0"/>
                  </a:moveTo>
                  <a:cubicBezTo>
                    <a:pt x="715" y="0"/>
                    <a:pt x="703" y="11"/>
                    <a:pt x="703" y="29"/>
                  </a:cubicBezTo>
                  <a:cubicBezTo>
                    <a:pt x="562" y="452"/>
                    <a:pt x="363" y="898"/>
                    <a:pt x="254" y="898"/>
                  </a:cubicBezTo>
                  <a:cubicBezTo>
                    <a:pt x="253" y="898"/>
                    <a:pt x="252" y="898"/>
                    <a:pt x="250" y="898"/>
                  </a:cubicBezTo>
                  <a:cubicBezTo>
                    <a:pt x="215" y="886"/>
                    <a:pt x="107" y="814"/>
                    <a:pt x="84" y="64"/>
                  </a:cubicBezTo>
                  <a:cubicBezTo>
                    <a:pt x="84" y="40"/>
                    <a:pt x="60" y="17"/>
                    <a:pt x="36" y="17"/>
                  </a:cubicBezTo>
                  <a:cubicBezTo>
                    <a:pt x="12" y="29"/>
                    <a:pt x="0" y="40"/>
                    <a:pt x="0" y="64"/>
                  </a:cubicBezTo>
                  <a:cubicBezTo>
                    <a:pt x="24" y="850"/>
                    <a:pt x="143" y="957"/>
                    <a:pt x="238" y="969"/>
                  </a:cubicBezTo>
                  <a:cubicBezTo>
                    <a:pt x="238" y="981"/>
                    <a:pt x="250" y="981"/>
                    <a:pt x="250" y="981"/>
                  </a:cubicBezTo>
                  <a:cubicBezTo>
                    <a:pt x="477" y="981"/>
                    <a:pt x="715" y="267"/>
                    <a:pt x="774" y="52"/>
                  </a:cubicBezTo>
                  <a:cubicBezTo>
                    <a:pt x="786" y="29"/>
                    <a:pt x="774" y="5"/>
                    <a:pt x="750" y="5"/>
                  </a:cubicBezTo>
                  <a:cubicBezTo>
                    <a:pt x="744" y="2"/>
                    <a:pt x="738" y="0"/>
                    <a:pt x="73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1919018" y="2837677"/>
              <a:ext cx="190375" cy="77598"/>
            </a:xfrm>
            <a:custGeom>
              <a:avLst/>
              <a:gdLst/>
              <a:ahLst/>
              <a:cxnLst/>
              <a:rect l="l" t="t" r="r" b="b"/>
              <a:pathLst>
                <a:path w="6180" h="2519" extrusionOk="0">
                  <a:moveTo>
                    <a:pt x="941" y="602"/>
                  </a:moveTo>
                  <a:cubicBezTo>
                    <a:pt x="953" y="602"/>
                    <a:pt x="965" y="614"/>
                    <a:pt x="977" y="614"/>
                  </a:cubicBezTo>
                  <a:cubicBezTo>
                    <a:pt x="1072" y="638"/>
                    <a:pt x="1096" y="709"/>
                    <a:pt x="1096" y="757"/>
                  </a:cubicBezTo>
                  <a:cubicBezTo>
                    <a:pt x="1108" y="852"/>
                    <a:pt x="1060" y="959"/>
                    <a:pt x="965" y="1019"/>
                  </a:cubicBezTo>
                  <a:cubicBezTo>
                    <a:pt x="929" y="1042"/>
                    <a:pt x="870" y="1066"/>
                    <a:pt x="798" y="1066"/>
                  </a:cubicBezTo>
                  <a:cubicBezTo>
                    <a:pt x="786" y="935"/>
                    <a:pt x="798" y="804"/>
                    <a:pt x="834" y="709"/>
                  </a:cubicBezTo>
                  <a:cubicBezTo>
                    <a:pt x="858" y="638"/>
                    <a:pt x="893" y="602"/>
                    <a:pt x="941" y="602"/>
                  </a:cubicBezTo>
                  <a:close/>
                  <a:moveTo>
                    <a:pt x="5275" y="852"/>
                  </a:moveTo>
                  <a:cubicBezTo>
                    <a:pt x="5430" y="852"/>
                    <a:pt x="5620" y="959"/>
                    <a:pt x="5715" y="1126"/>
                  </a:cubicBezTo>
                  <a:cubicBezTo>
                    <a:pt x="5632" y="1167"/>
                    <a:pt x="5558" y="1182"/>
                    <a:pt x="5496" y="1182"/>
                  </a:cubicBezTo>
                  <a:cubicBezTo>
                    <a:pt x="5416" y="1182"/>
                    <a:pt x="5356" y="1158"/>
                    <a:pt x="5322" y="1138"/>
                  </a:cubicBezTo>
                  <a:cubicBezTo>
                    <a:pt x="5215" y="1078"/>
                    <a:pt x="5156" y="971"/>
                    <a:pt x="5168" y="911"/>
                  </a:cubicBezTo>
                  <a:cubicBezTo>
                    <a:pt x="5168" y="876"/>
                    <a:pt x="5203" y="852"/>
                    <a:pt x="5251" y="852"/>
                  </a:cubicBezTo>
                  <a:close/>
                  <a:moveTo>
                    <a:pt x="1536" y="1150"/>
                  </a:moveTo>
                  <a:cubicBezTo>
                    <a:pt x="1548" y="1150"/>
                    <a:pt x="1548" y="1161"/>
                    <a:pt x="1560" y="1161"/>
                  </a:cubicBezTo>
                  <a:cubicBezTo>
                    <a:pt x="1632" y="1197"/>
                    <a:pt x="1643" y="1340"/>
                    <a:pt x="1584" y="1471"/>
                  </a:cubicBezTo>
                  <a:cubicBezTo>
                    <a:pt x="1572" y="1507"/>
                    <a:pt x="1560" y="1531"/>
                    <a:pt x="1548" y="1542"/>
                  </a:cubicBezTo>
                  <a:cubicBezTo>
                    <a:pt x="1477" y="1388"/>
                    <a:pt x="1465" y="1245"/>
                    <a:pt x="1501" y="1185"/>
                  </a:cubicBezTo>
                  <a:cubicBezTo>
                    <a:pt x="1512" y="1161"/>
                    <a:pt x="1524" y="1150"/>
                    <a:pt x="1536" y="1150"/>
                  </a:cubicBezTo>
                  <a:close/>
                  <a:moveTo>
                    <a:pt x="2477" y="1471"/>
                  </a:moveTo>
                  <a:cubicBezTo>
                    <a:pt x="2477" y="1471"/>
                    <a:pt x="2489" y="1471"/>
                    <a:pt x="2501" y="1483"/>
                  </a:cubicBezTo>
                  <a:cubicBezTo>
                    <a:pt x="2620" y="1566"/>
                    <a:pt x="2644" y="1792"/>
                    <a:pt x="2584" y="1947"/>
                  </a:cubicBezTo>
                  <a:cubicBezTo>
                    <a:pt x="2584" y="1947"/>
                    <a:pt x="2572" y="1935"/>
                    <a:pt x="2572" y="1935"/>
                  </a:cubicBezTo>
                  <a:cubicBezTo>
                    <a:pt x="2465" y="1697"/>
                    <a:pt x="2453" y="1495"/>
                    <a:pt x="2477" y="1471"/>
                  </a:cubicBezTo>
                  <a:close/>
                  <a:moveTo>
                    <a:pt x="4394" y="1554"/>
                  </a:moveTo>
                  <a:cubicBezTo>
                    <a:pt x="4406" y="1554"/>
                    <a:pt x="4429" y="1554"/>
                    <a:pt x="4453" y="1566"/>
                  </a:cubicBezTo>
                  <a:cubicBezTo>
                    <a:pt x="4608" y="1602"/>
                    <a:pt x="4691" y="1781"/>
                    <a:pt x="4691" y="1947"/>
                  </a:cubicBezTo>
                  <a:cubicBezTo>
                    <a:pt x="4596" y="1912"/>
                    <a:pt x="4525" y="1864"/>
                    <a:pt x="4453" y="1804"/>
                  </a:cubicBezTo>
                  <a:cubicBezTo>
                    <a:pt x="4358" y="1697"/>
                    <a:pt x="4334" y="1602"/>
                    <a:pt x="4346" y="1578"/>
                  </a:cubicBezTo>
                  <a:cubicBezTo>
                    <a:pt x="4358" y="1566"/>
                    <a:pt x="4370" y="1554"/>
                    <a:pt x="4394" y="1554"/>
                  </a:cubicBezTo>
                  <a:close/>
                  <a:moveTo>
                    <a:pt x="3525" y="1602"/>
                  </a:moveTo>
                  <a:cubicBezTo>
                    <a:pt x="3667" y="1626"/>
                    <a:pt x="3715" y="1769"/>
                    <a:pt x="3715" y="1876"/>
                  </a:cubicBezTo>
                  <a:cubicBezTo>
                    <a:pt x="3703" y="1971"/>
                    <a:pt x="3667" y="2078"/>
                    <a:pt x="3596" y="2162"/>
                  </a:cubicBezTo>
                  <a:cubicBezTo>
                    <a:pt x="3513" y="2066"/>
                    <a:pt x="3453" y="1959"/>
                    <a:pt x="3417" y="1876"/>
                  </a:cubicBezTo>
                  <a:cubicBezTo>
                    <a:pt x="3382" y="1769"/>
                    <a:pt x="3382" y="1673"/>
                    <a:pt x="3417" y="1626"/>
                  </a:cubicBezTo>
                  <a:cubicBezTo>
                    <a:pt x="3429" y="1614"/>
                    <a:pt x="3453" y="1602"/>
                    <a:pt x="3489" y="1602"/>
                  </a:cubicBezTo>
                  <a:close/>
                  <a:moveTo>
                    <a:pt x="5895" y="1"/>
                  </a:moveTo>
                  <a:cubicBezTo>
                    <a:pt x="5885" y="1"/>
                    <a:pt x="5876" y="7"/>
                    <a:pt x="5870" y="18"/>
                  </a:cubicBezTo>
                  <a:cubicBezTo>
                    <a:pt x="5846" y="30"/>
                    <a:pt x="5858" y="54"/>
                    <a:pt x="5870" y="78"/>
                  </a:cubicBezTo>
                  <a:cubicBezTo>
                    <a:pt x="5870" y="78"/>
                    <a:pt x="6096" y="292"/>
                    <a:pt x="6084" y="566"/>
                  </a:cubicBezTo>
                  <a:cubicBezTo>
                    <a:pt x="6084" y="721"/>
                    <a:pt x="6013" y="876"/>
                    <a:pt x="5870" y="1019"/>
                  </a:cubicBezTo>
                  <a:cubicBezTo>
                    <a:pt x="5846" y="1042"/>
                    <a:pt x="5811" y="1066"/>
                    <a:pt x="5787" y="1078"/>
                  </a:cubicBezTo>
                  <a:cubicBezTo>
                    <a:pt x="5677" y="892"/>
                    <a:pt x="5466" y="766"/>
                    <a:pt x="5294" y="766"/>
                  </a:cubicBezTo>
                  <a:cubicBezTo>
                    <a:pt x="5279" y="766"/>
                    <a:pt x="5265" y="767"/>
                    <a:pt x="5251" y="769"/>
                  </a:cubicBezTo>
                  <a:cubicBezTo>
                    <a:pt x="5156" y="780"/>
                    <a:pt x="5108" y="816"/>
                    <a:pt x="5084" y="888"/>
                  </a:cubicBezTo>
                  <a:cubicBezTo>
                    <a:pt x="5072" y="995"/>
                    <a:pt x="5156" y="1138"/>
                    <a:pt x="5287" y="1209"/>
                  </a:cubicBezTo>
                  <a:cubicBezTo>
                    <a:pt x="5329" y="1230"/>
                    <a:pt x="5407" y="1263"/>
                    <a:pt x="5508" y="1263"/>
                  </a:cubicBezTo>
                  <a:cubicBezTo>
                    <a:pt x="5580" y="1263"/>
                    <a:pt x="5662" y="1246"/>
                    <a:pt x="5751" y="1197"/>
                  </a:cubicBezTo>
                  <a:cubicBezTo>
                    <a:pt x="5751" y="1209"/>
                    <a:pt x="5751" y="1209"/>
                    <a:pt x="5751" y="1209"/>
                  </a:cubicBezTo>
                  <a:cubicBezTo>
                    <a:pt x="5834" y="1447"/>
                    <a:pt x="5692" y="1673"/>
                    <a:pt x="5382" y="1852"/>
                  </a:cubicBezTo>
                  <a:cubicBezTo>
                    <a:pt x="5217" y="1948"/>
                    <a:pt x="5065" y="1986"/>
                    <a:pt x="4925" y="1986"/>
                  </a:cubicBezTo>
                  <a:cubicBezTo>
                    <a:pt x="4873" y="1986"/>
                    <a:pt x="4823" y="1981"/>
                    <a:pt x="4775" y="1971"/>
                  </a:cubicBezTo>
                  <a:cubicBezTo>
                    <a:pt x="4787" y="1757"/>
                    <a:pt x="4680" y="1542"/>
                    <a:pt x="4477" y="1483"/>
                  </a:cubicBezTo>
                  <a:cubicBezTo>
                    <a:pt x="4444" y="1474"/>
                    <a:pt x="4417" y="1470"/>
                    <a:pt x="4394" y="1470"/>
                  </a:cubicBezTo>
                  <a:cubicBezTo>
                    <a:pt x="4325" y="1470"/>
                    <a:pt x="4296" y="1504"/>
                    <a:pt x="4287" y="1531"/>
                  </a:cubicBezTo>
                  <a:cubicBezTo>
                    <a:pt x="4239" y="1614"/>
                    <a:pt x="4287" y="1745"/>
                    <a:pt x="4406" y="1864"/>
                  </a:cubicBezTo>
                  <a:cubicBezTo>
                    <a:pt x="4477" y="1935"/>
                    <a:pt x="4572" y="1995"/>
                    <a:pt x="4691" y="2031"/>
                  </a:cubicBezTo>
                  <a:cubicBezTo>
                    <a:pt x="4691" y="2054"/>
                    <a:pt x="4680" y="2066"/>
                    <a:pt x="4680" y="2078"/>
                  </a:cubicBezTo>
                  <a:cubicBezTo>
                    <a:pt x="4639" y="2263"/>
                    <a:pt x="4509" y="2438"/>
                    <a:pt x="4247" y="2438"/>
                  </a:cubicBezTo>
                  <a:cubicBezTo>
                    <a:pt x="4204" y="2438"/>
                    <a:pt x="4158" y="2433"/>
                    <a:pt x="4108" y="2423"/>
                  </a:cubicBezTo>
                  <a:cubicBezTo>
                    <a:pt x="3929" y="2388"/>
                    <a:pt x="3775" y="2316"/>
                    <a:pt x="3667" y="2221"/>
                  </a:cubicBezTo>
                  <a:cubicBezTo>
                    <a:pt x="3751" y="2114"/>
                    <a:pt x="3787" y="1995"/>
                    <a:pt x="3798" y="1876"/>
                  </a:cubicBezTo>
                  <a:cubicBezTo>
                    <a:pt x="3798" y="1697"/>
                    <a:pt x="3703" y="1554"/>
                    <a:pt x="3537" y="1519"/>
                  </a:cubicBezTo>
                  <a:cubicBezTo>
                    <a:pt x="3518" y="1514"/>
                    <a:pt x="3501" y="1512"/>
                    <a:pt x="3486" y="1512"/>
                  </a:cubicBezTo>
                  <a:cubicBezTo>
                    <a:pt x="3420" y="1512"/>
                    <a:pt x="3377" y="1547"/>
                    <a:pt x="3358" y="1566"/>
                  </a:cubicBezTo>
                  <a:cubicBezTo>
                    <a:pt x="3298" y="1638"/>
                    <a:pt x="3286" y="1757"/>
                    <a:pt x="3334" y="1900"/>
                  </a:cubicBezTo>
                  <a:cubicBezTo>
                    <a:pt x="3370" y="1995"/>
                    <a:pt x="3441" y="2114"/>
                    <a:pt x="3548" y="2221"/>
                  </a:cubicBezTo>
                  <a:cubicBezTo>
                    <a:pt x="3453" y="2304"/>
                    <a:pt x="3322" y="2364"/>
                    <a:pt x="3167" y="2388"/>
                  </a:cubicBezTo>
                  <a:cubicBezTo>
                    <a:pt x="3153" y="2389"/>
                    <a:pt x="3139" y="2390"/>
                    <a:pt x="3126" y="2390"/>
                  </a:cubicBezTo>
                  <a:cubicBezTo>
                    <a:pt x="2875" y="2390"/>
                    <a:pt x="2711" y="2189"/>
                    <a:pt x="2632" y="2031"/>
                  </a:cubicBezTo>
                  <a:cubicBezTo>
                    <a:pt x="2739" y="1840"/>
                    <a:pt x="2715" y="1542"/>
                    <a:pt x="2560" y="1411"/>
                  </a:cubicBezTo>
                  <a:cubicBezTo>
                    <a:pt x="2533" y="1390"/>
                    <a:pt x="2509" y="1383"/>
                    <a:pt x="2489" y="1383"/>
                  </a:cubicBezTo>
                  <a:cubicBezTo>
                    <a:pt x="2465" y="1383"/>
                    <a:pt x="2448" y="1393"/>
                    <a:pt x="2441" y="1400"/>
                  </a:cubicBezTo>
                  <a:cubicBezTo>
                    <a:pt x="2346" y="1459"/>
                    <a:pt x="2405" y="1733"/>
                    <a:pt x="2465" y="1888"/>
                  </a:cubicBezTo>
                  <a:cubicBezTo>
                    <a:pt x="2477" y="1923"/>
                    <a:pt x="2501" y="1971"/>
                    <a:pt x="2524" y="2031"/>
                  </a:cubicBezTo>
                  <a:cubicBezTo>
                    <a:pt x="2477" y="2090"/>
                    <a:pt x="2408" y="2120"/>
                    <a:pt x="2324" y="2120"/>
                  </a:cubicBezTo>
                  <a:cubicBezTo>
                    <a:pt x="2239" y="2120"/>
                    <a:pt x="2138" y="2090"/>
                    <a:pt x="2024" y="2031"/>
                  </a:cubicBezTo>
                  <a:cubicBezTo>
                    <a:pt x="1810" y="1923"/>
                    <a:pt x="1679" y="1769"/>
                    <a:pt x="1596" y="1626"/>
                  </a:cubicBezTo>
                  <a:cubicBezTo>
                    <a:pt x="1620" y="1590"/>
                    <a:pt x="1643" y="1554"/>
                    <a:pt x="1667" y="1507"/>
                  </a:cubicBezTo>
                  <a:cubicBezTo>
                    <a:pt x="1739" y="1352"/>
                    <a:pt x="1727" y="1138"/>
                    <a:pt x="1596" y="1078"/>
                  </a:cubicBezTo>
                  <a:cubicBezTo>
                    <a:pt x="1578" y="1072"/>
                    <a:pt x="1561" y="1069"/>
                    <a:pt x="1545" y="1069"/>
                  </a:cubicBezTo>
                  <a:cubicBezTo>
                    <a:pt x="1496" y="1069"/>
                    <a:pt x="1456" y="1096"/>
                    <a:pt x="1429" y="1150"/>
                  </a:cubicBezTo>
                  <a:cubicBezTo>
                    <a:pt x="1381" y="1245"/>
                    <a:pt x="1393" y="1423"/>
                    <a:pt x="1489" y="1614"/>
                  </a:cubicBezTo>
                  <a:cubicBezTo>
                    <a:pt x="1436" y="1666"/>
                    <a:pt x="1370" y="1700"/>
                    <a:pt x="1289" y="1700"/>
                  </a:cubicBezTo>
                  <a:cubicBezTo>
                    <a:pt x="1242" y="1700"/>
                    <a:pt x="1189" y="1688"/>
                    <a:pt x="1131" y="1661"/>
                  </a:cubicBezTo>
                  <a:cubicBezTo>
                    <a:pt x="953" y="1590"/>
                    <a:pt x="846" y="1376"/>
                    <a:pt x="810" y="1150"/>
                  </a:cubicBezTo>
                  <a:cubicBezTo>
                    <a:pt x="881" y="1150"/>
                    <a:pt x="953" y="1126"/>
                    <a:pt x="1012" y="1090"/>
                  </a:cubicBezTo>
                  <a:cubicBezTo>
                    <a:pt x="1131" y="1007"/>
                    <a:pt x="1191" y="864"/>
                    <a:pt x="1179" y="745"/>
                  </a:cubicBezTo>
                  <a:cubicBezTo>
                    <a:pt x="1167" y="649"/>
                    <a:pt x="1108" y="566"/>
                    <a:pt x="1012" y="530"/>
                  </a:cubicBezTo>
                  <a:cubicBezTo>
                    <a:pt x="990" y="524"/>
                    <a:pt x="968" y="520"/>
                    <a:pt x="947" y="520"/>
                  </a:cubicBezTo>
                  <a:cubicBezTo>
                    <a:pt x="858" y="520"/>
                    <a:pt x="789" y="579"/>
                    <a:pt x="750" y="685"/>
                  </a:cubicBezTo>
                  <a:cubicBezTo>
                    <a:pt x="715" y="780"/>
                    <a:pt x="691" y="923"/>
                    <a:pt x="715" y="1066"/>
                  </a:cubicBezTo>
                  <a:cubicBezTo>
                    <a:pt x="655" y="1054"/>
                    <a:pt x="608" y="1042"/>
                    <a:pt x="548" y="1007"/>
                  </a:cubicBezTo>
                  <a:cubicBezTo>
                    <a:pt x="262" y="852"/>
                    <a:pt x="84" y="590"/>
                    <a:pt x="131" y="388"/>
                  </a:cubicBezTo>
                  <a:cubicBezTo>
                    <a:pt x="167" y="233"/>
                    <a:pt x="346" y="126"/>
                    <a:pt x="655" y="102"/>
                  </a:cubicBezTo>
                  <a:cubicBezTo>
                    <a:pt x="679" y="102"/>
                    <a:pt x="691" y="90"/>
                    <a:pt x="691" y="66"/>
                  </a:cubicBezTo>
                  <a:cubicBezTo>
                    <a:pt x="691" y="47"/>
                    <a:pt x="675" y="27"/>
                    <a:pt x="656" y="27"/>
                  </a:cubicBezTo>
                  <a:cubicBezTo>
                    <a:pt x="652" y="27"/>
                    <a:pt x="648" y="28"/>
                    <a:pt x="643" y="30"/>
                  </a:cubicBezTo>
                  <a:cubicBezTo>
                    <a:pt x="191" y="54"/>
                    <a:pt x="72" y="257"/>
                    <a:pt x="48" y="376"/>
                  </a:cubicBezTo>
                  <a:cubicBezTo>
                    <a:pt x="0" y="614"/>
                    <a:pt x="191" y="911"/>
                    <a:pt x="500" y="1078"/>
                  </a:cubicBezTo>
                  <a:cubicBezTo>
                    <a:pt x="584" y="1114"/>
                    <a:pt x="655" y="1138"/>
                    <a:pt x="727" y="1150"/>
                  </a:cubicBezTo>
                  <a:cubicBezTo>
                    <a:pt x="762" y="1400"/>
                    <a:pt x="881" y="1650"/>
                    <a:pt x="1096" y="1745"/>
                  </a:cubicBezTo>
                  <a:cubicBezTo>
                    <a:pt x="1166" y="1775"/>
                    <a:pt x="1229" y="1788"/>
                    <a:pt x="1287" y="1788"/>
                  </a:cubicBezTo>
                  <a:cubicBezTo>
                    <a:pt x="1386" y="1788"/>
                    <a:pt x="1468" y="1750"/>
                    <a:pt x="1536" y="1697"/>
                  </a:cubicBezTo>
                  <a:cubicBezTo>
                    <a:pt x="1620" y="1840"/>
                    <a:pt x="1774" y="1995"/>
                    <a:pt x="1989" y="2102"/>
                  </a:cubicBezTo>
                  <a:cubicBezTo>
                    <a:pt x="2125" y="2172"/>
                    <a:pt x="2235" y="2198"/>
                    <a:pt x="2323" y="2198"/>
                  </a:cubicBezTo>
                  <a:cubicBezTo>
                    <a:pt x="2444" y="2198"/>
                    <a:pt x="2524" y="2150"/>
                    <a:pt x="2572" y="2102"/>
                  </a:cubicBezTo>
                  <a:cubicBezTo>
                    <a:pt x="2673" y="2282"/>
                    <a:pt x="2860" y="2473"/>
                    <a:pt x="3122" y="2473"/>
                  </a:cubicBezTo>
                  <a:cubicBezTo>
                    <a:pt x="3137" y="2473"/>
                    <a:pt x="3152" y="2472"/>
                    <a:pt x="3167" y="2471"/>
                  </a:cubicBezTo>
                  <a:cubicBezTo>
                    <a:pt x="3358" y="2447"/>
                    <a:pt x="3501" y="2376"/>
                    <a:pt x="3608" y="2281"/>
                  </a:cubicBezTo>
                  <a:cubicBezTo>
                    <a:pt x="3727" y="2388"/>
                    <a:pt x="3894" y="2471"/>
                    <a:pt x="4096" y="2507"/>
                  </a:cubicBezTo>
                  <a:cubicBezTo>
                    <a:pt x="4144" y="2519"/>
                    <a:pt x="4191" y="2519"/>
                    <a:pt x="4239" y="2519"/>
                  </a:cubicBezTo>
                  <a:cubicBezTo>
                    <a:pt x="4549" y="2519"/>
                    <a:pt x="4715" y="2304"/>
                    <a:pt x="4763" y="2102"/>
                  </a:cubicBezTo>
                  <a:cubicBezTo>
                    <a:pt x="4763" y="2090"/>
                    <a:pt x="4775" y="2066"/>
                    <a:pt x="4775" y="2054"/>
                  </a:cubicBezTo>
                  <a:cubicBezTo>
                    <a:pt x="4822" y="2064"/>
                    <a:pt x="4873" y="2069"/>
                    <a:pt x="4926" y="2069"/>
                  </a:cubicBezTo>
                  <a:cubicBezTo>
                    <a:pt x="5074" y="2069"/>
                    <a:pt x="5243" y="2028"/>
                    <a:pt x="5418" y="1923"/>
                  </a:cubicBezTo>
                  <a:cubicBezTo>
                    <a:pt x="5906" y="1650"/>
                    <a:pt x="5882" y="1340"/>
                    <a:pt x="5834" y="1185"/>
                  </a:cubicBezTo>
                  <a:cubicBezTo>
                    <a:pt x="5834" y="1173"/>
                    <a:pt x="5823" y="1173"/>
                    <a:pt x="5823" y="1161"/>
                  </a:cubicBezTo>
                  <a:cubicBezTo>
                    <a:pt x="5858" y="1138"/>
                    <a:pt x="5894" y="1114"/>
                    <a:pt x="5930" y="1078"/>
                  </a:cubicBezTo>
                  <a:cubicBezTo>
                    <a:pt x="6084" y="923"/>
                    <a:pt x="6168" y="745"/>
                    <a:pt x="6168" y="566"/>
                  </a:cubicBezTo>
                  <a:cubicBezTo>
                    <a:pt x="6180" y="257"/>
                    <a:pt x="5942" y="18"/>
                    <a:pt x="5930" y="18"/>
                  </a:cubicBezTo>
                  <a:cubicBezTo>
                    <a:pt x="5918" y="7"/>
                    <a:pt x="5906" y="1"/>
                    <a:pt x="589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14"/>
            <p:cNvSpPr/>
            <p:nvPr/>
          </p:nvSpPr>
          <p:spPr>
            <a:xfrm>
              <a:off x="2045565" y="2804962"/>
              <a:ext cx="39246" cy="34563"/>
            </a:xfrm>
            <a:custGeom>
              <a:avLst/>
              <a:gdLst/>
              <a:ahLst/>
              <a:cxnLst/>
              <a:rect l="l" t="t" r="r" b="b"/>
              <a:pathLst>
                <a:path w="1274" h="1122" extrusionOk="0">
                  <a:moveTo>
                    <a:pt x="631" y="1"/>
                  </a:moveTo>
                  <a:cubicBezTo>
                    <a:pt x="519" y="1"/>
                    <a:pt x="407" y="34"/>
                    <a:pt x="310" y="104"/>
                  </a:cubicBezTo>
                  <a:cubicBezTo>
                    <a:pt x="60" y="283"/>
                    <a:pt x="0" y="640"/>
                    <a:pt x="179" y="890"/>
                  </a:cubicBezTo>
                  <a:cubicBezTo>
                    <a:pt x="293" y="1040"/>
                    <a:pt x="463" y="1121"/>
                    <a:pt x="635" y="1121"/>
                  </a:cubicBezTo>
                  <a:cubicBezTo>
                    <a:pt x="749" y="1121"/>
                    <a:pt x="864" y="1085"/>
                    <a:pt x="964" y="1009"/>
                  </a:cubicBezTo>
                  <a:cubicBezTo>
                    <a:pt x="1214" y="830"/>
                    <a:pt x="1274" y="485"/>
                    <a:pt x="1095" y="235"/>
                  </a:cubicBezTo>
                  <a:cubicBezTo>
                    <a:pt x="979" y="83"/>
                    <a:pt x="806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14"/>
            <p:cNvSpPr/>
            <p:nvPr/>
          </p:nvSpPr>
          <p:spPr>
            <a:xfrm>
              <a:off x="1946897" y="2810969"/>
              <a:ext cx="38907" cy="34378"/>
            </a:xfrm>
            <a:custGeom>
              <a:avLst/>
              <a:gdLst/>
              <a:ahLst/>
              <a:cxnLst/>
              <a:rect l="l" t="t" r="r" b="b"/>
              <a:pathLst>
                <a:path w="1263" h="1116" extrusionOk="0">
                  <a:moveTo>
                    <a:pt x="631" y="0"/>
                  </a:moveTo>
                  <a:cubicBezTo>
                    <a:pt x="572" y="0"/>
                    <a:pt x="512" y="9"/>
                    <a:pt x="453" y="28"/>
                  </a:cubicBezTo>
                  <a:cubicBezTo>
                    <a:pt x="167" y="123"/>
                    <a:pt x="0" y="445"/>
                    <a:pt x="107" y="731"/>
                  </a:cubicBezTo>
                  <a:cubicBezTo>
                    <a:pt x="184" y="969"/>
                    <a:pt x="397" y="1116"/>
                    <a:pt x="633" y="1116"/>
                  </a:cubicBezTo>
                  <a:cubicBezTo>
                    <a:pt x="691" y="1116"/>
                    <a:pt x="751" y="1107"/>
                    <a:pt x="810" y="1088"/>
                  </a:cubicBezTo>
                  <a:cubicBezTo>
                    <a:pt x="1108" y="993"/>
                    <a:pt x="1262" y="671"/>
                    <a:pt x="1167" y="385"/>
                  </a:cubicBezTo>
                  <a:cubicBezTo>
                    <a:pt x="1091" y="147"/>
                    <a:pt x="869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14"/>
            <p:cNvSpPr/>
            <p:nvPr/>
          </p:nvSpPr>
          <p:spPr>
            <a:xfrm>
              <a:off x="2099474" y="2764484"/>
              <a:ext cx="55757" cy="62319"/>
            </a:xfrm>
            <a:custGeom>
              <a:avLst/>
              <a:gdLst/>
              <a:ahLst/>
              <a:cxnLst/>
              <a:rect l="l" t="t" r="r" b="b"/>
              <a:pathLst>
                <a:path w="1810" h="2023" extrusionOk="0">
                  <a:moveTo>
                    <a:pt x="677" y="0"/>
                  </a:moveTo>
                  <a:cubicBezTo>
                    <a:pt x="203" y="0"/>
                    <a:pt x="0" y="739"/>
                    <a:pt x="0" y="739"/>
                  </a:cubicBezTo>
                  <a:cubicBezTo>
                    <a:pt x="0" y="739"/>
                    <a:pt x="44" y="2022"/>
                    <a:pt x="775" y="2022"/>
                  </a:cubicBezTo>
                  <a:cubicBezTo>
                    <a:pt x="809" y="2022"/>
                    <a:pt x="844" y="2019"/>
                    <a:pt x="881" y="2013"/>
                  </a:cubicBezTo>
                  <a:cubicBezTo>
                    <a:pt x="1715" y="1894"/>
                    <a:pt x="1810" y="680"/>
                    <a:pt x="1060" y="144"/>
                  </a:cubicBezTo>
                  <a:cubicBezTo>
                    <a:pt x="916" y="42"/>
                    <a:pt x="789" y="0"/>
                    <a:pt x="6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14"/>
            <p:cNvSpPr/>
            <p:nvPr/>
          </p:nvSpPr>
          <p:spPr>
            <a:xfrm>
              <a:off x="2109362" y="2785924"/>
              <a:ext cx="22056" cy="27755"/>
            </a:xfrm>
            <a:custGeom>
              <a:avLst/>
              <a:gdLst/>
              <a:ahLst/>
              <a:cxnLst/>
              <a:rect l="l" t="t" r="r" b="b"/>
              <a:pathLst>
                <a:path w="716" h="901" extrusionOk="0">
                  <a:moveTo>
                    <a:pt x="239" y="1"/>
                  </a:moveTo>
                  <a:cubicBezTo>
                    <a:pt x="199" y="1"/>
                    <a:pt x="162" y="10"/>
                    <a:pt x="132" y="32"/>
                  </a:cubicBezTo>
                  <a:cubicBezTo>
                    <a:pt x="1" y="127"/>
                    <a:pt x="25" y="401"/>
                    <a:pt x="203" y="877"/>
                  </a:cubicBezTo>
                  <a:cubicBezTo>
                    <a:pt x="215" y="889"/>
                    <a:pt x="227" y="901"/>
                    <a:pt x="251" y="901"/>
                  </a:cubicBezTo>
                  <a:lnTo>
                    <a:pt x="263" y="901"/>
                  </a:lnTo>
                  <a:cubicBezTo>
                    <a:pt x="286" y="889"/>
                    <a:pt x="298" y="865"/>
                    <a:pt x="286" y="853"/>
                  </a:cubicBezTo>
                  <a:cubicBezTo>
                    <a:pt x="72" y="282"/>
                    <a:pt x="132" y="139"/>
                    <a:pt x="179" y="103"/>
                  </a:cubicBezTo>
                  <a:cubicBezTo>
                    <a:pt x="198" y="89"/>
                    <a:pt x="223" y="83"/>
                    <a:pt x="251" y="83"/>
                  </a:cubicBezTo>
                  <a:cubicBezTo>
                    <a:pt x="365" y="83"/>
                    <a:pt x="539" y="184"/>
                    <a:pt x="644" y="270"/>
                  </a:cubicBezTo>
                  <a:cubicBezTo>
                    <a:pt x="650" y="276"/>
                    <a:pt x="661" y="279"/>
                    <a:pt x="673" y="279"/>
                  </a:cubicBezTo>
                  <a:cubicBezTo>
                    <a:pt x="685" y="279"/>
                    <a:pt x="697" y="276"/>
                    <a:pt x="703" y="270"/>
                  </a:cubicBezTo>
                  <a:cubicBezTo>
                    <a:pt x="715" y="246"/>
                    <a:pt x="715" y="222"/>
                    <a:pt x="691" y="210"/>
                  </a:cubicBezTo>
                  <a:cubicBezTo>
                    <a:pt x="662" y="181"/>
                    <a:pt x="418" y="1"/>
                    <a:pt x="23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14"/>
            <p:cNvSpPr/>
            <p:nvPr/>
          </p:nvSpPr>
          <p:spPr>
            <a:xfrm>
              <a:off x="1903369" y="3212265"/>
              <a:ext cx="79138" cy="37305"/>
            </a:xfrm>
            <a:custGeom>
              <a:avLst/>
              <a:gdLst/>
              <a:ahLst/>
              <a:cxnLst/>
              <a:rect l="l" t="t" r="r" b="b"/>
              <a:pathLst>
                <a:path w="2569" h="1211" extrusionOk="0">
                  <a:moveTo>
                    <a:pt x="2012" y="0"/>
                  </a:moveTo>
                  <a:cubicBezTo>
                    <a:pt x="1808" y="0"/>
                    <a:pt x="1606" y="17"/>
                    <a:pt x="1532" y="74"/>
                  </a:cubicBezTo>
                  <a:cubicBezTo>
                    <a:pt x="1294" y="253"/>
                    <a:pt x="270" y="1039"/>
                    <a:pt x="68" y="1158"/>
                  </a:cubicBezTo>
                  <a:cubicBezTo>
                    <a:pt x="0" y="1197"/>
                    <a:pt x="256" y="1211"/>
                    <a:pt x="626" y="1211"/>
                  </a:cubicBezTo>
                  <a:cubicBezTo>
                    <a:pt x="1367" y="1211"/>
                    <a:pt x="2568" y="1158"/>
                    <a:pt x="2568" y="1158"/>
                  </a:cubicBezTo>
                  <a:lnTo>
                    <a:pt x="2532" y="27"/>
                  </a:lnTo>
                  <a:cubicBezTo>
                    <a:pt x="2532" y="27"/>
                    <a:pt x="2271" y="0"/>
                    <a:pt x="20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14"/>
            <p:cNvSpPr/>
            <p:nvPr/>
          </p:nvSpPr>
          <p:spPr>
            <a:xfrm>
              <a:off x="2008507" y="3040990"/>
              <a:ext cx="161049" cy="74671"/>
            </a:xfrm>
            <a:custGeom>
              <a:avLst/>
              <a:gdLst/>
              <a:ahLst/>
              <a:cxnLst/>
              <a:rect l="l" t="t" r="r" b="b"/>
              <a:pathLst>
                <a:path w="5228" h="2424" extrusionOk="0">
                  <a:moveTo>
                    <a:pt x="4595" y="1"/>
                  </a:moveTo>
                  <a:cubicBezTo>
                    <a:pt x="3602" y="1"/>
                    <a:pt x="0" y="312"/>
                    <a:pt x="0" y="312"/>
                  </a:cubicBezTo>
                  <a:cubicBezTo>
                    <a:pt x="0" y="312"/>
                    <a:pt x="667" y="2086"/>
                    <a:pt x="667" y="2312"/>
                  </a:cubicBezTo>
                  <a:cubicBezTo>
                    <a:pt x="667" y="2397"/>
                    <a:pt x="1186" y="2423"/>
                    <a:pt x="1837" y="2423"/>
                  </a:cubicBezTo>
                  <a:cubicBezTo>
                    <a:pt x="2934" y="2423"/>
                    <a:pt x="4406" y="2348"/>
                    <a:pt x="4406" y="2348"/>
                  </a:cubicBezTo>
                  <a:cubicBezTo>
                    <a:pt x="4406" y="2348"/>
                    <a:pt x="5227" y="2003"/>
                    <a:pt x="4846" y="26"/>
                  </a:cubicBezTo>
                  <a:cubicBezTo>
                    <a:pt x="4843" y="9"/>
                    <a:pt x="4751" y="1"/>
                    <a:pt x="4595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14"/>
            <p:cNvSpPr/>
            <p:nvPr/>
          </p:nvSpPr>
          <p:spPr>
            <a:xfrm>
              <a:off x="2069747" y="3038987"/>
              <a:ext cx="108618" cy="82804"/>
            </a:xfrm>
            <a:custGeom>
              <a:avLst/>
              <a:gdLst/>
              <a:ahLst/>
              <a:cxnLst/>
              <a:rect l="l" t="t" r="r" b="b"/>
              <a:pathLst>
                <a:path w="3526" h="2688" extrusionOk="0">
                  <a:moveTo>
                    <a:pt x="2396" y="0"/>
                  </a:moveTo>
                  <a:cubicBezTo>
                    <a:pt x="1430" y="0"/>
                    <a:pt x="1" y="79"/>
                    <a:pt x="1" y="79"/>
                  </a:cubicBezTo>
                  <a:lnTo>
                    <a:pt x="346" y="2687"/>
                  </a:lnTo>
                  <a:cubicBezTo>
                    <a:pt x="346" y="2687"/>
                    <a:pt x="432" y="2688"/>
                    <a:pt x="571" y="2688"/>
                  </a:cubicBezTo>
                  <a:cubicBezTo>
                    <a:pt x="1127" y="2688"/>
                    <a:pt x="2537" y="2673"/>
                    <a:pt x="2727" y="2520"/>
                  </a:cubicBezTo>
                  <a:cubicBezTo>
                    <a:pt x="3525" y="1901"/>
                    <a:pt x="3263" y="79"/>
                    <a:pt x="3263" y="79"/>
                  </a:cubicBezTo>
                  <a:cubicBezTo>
                    <a:pt x="3247" y="20"/>
                    <a:pt x="2879" y="0"/>
                    <a:pt x="2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14"/>
            <p:cNvSpPr/>
            <p:nvPr/>
          </p:nvSpPr>
          <p:spPr>
            <a:xfrm>
              <a:off x="2008507" y="3046935"/>
              <a:ext cx="61271" cy="180825"/>
            </a:xfrm>
            <a:custGeom>
              <a:avLst/>
              <a:gdLst/>
              <a:ahLst/>
              <a:cxnLst/>
              <a:rect l="l" t="t" r="r" b="b"/>
              <a:pathLst>
                <a:path w="1989" h="5870" extrusionOk="0">
                  <a:moveTo>
                    <a:pt x="1989" y="0"/>
                  </a:moveTo>
                  <a:lnTo>
                    <a:pt x="0" y="119"/>
                  </a:lnTo>
                  <a:lnTo>
                    <a:pt x="417" y="5691"/>
                  </a:lnTo>
                  <a:lnTo>
                    <a:pt x="1679" y="5870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14"/>
            <p:cNvSpPr/>
            <p:nvPr/>
          </p:nvSpPr>
          <p:spPr>
            <a:xfrm>
              <a:off x="1982970" y="3211434"/>
              <a:ext cx="79107" cy="37767"/>
            </a:xfrm>
            <a:custGeom>
              <a:avLst/>
              <a:gdLst/>
              <a:ahLst/>
              <a:cxnLst/>
              <a:rect l="l" t="t" r="r" b="b"/>
              <a:pathLst>
                <a:path w="2568" h="1226" extrusionOk="0">
                  <a:moveTo>
                    <a:pt x="1838" y="0"/>
                  </a:moveTo>
                  <a:cubicBezTo>
                    <a:pt x="1585" y="0"/>
                    <a:pt x="1357" y="25"/>
                    <a:pt x="1341" y="113"/>
                  </a:cubicBezTo>
                  <a:cubicBezTo>
                    <a:pt x="1341" y="113"/>
                    <a:pt x="270" y="1054"/>
                    <a:pt x="67" y="1173"/>
                  </a:cubicBezTo>
                  <a:cubicBezTo>
                    <a:pt x="0" y="1212"/>
                    <a:pt x="255" y="1226"/>
                    <a:pt x="626" y="1226"/>
                  </a:cubicBezTo>
                  <a:cubicBezTo>
                    <a:pt x="1367" y="1226"/>
                    <a:pt x="2568" y="1173"/>
                    <a:pt x="2568" y="1173"/>
                  </a:cubicBezTo>
                  <a:lnTo>
                    <a:pt x="2532" y="42"/>
                  </a:lnTo>
                  <a:cubicBezTo>
                    <a:pt x="2532" y="42"/>
                    <a:pt x="2165" y="0"/>
                    <a:pt x="183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2009246" y="3066743"/>
              <a:ext cx="18729" cy="33762"/>
            </a:xfrm>
            <a:custGeom>
              <a:avLst/>
              <a:gdLst/>
              <a:ahLst/>
              <a:cxnLst/>
              <a:rect l="l" t="t" r="r" b="b"/>
              <a:pathLst>
                <a:path w="608" h="1096" extrusionOk="0">
                  <a:moveTo>
                    <a:pt x="560" y="0"/>
                  </a:moveTo>
                  <a:cubicBezTo>
                    <a:pt x="548" y="0"/>
                    <a:pt x="524" y="12"/>
                    <a:pt x="524" y="36"/>
                  </a:cubicBezTo>
                  <a:cubicBezTo>
                    <a:pt x="477" y="536"/>
                    <a:pt x="393" y="988"/>
                    <a:pt x="334" y="1012"/>
                  </a:cubicBezTo>
                  <a:cubicBezTo>
                    <a:pt x="310" y="1000"/>
                    <a:pt x="227" y="941"/>
                    <a:pt x="96" y="119"/>
                  </a:cubicBezTo>
                  <a:cubicBezTo>
                    <a:pt x="86" y="100"/>
                    <a:pt x="76" y="80"/>
                    <a:pt x="60" y="80"/>
                  </a:cubicBezTo>
                  <a:cubicBezTo>
                    <a:pt x="56" y="80"/>
                    <a:pt x="52" y="81"/>
                    <a:pt x="48" y="83"/>
                  </a:cubicBezTo>
                  <a:cubicBezTo>
                    <a:pt x="24" y="83"/>
                    <a:pt x="0" y="107"/>
                    <a:pt x="12" y="131"/>
                  </a:cubicBezTo>
                  <a:cubicBezTo>
                    <a:pt x="143" y="964"/>
                    <a:pt x="238" y="1095"/>
                    <a:pt x="334" y="1095"/>
                  </a:cubicBezTo>
                  <a:cubicBezTo>
                    <a:pt x="334" y="1095"/>
                    <a:pt x="334" y="1095"/>
                    <a:pt x="334" y="1083"/>
                  </a:cubicBezTo>
                  <a:cubicBezTo>
                    <a:pt x="500" y="1083"/>
                    <a:pt x="572" y="429"/>
                    <a:pt x="608" y="36"/>
                  </a:cubicBezTo>
                  <a:cubicBezTo>
                    <a:pt x="608" y="12"/>
                    <a:pt x="584" y="0"/>
                    <a:pt x="5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1937717" y="3071025"/>
              <a:ext cx="18360" cy="33516"/>
            </a:xfrm>
            <a:custGeom>
              <a:avLst/>
              <a:gdLst/>
              <a:ahLst/>
              <a:cxnLst/>
              <a:rect l="l" t="t" r="r" b="b"/>
              <a:pathLst>
                <a:path w="596" h="1088" extrusionOk="0">
                  <a:moveTo>
                    <a:pt x="547" y="1"/>
                  </a:moveTo>
                  <a:cubicBezTo>
                    <a:pt x="528" y="1"/>
                    <a:pt x="513" y="20"/>
                    <a:pt x="513" y="40"/>
                  </a:cubicBezTo>
                  <a:cubicBezTo>
                    <a:pt x="393" y="933"/>
                    <a:pt x="298" y="1004"/>
                    <a:pt x="274" y="1004"/>
                  </a:cubicBezTo>
                  <a:cubicBezTo>
                    <a:pt x="215" y="992"/>
                    <a:pt x="132" y="587"/>
                    <a:pt x="84" y="123"/>
                  </a:cubicBezTo>
                  <a:cubicBezTo>
                    <a:pt x="84" y="99"/>
                    <a:pt x="60" y="87"/>
                    <a:pt x="36" y="87"/>
                  </a:cubicBezTo>
                  <a:cubicBezTo>
                    <a:pt x="12" y="87"/>
                    <a:pt x="1" y="111"/>
                    <a:pt x="1" y="135"/>
                  </a:cubicBezTo>
                  <a:cubicBezTo>
                    <a:pt x="36" y="492"/>
                    <a:pt x="120" y="1087"/>
                    <a:pt x="274" y="1087"/>
                  </a:cubicBezTo>
                  <a:cubicBezTo>
                    <a:pt x="370" y="1087"/>
                    <a:pt x="465" y="956"/>
                    <a:pt x="596" y="52"/>
                  </a:cubicBezTo>
                  <a:cubicBezTo>
                    <a:pt x="596" y="28"/>
                    <a:pt x="584" y="4"/>
                    <a:pt x="560" y="4"/>
                  </a:cubicBezTo>
                  <a:cubicBezTo>
                    <a:pt x="556" y="2"/>
                    <a:pt x="551" y="1"/>
                    <a:pt x="5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1877555" y="2652231"/>
              <a:ext cx="166932" cy="106678"/>
            </a:xfrm>
            <a:custGeom>
              <a:avLst/>
              <a:gdLst/>
              <a:ahLst/>
              <a:cxnLst/>
              <a:rect l="l" t="t" r="r" b="b"/>
              <a:pathLst>
                <a:path w="5419" h="3463" extrusionOk="0">
                  <a:moveTo>
                    <a:pt x="3381" y="0"/>
                  </a:moveTo>
                  <a:cubicBezTo>
                    <a:pt x="2220" y="0"/>
                    <a:pt x="1900" y="939"/>
                    <a:pt x="1471" y="939"/>
                  </a:cubicBezTo>
                  <a:cubicBezTo>
                    <a:pt x="1335" y="939"/>
                    <a:pt x="1189" y="845"/>
                    <a:pt x="1001" y="597"/>
                  </a:cubicBezTo>
                  <a:lnTo>
                    <a:pt x="1001" y="597"/>
                  </a:lnTo>
                  <a:cubicBezTo>
                    <a:pt x="1001" y="597"/>
                    <a:pt x="239" y="1812"/>
                    <a:pt x="1406" y="2181"/>
                  </a:cubicBezTo>
                  <a:lnTo>
                    <a:pt x="441" y="1931"/>
                  </a:lnTo>
                  <a:lnTo>
                    <a:pt x="441" y="1931"/>
                  </a:lnTo>
                  <a:cubicBezTo>
                    <a:pt x="441" y="1931"/>
                    <a:pt x="1" y="3312"/>
                    <a:pt x="1739" y="3455"/>
                  </a:cubicBezTo>
                  <a:cubicBezTo>
                    <a:pt x="1795" y="3460"/>
                    <a:pt x="1849" y="3462"/>
                    <a:pt x="1901" y="3462"/>
                  </a:cubicBezTo>
                  <a:cubicBezTo>
                    <a:pt x="3234" y="3462"/>
                    <a:pt x="3160" y="1850"/>
                    <a:pt x="4154" y="1850"/>
                  </a:cubicBezTo>
                  <a:cubicBezTo>
                    <a:pt x="4309" y="1850"/>
                    <a:pt x="4489" y="1889"/>
                    <a:pt x="4704" y="1978"/>
                  </a:cubicBezTo>
                  <a:cubicBezTo>
                    <a:pt x="4704" y="1978"/>
                    <a:pt x="5418" y="204"/>
                    <a:pt x="3632" y="14"/>
                  </a:cubicBezTo>
                  <a:cubicBezTo>
                    <a:pt x="3545" y="4"/>
                    <a:pt x="3461" y="0"/>
                    <a:pt x="3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2021876" y="2672593"/>
              <a:ext cx="133262" cy="120879"/>
            </a:xfrm>
            <a:custGeom>
              <a:avLst/>
              <a:gdLst/>
              <a:ahLst/>
              <a:cxnLst/>
              <a:rect l="l" t="t" r="r" b="b"/>
              <a:pathLst>
                <a:path w="4326" h="3924" extrusionOk="0">
                  <a:moveTo>
                    <a:pt x="1359" y="0"/>
                  </a:moveTo>
                  <a:cubicBezTo>
                    <a:pt x="0" y="0"/>
                    <a:pt x="19" y="1317"/>
                    <a:pt x="19" y="1317"/>
                  </a:cubicBezTo>
                  <a:cubicBezTo>
                    <a:pt x="34" y="1317"/>
                    <a:pt x="50" y="1317"/>
                    <a:pt x="65" y="1317"/>
                  </a:cubicBezTo>
                  <a:cubicBezTo>
                    <a:pt x="1785" y="1317"/>
                    <a:pt x="688" y="3322"/>
                    <a:pt x="2329" y="3818"/>
                  </a:cubicBezTo>
                  <a:cubicBezTo>
                    <a:pt x="2575" y="3892"/>
                    <a:pt x="2788" y="3923"/>
                    <a:pt x="2971" y="3923"/>
                  </a:cubicBezTo>
                  <a:cubicBezTo>
                    <a:pt x="4025" y="3923"/>
                    <a:pt x="4103" y="2877"/>
                    <a:pt x="4103" y="2877"/>
                  </a:cubicBezTo>
                  <a:lnTo>
                    <a:pt x="3115" y="2758"/>
                  </a:lnTo>
                  <a:lnTo>
                    <a:pt x="3115" y="2758"/>
                  </a:lnTo>
                  <a:cubicBezTo>
                    <a:pt x="3150" y="2760"/>
                    <a:pt x="3183" y="2762"/>
                    <a:pt x="3216" y="2762"/>
                  </a:cubicBezTo>
                  <a:cubicBezTo>
                    <a:pt x="4325" y="2762"/>
                    <a:pt x="4067" y="1425"/>
                    <a:pt x="4067" y="1425"/>
                  </a:cubicBezTo>
                  <a:lnTo>
                    <a:pt x="4067" y="1425"/>
                  </a:lnTo>
                  <a:cubicBezTo>
                    <a:pt x="3869" y="1547"/>
                    <a:pt x="3728" y="1599"/>
                    <a:pt x="3620" y="1599"/>
                  </a:cubicBezTo>
                  <a:cubicBezTo>
                    <a:pt x="3100" y="1599"/>
                    <a:pt x="3377" y="383"/>
                    <a:pt x="1936" y="67"/>
                  </a:cubicBezTo>
                  <a:cubicBezTo>
                    <a:pt x="1720" y="21"/>
                    <a:pt x="1529" y="0"/>
                    <a:pt x="1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2125874" y="2909237"/>
              <a:ext cx="34502" cy="44914"/>
            </a:xfrm>
            <a:custGeom>
              <a:avLst/>
              <a:gdLst/>
              <a:ahLst/>
              <a:cxnLst/>
              <a:rect l="l" t="t" r="r" b="b"/>
              <a:pathLst>
                <a:path w="1120" h="1458" extrusionOk="0">
                  <a:moveTo>
                    <a:pt x="48" y="1"/>
                  </a:moveTo>
                  <a:cubicBezTo>
                    <a:pt x="36" y="1"/>
                    <a:pt x="21" y="12"/>
                    <a:pt x="12" y="29"/>
                  </a:cubicBezTo>
                  <a:cubicBezTo>
                    <a:pt x="0" y="53"/>
                    <a:pt x="12" y="77"/>
                    <a:pt x="36" y="89"/>
                  </a:cubicBezTo>
                  <a:cubicBezTo>
                    <a:pt x="36" y="89"/>
                    <a:pt x="703" y="351"/>
                    <a:pt x="1036" y="1422"/>
                  </a:cubicBezTo>
                  <a:cubicBezTo>
                    <a:pt x="1036" y="1446"/>
                    <a:pt x="1060" y="1458"/>
                    <a:pt x="1072" y="1458"/>
                  </a:cubicBezTo>
                  <a:cubicBezTo>
                    <a:pt x="1084" y="1458"/>
                    <a:pt x="1084" y="1458"/>
                    <a:pt x="1084" y="1446"/>
                  </a:cubicBezTo>
                  <a:cubicBezTo>
                    <a:pt x="1108" y="1446"/>
                    <a:pt x="1120" y="1422"/>
                    <a:pt x="1120" y="1398"/>
                  </a:cubicBezTo>
                  <a:cubicBezTo>
                    <a:pt x="774" y="279"/>
                    <a:pt x="96" y="17"/>
                    <a:pt x="60" y="5"/>
                  </a:cubicBezTo>
                  <a:cubicBezTo>
                    <a:pt x="57" y="2"/>
                    <a:pt x="53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1988330" y="2936530"/>
              <a:ext cx="29388" cy="43681"/>
            </a:xfrm>
            <a:custGeom>
              <a:avLst/>
              <a:gdLst/>
              <a:ahLst/>
              <a:cxnLst/>
              <a:rect l="l" t="t" r="r" b="b"/>
              <a:pathLst>
                <a:path w="954" h="1418" extrusionOk="0">
                  <a:moveTo>
                    <a:pt x="24" y="0"/>
                  </a:moveTo>
                  <a:cubicBezTo>
                    <a:pt x="13" y="12"/>
                    <a:pt x="1" y="36"/>
                    <a:pt x="13" y="60"/>
                  </a:cubicBezTo>
                  <a:cubicBezTo>
                    <a:pt x="13" y="72"/>
                    <a:pt x="215" y="441"/>
                    <a:pt x="870" y="1405"/>
                  </a:cubicBezTo>
                  <a:cubicBezTo>
                    <a:pt x="870" y="1417"/>
                    <a:pt x="882" y="1417"/>
                    <a:pt x="906" y="1417"/>
                  </a:cubicBezTo>
                  <a:lnTo>
                    <a:pt x="929" y="1417"/>
                  </a:lnTo>
                  <a:cubicBezTo>
                    <a:pt x="941" y="1405"/>
                    <a:pt x="953" y="1381"/>
                    <a:pt x="941" y="1358"/>
                  </a:cubicBezTo>
                  <a:cubicBezTo>
                    <a:pt x="286" y="405"/>
                    <a:pt x="84" y="24"/>
                    <a:pt x="84" y="24"/>
                  </a:cubicBezTo>
                  <a:cubicBezTo>
                    <a:pt x="72" y="0"/>
                    <a:pt x="48" y="0"/>
                    <a:pt x="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2136502" y="2994782"/>
              <a:ext cx="5545" cy="14386"/>
            </a:xfrm>
            <a:custGeom>
              <a:avLst/>
              <a:gdLst/>
              <a:ahLst/>
              <a:cxnLst/>
              <a:rect l="l" t="t" r="r" b="b"/>
              <a:pathLst>
                <a:path w="180" h="467" extrusionOk="0">
                  <a:moveTo>
                    <a:pt x="53" y="1"/>
                  </a:moveTo>
                  <a:cubicBezTo>
                    <a:pt x="42" y="1"/>
                    <a:pt x="31" y="7"/>
                    <a:pt x="25" y="14"/>
                  </a:cubicBezTo>
                  <a:cubicBezTo>
                    <a:pt x="1" y="38"/>
                    <a:pt x="13" y="62"/>
                    <a:pt x="25" y="74"/>
                  </a:cubicBezTo>
                  <a:cubicBezTo>
                    <a:pt x="72" y="110"/>
                    <a:pt x="96" y="276"/>
                    <a:pt x="96" y="419"/>
                  </a:cubicBezTo>
                  <a:cubicBezTo>
                    <a:pt x="96" y="443"/>
                    <a:pt x="120" y="467"/>
                    <a:pt x="144" y="467"/>
                  </a:cubicBezTo>
                  <a:cubicBezTo>
                    <a:pt x="167" y="467"/>
                    <a:pt x="179" y="443"/>
                    <a:pt x="179" y="419"/>
                  </a:cubicBezTo>
                  <a:cubicBezTo>
                    <a:pt x="179" y="336"/>
                    <a:pt x="167" y="74"/>
                    <a:pt x="72" y="14"/>
                  </a:cubicBezTo>
                  <a:cubicBezTo>
                    <a:pt x="67" y="4"/>
                    <a:pt x="60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2124026" y="2984339"/>
              <a:ext cx="5175" cy="14201"/>
            </a:xfrm>
            <a:custGeom>
              <a:avLst/>
              <a:gdLst/>
              <a:ahLst/>
              <a:cxnLst/>
              <a:rect l="l" t="t" r="r" b="b"/>
              <a:pathLst>
                <a:path w="168" h="461" extrusionOk="0">
                  <a:moveTo>
                    <a:pt x="44" y="0"/>
                  </a:moveTo>
                  <a:cubicBezTo>
                    <a:pt x="31" y="0"/>
                    <a:pt x="20" y="6"/>
                    <a:pt x="13" y="20"/>
                  </a:cubicBezTo>
                  <a:cubicBezTo>
                    <a:pt x="1" y="32"/>
                    <a:pt x="1" y="68"/>
                    <a:pt x="25" y="79"/>
                  </a:cubicBezTo>
                  <a:cubicBezTo>
                    <a:pt x="60" y="103"/>
                    <a:pt x="84" y="282"/>
                    <a:pt x="84" y="425"/>
                  </a:cubicBezTo>
                  <a:cubicBezTo>
                    <a:pt x="84" y="449"/>
                    <a:pt x="108" y="460"/>
                    <a:pt x="132" y="460"/>
                  </a:cubicBezTo>
                  <a:cubicBezTo>
                    <a:pt x="156" y="460"/>
                    <a:pt x="168" y="437"/>
                    <a:pt x="168" y="413"/>
                  </a:cubicBezTo>
                  <a:cubicBezTo>
                    <a:pt x="168" y="341"/>
                    <a:pt x="156" y="79"/>
                    <a:pt x="72" y="8"/>
                  </a:cubicBezTo>
                  <a:cubicBezTo>
                    <a:pt x="63" y="3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2131018" y="2969645"/>
              <a:ext cx="5514" cy="14232"/>
            </a:xfrm>
            <a:custGeom>
              <a:avLst/>
              <a:gdLst/>
              <a:ahLst/>
              <a:cxnLst/>
              <a:rect l="l" t="t" r="r" b="b"/>
              <a:pathLst>
                <a:path w="179" h="462" extrusionOk="0">
                  <a:moveTo>
                    <a:pt x="43" y="1"/>
                  </a:moveTo>
                  <a:cubicBezTo>
                    <a:pt x="30" y="1"/>
                    <a:pt x="19" y="7"/>
                    <a:pt x="12" y="21"/>
                  </a:cubicBezTo>
                  <a:cubicBezTo>
                    <a:pt x="0" y="33"/>
                    <a:pt x="0" y="68"/>
                    <a:pt x="24" y="80"/>
                  </a:cubicBezTo>
                  <a:cubicBezTo>
                    <a:pt x="60" y="104"/>
                    <a:pt x="84" y="283"/>
                    <a:pt x="95" y="425"/>
                  </a:cubicBezTo>
                  <a:cubicBezTo>
                    <a:pt x="95" y="449"/>
                    <a:pt x="107" y="461"/>
                    <a:pt x="131" y="461"/>
                  </a:cubicBezTo>
                  <a:cubicBezTo>
                    <a:pt x="155" y="461"/>
                    <a:pt x="179" y="437"/>
                    <a:pt x="179" y="414"/>
                  </a:cubicBezTo>
                  <a:cubicBezTo>
                    <a:pt x="167" y="342"/>
                    <a:pt x="167" y="80"/>
                    <a:pt x="72" y="9"/>
                  </a:cubicBezTo>
                  <a:cubicBezTo>
                    <a:pt x="62" y="4"/>
                    <a:pt x="52" y="1"/>
                    <a:pt x="4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2116694" y="2961297"/>
              <a:ext cx="5545" cy="14139"/>
            </a:xfrm>
            <a:custGeom>
              <a:avLst/>
              <a:gdLst/>
              <a:ahLst/>
              <a:cxnLst/>
              <a:rect l="l" t="t" r="r" b="b"/>
              <a:pathLst>
                <a:path w="180" h="459" extrusionOk="0">
                  <a:moveTo>
                    <a:pt x="52" y="1"/>
                  </a:moveTo>
                  <a:cubicBezTo>
                    <a:pt x="36" y="1"/>
                    <a:pt x="21" y="9"/>
                    <a:pt x="13" y="18"/>
                  </a:cubicBezTo>
                  <a:cubicBezTo>
                    <a:pt x="1" y="42"/>
                    <a:pt x="1" y="65"/>
                    <a:pt x="25" y="77"/>
                  </a:cubicBezTo>
                  <a:cubicBezTo>
                    <a:pt x="60" y="101"/>
                    <a:pt x="84" y="280"/>
                    <a:pt x="96" y="423"/>
                  </a:cubicBezTo>
                  <a:cubicBezTo>
                    <a:pt x="96" y="446"/>
                    <a:pt x="108" y="458"/>
                    <a:pt x="132" y="458"/>
                  </a:cubicBezTo>
                  <a:cubicBezTo>
                    <a:pt x="156" y="458"/>
                    <a:pt x="179" y="446"/>
                    <a:pt x="179" y="423"/>
                  </a:cubicBezTo>
                  <a:cubicBezTo>
                    <a:pt x="168" y="339"/>
                    <a:pt x="168" y="77"/>
                    <a:pt x="72" y="6"/>
                  </a:cubicBezTo>
                  <a:cubicBezTo>
                    <a:pt x="65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2126244" y="2944324"/>
              <a:ext cx="5175" cy="14232"/>
            </a:xfrm>
            <a:custGeom>
              <a:avLst/>
              <a:gdLst/>
              <a:ahLst/>
              <a:cxnLst/>
              <a:rect l="l" t="t" r="r" b="b"/>
              <a:pathLst>
                <a:path w="168" h="462" extrusionOk="0">
                  <a:moveTo>
                    <a:pt x="38" y="0"/>
                  </a:moveTo>
                  <a:cubicBezTo>
                    <a:pt x="27" y="0"/>
                    <a:pt x="18" y="3"/>
                    <a:pt x="12" y="9"/>
                  </a:cubicBezTo>
                  <a:cubicBezTo>
                    <a:pt x="0" y="33"/>
                    <a:pt x="0" y="57"/>
                    <a:pt x="12" y="69"/>
                  </a:cubicBezTo>
                  <a:cubicBezTo>
                    <a:pt x="60" y="104"/>
                    <a:pt x="84" y="271"/>
                    <a:pt x="84" y="414"/>
                  </a:cubicBezTo>
                  <a:cubicBezTo>
                    <a:pt x="84" y="438"/>
                    <a:pt x="108" y="462"/>
                    <a:pt x="131" y="462"/>
                  </a:cubicBezTo>
                  <a:cubicBezTo>
                    <a:pt x="155" y="462"/>
                    <a:pt x="167" y="438"/>
                    <a:pt x="167" y="414"/>
                  </a:cubicBezTo>
                  <a:cubicBezTo>
                    <a:pt x="167" y="331"/>
                    <a:pt x="155" y="69"/>
                    <a:pt x="72" y="9"/>
                  </a:cubicBezTo>
                  <a:cubicBezTo>
                    <a:pt x="60" y="3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2141276" y="3014775"/>
              <a:ext cx="5545" cy="14201"/>
            </a:xfrm>
            <a:custGeom>
              <a:avLst/>
              <a:gdLst/>
              <a:ahLst/>
              <a:cxnLst/>
              <a:rect l="l" t="t" r="r" b="b"/>
              <a:pathLst>
                <a:path w="180" h="461" extrusionOk="0">
                  <a:moveTo>
                    <a:pt x="43" y="0"/>
                  </a:moveTo>
                  <a:cubicBezTo>
                    <a:pt x="30" y="0"/>
                    <a:pt x="19" y="6"/>
                    <a:pt x="12" y="20"/>
                  </a:cubicBezTo>
                  <a:cubicBezTo>
                    <a:pt x="1" y="32"/>
                    <a:pt x="1" y="56"/>
                    <a:pt x="24" y="68"/>
                  </a:cubicBezTo>
                  <a:cubicBezTo>
                    <a:pt x="60" y="103"/>
                    <a:pt x="84" y="270"/>
                    <a:pt x="96" y="413"/>
                  </a:cubicBezTo>
                  <a:cubicBezTo>
                    <a:pt x="96" y="437"/>
                    <a:pt x="108" y="461"/>
                    <a:pt x="132" y="461"/>
                  </a:cubicBezTo>
                  <a:cubicBezTo>
                    <a:pt x="155" y="461"/>
                    <a:pt x="179" y="437"/>
                    <a:pt x="179" y="413"/>
                  </a:cubicBezTo>
                  <a:cubicBezTo>
                    <a:pt x="167" y="342"/>
                    <a:pt x="167" y="68"/>
                    <a:pt x="72" y="8"/>
                  </a:cubicBezTo>
                  <a:cubicBezTo>
                    <a:pt x="62" y="3"/>
                    <a:pt x="52" y="0"/>
                    <a:pt x="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2129909" y="3007443"/>
              <a:ext cx="5545" cy="14201"/>
            </a:xfrm>
            <a:custGeom>
              <a:avLst/>
              <a:gdLst/>
              <a:ahLst/>
              <a:cxnLst/>
              <a:rect l="l" t="t" r="r" b="b"/>
              <a:pathLst>
                <a:path w="180" h="461" extrusionOk="0">
                  <a:moveTo>
                    <a:pt x="55" y="0"/>
                  </a:moveTo>
                  <a:cubicBezTo>
                    <a:pt x="42" y="0"/>
                    <a:pt x="31" y="6"/>
                    <a:pt x="24" y="20"/>
                  </a:cubicBezTo>
                  <a:cubicBezTo>
                    <a:pt x="0" y="44"/>
                    <a:pt x="12" y="68"/>
                    <a:pt x="24" y="80"/>
                  </a:cubicBezTo>
                  <a:cubicBezTo>
                    <a:pt x="72" y="103"/>
                    <a:pt x="96" y="282"/>
                    <a:pt x="96" y="425"/>
                  </a:cubicBezTo>
                  <a:cubicBezTo>
                    <a:pt x="96" y="449"/>
                    <a:pt x="120" y="461"/>
                    <a:pt x="143" y="461"/>
                  </a:cubicBezTo>
                  <a:cubicBezTo>
                    <a:pt x="167" y="461"/>
                    <a:pt x="179" y="449"/>
                    <a:pt x="179" y="425"/>
                  </a:cubicBezTo>
                  <a:cubicBezTo>
                    <a:pt x="179" y="341"/>
                    <a:pt x="167" y="80"/>
                    <a:pt x="84" y="8"/>
                  </a:cubicBezTo>
                  <a:cubicBezTo>
                    <a:pt x="74" y="3"/>
                    <a:pt x="64" y="0"/>
                    <a:pt x="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14"/>
            <p:cNvSpPr/>
            <p:nvPr/>
          </p:nvSpPr>
          <p:spPr>
            <a:xfrm>
              <a:off x="1789175" y="2822120"/>
              <a:ext cx="80709" cy="125438"/>
            </a:xfrm>
            <a:custGeom>
              <a:avLst/>
              <a:gdLst/>
              <a:ahLst/>
              <a:cxnLst/>
              <a:rect l="l" t="t" r="r" b="b"/>
              <a:pathLst>
                <a:path w="2620" h="4072" extrusionOk="0">
                  <a:moveTo>
                    <a:pt x="1486" y="1"/>
                  </a:moveTo>
                  <a:cubicBezTo>
                    <a:pt x="1354" y="1"/>
                    <a:pt x="1216" y="28"/>
                    <a:pt x="1072" y="83"/>
                  </a:cubicBezTo>
                  <a:cubicBezTo>
                    <a:pt x="251" y="404"/>
                    <a:pt x="1" y="1547"/>
                    <a:pt x="120" y="2464"/>
                  </a:cubicBezTo>
                  <a:cubicBezTo>
                    <a:pt x="227" y="3357"/>
                    <a:pt x="620" y="3976"/>
                    <a:pt x="1132" y="4048"/>
                  </a:cubicBezTo>
                  <a:cubicBezTo>
                    <a:pt x="1203" y="4060"/>
                    <a:pt x="1286" y="4071"/>
                    <a:pt x="1346" y="4071"/>
                  </a:cubicBezTo>
                  <a:cubicBezTo>
                    <a:pt x="1608" y="4071"/>
                    <a:pt x="1822" y="3988"/>
                    <a:pt x="1989" y="3845"/>
                  </a:cubicBezTo>
                  <a:cubicBezTo>
                    <a:pt x="2346" y="3536"/>
                    <a:pt x="2346" y="3024"/>
                    <a:pt x="2346" y="3000"/>
                  </a:cubicBezTo>
                  <a:cubicBezTo>
                    <a:pt x="2346" y="2976"/>
                    <a:pt x="2334" y="2952"/>
                    <a:pt x="2310" y="2952"/>
                  </a:cubicBezTo>
                  <a:cubicBezTo>
                    <a:pt x="2287" y="2952"/>
                    <a:pt x="2263" y="2976"/>
                    <a:pt x="2263" y="3000"/>
                  </a:cubicBezTo>
                  <a:cubicBezTo>
                    <a:pt x="2263" y="3000"/>
                    <a:pt x="2263" y="3500"/>
                    <a:pt x="1941" y="3786"/>
                  </a:cubicBezTo>
                  <a:cubicBezTo>
                    <a:pt x="1793" y="3915"/>
                    <a:pt x="1595" y="3980"/>
                    <a:pt x="1357" y="3980"/>
                  </a:cubicBezTo>
                  <a:cubicBezTo>
                    <a:pt x="1289" y="3980"/>
                    <a:pt x="1218" y="3975"/>
                    <a:pt x="1144" y="3964"/>
                  </a:cubicBezTo>
                  <a:cubicBezTo>
                    <a:pt x="608" y="3893"/>
                    <a:pt x="286" y="3155"/>
                    <a:pt x="191" y="2452"/>
                  </a:cubicBezTo>
                  <a:cubicBezTo>
                    <a:pt x="84" y="1571"/>
                    <a:pt x="322" y="464"/>
                    <a:pt x="1096" y="166"/>
                  </a:cubicBezTo>
                  <a:cubicBezTo>
                    <a:pt x="1235" y="108"/>
                    <a:pt x="1369" y="78"/>
                    <a:pt x="1495" y="78"/>
                  </a:cubicBezTo>
                  <a:cubicBezTo>
                    <a:pt x="1626" y="78"/>
                    <a:pt x="1748" y="111"/>
                    <a:pt x="1858" y="178"/>
                  </a:cubicBezTo>
                  <a:cubicBezTo>
                    <a:pt x="2406" y="500"/>
                    <a:pt x="2537" y="1488"/>
                    <a:pt x="2537" y="1500"/>
                  </a:cubicBezTo>
                  <a:cubicBezTo>
                    <a:pt x="2537" y="1512"/>
                    <a:pt x="2560" y="1535"/>
                    <a:pt x="2584" y="1535"/>
                  </a:cubicBezTo>
                  <a:cubicBezTo>
                    <a:pt x="2608" y="1524"/>
                    <a:pt x="2620" y="1512"/>
                    <a:pt x="2620" y="1488"/>
                  </a:cubicBezTo>
                  <a:cubicBezTo>
                    <a:pt x="2620" y="1440"/>
                    <a:pt x="2477" y="452"/>
                    <a:pt x="1906" y="107"/>
                  </a:cubicBezTo>
                  <a:cubicBezTo>
                    <a:pt x="1778" y="37"/>
                    <a:pt x="1637" y="1"/>
                    <a:pt x="148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14"/>
            <p:cNvSpPr/>
            <p:nvPr/>
          </p:nvSpPr>
          <p:spPr>
            <a:xfrm>
              <a:off x="1939565" y="2674533"/>
              <a:ext cx="84005" cy="42326"/>
            </a:xfrm>
            <a:custGeom>
              <a:avLst/>
              <a:gdLst/>
              <a:ahLst/>
              <a:cxnLst/>
              <a:rect l="l" t="t" r="r" b="b"/>
              <a:pathLst>
                <a:path w="2727" h="1374" extrusionOk="0">
                  <a:moveTo>
                    <a:pt x="1649" y="1"/>
                  </a:moveTo>
                  <a:cubicBezTo>
                    <a:pt x="1231" y="1"/>
                    <a:pt x="1014" y="387"/>
                    <a:pt x="822" y="731"/>
                  </a:cubicBezTo>
                  <a:cubicBezTo>
                    <a:pt x="650" y="1026"/>
                    <a:pt x="509" y="1283"/>
                    <a:pt x="271" y="1283"/>
                  </a:cubicBezTo>
                  <a:cubicBezTo>
                    <a:pt x="211" y="1283"/>
                    <a:pt x="146" y="1266"/>
                    <a:pt x="72" y="1231"/>
                  </a:cubicBezTo>
                  <a:cubicBezTo>
                    <a:pt x="65" y="1227"/>
                    <a:pt x="59" y="1226"/>
                    <a:pt x="53" y="1226"/>
                  </a:cubicBezTo>
                  <a:cubicBezTo>
                    <a:pt x="36" y="1226"/>
                    <a:pt x="21" y="1237"/>
                    <a:pt x="12" y="1254"/>
                  </a:cubicBezTo>
                  <a:cubicBezTo>
                    <a:pt x="0" y="1278"/>
                    <a:pt x="12" y="1302"/>
                    <a:pt x="36" y="1314"/>
                  </a:cubicBezTo>
                  <a:cubicBezTo>
                    <a:pt x="119" y="1350"/>
                    <a:pt x="191" y="1373"/>
                    <a:pt x="262" y="1373"/>
                  </a:cubicBezTo>
                  <a:cubicBezTo>
                    <a:pt x="548" y="1373"/>
                    <a:pt x="726" y="1064"/>
                    <a:pt x="893" y="778"/>
                  </a:cubicBezTo>
                  <a:cubicBezTo>
                    <a:pt x="1088" y="430"/>
                    <a:pt x="1291" y="82"/>
                    <a:pt x="1669" y="82"/>
                  </a:cubicBezTo>
                  <a:cubicBezTo>
                    <a:pt x="1731" y="82"/>
                    <a:pt x="1798" y="91"/>
                    <a:pt x="1869" y="111"/>
                  </a:cubicBezTo>
                  <a:cubicBezTo>
                    <a:pt x="2238" y="219"/>
                    <a:pt x="2465" y="385"/>
                    <a:pt x="2536" y="588"/>
                  </a:cubicBezTo>
                  <a:cubicBezTo>
                    <a:pt x="2631" y="826"/>
                    <a:pt x="2489" y="1052"/>
                    <a:pt x="2489" y="1052"/>
                  </a:cubicBezTo>
                  <a:cubicBezTo>
                    <a:pt x="2477" y="1076"/>
                    <a:pt x="2489" y="1100"/>
                    <a:pt x="2500" y="1112"/>
                  </a:cubicBezTo>
                  <a:cubicBezTo>
                    <a:pt x="2507" y="1115"/>
                    <a:pt x="2514" y="1116"/>
                    <a:pt x="2521" y="1116"/>
                  </a:cubicBezTo>
                  <a:cubicBezTo>
                    <a:pt x="2537" y="1116"/>
                    <a:pt x="2552" y="1108"/>
                    <a:pt x="2560" y="1100"/>
                  </a:cubicBezTo>
                  <a:cubicBezTo>
                    <a:pt x="2572" y="1088"/>
                    <a:pt x="2727" y="838"/>
                    <a:pt x="2619" y="564"/>
                  </a:cubicBezTo>
                  <a:cubicBezTo>
                    <a:pt x="2524" y="326"/>
                    <a:pt x="2286" y="147"/>
                    <a:pt x="1893" y="40"/>
                  </a:cubicBezTo>
                  <a:cubicBezTo>
                    <a:pt x="1805" y="13"/>
                    <a:pt x="1724" y="1"/>
                    <a:pt x="16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14"/>
            <p:cNvSpPr/>
            <p:nvPr/>
          </p:nvSpPr>
          <p:spPr>
            <a:xfrm>
              <a:off x="1933682" y="2697730"/>
              <a:ext cx="71930" cy="46639"/>
            </a:xfrm>
            <a:custGeom>
              <a:avLst/>
              <a:gdLst/>
              <a:ahLst/>
              <a:cxnLst/>
              <a:rect l="l" t="t" r="r" b="b"/>
              <a:pathLst>
                <a:path w="2335" h="1514" extrusionOk="0">
                  <a:moveTo>
                    <a:pt x="1867" y="0"/>
                  </a:moveTo>
                  <a:cubicBezTo>
                    <a:pt x="1856" y="0"/>
                    <a:pt x="1845" y="1"/>
                    <a:pt x="1834" y="1"/>
                  </a:cubicBezTo>
                  <a:cubicBezTo>
                    <a:pt x="1548" y="37"/>
                    <a:pt x="1263" y="359"/>
                    <a:pt x="1025" y="918"/>
                  </a:cubicBezTo>
                  <a:cubicBezTo>
                    <a:pt x="917" y="1156"/>
                    <a:pt x="775" y="1323"/>
                    <a:pt x="596" y="1382"/>
                  </a:cubicBezTo>
                  <a:cubicBezTo>
                    <a:pt x="512" y="1415"/>
                    <a:pt x="431" y="1427"/>
                    <a:pt x="358" y="1427"/>
                  </a:cubicBezTo>
                  <a:cubicBezTo>
                    <a:pt x="193" y="1427"/>
                    <a:pt x="72" y="1367"/>
                    <a:pt x="72" y="1359"/>
                  </a:cubicBezTo>
                  <a:cubicBezTo>
                    <a:pt x="66" y="1355"/>
                    <a:pt x="59" y="1354"/>
                    <a:pt x="53" y="1354"/>
                  </a:cubicBezTo>
                  <a:cubicBezTo>
                    <a:pt x="36" y="1354"/>
                    <a:pt x="21" y="1365"/>
                    <a:pt x="13" y="1382"/>
                  </a:cubicBezTo>
                  <a:cubicBezTo>
                    <a:pt x="1" y="1406"/>
                    <a:pt x="13" y="1430"/>
                    <a:pt x="36" y="1442"/>
                  </a:cubicBezTo>
                  <a:cubicBezTo>
                    <a:pt x="48" y="1442"/>
                    <a:pt x="179" y="1513"/>
                    <a:pt x="370" y="1513"/>
                  </a:cubicBezTo>
                  <a:cubicBezTo>
                    <a:pt x="453" y="1513"/>
                    <a:pt x="536" y="1502"/>
                    <a:pt x="620" y="1466"/>
                  </a:cubicBezTo>
                  <a:cubicBezTo>
                    <a:pt x="822" y="1394"/>
                    <a:pt x="989" y="1216"/>
                    <a:pt x="1108" y="954"/>
                  </a:cubicBezTo>
                  <a:cubicBezTo>
                    <a:pt x="1322" y="430"/>
                    <a:pt x="1596" y="108"/>
                    <a:pt x="1846" y="85"/>
                  </a:cubicBezTo>
                  <a:cubicBezTo>
                    <a:pt x="1855" y="84"/>
                    <a:pt x="1864" y="84"/>
                    <a:pt x="1873" y="84"/>
                  </a:cubicBezTo>
                  <a:cubicBezTo>
                    <a:pt x="2007" y="84"/>
                    <a:pt x="2139" y="167"/>
                    <a:pt x="2251" y="335"/>
                  </a:cubicBezTo>
                  <a:cubicBezTo>
                    <a:pt x="2263" y="341"/>
                    <a:pt x="2275" y="344"/>
                    <a:pt x="2285" y="344"/>
                  </a:cubicBezTo>
                  <a:cubicBezTo>
                    <a:pt x="2296" y="344"/>
                    <a:pt x="2304" y="341"/>
                    <a:pt x="2310" y="335"/>
                  </a:cubicBezTo>
                  <a:cubicBezTo>
                    <a:pt x="2334" y="323"/>
                    <a:pt x="2334" y="299"/>
                    <a:pt x="2322" y="275"/>
                  </a:cubicBezTo>
                  <a:cubicBezTo>
                    <a:pt x="2188" y="85"/>
                    <a:pt x="2033" y="0"/>
                    <a:pt x="186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14"/>
            <p:cNvSpPr/>
            <p:nvPr/>
          </p:nvSpPr>
          <p:spPr>
            <a:xfrm>
              <a:off x="2028684" y="2687903"/>
              <a:ext cx="64937" cy="65276"/>
            </a:xfrm>
            <a:custGeom>
              <a:avLst/>
              <a:gdLst/>
              <a:ahLst/>
              <a:cxnLst/>
              <a:rect l="l" t="t" r="r" b="b"/>
              <a:pathLst>
                <a:path w="2108" h="2119" extrusionOk="0">
                  <a:moveTo>
                    <a:pt x="813" y="0"/>
                  </a:moveTo>
                  <a:cubicBezTo>
                    <a:pt x="672" y="0"/>
                    <a:pt x="545" y="31"/>
                    <a:pt x="429" y="94"/>
                  </a:cubicBezTo>
                  <a:cubicBezTo>
                    <a:pt x="84" y="273"/>
                    <a:pt x="12" y="654"/>
                    <a:pt x="0" y="678"/>
                  </a:cubicBezTo>
                  <a:cubicBezTo>
                    <a:pt x="0" y="701"/>
                    <a:pt x="12" y="713"/>
                    <a:pt x="36" y="725"/>
                  </a:cubicBezTo>
                  <a:cubicBezTo>
                    <a:pt x="60" y="725"/>
                    <a:pt x="84" y="713"/>
                    <a:pt x="84" y="689"/>
                  </a:cubicBezTo>
                  <a:cubicBezTo>
                    <a:pt x="84" y="689"/>
                    <a:pt x="167" y="320"/>
                    <a:pt x="477" y="166"/>
                  </a:cubicBezTo>
                  <a:cubicBezTo>
                    <a:pt x="575" y="114"/>
                    <a:pt x="688" y="86"/>
                    <a:pt x="814" y="86"/>
                  </a:cubicBezTo>
                  <a:cubicBezTo>
                    <a:pt x="977" y="86"/>
                    <a:pt x="1162" y="131"/>
                    <a:pt x="1370" y="225"/>
                  </a:cubicBezTo>
                  <a:cubicBezTo>
                    <a:pt x="1953" y="475"/>
                    <a:pt x="1846" y="1023"/>
                    <a:pt x="1762" y="1451"/>
                  </a:cubicBezTo>
                  <a:cubicBezTo>
                    <a:pt x="1703" y="1701"/>
                    <a:pt x="1667" y="1928"/>
                    <a:pt x="1762" y="2035"/>
                  </a:cubicBezTo>
                  <a:cubicBezTo>
                    <a:pt x="1810" y="2094"/>
                    <a:pt x="1893" y="2118"/>
                    <a:pt x="2001" y="2118"/>
                  </a:cubicBezTo>
                  <a:lnTo>
                    <a:pt x="2072" y="2118"/>
                  </a:lnTo>
                  <a:cubicBezTo>
                    <a:pt x="2096" y="2118"/>
                    <a:pt x="2108" y="2094"/>
                    <a:pt x="2108" y="2071"/>
                  </a:cubicBezTo>
                  <a:cubicBezTo>
                    <a:pt x="2108" y="2047"/>
                    <a:pt x="2084" y="2035"/>
                    <a:pt x="2060" y="2035"/>
                  </a:cubicBezTo>
                  <a:cubicBezTo>
                    <a:pt x="2032" y="2038"/>
                    <a:pt x="2007" y="2039"/>
                    <a:pt x="1984" y="2039"/>
                  </a:cubicBezTo>
                  <a:cubicBezTo>
                    <a:pt x="1909" y="2039"/>
                    <a:pt x="1861" y="2024"/>
                    <a:pt x="1834" y="1987"/>
                  </a:cubicBezTo>
                  <a:cubicBezTo>
                    <a:pt x="1751" y="1904"/>
                    <a:pt x="1786" y="1701"/>
                    <a:pt x="1834" y="1475"/>
                  </a:cubicBezTo>
                  <a:cubicBezTo>
                    <a:pt x="1929" y="1035"/>
                    <a:pt x="2048" y="427"/>
                    <a:pt x="1405" y="142"/>
                  </a:cubicBezTo>
                  <a:cubicBezTo>
                    <a:pt x="1186" y="49"/>
                    <a:pt x="989" y="0"/>
                    <a:pt x="81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2031241" y="2703213"/>
              <a:ext cx="49904" cy="71960"/>
            </a:xfrm>
            <a:custGeom>
              <a:avLst/>
              <a:gdLst/>
              <a:ahLst/>
              <a:cxnLst/>
              <a:rect l="l" t="t" r="r" b="b"/>
              <a:pathLst>
                <a:path w="1620" h="2336" extrusionOk="0">
                  <a:moveTo>
                    <a:pt x="610" y="0"/>
                  </a:moveTo>
                  <a:cubicBezTo>
                    <a:pt x="297" y="0"/>
                    <a:pt x="36" y="229"/>
                    <a:pt x="24" y="240"/>
                  </a:cubicBezTo>
                  <a:cubicBezTo>
                    <a:pt x="1" y="252"/>
                    <a:pt x="1" y="276"/>
                    <a:pt x="13" y="300"/>
                  </a:cubicBezTo>
                  <a:cubicBezTo>
                    <a:pt x="24" y="306"/>
                    <a:pt x="36" y="309"/>
                    <a:pt x="47" y="309"/>
                  </a:cubicBezTo>
                  <a:cubicBezTo>
                    <a:pt x="57" y="309"/>
                    <a:pt x="66" y="306"/>
                    <a:pt x="72" y="300"/>
                  </a:cubicBezTo>
                  <a:cubicBezTo>
                    <a:pt x="72" y="300"/>
                    <a:pt x="331" y="84"/>
                    <a:pt x="603" y="84"/>
                  </a:cubicBezTo>
                  <a:cubicBezTo>
                    <a:pt x="616" y="84"/>
                    <a:pt x="630" y="84"/>
                    <a:pt x="644" y="85"/>
                  </a:cubicBezTo>
                  <a:cubicBezTo>
                    <a:pt x="775" y="97"/>
                    <a:pt x="894" y="169"/>
                    <a:pt x="1001" y="300"/>
                  </a:cubicBezTo>
                  <a:cubicBezTo>
                    <a:pt x="1144" y="478"/>
                    <a:pt x="1084" y="776"/>
                    <a:pt x="1025" y="1085"/>
                  </a:cubicBezTo>
                  <a:cubicBezTo>
                    <a:pt x="929" y="1585"/>
                    <a:pt x="822" y="2145"/>
                    <a:pt x="1560" y="2336"/>
                  </a:cubicBezTo>
                  <a:lnTo>
                    <a:pt x="1572" y="2336"/>
                  </a:lnTo>
                  <a:cubicBezTo>
                    <a:pt x="1584" y="2336"/>
                    <a:pt x="1608" y="2324"/>
                    <a:pt x="1608" y="2300"/>
                  </a:cubicBezTo>
                  <a:cubicBezTo>
                    <a:pt x="1620" y="2276"/>
                    <a:pt x="1608" y="2252"/>
                    <a:pt x="1584" y="2252"/>
                  </a:cubicBezTo>
                  <a:cubicBezTo>
                    <a:pt x="917" y="2086"/>
                    <a:pt x="1013" y="1609"/>
                    <a:pt x="1108" y="1097"/>
                  </a:cubicBezTo>
                  <a:cubicBezTo>
                    <a:pt x="1167" y="776"/>
                    <a:pt x="1227" y="466"/>
                    <a:pt x="1060" y="240"/>
                  </a:cubicBezTo>
                  <a:cubicBezTo>
                    <a:pt x="953" y="97"/>
                    <a:pt x="810" y="14"/>
                    <a:pt x="656" y="2"/>
                  </a:cubicBezTo>
                  <a:cubicBezTo>
                    <a:pt x="640" y="1"/>
                    <a:pt x="625" y="0"/>
                    <a:pt x="6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1865818" y="2862968"/>
              <a:ext cx="52122" cy="45006"/>
            </a:xfrm>
            <a:custGeom>
              <a:avLst/>
              <a:gdLst/>
              <a:ahLst/>
              <a:cxnLst/>
              <a:rect l="l" t="t" r="r" b="b"/>
              <a:pathLst>
                <a:path w="1692" h="1461" extrusionOk="0">
                  <a:moveTo>
                    <a:pt x="881" y="0"/>
                  </a:moveTo>
                  <a:cubicBezTo>
                    <a:pt x="838" y="0"/>
                    <a:pt x="794" y="6"/>
                    <a:pt x="751" y="19"/>
                  </a:cubicBezTo>
                  <a:cubicBezTo>
                    <a:pt x="751" y="19"/>
                    <a:pt x="251" y="126"/>
                    <a:pt x="215" y="209"/>
                  </a:cubicBezTo>
                  <a:cubicBezTo>
                    <a:pt x="191" y="293"/>
                    <a:pt x="1" y="1388"/>
                    <a:pt x="275" y="1400"/>
                  </a:cubicBezTo>
                  <a:cubicBezTo>
                    <a:pt x="461" y="1416"/>
                    <a:pt x="1023" y="1460"/>
                    <a:pt x="1359" y="1460"/>
                  </a:cubicBezTo>
                  <a:cubicBezTo>
                    <a:pt x="1516" y="1460"/>
                    <a:pt x="1624" y="1450"/>
                    <a:pt x="1620" y="1424"/>
                  </a:cubicBezTo>
                  <a:cubicBezTo>
                    <a:pt x="1596" y="1329"/>
                    <a:pt x="1692" y="495"/>
                    <a:pt x="1584" y="400"/>
                  </a:cubicBezTo>
                  <a:cubicBezTo>
                    <a:pt x="1501" y="306"/>
                    <a:pt x="1196" y="0"/>
                    <a:pt x="8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1877555" y="2880403"/>
              <a:ext cx="7024" cy="25722"/>
            </a:xfrm>
            <a:custGeom>
              <a:avLst/>
              <a:gdLst/>
              <a:ahLst/>
              <a:cxnLst/>
              <a:rect l="l" t="t" r="r" b="b"/>
              <a:pathLst>
                <a:path w="228" h="835" extrusionOk="0">
                  <a:moveTo>
                    <a:pt x="84" y="1"/>
                  </a:moveTo>
                  <a:cubicBezTo>
                    <a:pt x="60" y="1"/>
                    <a:pt x="49" y="13"/>
                    <a:pt x="37" y="36"/>
                  </a:cubicBezTo>
                  <a:cubicBezTo>
                    <a:pt x="37" y="96"/>
                    <a:pt x="1" y="644"/>
                    <a:pt x="156" y="822"/>
                  </a:cubicBezTo>
                  <a:cubicBezTo>
                    <a:pt x="156" y="834"/>
                    <a:pt x="168" y="834"/>
                    <a:pt x="180" y="834"/>
                  </a:cubicBezTo>
                  <a:cubicBezTo>
                    <a:pt x="191" y="834"/>
                    <a:pt x="203" y="834"/>
                    <a:pt x="215" y="822"/>
                  </a:cubicBezTo>
                  <a:cubicBezTo>
                    <a:pt x="227" y="810"/>
                    <a:pt x="227" y="786"/>
                    <a:pt x="215" y="763"/>
                  </a:cubicBezTo>
                  <a:cubicBezTo>
                    <a:pt x="108" y="644"/>
                    <a:pt x="108" y="203"/>
                    <a:pt x="120" y="48"/>
                  </a:cubicBezTo>
                  <a:cubicBezTo>
                    <a:pt x="132" y="24"/>
                    <a:pt x="108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14"/>
            <p:cNvSpPr/>
            <p:nvPr/>
          </p:nvSpPr>
          <p:spPr>
            <a:xfrm>
              <a:off x="1893327" y="2880034"/>
              <a:ext cx="7024" cy="25722"/>
            </a:xfrm>
            <a:custGeom>
              <a:avLst/>
              <a:gdLst/>
              <a:ahLst/>
              <a:cxnLst/>
              <a:rect l="l" t="t" r="r" b="b"/>
              <a:pathLst>
                <a:path w="228" h="835" extrusionOk="0">
                  <a:moveTo>
                    <a:pt x="84" y="1"/>
                  </a:moveTo>
                  <a:cubicBezTo>
                    <a:pt x="72" y="1"/>
                    <a:pt x="49" y="13"/>
                    <a:pt x="49" y="36"/>
                  </a:cubicBezTo>
                  <a:cubicBezTo>
                    <a:pt x="37" y="96"/>
                    <a:pt x="1" y="644"/>
                    <a:pt x="156" y="822"/>
                  </a:cubicBezTo>
                  <a:cubicBezTo>
                    <a:pt x="156" y="834"/>
                    <a:pt x="168" y="834"/>
                    <a:pt x="180" y="834"/>
                  </a:cubicBezTo>
                  <a:cubicBezTo>
                    <a:pt x="191" y="834"/>
                    <a:pt x="203" y="834"/>
                    <a:pt x="215" y="822"/>
                  </a:cubicBezTo>
                  <a:cubicBezTo>
                    <a:pt x="227" y="810"/>
                    <a:pt x="227" y="787"/>
                    <a:pt x="215" y="763"/>
                  </a:cubicBezTo>
                  <a:cubicBezTo>
                    <a:pt x="108" y="644"/>
                    <a:pt x="120" y="203"/>
                    <a:pt x="132" y="48"/>
                  </a:cubicBezTo>
                  <a:cubicBezTo>
                    <a:pt x="132" y="25"/>
                    <a:pt x="108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14"/>
            <p:cNvSpPr/>
            <p:nvPr/>
          </p:nvSpPr>
          <p:spPr>
            <a:xfrm>
              <a:off x="2175378" y="2852556"/>
              <a:ext cx="51752" cy="44790"/>
            </a:xfrm>
            <a:custGeom>
              <a:avLst/>
              <a:gdLst/>
              <a:ahLst/>
              <a:cxnLst/>
              <a:rect l="l" t="t" r="r" b="b"/>
              <a:pathLst>
                <a:path w="1680" h="1454" extrusionOk="0">
                  <a:moveTo>
                    <a:pt x="882" y="1"/>
                  </a:moveTo>
                  <a:cubicBezTo>
                    <a:pt x="834" y="1"/>
                    <a:pt x="786" y="8"/>
                    <a:pt x="739" y="24"/>
                  </a:cubicBezTo>
                  <a:cubicBezTo>
                    <a:pt x="739" y="24"/>
                    <a:pt x="239" y="119"/>
                    <a:pt x="215" y="202"/>
                  </a:cubicBezTo>
                  <a:cubicBezTo>
                    <a:pt x="179" y="286"/>
                    <a:pt x="1" y="1381"/>
                    <a:pt x="263" y="1405"/>
                  </a:cubicBezTo>
                  <a:cubicBezTo>
                    <a:pt x="447" y="1413"/>
                    <a:pt x="1000" y="1453"/>
                    <a:pt x="1337" y="1453"/>
                  </a:cubicBezTo>
                  <a:cubicBezTo>
                    <a:pt x="1500" y="1453"/>
                    <a:pt x="1612" y="1444"/>
                    <a:pt x="1608" y="1417"/>
                  </a:cubicBezTo>
                  <a:cubicBezTo>
                    <a:pt x="1584" y="1333"/>
                    <a:pt x="1680" y="488"/>
                    <a:pt x="1572" y="393"/>
                  </a:cubicBezTo>
                  <a:cubicBezTo>
                    <a:pt x="1490" y="300"/>
                    <a:pt x="1192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14"/>
            <p:cNvSpPr/>
            <p:nvPr/>
          </p:nvSpPr>
          <p:spPr>
            <a:xfrm>
              <a:off x="2186745" y="2869775"/>
              <a:ext cx="7024" cy="26061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84" y="0"/>
                  </a:moveTo>
                  <a:cubicBezTo>
                    <a:pt x="72" y="0"/>
                    <a:pt x="49" y="24"/>
                    <a:pt x="49" y="48"/>
                  </a:cubicBezTo>
                  <a:cubicBezTo>
                    <a:pt x="37" y="108"/>
                    <a:pt x="1" y="643"/>
                    <a:pt x="156" y="822"/>
                  </a:cubicBezTo>
                  <a:cubicBezTo>
                    <a:pt x="156" y="834"/>
                    <a:pt x="168" y="846"/>
                    <a:pt x="180" y="846"/>
                  </a:cubicBezTo>
                  <a:cubicBezTo>
                    <a:pt x="191" y="846"/>
                    <a:pt x="203" y="834"/>
                    <a:pt x="215" y="834"/>
                  </a:cubicBezTo>
                  <a:cubicBezTo>
                    <a:pt x="227" y="810"/>
                    <a:pt x="227" y="786"/>
                    <a:pt x="215" y="774"/>
                  </a:cubicBezTo>
                  <a:cubicBezTo>
                    <a:pt x="108" y="643"/>
                    <a:pt x="120" y="203"/>
                    <a:pt x="132" y="48"/>
                  </a:cubicBezTo>
                  <a:cubicBezTo>
                    <a:pt x="132" y="24"/>
                    <a:pt x="10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14"/>
            <p:cNvSpPr/>
            <p:nvPr/>
          </p:nvSpPr>
          <p:spPr>
            <a:xfrm>
              <a:off x="2202517" y="2869406"/>
              <a:ext cx="7024" cy="25691"/>
            </a:xfrm>
            <a:custGeom>
              <a:avLst/>
              <a:gdLst/>
              <a:ahLst/>
              <a:cxnLst/>
              <a:rect l="l" t="t" r="r" b="b"/>
              <a:pathLst>
                <a:path w="228" h="834" extrusionOk="0">
                  <a:moveTo>
                    <a:pt x="84" y="0"/>
                  </a:moveTo>
                  <a:cubicBezTo>
                    <a:pt x="72" y="0"/>
                    <a:pt x="49" y="12"/>
                    <a:pt x="49" y="36"/>
                  </a:cubicBezTo>
                  <a:cubicBezTo>
                    <a:pt x="37" y="96"/>
                    <a:pt x="1" y="643"/>
                    <a:pt x="156" y="822"/>
                  </a:cubicBezTo>
                  <a:cubicBezTo>
                    <a:pt x="156" y="834"/>
                    <a:pt x="168" y="834"/>
                    <a:pt x="179" y="834"/>
                  </a:cubicBezTo>
                  <a:cubicBezTo>
                    <a:pt x="191" y="834"/>
                    <a:pt x="203" y="834"/>
                    <a:pt x="215" y="822"/>
                  </a:cubicBezTo>
                  <a:cubicBezTo>
                    <a:pt x="227" y="810"/>
                    <a:pt x="227" y="786"/>
                    <a:pt x="215" y="774"/>
                  </a:cubicBezTo>
                  <a:cubicBezTo>
                    <a:pt x="108" y="643"/>
                    <a:pt x="120" y="203"/>
                    <a:pt x="132" y="48"/>
                  </a:cubicBezTo>
                  <a:cubicBezTo>
                    <a:pt x="132" y="24"/>
                    <a:pt x="10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14"/>
            <p:cNvSpPr/>
            <p:nvPr/>
          </p:nvSpPr>
          <p:spPr>
            <a:xfrm>
              <a:off x="2216841" y="2803021"/>
              <a:ext cx="106400" cy="156274"/>
            </a:xfrm>
            <a:custGeom>
              <a:avLst/>
              <a:gdLst/>
              <a:ahLst/>
              <a:cxnLst/>
              <a:rect l="l" t="t" r="r" b="b"/>
              <a:pathLst>
                <a:path w="3454" h="5073" extrusionOk="0">
                  <a:moveTo>
                    <a:pt x="1727" y="0"/>
                  </a:moveTo>
                  <a:cubicBezTo>
                    <a:pt x="774" y="0"/>
                    <a:pt x="0" y="1143"/>
                    <a:pt x="0" y="2536"/>
                  </a:cubicBezTo>
                  <a:cubicBezTo>
                    <a:pt x="0" y="3941"/>
                    <a:pt x="774" y="5072"/>
                    <a:pt x="1727" y="5072"/>
                  </a:cubicBezTo>
                  <a:cubicBezTo>
                    <a:pt x="2679" y="5072"/>
                    <a:pt x="3453" y="3941"/>
                    <a:pt x="3453" y="2536"/>
                  </a:cubicBezTo>
                  <a:cubicBezTo>
                    <a:pt x="3453" y="1143"/>
                    <a:pt x="2679" y="0"/>
                    <a:pt x="1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14"/>
            <p:cNvSpPr/>
            <p:nvPr/>
          </p:nvSpPr>
          <p:spPr>
            <a:xfrm>
              <a:off x="2229317" y="2823907"/>
              <a:ext cx="79230" cy="116320"/>
            </a:xfrm>
            <a:custGeom>
              <a:avLst/>
              <a:gdLst/>
              <a:ahLst/>
              <a:cxnLst/>
              <a:rect l="l" t="t" r="r" b="b"/>
              <a:pathLst>
                <a:path w="2572" h="3776" extrusionOk="0">
                  <a:moveTo>
                    <a:pt x="1398" y="0"/>
                  </a:moveTo>
                  <a:cubicBezTo>
                    <a:pt x="802" y="0"/>
                    <a:pt x="583" y="538"/>
                    <a:pt x="583" y="549"/>
                  </a:cubicBezTo>
                  <a:cubicBezTo>
                    <a:pt x="572" y="573"/>
                    <a:pt x="583" y="596"/>
                    <a:pt x="607" y="596"/>
                  </a:cubicBezTo>
                  <a:cubicBezTo>
                    <a:pt x="610" y="600"/>
                    <a:pt x="615" y="601"/>
                    <a:pt x="621" y="601"/>
                  </a:cubicBezTo>
                  <a:cubicBezTo>
                    <a:pt x="636" y="601"/>
                    <a:pt x="655" y="590"/>
                    <a:pt x="655" y="573"/>
                  </a:cubicBezTo>
                  <a:cubicBezTo>
                    <a:pt x="655" y="573"/>
                    <a:pt x="854" y="85"/>
                    <a:pt x="1400" y="85"/>
                  </a:cubicBezTo>
                  <a:cubicBezTo>
                    <a:pt x="1481" y="85"/>
                    <a:pt x="1570" y="96"/>
                    <a:pt x="1667" y="120"/>
                  </a:cubicBezTo>
                  <a:cubicBezTo>
                    <a:pt x="2072" y="215"/>
                    <a:pt x="2441" y="1073"/>
                    <a:pt x="2465" y="1930"/>
                  </a:cubicBezTo>
                  <a:cubicBezTo>
                    <a:pt x="2477" y="2359"/>
                    <a:pt x="2405" y="3359"/>
                    <a:pt x="1500" y="3632"/>
                  </a:cubicBezTo>
                  <a:cubicBezTo>
                    <a:pt x="1369" y="3673"/>
                    <a:pt x="1247" y="3693"/>
                    <a:pt x="1136" y="3693"/>
                  </a:cubicBezTo>
                  <a:cubicBezTo>
                    <a:pt x="955" y="3693"/>
                    <a:pt x="799" y="3640"/>
                    <a:pt x="667" y="3537"/>
                  </a:cubicBezTo>
                  <a:cubicBezTo>
                    <a:pt x="83" y="3061"/>
                    <a:pt x="179" y="1704"/>
                    <a:pt x="179" y="1692"/>
                  </a:cubicBezTo>
                  <a:cubicBezTo>
                    <a:pt x="179" y="1668"/>
                    <a:pt x="155" y="1656"/>
                    <a:pt x="143" y="1656"/>
                  </a:cubicBezTo>
                  <a:cubicBezTo>
                    <a:pt x="139" y="1654"/>
                    <a:pt x="134" y="1653"/>
                    <a:pt x="130" y="1653"/>
                  </a:cubicBezTo>
                  <a:cubicBezTo>
                    <a:pt x="111" y="1653"/>
                    <a:pt x="95" y="1672"/>
                    <a:pt x="95" y="1692"/>
                  </a:cubicBezTo>
                  <a:cubicBezTo>
                    <a:pt x="95" y="1751"/>
                    <a:pt x="0" y="3097"/>
                    <a:pt x="619" y="3597"/>
                  </a:cubicBezTo>
                  <a:cubicBezTo>
                    <a:pt x="762" y="3716"/>
                    <a:pt x="941" y="3775"/>
                    <a:pt x="1143" y="3775"/>
                  </a:cubicBezTo>
                  <a:cubicBezTo>
                    <a:pt x="1262" y="3775"/>
                    <a:pt x="1381" y="3752"/>
                    <a:pt x="1524" y="3716"/>
                  </a:cubicBezTo>
                  <a:cubicBezTo>
                    <a:pt x="2191" y="3513"/>
                    <a:pt x="2572" y="2859"/>
                    <a:pt x="2548" y="1930"/>
                  </a:cubicBezTo>
                  <a:cubicBezTo>
                    <a:pt x="2524" y="1037"/>
                    <a:pt x="2119" y="144"/>
                    <a:pt x="1679" y="37"/>
                  </a:cubicBezTo>
                  <a:cubicBezTo>
                    <a:pt x="1577" y="11"/>
                    <a:pt x="1483" y="0"/>
                    <a:pt x="13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14"/>
            <p:cNvSpPr/>
            <p:nvPr/>
          </p:nvSpPr>
          <p:spPr>
            <a:xfrm>
              <a:off x="1836492" y="3055560"/>
              <a:ext cx="88041" cy="143243"/>
            </a:xfrm>
            <a:custGeom>
              <a:avLst/>
              <a:gdLst/>
              <a:ahLst/>
              <a:cxnLst/>
              <a:rect l="l" t="t" r="r" b="b"/>
              <a:pathLst>
                <a:path w="2858" h="4650" extrusionOk="0">
                  <a:moveTo>
                    <a:pt x="121" y="1"/>
                  </a:moveTo>
                  <a:cubicBezTo>
                    <a:pt x="68" y="1"/>
                    <a:pt x="36" y="6"/>
                    <a:pt x="36" y="6"/>
                  </a:cubicBezTo>
                  <a:cubicBezTo>
                    <a:pt x="12" y="6"/>
                    <a:pt x="0" y="30"/>
                    <a:pt x="0" y="53"/>
                  </a:cubicBezTo>
                  <a:cubicBezTo>
                    <a:pt x="0" y="77"/>
                    <a:pt x="24" y="89"/>
                    <a:pt x="48" y="89"/>
                  </a:cubicBezTo>
                  <a:cubicBezTo>
                    <a:pt x="48" y="89"/>
                    <a:pt x="75" y="84"/>
                    <a:pt x="120" y="84"/>
                  </a:cubicBezTo>
                  <a:cubicBezTo>
                    <a:pt x="143" y="84"/>
                    <a:pt x="171" y="85"/>
                    <a:pt x="203" y="89"/>
                  </a:cubicBezTo>
                  <a:cubicBezTo>
                    <a:pt x="227" y="89"/>
                    <a:pt x="239" y="77"/>
                    <a:pt x="250" y="53"/>
                  </a:cubicBezTo>
                  <a:cubicBezTo>
                    <a:pt x="250" y="30"/>
                    <a:pt x="227" y="6"/>
                    <a:pt x="215" y="6"/>
                  </a:cubicBezTo>
                  <a:cubicBezTo>
                    <a:pt x="179" y="2"/>
                    <a:pt x="147" y="1"/>
                    <a:pt x="121" y="1"/>
                  </a:cubicBezTo>
                  <a:close/>
                  <a:moveTo>
                    <a:pt x="363" y="37"/>
                  </a:moveTo>
                  <a:cubicBezTo>
                    <a:pt x="347" y="37"/>
                    <a:pt x="334" y="48"/>
                    <a:pt x="334" y="65"/>
                  </a:cubicBezTo>
                  <a:cubicBezTo>
                    <a:pt x="322" y="89"/>
                    <a:pt x="334" y="113"/>
                    <a:pt x="358" y="113"/>
                  </a:cubicBezTo>
                  <a:cubicBezTo>
                    <a:pt x="405" y="137"/>
                    <a:pt x="465" y="149"/>
                    <a:pt x="512" y="173"/>
                  </a:cubicBezTo>
                  <a:lnTo>
                    <a:pt x="524" y="173"/>
                  </a:lnTo>
                  <a:cubicBezTo>
                    <a:pt x="536" y="173"/>
                    <a:pt x="560" y="161"/>
                    <a:pt x="560" y="149"/>
                  </a:cubicBezTo>
                  <a:cubicBezTo>
                    <a:pt x="572" y="125"/>
                    <a:pt x="560" y="101"/>
                    <a:pt x="548" y="89"/>
                  </a:cubicBezTo>
                  <a:cubicBezTo>
                    <a:pt x="489" y="65"/>
                    <a:pt x="429" y="53"/>
                    <a:pt x="381" y="42"/>
                  </a:cubicBezTo>
                  <a:cubicBezTo>
                    <a:pt x="375" y="38"/>
                    <a:pt x="369" y="37"/>
                    <a:pt x="363" y="37"/>
                  </a:cubicBezTo>
                  <a:close/>
                  <a:moveTo>
                    <a:pt x="676" y="168"/>
                  </a:moveTo>
                  <a:cubicBezTo>
                    <a:pt x="660" y="168"/>
                    <a:pt x="640" y="176"/>
                    <a:pt x="631" y="184"/>
                  </a:cubicBezTo>
                  <a:cubicBezTo>
                    <a:pt x="620" y="208"/>
                    <a:pt x="631" y="232"/>
                    <a:pt x="643" y="244"/>
                  </a:cubicBezTo>
                  <a:cubicBezTo>
                    <a:pt x="691" y="280"/>
                    <a:pt x="739" y="303"/>
                    <a:pt x="774" y="339"/>
                  </a:cubicBezTo>
                  <a:cubicBezTo>
                    <a:pt x="786" y="351"/>
                    <a:pt x="798" y="351"/>
                    <a:pt x="798" y="351"/>
                  </a:cubicBezTo>
                  <a:cubicBezTo>
                    <a:pt x="810" y="351"/>
                    <a:pt x="822" y="351"/>
                    <a:pt x="834" y="339"/>
                  </a:cubicBezTo>
                  <a:cubicBezTo>
                    <a:pt x="846" y="327"/>
                    <a:pt x="846" y="303"/>
                    <a:pt x="834" y="280"/>
                  </a:cubicBezTo>
                  <a:cubicBezTo>
                    <a:pt x="786" y="244"/>
                    <a:pt x="739" y="208"/>
                    <a:pt x="691" y="173"/>
                  </a:cubicBezTo>
                  <a:cubicBezTo>
                    <a:pt x="688" y="169"/>
                    <a:pt x="682" y="168"/>
                    <a:pt x="676" y="168"/>
                  </a:cubicBezTo>
                  <a:close/>
                  <a:moveTo>
                    <a:pt x="918" y="397"/>
                  </a:moveTo>
                  <a:cubicBezTo>
                    <a:pt x="908" y="397"/>
                    <a:pt x="898" y="401"/>
                    <a:pt x="893" y="411"/>
                  </a:cubicBezTo>
                  <a:cubicBezTo>
                    <a:pt x="870" y="423"/>
                    <a:pt x="870" y="446"/>
                    <a:pt x="882" y="458"/>
                  </a:cubicBezTo>
                  <a:cubicBezTo>
                    <a:pt x="917" y="506"/>
                    <a:pt x="953" y="554"/>
                    <a:pt x="977" y="589"/>
                  </a:cubicBezTo>
                  <a:cubicBezTo>
                    <a:pt x="989" y="601"/>
                    <a:pt x="1001" y="613"/>
                    <a:pt x="1012" y="613"/>
                  </a:cubicBezTo>
                  <a:lnTo>
                    <a:pt x="1036" y="613"/>
                  </a:lnTo>
                  <a:cubicBezTo>
                    <a:pt x="1060" y="601"/>
                    <a:pt x="1060" y="565"/>
                    <a:pt x="1048" y="554"/>
                  </a:cubicBezTo>
                  <a:cubicBezTo>
                    <a:pt x="1012" y="506"/>
                    <a:pt x="989" y="458"/>
                    <a:pt x="953" y="411"/>
                  </a:cubicBezTo>
                  <a:cubicBezTo>
                    <a:pt x="946" y="404"/>
                    <a:pt x="931" y="397"/>
                    <a:pt x="918" y="397"/>
                  </a:cubicBezTo>
                  <a:close/>
                  <a:moveTo>
                    <a:pt x="1101" y="677"/>
                  </a:moveTo>
                  <a:cubicBezTo>
                    <a:pt x="1092" y="677"/>
                    <a:pt x="1082" y="680"/>
                    <a:pt x="1072" y="684"/>
                  </a:cubicBezTo>
                  <a:cubicBezTo>
                    <a:pt x="1048" y="684"/>
                    <a:pt x="1048" y="708"/>
                    <a:pt x="1048" y="732"/>
                  </a:cubicBezTo>
                  <a:cubicBezTo>
                    <a:pt x="1072" y="780"/>
                    <a:pt x="1096" y="827"/>
                    <a:pt x="1120" y="887"/>
                  </a:cubicBezTo>
                  <a:cubicBezTo>
                    <a:pt x="1120" y="899"/>
                    <a:pt x="1132" y="911"/>
                    <a:pt x="1155" y="911"/>
                  </a:cubicBezTo>
                  <a:lnTo>
                    <a:pt x="1167" y="911"/>
                  </a:lnTo>
                  <a:cubicBezTo>
                    <a:pt x="1191" y="899"/>
                    <a:pt x="1203" y="875"/>
                    <a:pt x="1191" y="863"/>
                  </a:cubicBezTo>
                  <a:cubicBezTo>
                    <a:pt x="1179" y="804"/>
                    <a:pt x="1155" y="744"/>
                    <a:pt x="1132" y="696"/>
                  </a:cubicBezTo>
                  <a:cubicBezTo>
                    <a:pt x="1125" y="682"/>
                    <a:pt x="1113" y="677"/>
                    <a:pt x="1101" y="677"/>
                  </a:cubicBezTo>
                  <a:close/>
                  <a:moveTo>
                    <a:pt x="1210" y="989"/>
                  </a:moveTo>
                  <a:cubicBezTo>
                    <a:pt x="1204" y="989"/>
                    <a:pt x="1197" y="991"/>
                    <a:pt x="1191" y="994"/>
                  </a:cubicBezTo>
                  <a:cubicBezTo>
                    <a:pt x="1167" y="994"/>
                    <a:pt x="1155" y="1018"/>
                    <a:pt x="1167" y="1042"/>
                  </a:cubicBezTo>
                  <a:lnTo>
                    <a:pt x="1167" y="1054"/>
                  </a:lnTo>
                  <a:cubicBezTo>
                    <a:pt x="1179" y="1101"/>
                    <a:pt x="1191" y="1149"/>
                    <a:pt x="1203" y="1196"/>
                  </a:cubicBezTo>
                  <a:cubicBezTo>
                    <a:pt x="1203" y="1220"/>
                    <a:pt x="1215" y="1232"/>
                    <a:pt x="1239" y="1232"/>
                  </a:cubicBezTo>
                  <a:lnTo>
                    <a:pt x="1251" y="1232"/>
                  </a:lnTo>
                  <a:cubicBezTo>
                    <a:pt x="1263" y="1232"/>
                    <a:pt x="1286" y="1208"/>
                    <a:pt x="1274" y="1185"/>
                  </a:cubicBezTo>
                  <a:cubicBezTo>
                    <a:pt x="1274" y="1137"/>
                    <a:pt x="1263" y="1089"/>
                    <a:pt x="1251" y="1030"/>
                  </a:cubicBezTo>
                  <a:lnTo>
                    <a:pt x="1239" y="1018"/>
                  </a:lnTo>
                  <a:cubicBezTo>
                    <a:pt x="1239" y="1000"/>
                    <a:pt x="1226" y="989"/>
                    <a:pt x="1210" y="989"/>
                  </a:cubicBezTo>
                  <a:close/>
                  <a:moveTo>
                    <a:pt x="1251" y="1316"/>
                  </a:moveTo>
                  <a:cubicBezTo>
                    <a:pt x="1227" y="1316"/>
                    <a:pt x="1215" y="1339"/>
                    <a:pt x="1215" y="1363"/>
                  </a:cubicBezTo>
                  <a:cubicBezTo>
                    <a:pt x="1215" y="1387"/>
                    <a:pt x="1215" y="1399"/>
                    <a:pt x="1215" y="1423"/>
                  </a:cubicBezTo>
                  <a:lnTo>
                    <a:pt x="1179" y="1423"/>
                  </a:lnTo>
                  <a:cubicBezTo>
                    <a:pt x="1155" y="1435"/>
                    <a:pt x="1143" y="1446"/>
                    <a:pt x="1143" y="1470"/>
                  </a:cubicBezTo>
                  <a:cubicBezTo>
                    <a:pt x="1143" y="1494"/>
                    <a:pt x="1167" y="1506"/>
                    <a:pt x="1179" y="1506"/>
                  </a:cubicBezTo>
                  <a:lnTo>
                    <a:pt x="1215" y="1506"/>
                  </a:lnTo>
                  <a:cubicBezTo>
                    <a:pt x="1215" y="1518"/>
                    <a:pt x="1215" y="1518"/>
                    <a:pt x="1215" y="1518"/>
                  </a:cubicBezTo>
                  <a:cubicBezTo>
                    <a:pt x="1203" y="1542"/>
                    <a:pt x="1227" y="1566"/>
                    <a:pt x="1251" y="1566"/>
                  </a:cubicBezTo>
                  <a:cubicBezTo>
                    <a:pt x="1274" y="1566"/>
                    <a:pt x="1286" y="1554"/>
                    <a:pt x="1298" y="1530"/>
                  </a:cubicBezTo>
                  <a:cubicBezTo>
                    <a:pt x="1298" y="1530"/>
                    <a:pt x="1310" y="1530"/>
                    <a:pt x="1322" y="1542"/>
                  </a:cubicBezTo>
                  <a:cubicBezTo>
                    <a:pt x="1328" y="1545"/>
                    <a:pt x="1335" y="1546"/>
                    <a:pt x="1341" y="1546"/>
                  </a:cubicBezTo>
                  <a:cubicBezTo>
                    <a:pt x="1358" y="1546"/>
                    <a:pt x="1373" y="1535"/>
                    <a:pt x="1382" y="1518"/>
                  </a:cubicBezTo>
                  <a:cubicBezTo>
                    <a:pt x="1393" y="1494"/>
                    <a:pt x="1382" y="1470"/>
                    <a:pt x="1358" y="1458"/>
                  </a:cubicBezTo>
                  <a:cubicBezTo>
                    <a:pt x="1334" y="1458"/>
                    <a:pt x="1322" y="1446"/>
                    <a:pt x="1298" y="1435"/>
                  </a:cubicBezTo>
                  <a:lnTo>
                    <a:pt x="1298" y="1423"/>
                  </a:lnTo>
                  <a:cubicBezTo>
                    <a:pt x="1298" y="1399"/>
                    <a:pt x="1298" y="1375"/>
                    <a:pt x="1298" y="1363"/>
                  </a:cubicBezTo>
                  <a:cubicBezTo>
                    <a:pt x="1298" y="1339"/>
                    <a:pt x="1274" y="1316"/>
                    <a:pt x="1251" y="1316"/>
                  </a:cubicBezTo>
                  <a:close/>
                  <a:moveTo>
                    <a:pt x="1021" y="1477"/>
                  </a:moveTo>
                  <a:cubicBezTo>
                    <a:pt x="1015" y="1477"/>
                    <a:pt x="1008" y="1479"/>
                    <a:pt x="1001" y="1482"/>
                  </a:cubicBezTo>
                  <a:cubicBezTo>
                    <a:pt x="953" y="1506"/>
                    <a:pt x="905" y="1542"/>
                    <a:pt x="858" y="1589"/>
                  </a:cubicBezTo>
                  <a:cubicBezTo>
                    <a:pt x="846" y="1601"/>
                    <a:pt x="846" y="1625"/>
                    <a:pt x="858" y="1637"/>
                  </a:cubicBezTo>
                  <a:cubicBezTo>
                    <a:pt x="870" y="1649"/>
                    <a:pt x="882" y="1661"/>
                    <a:pt x="893" y="1661"/>
                  </a:cubicBezTo>
                  <a:cubicBezTo>
                    <a:pt x="893" y="1661"/>
                    <a:pt x="905" y="1649"/>
                    <a:pt x="917" y="1649"/>
                  </a:cubicBezTo>
                  <a:cubicBezTo>
                    <a:pt x="953" y="1613"/>
                    <a:pt x="1001" y="1577"/>
                    <a:pt x="1036" y="1554"/>
                  </a:cubicBezTo>
                  <a:cubicBezTo>
                    <a:pt x="1060" y="1542"/>
                    <a:pt x="1072" y="1518"/>
                    <a:pt x="1060" y="1494"/>
                  </a:cubicBezTo>
                  <a:cubicBezTo>
                    <a:pt x="1052" y="1486"/>
                    <a:pt x="1037" y="1477"/>
                    <a:pt x="1021" y="1477"/>
                  </a:cubicBezTo>
                  <a:close/>
                  <a:moveTo>
                    <a:pt x="1471" y="1569"/>
                  </a:moveTo>
                  <a:cubicBezTo>
                    <a:pt x="1459" y="1569"/>
                    <a:pt x="1447" y="1571"/>
                    <a:pt x="1441" y="1577"/>
                  </a:cubicBezTo>
                  <a:cubicBezTo>
                    <a:pt x="1417" y="1589"/>
                    <a:pt x="1417" y="1613"/>
                    <a:pt x="1429" y="1637"/>
                  </a:cubicBezTo>
                  <a:cubicBezTo>
                    <a:pt x="1465" y="1673"/>
                    <a:pt x="1489" y="1720"/>
                    <a:pt x="1513" y="1768"/>
                  </a:cubicBezTo>
                  <a:cubicBezTo>
                    <a:pt x="1524" y="1780"/>
                    <a:pt x="1536" y="1792"/>
                    <a:pt x="1548" y="1792"/>
                  </a:cubicBezTo>
                  <a:lnTo>
                    <a:pt x="1572" y="1792"/>
                  </a:lnTo>
                  <a:cubicBezTo>
                    <a:pt x="1584" y="1780"/>
                    <a:pt x="1596" y="1756"/>
                    <a:pt x="1584" y="1732"/>
                  </a:cubicBezTo>
                  <a:cubicBezTo>
                    <a:pt x="1560" y="1673"/>
                    <a:pt x="1536" y="1625"/>
                    <a:pt x="1501" y="1577"/>
                  </a:cubicBezTo>
                  <a:cubicBezTo>
                    <a:pt x="1495" y="1571"/>
                    <a:pt x="1483" y="1569"/>
                    <a:pt x="1471" y="1569"/>
                  </a:cubicBezTo>
                  <a:close/>
                  <a:moveTo>
                    <a:pt x="1225" y="1646"/>
                  </a:moveTo>
                  <a:cubicBezTo>
                    <a:pt x="1206" y="1646"/>
                    <a:pt x="1189" y="1663"/>
                    <a:pt x="1179" y="1673"/>
                  </a:cubicBezTo>
                  <a:cubicBezTo>
                    <a:pt x="1167" y="1732"/>
                    <a:pt x="1143" y="1780"/>
                    <a:pt x="1120" y="1827"/>
                  </a:cubicBezTo>
                  <a:cubicBezTo>
                    <a:pt x="1108" y="1839"/>
                    <a:pt x="1120" y="1863"/>
                    <a:pt x="1143" y="1875"/>
                  </a:cubicBezTo>
                  <a:cubicBezTo>
                    <a:pt x="1143" y="1887"/>
                    <a:pt x="1155" y="1887"/>
                    <a:pt x="1155" y="1887"/>
                  </a:cubicBezTo>
                  <a:cubicBezTo>
                    <a:pt x="1179" y="1887"/>
                    <a:pt x="1191" y="1875"/>
                    <a:pt x="1191" y="1863"/>
                  </a:cubicBezTo>
                  <a:cubicBezTo>
                    <a:pt x="1227" y="1816"/>
                    <a:pt x="1239" y="1756"/>
                    <a:pt x="1263" y="1697"/>
                  </a:cubicBezTo>
                  <a:cubicBezTo>
                    <a:pt x="1263" y="1685"/>
                    <a:pt x="1251" y="1649"/>
                    <a:pt x="1239" y="1649"/>
                  </a:cubicBezTo>
                  <a:cubicBezTo>
                    <a:pt x="1234" y="1647"/>
                    <a:pt x="1230" y="1646"/>
                    <a:pt x="1225" y="1646"/>
                  </a:cubicBezTo>
                  <a:close/>
                  <a:moveTo>
                    <a:pt x="768" y="1699"/>
                  </a:moveTo>
                  <a:cubicBezTo>
                    <a:pt x="756" y="1699"/>
                    <a:pt x="745" y="1702"/>
                    <a:pt x="739" y="1708"/>
                  </a:cubicBezTo>
                  <a:cubicBezTo>
                    <a:pt x="703" y="1756"/>
                    <a:pt x="679" y="1804"/>
                    <a:pt x="655" y="1863"/>
                  </a:cubicBezTo>
                  <a:cubicBezTo>
                    <a:pt x="643" y="1875"/>
                    <a:pt x="643" y="1899"/>
                    <a:pt x="667" y="1911"/>
                  </a:cubicBezTo>
                  <a:cubicBezTo>
                    <a:pt x="679" y="1923"/>
                    <a:pt x="679" y="1923"/>
                    <a:pt x="691" y="1923"/>
                  </a:cubicBezTo>
                  <a:cubicBezTo>
                    <a:pt x="703" y="1923"/>
                    <a:pt x="715" y="1911"/>
                    <a:pt x="727" y="1899"/>
                  </a:cubicBezTo>
                  <a:cubicBezTo>
                    <a:pt x="751" y="1851"/>
                    <a:pt x="774" y="1804"/>
                    <a:pt x="810" y="1768"/>
                  </a:cubicBezTo>
                  <a:cubicBezTo>
                    <a:pt x="822" y="1744"/>
                    <a:pt x="822" y="1720"/>
                    <a:pt x="798" y="1708"/>
                  </a:cubicBezTo>
                  <a:cubicBezTo>
                    <a:pt x="792" y="1702"/>
                    <a:pt x="780" y="1699"/>
                    <a:pt x="768" y="1699"/>
                  </a:cubicBezTo>
                  <a:close/>
                  <a:moveTo>
                    <a:pt x="1596" y="1863"/>
                  </a:moveTo>
                  <a:cubicBezTo>
                    <a:pt x="1572" y="1875"/>
                    <a:pt x="1560" y="1899"/>
                    <a:pt x="1572" y="1923"/>
                  </a:cubicBezTo>
                  <a:cubicBezTo>
                    <a:pt x="1584" y="1958"/>
                    <a:pt x="1596" y="2018"/>
                    <a:pt x="1608" y="2077"/>
                  </a:cubicBezTo>
                  <a:cubicBezTo>
                    <a:pt x="1608" y="2089"/>
                    <a:pt x="1632" y="2101"/>
                    <a:pt x="1655" y="2101"/>
                  </a:cubicBezTo>
                  <a:lnTo>
                    <a:pt x="1655" y="2113"/>
                  </a:lnTo>
                  <a:cubicBezTo>
                    <a:pt x="1679" y="2101"/>
                    <a:pt x="1691" y="2077"/>
                    <a:pt x="1691" y="2054"/>
                  </a:cubicBezTo>
                  <a:cubicBezTo>
                    <a:pt x="1679" y="1994"/>
                    <a:pt x="1667" y="1947"/>
                    <a:pt x="1655" y="1899"/>
                  </a:cubicBezTo>
                  <a:cubicBezTo>
                    <a:pt x="1644" y="1875"/>
                    <a:pt x="1620" y="1863"/>
                    <a:pt x="1596" y="1863"/>
                  </a:cubicBezTo>
                  <a:close/>
                  <a:moveTo>
                    <a:pt x="1062" y="1938"/>
                  </a:moveTo>
                  <a:cubicBezTo>
                    <a:pt x="1051" y="1938"/>
                    <a:pt x="1042" y="1941"/>
                    <a:pt x="1036" y="1947"/>
                  </a:cubicBezTo>
                  <a:cubicBezTo>
                    <a:pt x="1001" y="1982"/>
                    <a:pt x="953" y="2018"/>
                    <a:pt x="917" y="2042"/>
                  </a:cubicBezTo>
                  <a:cubicBezTo>
                    <a:pt x="893" y="2054"/>
                    <a:pt x="882" y="2077"/>
                    <a:pt x="893" y="2101"/>
                  </a:cubicBezTo>
                  <a:cubicBezTo>
                    <a:pt x="905" y="2113"/>
                    <a:pt x="917" y="2125"/>
                    <a:pt x="929" y="2125"/>
                  </a:cubicBezTo>
                  <a:cubicBezTo>
                    <a:pt x="941" y="2125"/>
                    <a:pt x="941" y="2113"/>
                    <a:pt x="953" y="2113"/>
                  </a:cubicBezTo>
                  <a:cubicBezTo>
                    <a:pt x="1001" y="2089"/>
                    <a:pt x="1048" y="2054"/>
                    <a:pt x="1096" y="2006"/>
                  </a:cubicBezTo>
                  <a:cubicBezTo>
                    <a:pt x="1108" y="1982"/>
                    <a:pt x="1108" y="1958"/>
                    <a:pt x="1096" y="1947"/>
                  </a:cubicBezTo>
                  <a:cubicBezTo>
                    <a:pt x="1084" y="1941"/>
                    <a:pt x="1072" y="1938"/>
                    <a:pt x="1062" y="1938"/>
                  </a:cubicBezTo>
                  <a:close/>
                  <a:moveTo>
                    <a:pt x="643" y="1994"/>
                  </a:moveTo>
                  <a:cubicBezTo>
                    <a:pt x="620" y="2006"/>
                    <a:pt x="608" y="2018"/>
                    <a:pt x="608" y="2042"/>
                  </a:cubicBezTo>
                  <a:cubicBezTo>
                    <a:pt x="620" y="2113"/>
                    <a:pt x="679" y="2161"/>
                    <a:pt x="774" y="2161"/>
                  </a:cubicBezTo>
                  <a:cubicBezTo>
                    <a:pt x="798" y="2161"/>
                    <a:pt x="810" y="2149"/>
                    <a:pt x="810" y="2125"/>
                  </a:cubicBezTo>
                  <a:cubicBezTo>
                    <a:pt x="810" y="2101"/>
                    <a:pt x="798" y="2077"/>
                    <a:pt x="774" y="2077"/>
                  </a:cubicBezTo>
                  <a:cubicBezTo>
                    <a:pt x="751" y="2077"/>
                    <a:pt x="703" y="2077"/>
                    <a:pt x="691" y="2030"/>
                  </a:cubicBezTo>
                  <a:cubicBezTo>
                    <a:pt x="679" y="2006"/>
                    <a:pt x="667" y="1994"/>
                    <a:pt x="643" y="1994"/>
                  </a:cubicBezTo>
                  <a:close/>
                  <a:moveTo>
                    <a:pt x="1679" y="2185"/>
                  </a:moveTo>
                  <a:cubicBezTo>
                    <a:pt x="1655" y="2197"/>
                    <a:pt x="1632" y="2208"/>
                    <a:pt x="1632" y="2232"/>
                  </a:cubicBezTo>
                  <a:cubicBezTo>
                    <a:pt x="1644" y="2280"/>
                    <a:pt x="1644" y="2316"/>
                    <a:pt x="1644" y="2351"/>
                  </a:cubicBezTo>
                  <a:cubicBezTo>
                    <a:pt x="1644" y="2363"/>
                    <a:pt x="1644" y="2387"/>
                    <a:pt x="1644" y="2399"/>
                  </a:cubicBezTo>
                  <a:cubicBezTo>
                    <a:pt x="1644" y="2423"/>
                    <a:pt x="1655" y="2435"/>
                    <a:pt x="1679" y="2435"/>
                  </a:cubicBezTo>
                  <a:cubicBezTo>
                    <a:pt x="1703" y="2435"/>
                    <a:pt x="1727" y="2423"/>
                    <a:pt x="1727" y="2399"/>
                  </a:cubicBezTo>
                  <a:cubicBezTo>
                    <a:pt x="1727" y="2387"/>
                    <a:pt x="1727" y="2363"/>
                    <a:pt x="1727" y="2351"/>
                  </a:cubicBezTo>
                  <a:cubicBezTo>
                    <a:pt x="1727" y="2316"/>
                    <a:pt x="1727" y="2268"/>
                    <a:pt x="1715" y="2232"/>
                  </a:cubicBezTo>
                  <a:cubicBezTo>
                    <a:pt x="1715" y="2208"/>
                    <a:pt x="1691" y="2185"/>
                    <a:pt x="1679" y="2185"/>
                  </a:cubicBezTo>
                  <a:close/>
                  <a:moveTo>
                    <a:pt x="1667" y="2518"/>
                  </a:moveTo>
                  <a:cubicBezTo>
                    <a:pt x="1644" y="2518"/>
                    <a:pt x="1620" y="2530"/>
                    <a:pt x="1620" y="2554"/>
                  </a:cubicBezTo>
                  <a:cubicBezTo>
                    <a:pt x="1608" y="2601"/>
                    <a:pt x="1584" y="2649"/>
                    <a:pt x="1560" y="2697"/>
                  </a:cubicBezTo>
                  <a:cubicBezTo>
                    <a:pt x="1560" y="2720"/>
                    <a:pt x="1560" y="2744"/>
                    <a:pt x="1584" y="2756"/>
                  </a:cubicBezTo>
                  <a:lnTo>
                    <a:pt x="1608" y="2756"/>
                  </a:lnTo>
                  <a:cubicBezTo>
                    <a:pt x="1620" y="2756"/>
                    <a:pt x="1632" y="2756"/>
                    <a:pt x="1644" y="2732"/>
                  </a:cubicBezTo>
                  <a:cubicBezTo>
                    <a:pt x="1667" y="2685"/>
                    <a:pt x="1691" y="2625"/>
                    <a:pt x="1703" y="2566"/>
                  </a:cubicBezTo>
                  <a:cubicBezTo>
                    <a:pt x="1703" y="2554"/>
                    <a:pt x="1691" y="2530"/>
                    <a:pt x="1667" y="2518"/>
                  </a:cubicBezTo>
                  <a:close/>
                  <a:moveTo>
                    <a:pt x="1511" y="2819"/>
                  </a:moveTo>
                  <a:cubicBezTo>
                    <a:pt x="1501" y="2819"/>
                    <a:pt x="1489" y="2822"/>
                    <a:pt x="1477" y="2828"/>
                  </a:cubicBezTo>
                  <a:cubicBezTo>
                    <a:pt x="1453" y="2875"/>
                    <a:pt x="1417" y="2911"/>
                    <a:pt x="1382" y="2959"/>
                  </a:cubicBezTo>
                  <a:cubicBezTo>
                    <a:pt x="1358" y="2970"/>
                    <a:pt x="1358" y="2994"/>
                    <a:pt x="1382" y="3018"/>
                  </a:cubicBezTo>
                  <a:cubicBezTo>
                    <a:pt x="1382" y="3018"/>
                    <a:pt x="1393" y="3030"/>
                    <a:pt x="1405" y="3030"/>
                  </a:cubicBezTo>
                  <a:cubicBezTo>
                    <a:pt x="1417" y="3030"/>
                    <a:pt x="1429" y="3018"/>
                    <a:pt x="1429" y="3018"/>
                  </a:cubicBezTo>
                  <a:cubicBezTo>
                    <a:pt x="1477" y="2970"/>
                    <a:pt x="1513" y="2923"/>
                    <a:pt x="1548" y="2887"/>
                  </a:cubicBezTo>
                  <a:cubicBezTo>
                    <a:pt x="1560" y="2863"/>
                    <a:pt x="1560" y="2839"/>
                    <a:pt x="1536" y="2828"/>
                  </a:cubicBezTo>
                  <a:cubicBezTo>
                    <a:pt x="1530" y="2822"/>
                    <a:pt x="1521" y="2819"/>
                    <a:pt x="1511" y="2819"/>
                  </a:cubicBezTo>
                  <a:close/>
                  <a:moveTo>
                    <a:pt x="1288" y="3057"/>
                  </a:moveTo>
                  <a:cubicBezTo>
                    <a:pt x="1277" y="3057"/>
                    <a:pt x="1268" y="3060"/>
                    <a:pt x="1263" y="3066"/>
                  </a:cubicBezTo>
                  <a:cubicBezTo>
                    <a:pt x="1215" y="3113"/>
                    <a:pt x="1179" y="3149"/>
                    <a:pt x="1143" y="3185"/>
                  </a:cubicBezTo>
                  <a:cubicBezTo>
                    <a:pt x="1120" y="3209"/>
                    <a:pt x="1132" y="3232"/>
                    <a:pt x="1143" y="3244"/>
                  </a:cubicBezTo>
                  <a:cubicBezTo>
                    <a:pt x="1155" y="3256"/>
                    <a:pt x="1155" y="3256"/>
                    <a:pt x="1167" y="3256"/>
                  </a:cubicBezTo>
                  <a:cubicBezTo>
                    <a:pt x="1179" y="3256"/>
                    <a:pt x="1191" y="3256"/>
                    <a:pt x="1203" y="3244"/>
                  </a:cubicBezTo>
                  <a:cubicBezTo>
                    <a:pt x="1239" y="3209"/>
                    <a:pt x="1274" y="3161"/>
                    <a:pt x="1310" y="3125"/>
                  </a:cubicBezTo>
                  <a:cubicBezTo>
                    <a:pt x="1334" y="3113"/>
                    <a:pt x="1334" y="3090"/>
                    <a:pt x="1322" y="3066"/>
                  </a:cubicBezTo>
                  <a:cubicBezTo>
                    <a:pt x="1310" y="3060"/>
                    <a:pt x="1298" y="3057"/>
                    <a:pt x="1288" y="3057"/>
                  </a:cubicBezTo>
                  <a:close/>
                  <a:moveTo>
                    <a:pt x="1077" y="3311"/>
                  </a:moveTo>
                  <a:cubicBezTo>
                    <a:pt x="1060" y="3311"/>
                    <a:pt x="1045" y="3322"/>
                    <a:pt x="1036" y="3340"/>
                  </a:cubicBezTo>
                  <a:cubicBezTo>
                    <a:pt x="1012" y="3387"/>
                    <a:pt x="989" y="3447"/>
                    <a:pt x="989" y="3506"/>
                  </a:cubicBezTo>
                  <a:cubicBezTo>
                    <a:pt x="977" y="3530"/>
                    <a:pt x="1001" y="3554"/>
                    <a:pt x="1024" y="3554"/>
                  </a:cubicBezTo>
                  <a:cubicBezTo>
                    <a:pt x="1048" y="3554"/>
                    <a:pt x="1060" y="3542"/>
                    <a:pt x="1072" y="3518"/>
                  </a:cubicBezTo>
                  <a:cubicBezTo>
                    <a:pt x="1072" y="3471"/>
                    <a:pt x="1084" y="3423"/>
                    <a:pt x="1108" y="3375"/>
                  </a:cubicBezTo>
                  <a:cubicBezTo>
                    <a:pt x="1120" y="3351"/>
                    <a:pt x="1120" y="3328"/>
                    <a:pt x="1096" y="3316"/>
                  </a:cubicBezTo>
                  <a:cubicBezTo>
                    <a:pt x="1089" y="3313"/>
                    <a:pt x="1083" y="3311"/>
                    <a:pt x="1077" y="3311"/>
                  </a:cubicBezTo>
                  <a:close/>
                  <a:moveTo>
                    <a:pt x="1024" y="3637"/>
                  </a:moveTo>
                  <a:cubicBezTo>
                    <a:pt x="1001" y="3637"/>
                    <a:pt x="989" y="3661"/>
                    <a:pt x="989" y="3685"/>
                  </a:cubicBezTo>
                  <a:cubicBezTo>
                    <a:pt x="1001" y="3732"/>
                    <a:pt x="1012" y="3792"/>
                    <a:pt x="1036" y="3852"/>
                  </a:cubicBezTo>
                  <a:cubicBezTo>
                    <a:pt x="1036" y="3875"/>
                    <a:pt x="1060" y="3875"/>
                    <a:pt x="1072" y="3875"/>
                  </a:cubicBezTo>
                  <a:lnTo>
                    <a:pt x="1084" y="3875"/>
                  </a:lnTo>
                  <a:cubicBezTo>
                    <a:pt x="1108" y="3875"/>
                    <a:pt x="1120" y="3852"/>
                    <a:pt x="1108" y="3828"/>
                  </a:cubicBezTo>
                  <a:cubicBezTo>
                    <a:pt x="1096" y="3768"/>
                    <a:pt x="1084" y="3721"/>
                    <a:pt x="1072" y="3673"/>
                  </a:cubicBezTo>
                  <a:cubicBezTo>
                    <a:pt x="1072" y="3649"/>
                    <a:pt x="1048" y="3637"/>
                    <a:pt x="1024" y="3637"/>
                  </a:cubicBezTo>
                  <a:close/>
                  <a:moveTo>
                    <a:pt x="1120" y="3947"/>
                  </a:moveTo>
                  <a:cubicBezTo>
                    <a:pt x="1108" y="3959"/>
                    <a:pt x="1096" y="3982"/>
                    <a:pt x="1108" y="4006"/>
                  </a:cubicBezTo>
                  <a:lnTo>
                    <a:pt x="1108" y="4018"/>
                  </a:lnTo>
                  <a:cubicBezTo>
                    <a:pt x="1132" y="4066"/>
                    <a:pt x="1167" y="4113"/>
                    <a:pt x="1191" y="4161"/>
                  </a:cubicBezTo>
                  <a:cubicBezTo>
                    <a:pt x="1203" y="4173"/>
                    <a:pt x="1215" y="4173"/>
                    <a:pt x="1227" y="4173"/>
                  </a:cubicBezTo>
                  <a:lnTo>
                    <a:pt x="1251" y="4173"/>
                  </a:lnTo>
                  <a:cubicBezTo>
                    <a:pt x="1263" y="4149"/>
                    <a:pt x="1274" y="4125"/>
                    <a:pt x="1263" y="4113"/>
                  </a:cubicBezTo>
                  <a:cubicBezTo>
                    <a:pt x="1239" y="4066"/>
                    <a:pt x="1215" y="4030"/>
                    <a:pt x="1191" y="3982"/>
                  </a:cubicBezTo>
                  <a:lnTo>
                    <a:pt x="1179" y="3971"/>
                  </a:lnTo>
                  <a:cubicBezTo>
                    <a:pt x="1167" y="3947"/>
                    <a:pt x="1143" y="3947"/>
                    <a:pt x="1120" y="3947"/>
                  </a:cubicBezTo>
                  <a:close/>
                  <a:moveTo>
                    <a:pt x="2809" y="4039"/>
                  </a:moveTo>
                  <a:cubicBezTo>
                    <a:pt x="2790" y="4039"/>
                    <a:pt x="2775" y="4056"/>
                    <a:pt x="2775" y="4066"/>
                  </a:cubicBezTo>
                  <a:cubicBezTo>
                    <a:pt x="2763" y="4125"/>
                    <a:pt x="2751" y="4173"/>
                    <a:pt x="2727" y="4209"/>
                  </a:cubicBezTo>
                  <a:cubicBezTo>
                    <a:pt x="2715" y="4233"/>
                    <a:pt x="2715" y="4256"/>
                    <a:pt x="2739" y="4268"/>
                  </a:cubicBezTo>
                  <a:cubicBezTo>
                    <a:pt x="2751" y="4280"/>
                    <a:pt x="2751" y="4280"/>
                    <a:pt x="2763" y="4280"/>
                  </a:cubicBezTo>
                  <a:cubicBezTo>
                    <a:pt x="2775" y="4280"/>
                    <a:pt x="2787" y="4268"/>
                    <a:pt x="2798" y="4256"/>
                  </a:cubicBezTo>
                  <a:cubicBezTo>
                    <a:pt x="2822" y="4197"/>
                    <a:pt x="2846" y="4149"/>
                    <a:pt x="2858" y="4090"/>
                  </a:cubicBezTo>
                  <a:cubicBezTo>
                    <a:pt x="2858" y="4066"/>
                    <a:pt x="2846" y="4042"/>
                    <a:pt x="2822" y="4042"/>
                  </a:cubicBezTo>
                  <a:cubicBezTo>
                    <a:pt x="2818" y="4040"/>
                    <a:pt x="2813" y="4039"/>
                    <a:pt x="2809" y="4039"/>
                  </a:cubicBezTo>
                  <a:close/>
                  <a:moveTo>
                    <a:pt x="1322" y="4225"/>
                  </a:moveTo>
                  <a:cubicBezTo>
                    <a:pt x="1312" y="4225"/>
                    <a:pt x="1303" y="4228"/>
                    <a:pt x="1298" y="4233"/>
                  </a:cubicBezTo>
                  <a:cubicBezTo>
                    <a:pt x="1274" y="4256"/>
                    <a:pt x="1274" y="4280"/>
                    <a:pt x="1298" y="4292"/>
                  </a:cubicBezTo>
                  <a:cubicBezTo>
                    <a:pt x="1334" y="4340"/>
                    <a:pt x="1370" y="4375"/>
                    <a:pt x="1417" y="4411"/>
                  </a:cubicBezTo>
                  <a:cubicBezTo>
                    <a:pt x="1429" y="4423"/>
                    <a:pt x="1429" y="4423"/>
                    <a:pt x="1441" y="4423"/>
                  </a:cubicBezTo>
                  <a:cubicBezTo>
                    <a:pt x="1453" y="4423"/>
                    <a:pt x="1465" y="4423"/>
                    <a:pt x="1477" y="4411"/>
                  </a:cubicBezTo>
                  <a:cubicBezTo>
                    <a:pt x="1489" y="4399"/>
                    <a:pt x="1489" y="4363"/>
                    <a:pt x="1465" y="4352"/>
                  </a:cubicBezTo>
                  <a:cubicBezTo>
                    <a:pt x="1429" y="4316"/>
                    <a:pt x="1393" y="4280"/>
                    <a:pt x="1358" y="4244"/>
                  </a:cubicBezTo>
                  <a:cubicBezTo>
                    <a:pt x="1351" y="4230"/>
                    <a:pt x="1336" y="4225"/>
                    <a:pt x="1322" y="4225"/>
                  </a:cubicBezTo>
                  <a:close/>
                  <a:moveTo>
                    <a:pt x="2657" y="4322"/>
                  </a:moveTo>
                  <a:cubicBezTo>
                    <a:pt x="2647" y="4322"/>
                    <a:pt x="2638" y="4328"/>
                    <a:pt x="2632" y="4340"/>
                  </a:cubicBezTo>
                  <a:cubicBezTo>
                    <a:pt x="2596" y="4375"/>
                    <a:pt x="2548" y="4399"/>
                    <a:pt x="2501" y="4435"/>
                  </a:cubicBezTo>
                  <a:cubicBezTo>
                    <a:pt x="2489" y="4447"/>
                    <a:pt x="2477" y="4471"/>
                    <a:pt x="2489" y="4494"/>
                  </a:cubicBezTo>
                  <a:cubicBezTo>
                    <a:pt x="2501" y="4506"/>
                    <a:pt x="2513" y="4506"/>
                    <a:pt x="2525" y="4506"/>
                  </a:cubicBezTo>
                  <a:lnTo>
                    <a:pt x="2548" y="4506"/>
                  </a:lnTo>
                  <a:cubicBezTo>
                    <a:pt x="2596" y="4471"/>
                    <a:pt x="2644" y="4435"/>
                    <a:pt x="2691" y="4399"/>
                  </a:cubicBezTo>
                  <a:cubicBezTo>
                    <a:pt x="2703" y="4375"/>
                    <a:pt x="2703" y="4352"/>
                    <a:pt x="2691" y="4340"/>
                  </a:cubicBezTo>
                  <a:cubicBezTo>
                    <a:pt x="2679" y="4328"/>
                    <a:pt x="2667" y="4322"/>
                    <a:pt x="2657" y="4322"/>
                  </a:cubicBezTo>
                  <a:close/>
                  <a:moveTo>
                    <a:pt x="1572" y="4439"/>
                  </a:moveTo>
                  <a:cubicBezTo>
                    <a:pt x="1558" y="4439"/>
                    <a:pt x="1543" y="4445"/>
                    <a:pt x="1536" y="4459"/>
                  </a:cubicBezTo>
                  <a:cubicBezTo>
                    <a:pt x="1536" y="4483"/>
                    <a:pt x="1536" y="4506"/>
                    <a:pt x="1560" y="4518"/>
                  </a:cubicBezTo>
                  <a:cubicBezTo>
                    <a:pt x="1608" y="4542"/>
                    <a:pt x="1655" y="4566"/>
                    <a:pt x="1715" y="4590"/>
                  </a:cubicBezTo>
                  <a:lnTo>
                    <a:pt x="1727" y="4590"/>
                  </a:lnTo>
                  <a:cubicBezTo>
                    <a:pt x="1751" y="4590"/>
                    <a:pt x="1763" y="4578"/>
                    <a:pt x="1763" y="4566"/>
                  </a:cubicBezTo>
                  <a:cubicBezTo>
                    <a:pt x="1774" y="4542"/>
                    <a:pt x="1763" y="4518"/>
                    <a:pt x="1739" y="4518"/>
                  </a:cubicBezTo>
                  <a:cubicBezTo>
                    <a:pt x="1691" y="4494"/>
                    <a:pt x="1644" y="4471"/>
                    <a:pt x="1596" y="4447"/>
                  </a:cubicBezTo>
                  <a:cubicBezTo>
                    <a:pt x="1591" y="4442"/>
                    <a:pt x="1582" y="4439"/>
                    <a:pt x="1572" y="4439"/>
                  </a:cubicBezTo>
                  <a:close/>
                  <a:moveTo>
                    <a:pt x="2381" y="4502"/>
                  </a:moveTo>
                  <a:cubicBezTo>
                    <a:pt x="2377" y="4502"/>
                    <a:pt x="2373" y="4503"/>
                    <a:pt x="2370" y="4506"/>
                  </a:cubicBezTo>
                  <a:cubicBezTo>
                    <a:pt x="2322" y="4530"/>
                    <a:pt x="2263" y="4542"/>
                    <a:pt x="2215" y="4554"/>
                  </a:cubicBezTo>
                  <a:cubicBezTo>
                    <a:pt x="2191" y="4554"/>
                    <a:pt x="2179" y="4578"/>
                    <a:pt x="2179" y="4602"/>
                  </a:cubicBezTo>
                  <a:cubicBezTo>
                    <a:pt x="2179" y="4614"/>
                    <a:pt x="2203" y="4637"/>
                    <a:pt x="2215" y="4637"/>
                  </a:cubicBezTo>
                  <a:lnTo>
                    <a:pt x="2227" y="4637"/>
                  </a:lnTo>
                  <a:cubicBezTo>
                    <a:pt x="2286" y="4625"/>
                    <a:pt x="2346" y="4602"/>
                    <a:pt x="2394" y="4578"/>
                  </a:cubicBezTo>
                  <a:cubicBezTo>
                    <a:pt x="2417" y="4578"/>
                    <a:pt x="2429" y="4554"/>
                    <a:pt x="2417" y="4530"/>
                  </a:cubicBezTo>
                  <a:cubicBezTo>
                    <a:pt x="2409" y="4513"/>
                    <a:pt x="2394" y="4502"/>
                    <a:pt x="2381" y="4502"/>
                  </a:cubicBezTo>
                  <a:close/>
                  <a:moveTo>
                    <a:pt x="1894" y="4554"/>
                  </a:moveTo>
                  <a:cubicBezTo>
                    <a:pt x="1870" y="4554"/>
                    <a:pt x="1846" y="4566"/>
                    <a:pt x="1846" y="4590"/>
                  </a:cubicBezTo>
                  <a:cubicBezTo>
                    <a:pt x="1846" y="4614"/>
                    <a:pt x="1858" y="4637"/>
                    <a:pt x="1882" y="4637"/>
                  </a:cubicBezTo>
                  <a:cubicBezTo>
                    <a:pt x="1941" y="4649"/>
                    <a:pt x="1989" y="4649"/>
                    <a:pt x="2048" y="4649"/>
                  </a:cubicBezTo>
                  <a:cubicBezTo>
                    <a:pt x="2084" y="4649"/>
                    <a:pt x="2096" y="4637"/>
                    <a:pt x="2096" y="4614"/>
                  </a:cubicBezTo>
                  <a:cubicBezTo>
                    <a:pt x="2096" y="4590"/>
                    <a:pt x="2072" y="4566"/>
                    <a:pt x="2048" y="4566"/>
                  </a:cubicBezTo>
                  <a:cubicBezTo>
                    <a:pt x="2001" y="4566"/>
                    <a:pt x="1941" y="4566"/>
                    <a:pt x="1894" y="455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14"/>
            <p:cNvSpPr/>
            <p:nvPr/>
          </p:nvSpPr>
          <p:spPr>
            <a:xfrm>
              <a:off x="2184927" y="2708018"/>
              <a:ext cx="60532" cy="123282"/>
            </a:xfrm>
            <a:custGeom>
              <a:avLst/>
              <a:gdLst/>
              <a:ahLst/>
              <a:cxnLst/>
              <a:rect l="l" t="t" r="r" b="b"/>
              <a:pathLst>
                <a:path w="1965" h="4002" extrusionOk="0">
                  <a:moveTo>
                    <a:pt x="1429" y="1"/>
                  </a:moveTo>
                  <a:cubicBezTo>
                    <a:pt x="1405" y="1"/>
                    <a:pt x="1382" y="13"/>
                    <a:pt x="1382" y="36"/>
                  </a:cubicBezTo>
                  <a:cubicBezTo>
                    <a:pt x="1382" y="60"/>
                    <a:pt x="1405" y="84"/>
                    <a:pt x="1429" y="84"/>
                  </a:cubicBezTo>
                  <a:cubicBezTo>
                    <a:pt x="1477" y="84"/>
                    <a:pt x="1536" y="84"/>
                    <a:pt x="1584" y="96"/>
                  </a:cubicBezTo>
                  <a:lnTo>
                    <a:pt x="1596" y="96"/>
                  </a:lnTo>
                  <a:cubicBezTo>
                    <a:pt x="1608" y="96"/>
                    <a:pt x="1632" y="84"/>
                    <a:pt x="1632" y="60"/>
                  </a:cubicBezTo>
                  <a:cubicBezTo>
                    <a:pt x="1632" y="36"/>
                    <a:pt x="1620" y="13"/>
                    <a:pt x="1596" y="13"/>
                  </a:cubicBezTo>
                  <a:cubicBezTo>
                    <a:pt x="1536" y="1"/>
                    <a:pt x="1489" y="1"/>
                    <a:pt x="1429" y="1"/>
                  </a:cubicBezTo>
                  <a:close/>
                  <a:moveTo>
                    <a:pt x="1251" y="1"/>
                  </a:moveTo>
                  <a:cubicBezTo>
                    <a:pt x="1191" y="13"/>
                    <a:pt x="1143" y="25"/>
                    <a:pt x="1084" y="36"/>
                  </a:cubicBezTo>
                  <a:cubicBezTo>
                    <a:pt x="1060" y="48"/>
                    <a:pt x="1048" y="72"/>
                    <a:pt x="1060" y="96"/>
                  </a:cubicBezTo>
                  <a:cubicBezTo>
                    <a:pt x="1060" y="108"/>
                    <a:pt x="1084" y="120"/>
                    <a:pt x="1096" y="120"/>
                  </a:cubicBezTo>
                  <a:lnTo>
                    <a:pt x="1108" y="120"/>
                  </a:lnTo>
                  <a:cubicBezTo>
                    <a:pt x="1155" y="108"/>
                    <a:pt x="1215" y="96"/>
                    <a:pt x="1262" y="84"/>
                  </a:cubicBezTo>
                  <a:cubicBezTo>
                    <a:pt x="1286" y="84"/>
                    <a:pt x="1298" y="60"/>
                    <a:pt x="1298" y="36"/>
                  </a:cubicBezTo>
                  <a:cubicBezTo>
                    <a:pt x="1298" y="13"/>
                    <a:pt x="1274" y="1"/>
                    <a:pt x="1251" y="1"/>
                  </a:cubicBezTo>
                  <a:close/>
                  <a:moveTo>
                    <a:pt x="1744" y="44"/>
                  </a:moveTo>
                  <a:cubicBezTo>
                    <a:pt x="1728" y="44"/>
                    <a:pt x="1715" y="55"/>
                    <a:pt x="1715" y="72"/>
                  </a:cubicBezTo>
                  <a:cubicBezTo>
                    <a:pt x="1703" y="96"/>
                    <a:pt x="1715" y="120"/>
                    <a:pt x="1739" y="132"/>
                  </a:cubicBezTo>
                  <a:cubicBezTo>
                    <a:pt x="1834" y="155"/>
                    <a:pt x="1893" y="179"/>
                    <a:pt x="1893" y="179"/>
                  </a:cubicBezTo>
                  <a:cubicBezTo>
                    <a:pt x="1893" y="179"/>
                    <a:pt x="1905" y="191"/>
                    <a:pt x="1905" y="191"/>
                  </a:cubicBezTo>
                  <a:cubicBezTo>
                    <a:pt x="1929" y="191"/>
                    <a:pt x="1941" y="179"/>
                    <a:pt x="1953" y="167"/>
                  </a:cubicBezTo>
                  <a:cubicBezTo>
                    <a:pt x="1965" y="144"/>
                    <a:pt x="1953" y="120"/>
                    <a:pt x="1929" y="108"/>
                  </a:cubicBezTo>
                  <a:cubicBezTo>
                    <a:pt x="1929" y="108"/>
                    <a:pt x="1870" y="72"/>
                    <a:pt x="1763" y="48"/>
                  </a:cubicBezTo>
                  <a:cubicBezTo>
                    <a:pt x="1756" y="45"/>
                    <a:pt x="1750" y="44"/>
                    <a:pt x="1744" y="44"/>
                  </a:cubicBezTo>
                  <a:close/>
                  <a:moveTo>
                    <a:pt x="942" y="103"/>
                  </a:moveTo>
                  <a:cubicBezTo>
                    <a:pt x="937" y="103"/>
                    <a:pt x="933" y="104"/>
                    <a:pt x="929" y="108"/>
                  </a:cubicBezTo>
                  <a:cubicBezTo>
                    <a:pt x="870" y="132"/>
                    <a:pt x="822" y="167"/>
                    <a:pt x="774" y="203"/>
                  </a:cubicBezTo>
                  <a:cubicBezTo>
                    <a:pt x="762" y="215"/>
                    <a:pt x="762" y="239"/>
                    <a:pt x="774" y="263"/>
                  </a:cubicBezTo>
                  <a:cubicBezTo>
                    <a:pt x="774" y="275"/>
                    <a:pt x="786" y="275"/>
                    <a:pt x="798" y="275"/>
                  </a:cubicBezTo>
                  <a:cubicBezTo>
                    <a:pt x="810" y="275"/>
                    <a:pt x="822" y="275"/>
                    <a:pt x="834" y="263"/>
                  </a:cubicBezTo>
                  <a:cubicBezTo>
                    <a:pt x="870" y="239"/>
                    <a:pt x="917" y="203"/>
                    <a:pt x="965" y="179"/>
                  </a:cubicBezTo>
                  <a:cubicBezTo>
                    <a:pt x="989" y="167"/>
                    <a:pt x="989" y="144"/>
                    <a:pt x="977" y="120"/>
                  </a:cubicBezTo>
                  <a:cubicBezTo>
                    <a:pt x="968" y="111"/>
                    <a:pt x="954" y="103"/>
                    <a:pt x="942" y="103"/>
                  </a:cubicBezTo>
                  <a:close/>
                  <a:moveTo>
                    <a:pt x="678" y="301"/>
                  </a:moveTo>
                  <a:cubicBezTo>
                    <a:pt x="667" y="301"/>
                    <a:pt x="655" y="304"/>
                    <a:pt x="643" y="310"/>
                  </a:cubicBezTo>
                  <a:cubicBezTo>
                    <a:pt x="608" y="358"/>
                    <a:pt x="572" y="406"/>
                    <a:pt x="536" y="453"/>
                  </a:cubicBezTo>
                  <a:cubicBezTo>
                    <a:pt x="524" y="465"/>
                    <a:pt x="524" y="489"/>
                    <a:pt x="548" y="501"/>
                  </a:cubicBezTo>
                  <a:cubicBezTo>
                    <a:pt x="560" y="513"/>
                    <a:pt x="560" y="513"/>
                    <a:pt x="572" y="513"/>
                  </a:cubicBezTo>
                  <a:cubicBezTo>
                    <a:pt x="584" y="513"/>
                    <a:pt x="596" y="513"/>
                    <a:pt x="608" y="501"/>
                  </a:cubicBezTo>
                  <a:cubicBezTo>
                    <a:pt x="643" y="453"/>
                    <a:pt x="679" y="406"/>
                    <a:pt x="715" y="370"/>
                  </a:cubicBezTo>
                  <a:cubicBezTo>
                    <a:pt x="727" y="358"/>
                    <a:pt x="727" y="334"/>
                    <a:pt x="703" y="310"/>
                  </a:cubicBezTo>
                  <a:cubicBezTo>
                    <a:pt x="697" y="304"/>
                    <a:pt x="688" y="301"/>
                    <a:pt x="678" y="301"/>
                  </a:cubicBezTo>
                  <a:close/>
                  <a:moveTo>
                    <a:pt x="485" y="567"/>
                  </a:moveTo>
                  <a:cubicBezTo>
                    <a:pt x="470" y="567"/>
                    <a:pt x="449" y="576"/>
                    <a:pt x="441" y="584"/>
                  </a:cubicBezTo>
                  <a:cubicBezTo>
                    <a:pt x="417" y="632"/>
                    <a:pt x="405" y="667"/>
                    <a:pt x="381" y="715"/>
                  </a:cubicBezTo>
                  <a:lnTo>
                    <a:pt x="369" y="739"/>
                  </a:lnTo>
                  <a:lnTo>
                    <a:pt x="405" y="763"/>
                  </a:lnTo>
                  <a:lnTo>
                    <a:pt x="441" y="775"/>
                  </a:lnTo>
                  <a:lnTo>
                    <a:pt x="453" y="751"/>
                  </a:lnTo>
                  <a:cubicBezTo>
                    <a:pt x="477" y="703"/>
                    <a:pt x="500" y="667"/>
                    <a:pt x="512" y="632"/>
                  </a:cubicBezTo>
                  <a:cubicBezTo>
                    <a:pt x="524" y="608"/>
                    <a:pt x="524" y="584"/>
                    <a:pt x="500" y="572"/>
                  </a:cubicBezTo>
                  <a:cubicBezTo>
                    <a:pt x="497" y="569"/>
                    <a:pt x="491" y="567"/>
                    <a:pt x="485" y="567"/>
                  </a:cubicBezTo>
                  <a:close/>
                  <a:moveTo>
                    <a:pt x="358" y="870"/>
                  </a:moveTo>
                  <a:cubicBezTo>
                    <a:pt x="334" y="870"/>
                    <a:pt x="310" y="882"/>
                    <a:pt x="310" y="906"/>
                  </a:cubicBezTo>
                  <a:cubicBezTo>
                    <a:pt x="286" y="953"/>
                    <a:pt x="274" y="1013"/>
                    <a:pt x="262" y="1060"/>
                  </a:cubicBezTo>
                  <a:cubicBezTo>
                    <a:pt x="262" y="1084"/>
                    <a:pt x="274" y="1108"/>
                    <a:pt x="298" y="1120"/>
                  </a:cubicBezTo>
                  <a:cubicBezTo>
                    <a:pt x="322" y="1120"/>
                    <a:pt x="334" y="1108"/>
                    <a:pt x="346" y="1084"/>
                  </a:cubicBezTo>
                  <a:cubicBezTo>
                    <a:pt x="358" y="1025"/>
                    <a:pt x="369" y="977"/>
                    <a:pt x="381" y="929"/>
                  </a:cubicBezTo>
                  <a:cubicBezTo>
                    <a:pt x="393" y="906"/>
                    <a:pt x="381" y="882"/>
                    <a:pt x="358" y="870"/>
                  </a:cubicBezTo>
                  <a:close/>
                  <a:moveTo>
                    <a:pt x="273" y="1200"/>
                  </a:moveTo>
                  <a:cubicBezTo>
                    <a:pt x="254" y="1200"/>
                    <a:pt x="239" y="1220"/>
                    <a:pt x="239" y="1239"/>
                  </a:cubicBezTo>
                  <a:cubicBezTo>
                    <a:pt x="239" y="1263"/>
                    <a:pt x="239" y="1275"/>
                    <a:pt x="239" y="1298"/>
                  </a:cubicBezTo>
                  <a:cubicBezTo>
                    <a:pt x="239" y="1334"/>
                    <a:pt x="239" y="1370"/>
                    <a:pt x="239" y="1406"/>
                  </a:cubicBezTo>
                  <a:cubicBezTo>
                    <a:pt x="250" y="1429"/>
                    <a:pt x="262" y="1441"/>
                    <a:pt x="286" y="1441"/>
                  </a:cubicBezTo>
                  <a:cubicBezTo>
                    <a:pt x="310" y="1441"/>
                    <a:pt x="334" y="1418"/>
                    <a:pt x="322" y="1406"/>
                  </a:cubicBezTo>
                  <a:cubicBezTo>
                    <a:pt x="322" y="1370"/>
                    <a:pt x="322" y="1334"/>
                    <a:pt x="322" y="1298"/>
                  </a:cubicBezTo>
                  <a:cubicBezTo>
                    <a:pt x="322" y="1275"/>
                    <a:pt x="322" y="1263"/>
                    <a:pt x="322" y="1239"/>
                  </a:cubicBezTo>
                  <a:cubicBezTo>
                    <a:pt x="322" y="1215"/>
                    <a:pt x="310" y="1203"/>
                    <a:pt x="286" y="1203"/>
                  </a:cubicBezTo>
                  <a:cubicBezTo>
                    <a:pt x="282" y="1201"/>
                    <a:pt x="277" y="1200"/>
                    <a:pt x="273" y="1200"/>
                  </a:cubicBezTo>
                  <a:close/>
                  <a:moveTo>
                    <a:pt x="310" y="1525"/>
                  </a:moveTo>
                  <a:cubicBezTo>
                    <a:pt x="286" y="1537"/>
                    <a:pt x="274" y="1560"/>
                    <a:pt x="274" y="1584"/>
                  </a:cubicBezTo>
                  <a:cubicBezTo>
                    <a:pt x="298" y="1632"/>
                    <a:pt x="322" y="1691"/>
                    <a:pt x="346" y="1739"/>
                  </a:cubicBezTo>
                  <a:cubicBezTo>
                    <a:pt x="346" y="1763"/>
                    <a:pt x="369" y="1763"/>
                    <a:pt x="381" y="1763"/>
                  </a:cubicBezTo>
                  <a:lnTo>
                    <a:pt x="405" y="1763"/>
                  </a:lnTo>
                  <a:cubicBezTo>
                    <a:pt x="417" y="1751"/>
                    <a:pt x="429" y="1727"/>
                    <a:pt x="417" y="1703"/>
                  </a:cubicBezTo>
                  <a:cubicBezTo>
                    <a:pt x="393" y="1656"/>
                    <a:pt x="369" y="1608"/>
                    <a:pt x="358" y="1560"/>
                  </a:cubicBezTo>
                  <a:cubicBezTo>
                    <a:pt x="346" y="1537"/>
                    <a:pt x="322" y="1525"/>
                    <a:pt x="310" y="1525"/>
                  </a:cubicBezTo>
                  <a:close/>
                  <a:moveTo>
                    <a:pt x="781" y="1699"/>
                  </a:moveTo>
                  <a:cubicBezTo>
                    <a:pt x="775" y="1699"/>
                    <a:pt x="769" y="1700"/>
                    <a:pt x="762" y="1703"/>
                  </a:cubicBezTo>
                  <a:cubicBezTo>
                    <a:pt x="715" y="1727"/>
                    <a:pt x="655" y="1751"/>
                    <a:pt x="608" y="1787"/>
                  </a:cubicBezTo>
                  <a:cubicBezTo>
                    <a:pt x="584" y="1799"/>
                    <a:pt x="584" y="1822"/>
                    <a:pt x="596" y="1846"/>
                  </a:cubicBezTo>
                  <a:cubicBezTo>
                    <a:pt x="596" y="1858"/>
                    <a:pt x="620" y="1858"/>
                    <a:pt x="631" y="1858"/>
                  </a:cubicBezTo>
                  <a:lnTo>
                    <a:pt x="643" y="1858"/>
                  </a:lnTo>
                  <a:cubicBezTo>
                    <a:pt x="703" y="1822"/>
                    <a:pt x="739" y="1799"/>
                    <a:pt x="786" y="1787"/>
                  </a:cubicBezTo>
                  <a:cubicBezTo>
                    <a:pt x="810" y="1775"/>
                    <a:pt x="822" y="1751"/>
                    <a:pt x="810" y="1727"/>
                  </a:cubicBezTo>
                  <a:cubicBezTo>
                    <a:pt x="810" y="1710"/>
                    <a:pt x="797" y="1699"/>
                    <a:pt x="781" y="1699"/>
                  </a:cubicBezTo>
                  <a:close/>
                  <a:moveTo>
                    <a:pt x="934" y="1687"/>
                  </a:moveTo>
                  <a:cubicBezTo>
                    <a:pt x="918" y="1687"/>
                    <a:pt x="905" y="1698"/>
                    <a:pt x="905" y="1715"/>
                  </a:cubicBezTo>
                  <a:cubicBezTo>
                    <a:pt x="893" y="1739"/>
                    <a:pt x="905" y="1763"/>
                    <a:pt x="929" y="1763"/>
                  </a:cubicBezTo>
                  <a:cubicBezTo>
                    <a:pt x="941" y="1775"/>
                    <a:pt x="953" y="1787"/>
                    <a:pt x="953" y="1822"/>
                  </a:cubicBezTo>
                  <a:cubicBezTo>
                    <a:pt x="953" y="1822"/>
                    <a:pt x="953" y="1834"/>
                    <a:pt x="953" y="1834"/>
                  </a:cubicBezTo>
                  <a:cubicBezTo>
                    <a:pt x="953" y="1846"/>
                    <a:pt x="953" y="1858"/>
                    <a:pt x="953" y="1858"/>
                  </a:cubicBezTo>
                  <a:cubicBezTo>
                    <a:pt x="953" y="1882"/>
                    <a:pt x="965" y="1906"/>
                    <a:pt x="989" y="1906"/>
                  </a:cubicBezTo>
                  <a:cubicBezTo>
                    <a:pt x="1012" y="1906"/>
                    <a:pt x="1036" y="1894"/>
                    <a:pt x="1036" y="1870"/>
                  </a:cubicBezTo>
                  <a:cubicBezTo>
                    <a:pt x="1036" y="1870"/>
                    <a:pt x="1036" y="1858"/>
                    <a:pt x="1036" y="1846"/>
                  </a:cubicBezTo>
                  <a:cubicBezTo>
                    <a:pt x="1036" y="1834"/>
                    <a:pt x="1036" y="1822"/>
                    <a:pt x="1036" y="1822"/>
                  </a:cubicBezTo>
                  <a:cubicBezTo>
                    <a:pt x="1036" y="1751"/>
                    <a:pt x="1012" y="1703"/>
                    <a:pt x="953" y="1691"/>
                  </a:cubicBezTo>
                  <a:cubicBezTo>
                    <a:pt x="946" y="1688"/>
                    <a:pt x="940" y="1687"/>
                    <a:pt x="934" y="1687"/>
                  </a:cubicBezTo>
                  <a:close/>
                  <a:moveTo>
                    <a:pt x="472" y="1815"/>
                  </a:moveTo>
                  <a:cubicBezTo>
                    <a:pt x="465" y="1815"/>
                    <a:pt x="458" y="1817"/>
                    <a:pt x="453" y="1822"/>
                  </a:cubicBezTo>
                  <a:cubicBezTo>
                    <a:pt x="429" y="1846"/>
                    <a:pt x="429" y="1870"/>
                    <a:pt x="441" y="1882"/>
                  </a:cubicBezTo>
                  <a:cubicBezTo>
                    <a:pt x="441" y="1894"/>
                    <a:pt x="453" y="1894"/>
                    <a:pt x="453" y="1894"/>
                  </a:cubicBezTo>
                  <a:cubicBezTo>
                    <a:pt x="417" y="1930"/>
                    <a:pt x="381" y="1965"/>
                    <a:pt x="346" y="2001"/>
                  </a:cubicBezTo>
                  <a:cubicBezTo>
                    <a:pt x="334" y="2025"/>
                    <a:pt x="334" y="2049"/>
                    <a:pt x="346" y="2060"/>
                  </a:cubicBezTo>
                  <a:cubicBezTo>
                    <a:pt x="358" y="2072"/>
                    <a:pt x="369" y="2072"/>
                    <a:pt x="369" y="2072"/>
                  </a:cubicBezTo>
                  <a:cubicBezTo>
                    <a:pt x="381" y="2072"/>
                    <a:pt x="393" y="2072"/>
                    <a:pt x="405" y="2060"/>
                  </a:cubicBezTo>
                  <a:cubicBezTo>
                    <a:pt x="441" y="2025"/>
                    <a:pt x="477" y="1989"/>
                    <a:pt x="512" y="1953"/>
                  </a:cubicBezTo>
                  <a:cubicBezTo>
                    <a:pt x="536" y="1977"/>
                    <a:pt x="548" y="1989"/>
                    <a:pt x="572" y="2001"/>
                  </a:cubicBezTo>
                  <a:cubicBezTo>
                    <a:pt x="582" y="2006"/>
                    <a:pt x="592" y="2009"/>
                    <a:pt x="601" y="2009"/>
                  </a:cubicBezTo>
                  <a:cubicBezTo>
                    <a:pt x="613" y="2009"/>
                    <a:pt x="624" y="2003"/>
                    <a:pt x="631" y="1989"/>
                  </a:cubicBezTo>
                  <a:cubicBezTo>
                    <a:pt x="643" y="1977"/>
                    <a:pt x="643" y="1941"/>
                    <a:pt x="620" y="1930"/>
                  </a:cubicBezTo>
                  <a:cubicBezTo>
                    <a:pt x="584" y="1906"/>
                    <a:pt x="536" y="1870"/>
                    <a:pt x="500" y="1834"/>
                  </a:cubicBezTo>
                  <a:cubicBezTo>
                    <a:pt x="493" y="1820"/>
                    <a:pt x="482" y="1815"/>
                    <a:pt x="472" y="1815"/>
                  </a:cubicBezTo>
                  <a:close/>
                  <a:moveTo>
                    <a:pt x="911" y="1964"/>
                  </a:moveTo>
                  <a:cubicBezTo>
                    <a:pt x="904" y="1964"/>
                    <a:pt x="898" y="1968"/>
                    <a:pt x="893" y="1977"/>
                  </a:cubicBezTo>
                  <a:cubicBezTo>
                    <a:pt x="868" y="1986"/>
                    <a:pt x="837" y="1994"/>
                    <a:pt x="804" y="1994"/>
                  </a:cubicBezTo>
                  <a:cubicBezTo>
                    <a:pt x="790" y="1994"/>
                    <a:pt x="776" y="1993"/>
                    <a:pt x="762" y="1989"/>
                  </a:cubicBezTo>
                  <a:cubicBezTo>
                    <a:pt x="739" y="1989"/>
                    <a:pt x="715" y="2001"/>
                    <a:pt x="715" y="2025"/>
                  </a:cubicBezTo>
                  <a:cubicBezTo>
                    <a:pt x="703" y="2049"/>
                    <a:pt x="727" y="2072"/>
                    <a:pt x="739" y="2072"/>
                  </a:cubicBezTo>
                  <a:cubicBezTo>
                    <a:pt x="762" y="2072"/>
                    <a:pt x="786" y="2084"/>
                    <a:pt x="798" y="2084"/>
                  </a:cubicBezTo>
                  <a:cubicBezTo>
                    <a:pt x="858" y="2084"/>
                    <a:pt x="893" y="2072"/>
                    <a:pt x="941" y="2037"/>
                  </a:cubicBezTo>
                  <a:cubicBezTo>
                    <a:pt x="953" y="2025"/>
                    <a:pt x="965" y="2001"/>
                    <a:pt x="941" y="1989"/>
                  </a:cubicBezTo>
                  <a:cubicBezTo>
                    <a:pt x="934" y="1974"/>
                    <a:pt x="922" y="1964"/>
                    <a:pt x="911" y="1964"/>
                  </a:cubicBezTo>
                  <a:close/>
                  <a:moveTo>
                    <a:pt x="269" y="2124"/>
                  </a:moveTo>
                  <a:cubicBezTo>
                    <a:pt x="257" y="2124"/>
                    <a:pt x="245" y="2130"/>
                    <a:pt x="239" y="2144"/>
                  </a:cubicBezTo>
                  <a:cubicBezTo>
                    <a:pt x="203" y="2191"/>
                    <a:pt x="167" y="2239"/>
                    <a:pt x="143" y="2287"/>
                  </a:cubicBezTo>
                  <a:cubicBezTo>
                    <a:pt x="131" y="2311"/>
                    <a:pt x="143" y="2334"/>
                    <a:pt x="167" y="2346"/>
                  </a:cubicBezTo>
                  <a:lnTo>
                    <a:pt x="179" y="2346"/>
                  </a:lnTo>
                  <a:cubicBezTo>
                    <a:pt x="191" y="2346"/>
                    <a:pt x="215" y="2334"/>
                    <a:pt x="215" y="2322"/>
                  </a:cubicBezTo>
                  <a:cubicBezTo>
                    <a:pt x="250" y="2275"/>
                    <a:pt x="274" y="2227"/>
                    <a:pt x="310" y="2191"/>
                  </a:cubicBezTo>
                  <a:cubicBezTo>
                    <a:pt x="322" y="2168"/>
                    <a:pt x="310" y="2144"/>
                    <a:pt x="298" y="2132"/>
                  </a:cubicBezTo>
                  <a:cubicBezTo>
                    <a:pt x="288" y="2127"/>
                    <a:pt x="278" y="2124"/>
                    <a:pt x="269" y="2124"/>
                  </a:cubicBezTo>
                  <a:close/>
                  <a:moveTo>
                    <a:pt x="112" y="2413"/>
                  </a:moveTo>
                  <a:cubicBezTo>
                    <a:pt x="96" y="2413"/>
                    <a:pt x="81" y="2424"/>
                    <a:pt x="72" y="2441"/>
                  </a:cubicBezTo>
                  <a:cubicBezTo>
                    <a:pt x="48" y="2489"/>
                    <a:pt x="36" y="2549"/>
                    <a:pt x="24" y="2608"/>
                  </a:cubicBezTo>
                  <a:cubicBezTo>
                    <a:pt x="24" y="2632"/>
                    <a:pt x="36" y="2656"/>
                    <a:pt x="60" y="2656"/>
                  </a:cubicBezTo>
                  <a:lnTo>
                    <a:pt x="72" y="2656"/>
                  </a:lnTo>
                  <a:cubicBezTo>
                    <a:pt x="84" y="2656"/>
                    <a:pt x="108" y="2644"/>
                    <a:pt x="108" y="2620"/>
                  </a:cubicBezTo>
                  <a:cubicBezTo>
                    <a:pt x="119" y="2572"/>
                    <a:pt x="131" y="2525"/>
                    <a:pt x="155" y="2465"/>
                  </a:cubicBezTo>
                  <a:cubicBezTo>
                    <a:pt x="155" y="2441"/>
                    <a:pt x="143" y="2418"/>
                    <a:pt x="131" y="2418"/>
                  </a:cubicBezTo>
                  <a:cubicBezTo>
                    <a:pt x="125" y="2414"/>
                    <a:pt x="119" y="2413"/>
                    <a:pt x="112" y="2413"/>
                  </a:cubicBezTo>
                  <a:close/>
                  <a:moveTo>
                    <a:pt x="48" y="2739"/>
                  </a:moveTo>
                  <a:cubicBezTo>
                    <a:pt x="24" y="2739"/>
                    <a:pt x="0" y="2751"/>
                    <a:pt x="0" y="2775"/>
                  </a:cubicBezTo>
                  <a:cubicBezTo>
                    <a:pt x="0" y="2799"/>
                    <a:pt x="0" y="2822"/>
                    <a:pt x="0" y="2834"/>
                  </a:cubicBezTo>
                  <a:cubicBezTo>
                    <a:pt x="0" y="2870"/>
                    <a:pt x="0" y="2918"/>
                    <a:pt x="12" y="2953"/>
                  </a:cubicBezTo>
                  <a:cubicBezTo>
                    <a:pt x="12" y="2965"/>
                    <a:pt x="24" y="2989"/>
                    <a:pt x="48" y="2989"/>
                  </a:cubicBezTo>
                  <a:cubicBezTo>
                    <a:pt x="72" y="2989"/>
                    <a:pt x="96" y="2965"/>
                    <a:pt x="96" y="2942"/>
                  </a:cubicBezTo>
                  <a:cubicBezTo>
                    <a:pt x="84" y="2906"/>
                    <a:pt x="84" y="2870"/>
                    <a:pt x="84" y="2834"/>
                  </a:cubicBezTo>
                  <a:cubicBezTo>
                    <a:pt x="84" y="2822"/>
                    <a:pt x="84" y="2799"/>
                    <a:pt x="84" y="2787"/>
                  </a:cubicBezTo>
                  <a:cubicBezTo>
                    <a:pt x="84" y="2763"/>
                    <a:pt x="72" y="2739"/>
                    <a:pt x="48" y="2739"/>
                  </a:cubicBezTo>
                  <a:close/>
                  <a:moveTo>
                    <a:pt x="89" y="3068"/>
                  </a:moveTo>
                  <a:cubicBezTo>
                    <a:pt x="84" y="3068"/>
                    <a:pt x="78" y="3069"/>
                    <a:pt x="72" y="3073"/>
                  </a:cubicBezTo>
                  <a:cubicBezTo>
                    <a:pt x="48" y="3073"/>
                    <a:pt x="36" y="3096"/>
                    <a:pt x="36" y="3120"/>
                  </a:cubicBezTo>
                  <a:cubicBezTo>
                    <a:pt x="48" y="3180"/>
                    <a:pt x="72" y="3227"/>
                    <a:pt x="96" y="3287"/>
                  </a:cubicBezTo>
                  <a:cubicBezTo>
                    <a:pt x="96" y="3299"/>
                    <a:pt x="119" y="3311"/>
                    <a:pt x="131" y="3311"/>
                  </a:cubicBezTo>
                  <a:lnTo>
                    <a:pt x="143" y="3311"/>
                  </a:lnTo>
                  <a:cubicBezTo>
                    <a:pt x="167" y="3299"/>
                    <a:pt x="179" y="3275"/>
                    <a:pt x="167" y="3251"/>
                  </a:cubicBezTo>
                  <a:cubicBezTo>
                    <a:pt x="143" y="3203"/>
                    <a:pt x="131" y="3156"/>
                    <a:pt x="119" y="3096"/>
                  </a:cubicBezTo>
                  <a:cubicBezTo>
                    <a:pt x="111" y="3079"/>
                    <a:pt x="102" y="3068"/>
                    <a:pt x="89" y="3068"/>
                  </a:cubicBezTo>
                  <a:close/>
                  <a:moveTo>
                    <a:pt x="200" y="3377"/>
                  </a:moveTo>
                  <a:cubicBezTo>
                    <a:pt x="193" y="3377"/>
                    <a:pt x="186" y="3379"/>
                    <a:pt x="179" y="3382"/>
                  </a:cubicBezTo>
                  <a:cubicBezTo>
                    <a:pt x="167" y="3394"/>
                    <a:pt x="155" y="3418"/>
                    <a:pt x="167" y="3442"/>
                  </a:cubicBezTo>
                  <a:cubicBezTo>
                    <a:pt x="191" y="3489"/>
                    <a:pt x="227" y="3537"/>
                    <a:pt x="250" y="3584"/>
                  </a:cubicBezTo>
                  <a:cubicBezTo>
                    <a:pt x="262" y="3596"/>
                    <a:pt x="274" y="3596"/>
                    <a:pt x="286" y="3596"/>
                  </a:cubicBezTo>
                  <a:lnTo>
                    <a:pt x="310" y="3596"/>
                  </a:lnTo>
                  <a:cubicBezTo>
                    <a:pt x="334" y="3584"/>
                    <a:pt x="334" y="3549"/>
                    <a:pt x="322" y="3537"/>
                  </a:cubicBezTo>
                  <a:cubicBezTo>
                    <a:pt x="298" y="3489"/>
                    <a:pt x="262" y="3442"/>
                    <a:pt x="239" y="3394"/>
                  </a:cubicBezTo>
                  <a:cubicBezTo>
                    <a:pt x="230" y="3386"/>
                    <a:pt x="216" y="3377"/>
                    <a:pt x="200" y="3377"/>
                  </a:cubicBezTo>
                  <a:close/>
                  <a:moveTo>
                    <a:pt x="389" y="3648"/>
                  </a:moveTo>
                  <a:cubicBezTo>
                    <a:pt x="381" y="3648"/>
                    <a:pt x="374" y="3651"/>
                    <a:pt x="369" y="3656"/>
                  </a:cubicBezTo>
                  <a:cubicBezTo>
                    <a:pt x="346" y="3680"/>
                    <a:pt x="346" y="3704"/>
                    <a:pt x="358" y="3715"/>
                  </a:cubicBezTo>
                  <a:cubicBezTo>
                    <a:pt x="393" y="3763"/>
                    <a:pt x="429" y="3799"/>
                    <a:pt x="465" y="3846"/>
                  </a:cubicBezTo>
                  <a:cubicBezTo>
                    <a:pt x="477" y="3858"/>
                    <a:pt x="489" y="3858"/>
                    <a:pt x="500" y="3858"/>
                  </a:cubicBezTo>
                  <a:cubicBezTo>
                    <a:pt x="512" y="3858"/>
                    <a:pt x="524" y="3858"/>
                    <a:pt x="524" y="3846"/>
                  </a:cubicBezTo>
                  <a:cubicBezTo>
                    <a:pt x="548" y="3835"/>
                    <a:pt x="548" y="3811"/>
                    <a:pt x="536" y="3787"/>
                  </a:cubicBezTo>
                  <a:cubicBezTo>
                    <a:pt x="489" y="3751"/>
                    <a:pt x="453" y="3704"/>
                    <a:pt x="417" y="3668"/>
                  </a:cubicBezTo>
                  <a:cubicBezTo>
                    <a:pt x="410" y="3654"/>
                    <a:pt x="399" y="3648"/>
                    <a:pt x="389" y="3648"/>
                  </a:cubicBezTo>
                  <a:close/>
                  <a:moveTo>
                    <a:pt x="618" y="3897"/>
                  </a:moveTo>
                  <a:cubicBezTo>
                    <a:pt x="608" y="3897"/>
                    <a:pt x="596" y="3900"/>
                    <a:pt x="584" y="3906"/>
                  </a:cubicBezTo>
                  <a:cubicBezTo>
                    <a:pt x="572" y="3930"/>
                    <a:pt x="572" y="3954"/>
                    <a:pt x="584" y="3965"/>
                  </a:cubicBezTo>
                  <a:lnTo>
                    <a:pt x="620" y="3989"/>
                  </a:lnTo>
                  <a:cubicBezTo>
                    <a:pt x="631" y="4001"/>
                    <a:pt x="631" y="4001"/>
                    <a:pt x="643" y="4001"/>
                  </a:cubicBezTo>
                  <a:cubicBezTo>
                    <a:pt x="655" y="4001"/>
                    <a:pt x="667" y="4001"/>
                    <a:pt x="679" y="3989"/>
                  </a:cubicBezTo>
                  <a:cubicBezTo>
                    <a:pt x="691" y="3977"/>
                    <a:pt x="691" y="3942"/>
                    <a:pt x="679" y="3930"/>
                  </a:cubicBezTo>
                  <a:lnTo>
                    <a:pt x="643" y="3906"/>
                  </a:lnTo>
                  <a:cubicBezTo>
                    <a:pt x="637" y="3900"/>
                    <a:pt x="628" y="3897"/>
                    <a:pt x="618" y="3897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14"/>
            <p:cNvSpPr/>
            <p:nvPr/>
          </p:nvSpPr>
          <p:spPr>
            <a:xfrm>
              <a:off x="1782953" y="3025649"/>
              <a:ext cx="54679" cy="43312"/>
            </a:xfrm>
            <a:custGeom>
              <a:avLst/>
              <a:gdLst/>
              <a:ahLst/>
              <a:cxnLst/>
              <a:rect l="l" t="t" r="r" b="b"/>
              <a:pathLst>
                <a:path w="1775" h="1406" extrusionOk="0">
                  <a:moveTo>
                    <a:pt x="322" y="96"/>
                  </a:moveTo>
                  <a:lnTo>
                    <a:pt x="322" y="96"/>
                  </a:lnTo>
                  <a:cubicBezTo>
                    <a:pt x="786" y="108"/>
                    <a:pt x="1548" y="191"/>
                    <a:pt x="1679" y="251"/>
                  </a:cubicBezTo>
                  <a:cubicBezTo>
                    <a:pt x="1643" y="298"/>
                    <a:pt x="1512" y="393"/>
                    <a:pt x="1381" y="465"/>
                  </a:cubicBezTo>
                  <a:cubicBezTo>
                    <a:pt x="1215" y="393"/>
                    <a:pt x="667" y="203"/>
                    <a:pt x="322" y="96"/>
                  </a:cubicBezTo>
                  <a:close/>
                  <a:moveTo>
                    <a:pt x="167" y="203"/>
                  </a:moveTo>
                  <a:lnTo>
                    <a:pt x="167" y="203"/>
                  </a:lnTo>
                  <a:cubicBezTo>
                    <a:pt x="322" y="298"/>
                    <a:pt x="595" y="465"/>
                    <a:pt x="1131" y="763"/>
                  </a:cubicBezTo>
                  <a:cubicBezTo>
                    <a:pt x="1119" y="989"/>
                    <a:pt x="1107" y="1239"/>
                    <a:pt x="1072" y="1322"/>
                  </a:cubicBezTo>
                  <a:cubicBezTo>
                    <a:pt x="941" y="1203"/>
                    <a:pt x="381" y="524"/>
                    <a:pt x="167" y="203"/>
                  </a:cubicBezTo>
                  <a:close/>
                  <a:moveTo>
                    <a:pt x="191" y="1"/>
                  </a:moveTo>
                  <a:cubicBezTo>
                    <a:pt x="60" y="1"/>
                    <a:pt x="36" y="12"/>
                    <a:pt x="24" y="24"/>
                  </a:cubicBezTo>
                  <a:cubicBezTo>
                    <a:pt x="24" y="24"/>
                    <a:pt x="12" y="36"/>
                    <a:pt x="12" y="36"/>
                  </a:cubicBezTo>
                  <a:cubicBezTo>
                    <a:pt x="12" y="36"/>
                    <a:pt x="12" y="36"/>
                    <a:pt x="12" y="48"/>
                  </a:cubicBezTo>
                  <a:cubicBezTo>
                    <a:pt x="0" y="48"/>
                    <a:pt x="0" y="60"/>
                    <a:pt x="0" y="72"/>
                  </a:cubicBezTo>
                  <a:cubicBezTo>
                    <a:pt x="0" y="84"/>
                    <a:pt x="12" y="108"/>
                    <a:pt x="36" y="143"/>
                  </a:cubicBezTo>
                  <a:cubicBezTo>
                    <a:pt x="143" y="334"/>
                    <a:pt x="965" y="1405"/>
                    <a:pt x="1084" y="1405"/>
                  </a:cubicBezTo>
                  <a:lnTo>
                    <a:pt x="1096" y="1405"/>
                  </a:lnTo>
                  <a:cubicBezTo>
                    <a:pt x="1119" y="1405"/>
                    <a:pt x="1203" y="1394"/>
                    <a:pt x="1215" y="739"/>
                  </a:cubicBezTo>
                  <a:cubicBezTo>
                    <a:pt x="1215" y="727"/>
                    <a:pt x="1203" y="715"/>
                    <a:pt x="1191" y="703"/>
                  </a:cubicBezTo>
                  <a:cubicBezTo>
                    <a:pt x="905" y="536"/>
                    <a:pt x="476" y="298"/>
                    <a:pt x="238" y="155"/>
                  </a:cubicBezTo>
                  <a:lnTo>
                    <a:pt x="238" y="155"/>
                  </a:lnTo>
                  <a:cubicBezTo>
                    <a:pt x="524" y="239"/>
                    <a:pt x="1036" y="417"/>
                    <a:pt x="1381" y="548"/>
                  </a:cubicBezTo>
                  <a:lnTo>
                    <a:pt x="1405" y="548"/>
                  </a:lnTo>
                  <a:cubicBezTo>
                    <a:pt x="1465" y="512"/>
                    <a:pt x="1750" y="358"/>
                    <a:pt x="1774" y="251"/>
                  </a:cubicBezTo>
                  <a:cubicBezTo>
                    <a:pt x="1774" y="227"/>
                    <a:pt x="1774" y="215"/>
                    <a:pt x="1762" y="203"/>
                  </a:cubicBezTo>
                  <a:cubicBezTo>
                    <a:pt x="1667" y="84"/>
                    <a:pt x="488" y="1"/>
                    <a:pt x="19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14"/>
            <p:cNvSpPr/>
            <p:nvPr/>
          </p:nvSpPr>
          <p:spPr>
            <a:xfrm>
              <a:off x="1817423" y="3040312"/>
              <a:ext cx="11028" cy="20208"/>
            </a:xfrm>
            <a:custGeom>
              <a:avLst/>
              <a:gdLst/>
              <a:ahLst/>
              <a:cxnLst/>
              <a:rect l="l" t="t" r="r" b="b"/>
              <a:pathLst>
                <a:path w="358" h="656" extrusionOk="0">
                  <a:moveTo>
                    <a:pt x="262" y="1"/>
                  </a:moveTo>
                  <a:cubicBezTo>
                    <a:pt x="238" y="1"/>
                    <a:pt x="227" y="25"/>
                    <a:pt x="227" y="48"/>
                  </a:cubicBezTo>
                  <a:cubicBezTo>
                    <a:pt x="250" y="263"/>
                    <a:pt x="274" y="501"/>
                    <a:pt x="262" y="572"/>
                  </a:cubicBezTo>
                  <a:cubicBezTo>
                    <a:pt x="227" y="560"/>
                    <a:pt x="143" y="501"/>
                    <a:pt x="72" y="441"/>
                  </a:cubicBezTo>
                  <a:cubicBezTo>
                    <a:pt x="60" y="435"/>
                    <a:pt x="48" y="432"/>
                    <a:pt x="38" y="432"/>
                  </a:cubicBezTo>
                  <a:cubicBezTo>
                    <a:pt x="27" y="432"/>
                    <a:pt x="18" y="435"/>
                    <a:pt x="12" y="441"/>
                  </a:cubicBezTo>
                  <a:cubicBezTo>
                    <a:pt x="0" y="465"/>
                    <a:pt x="0" y="489"/>
                    <a:pt x="24" y="501"/>
                  </a:cubicBezTo>
                  <a:cubicBezTo>
                    <a:pt x="72" y="548"/>
                    <a:pt x="203" y="656"/>
                    <a:pt x="274" y="656"/>
                  </a:cubicBezTo>
                  <a:lnTo>
                    <a:pt x="286" y="656"/>
                  </a:lnTo>
                  <a:cubicBezTo>
                    <a:pt x="310" y="656"/>
                    <a:pt x="322" y="644"/>
                    <a:pt x="334" y="632"/>
                  </a:cubicBezTo>
                  <a:cubicBezTo>
                    <a:pt x="358" y="584"/>
                    <a:pt x="358" y="394"/>
                    <a:pt x="310" y="36"/>
                  </a:cubicBezTo>
                  <a:cubicBezTo>
                    <a:pt x="310" y="13"/>
                    <a:pt x="286" y="1"/>
                    <a:pt x="26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1c2c9018cbb_0_0"/>
          <p:cNvSpPr txBox="1">
            <a:spLocks noGrp="1"/>
          </p:cNvSpPr>
          <p:nvPr>
            <p:ph type="subTitle" idx="1"/>
          </p:nvPr>
        </p:nvSpPr>
        <p:spPr>
          <a:xfrm rot="-59839">
            <a:off x="765175" y="1414780"/>
            <a:ext cx="6908800" cy="4572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</a:pPr>
            <a:r>
              <a:rPr lang="en-US"/>
              <a:t>What have we learnt in this lesson?</a:t>
            </a:r>
            <a:endParaRPr lang="en-US"/>
          </a:p>
        </p:txBody>
      </p:sp>
      <p:sp>
        <p:nvSpPr>
          <p:cNvPr id="872" name="Google Shape;872;g1c2c9018cbb_0_0"/>
          <p:cNvSpPr txBox="1">
            <a:spLocks noGrp="1"/>
          </p:cNvSpPr>
          <p:nvPr>
            <p:ph type="subTitle" idx="2"/>
          </p:nvPr>
        </p:nvSpPr>
        <p:spPr>
          <a:xfrm rot="-59912">
            <a:off x="764540" y="2199640"/>
            <a:ext cx="7456805" cy="2206625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Read for general and specific information about Pelé</a:t>
            </a:r>
            <a:endParaRPr lang="en-US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Talk about famous sportspeople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873" name="Google Shape;873;g1c2c9018cbb_0_0"/>
          <p:cNvSpPr txBox="1">
            <a:spLocks noGrp="1"/>
          </p:cNvSpPr>
          <p:nvPr>
            <p:ph type="title"/>
          </p:nvPr>
        </p:nvSpPr>
        <p:spPr>
          <a:xfrm rot="-30146">
            <a:off x="2057447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>
                <a:latin typeface="Arial Rounded"/>
                <a:ea typeface="Arial Rounded"/>
                <a:cs typeface="Arial Rounded"/>
                <a:sym typeface="Arial Rounded"/>
              </a:rPr>
              <a:t>Wrap up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" grpId="0" animBg="1" build="p"/>
      <p:bldP spid="872" grpId="1" animBg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 rot="-59916">
            <a:off x="778510" y="1737995"/>
            <a:ext cx="3441065" cy="1846580"/>
          </a:xfrm>
        </p:spPr>
        <p:txBody>
          <a:bodyPr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Talk about a famous sportsperson you have known.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>
          <a:xfrm rot="-59916">
            <a:off x="4947920" y="1692910"/>
            <a:ext cx="2926080" cy="1831340"/>
          </a:xfrm>
        </p:spPr>
        <p:txBody>
          <a:bodyPr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Do exercises in the workbook.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Home assignments</a:t>
            </a:r>
            <a:endParaRPr lang="en-US"/>
          </a:p>
        </p:txBody>
      </p:sp>
      <p:grpSp>
        <p:nvGrpSpPr>
          <p:cNvPr id="959" name="Google Shape;959;p14"/>
          <p:cNvGrpSpPr/>
          <p:nvPr/>
        </p:nvGrpSpPr>
        <p:grpSpPr>
          <a:xfrm>
            <a:off x="2851975" y="3684755"/>
            <a:ext cx="1084138" cy="1105871"/>
            <a:chOff x="728097" y="2652261"/>
            <a:chExt cx="585419" cy="597155"/>
          </a:xfrm>
        </p:grpSpPr>
        <p:sp>
          <p:nvSpPr>
            <p:cNvPr id="960" name="Google Shape;960;p14"/>
            <p:cNvSpPr/>
            <p:nvPr/>
          </p:nvSpPr>
          <p:spPr>
            <a:xfrm>
              <a:off x="1066274" y="2704722"/>
              <a:ext cx="30096" cy="30466"/>
            </a:xfrm>
            <a:custGeom>
              <a:avLst/>
              <a:gdLst/>
              <a:ahLst/>
              <a:cxnLst/>
              <a:rect l="l" t="t" r="r" b="b"/>
              <a:pathLst>
                <a:path w="977" h="989" extrusionOk="0">
                  <a:moveTo>
                    <a:pt x="548" y="132"/>
                  </a:moveTo>
                  <a:cubicBezTo>
                    <a:pt x="560" y="179"/>
                    <a:pt x="560" y="227"/>
                    <a:pt x="572" y="262"/>
                  </a:cubicBezTo>
                  <a:cubicBezTo>
                    <a:pt x="596" y="370"/>
                    <a:pt x="596" y="393"/>
                    <a:pt x="608" y="405"/>
                  </a:cubicBezTo>
                  <a:cubicBezTo>
                    <a:pt x="619" y="429"/>
                    <a:pt x="631" y="429"/>
                    <a:pt x="727" y="477"/>
                  </a:cubicBezTo>
                  <a:cubicBezTo>
                    <a:pt x="762" y="489"/>
                    <a:pt x="810" y="513"/>
                    <a:pt x="846" y="524"/>
                  </a:cubicBezTo>
                  <a:cubicBezTo>
                    <a:pt x="798" y="548"/>
                    <a:pt x="703" y="584"/>
                    <a:pt x="631" y="596"/>
                  </a:cubicBezTo>
                  <a:cubicBezTo>
                    <a:pt x="608" y="608"/>
                    <a:pt x="608" y="608"/>
                    <a:pt x="596" y="620"/>
                  </a:cubicBezTo>
                  <a:cubicBezTo>
                    <a:pt x="560" y="715"/>
                    <a:pt x="500" y="810"/>
                    <a:pt x="465" y="870"/>
                  </a:cubicBezTo>
                  <a:cubicBezTo>
                    <a:pt x="453" y="798"/>
                    <a:pt x="429" y="691"/>
                    <a:pt x="405" y="596"/>
                  </a:cubicBezTo>
                  <a:cubicBezTo>
                    <a:pt x="405" y="584"/>
                    <a:pt x="393" y="560"/>
                    <a:pt x="369" y="560"/>
                  </a:cubicBezTo>
                  <a:cubicBezTo>
                    <a:pt x="286" y="536"/>
                    <a:pt x="179" y="513"/>
                    <a:pt x="119" y="489"/>
                  </a:cubicBezTo>
                  <a:cubicBezTo>
                    <a:pt x="191" y="465"/>
                    <a:pt x="310" y="417"/>
                    <a:pt x="405" y="382"/>
                  </a:cubicBezTo>
                  <a:cubicBezTo>
                    <a:pt x="417" y="370"/>
                    <a:pt x="429" y="370"/>
                    <a:pt x="429" y="358"/>
                  </a:cubicBezTo>
                  <a:cubicBezTo>
                    <a:pt x="465" y="274"/>
                    <a:pt x="512" y="179"/>
                    <a:pt x="548" y="132"/>
                  </a:cubicBezTo>
                  <a:close/>
                  <a:moveTo>
                    <a:pt x="560" y="1"/>
                  </a:moveTo>
                  <a:cubicBezTo>
                    <a:pt x="536" y="1"/>
                    <a:pt x="500" y="1"/>
                    <a:pt x="358" y="298"/>
                  </a:cubicBezTo>
                  <a:cubicBezTo>
                    <a:pt x="24" y="417"/>
                    <a:pt x="12" y="465"/>
                    <a:pt x="0" y="477"/>
                  </a:cubicBezTo>
                  <a:cubicBezTo>
                    <a:pt x="0" y="489"/>
                    <a:pt x="0" y="513"/>
                    <a:pt x="12" y="524"/>
                  </a:cubicBezTo>
                  <a:cubicBezTo>
                    <a:pt x="12" y="536"/>
                    <a:pt x="36" y="572"/>
                    <a:pt x="322" y="643"/>
                  </a:cubicBezTo>
                  <a:cubicBezTo>
                    <a:pt x="393" y="989"/>
                    <a:pt x="417" y="989"/>
                    <a:pt x="453" y="989"/>
                  </a:cubicBezTo>
                  <a:cubicBezTo>
                    <a:pt x="488" y="989"/>
                    <a:pt x="512" y="989"/>
                    <a:pt x="667" y="679"/>
                  </a:cubicBezTo>
                  <a:cubicBezTo>
                    <a:pt x="762" y="655"/>
                    <a:pt x="929" y="608"/>
                    <a:pt x="965" y="572"/>
                  </a:cubicBezTo>
                  <a:cubicBezTo>
                    <a:pt x="977" y="560"/>
                    <a:pt x="977" y="548"/>
                    <a:pt x="977" y="524"/>
                  </a:cubicBezTo>
                  <a:cubicBezTo>
                    <a:pt x="977" y="489"/>
                    <a:pt x="929" y="465"/>
                    <a:pt x="762" y="393"/>
                  </a:cubicBezTo>
                  <a:cubicBezTo>
                    <a:pt x="739" y="382"/>
                    <a:pt x="703" y="370"/>
                    <a:pt x="679" y="358"/>
                  </a:cubicBezTo>
                  <a:cubicBezTo>
                    <a:pt x="679" y="334"/>
                    <a:pt x="667" y="286"/>
                    <a:pt x="655" y="251"/>
                  </a:cubicBezTo>
                  <a:cubicBezTo>
                    <a:pt x="643" y="132"/>
                    <a:pt x="619" y="60"/>
                    <a:pt x="608" y="24"/>
                  </a:cubicBezTo>
                  <a:cubicBezTo>
                    <a:pt x="596" y="12"/>
                    <a:pt x="572" y="1"/>
                    <a:pt x="5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728097" y="3076631"/>
              <a:ext cx="30466" cy="30096"/>
            </a:xfrm>
            <a:custGeom>
              <a:avLst/>
              <a:gdLst/>
              <a:ahLst/>
              <a:cxnLst/>
              <a:rect l="l" t="t" r="r" b="b"/>
              <a:pathLst>
                <a:path w="989" h="977" extrusionOk="0">
                  <a:moveTo>
                    <a:pt x="548" y="120"/>
                  </a:moveTo>
                  <a:cubicBezTo>
                    <a:pt x="560" y="167"/>
                    <a:pt x="572" y="227"/>
                    <a:pt x="572" y="262"/>
                  </a:cubicBezTo>
                  <a:cubicBezTo>
                    <a:pt x="596" y="358"/>
                    <a:pt x="596" y="381"/>
                    <a:pt x="608" y="405"/>
                  </a:cubicBezTo>
                  <a:cubicBezTo>
                    <a:pt x="620" y="417"/>
                    <a:pt x="644" y="429"/>
                    <a:pt x="739" y="465"/>
                  </a:cubicBezTo>
                  <a:cubicBezTo>
                    <a:pt x="763" y="477"/>
                    <a:pt x="822" y="501"/>
                    <a:pt x="858" y="524"/>
                  </a:cubicBezTo>
                  <a:cubicBezTo>
                    <a:pt x="798" y="548"/>
                    <a:pt x="703" y="572"/>
                    <a:pt x="632" y="596"/>
                  </a:cubicBezTo>
                  <a:cubicBezTo>
                    <a:pt x="620" y="596"/>
                    <a:pt x="608" y="608"/>
                    <a:pt x="608" y="620"/>
                  </a:cubicBezTo>
                  <a:cubicBezTo>
                    <a:pt x="560" y="703"/>
                    <a:pt x="501" y="798"/>
                    <a:pt x="465" y="858"/>
                  </a:cubicBezTo>
                  <a:cubicBezTo>
                    <a:pt x="453" y="798"/>
                    <a:pt x="429" y="691"/>
                    <a:pt x="406" y="596"/>
                  </a:cubicBezTo>
                  <a:cubicBezTo>
                    <a:pt x="406" y="572"/>
                    <a:pt x="394" y="560"/>
                    <a:pt x="382" y="560"/>
                  </a:cubicBezTo>
                  <a:cubicBezTo>
                    <a:pt x="287" y="536"/>
                    <a:pt x="179" y="501"/>
                    <a:pt x="132" y="489"/>
                  </a:cubicBezTo>
                  <a:cubicBezTo>
                    <a:pt x="191" y="453"/>
                    <a:pt x="310" y="405"/>
                    <a:pt x="406" y="370"/>
                  </a:cubicBezTo>
                  <a:cubicBezTo>
                    <a:pt x="417" y="370"/>
                    <a:pt x="429" y="358"/>
                    <a:pt x="441" y="346"/>
                  </a:cubicBezTo>
                  <a:cubicBezTo>
                    <a:pt x="477" y="262"/>
                    <a:pt x="513" y="179"/>
                    <a:pt x="548" y="120"/>
                  </a:cubicBezTo>
                  <a:close/>
                  <a:moveTo>
                    <a:pt x="560" y="0"/>
                  </a:moveTo>
                  <a:cubicBezTo>
                    <a:pt x="537" y="0"/>
                    <a:pt x="501" y="0"/>
                    <a:pt x="370" y="298"/>
                  </a:cubicBezTo>
                  <a:cubicBezTo>
                    <a:pt x="25" y="405"/>
                    <a:pt x="13" y="453"/>
                    <a:pt x="1" y="465"/>
                  </a:cubicBezTo>
                  <a:cubicBezTo>
                    <a:pt x="1" y="477"/>
                    <a:pt x="1" y="501"/>
                    <a:pt x="13" y="512"/>
                  </a:cubicBezTo>
                  <a:cubicBezTo>
                    <a:pt x="25" y="524"/>
                    <a:pt x="48" y="560"/>
                    <a:pt x="334" y="632"/>
                  </a:cubicBezTo>
                  <a:cubicBezTo>
                    <a:pt x="394" y="977"/>
                    <a:pt x="429" y="977"/>
                    <a:pt x="465" y="977"/>
                  </a:cubicBezTo>
                  <a:cubicBezTo>
                    <a:pt x="489" y="977"/>
                    <a:pt x="513" y="977"/>
                    <a:pt x="679" y="679"/>
                  </a:cubicBezTo>
                  <a:cubicBezTo>
                    <a:pt x="763" y="643"/>
                    <a:pt x="929" y="596"/>
                    <a:pt x="965" y="572"/>
                  </a:cubicBezTo>
                  <a:cubicBezTo>
                    <a:pt x="977" y="560"/>
                    <a:pt x="989" y="536"/>
                    <a:pt x="989" y="524"/>
                  </a:cubicBezTo>
                  <a:cubicBezTo>
                    <a:pt x="977" y="477"/>
                    <a:pt x="929" y="453"/>
                    <a:pt x="775" y="381"/>
                  </a:cubicBezTo>
                  <a:cubicBezTo>
                    <a:pt x="739" y="370"/>
                    <a:pt x="703" y="358"/>
                    <a:pt x="679" y="346"/>
                  </a:cubicBezTo>
                  <a:cubicBezTo>
                    <a:pt x="679" y="322"/>
                    <a:pt x="668" y="286"/>
                    <a:pt x="668" y="251"/>
                  </a:cubicBezTo>
                  <a:cubicBezTo>
                    <a:pt x="644" y="120"/>
                    <a:pt x="632" y="48"/>
                    <a:pt x="608" y="24"/>
                  </a:cubicBezTo>
                  <a:cubicBezTo>
                    <a:pt x="596" y="12"/>
                    <a:pt x="572" y="0"/>
                    <a:pt x="5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1276056" y="2912317"/>
              <a:ext cx="30466" cy="30466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548" y="131"/>
                  </a:moveTo>
                  <a:cubicBezTo>
                    <a:pt x="560" y="179"/>
                    <a:pt x="572" y="227"/>
                    <a:pt x="572" y="262"/>
                  </a:cubicBezTo>
                  <a:cubicBezTo>
                    <a:pt x="596" y="370"/>
                    <a:pt x="596" y="393"/>
                    <a:pt x="608" y="405"/>
                  </a:cubicBezTo>
                  <a:cubicBezTo>
                    <a:pt x="620" y="429"/>
                    <a:pt x="644" y="429"/>
                    <a:pt x="739" y="477"/>
                  </a:cubicBezTo>
                  <a:cubicBezTo>
                    <a:pt x="763" y="489"/>
                    <a:pt x="822" y="512"/>
                    <a:pt x="858" y="524"/>
                  </a:cubicBezTo>
                  <a:cubicBezTo>
                    <a:pt x="798" y="548"/>
                    <a:pt x="715" y="584"/>
                    <a:pt x="632" y="596"/>
                  </a:cubicBezTo>
                  <a:cubicBezTo>
                    <a:pt x="620" y="608"/>
                    <a:pt x="608" y="608"/>
                    <a:pt x="608" y="620"/>
                  </a:cubicBezTo>
                  <a:cubicBezTo>
                    <a:pt x="560" y="715"/>
                    <a:pt x="513" y="810"/>
                    <a:pt x="477" y="858"/>
                  </a:cubicBezTo>
                  <a:cubicBezTo>
                    <a:pt x="453" y="798"/>
                    <a:pt x="429" y="691"/>
                    <a:pt x="406" y="596"/>
                  </a:cubicBezTo>
                  <a:cubicBezTo>
                    <a:pt x="406" y="584"/>
                    <a:pt x="394" y="560"/>
                    <a:pt x="382" y="560"/>
                  </a:cubicBezTo>
                  <a:cubicBezTo>
                    <a:pt x="286" y="536"/>
                    <a:pt x="191" y="512"/>
                    <a:pt x="132" y="489"/>
                  </a:cubicBezTo>
                  <a:cubicBezTo>
                    <a:pt x="191" y="465"/>
                    <a:pt x="310" y="417"/>
                    <a:pt x="406" y="381"/>
                  </a:cubicBezTo>
                  <a:cubicBezTo>
                    <a:pt x="417" y="370"/>
                    <a:pt x="429" y="370"/>
                    <a:pt x="441" y="358"/>
                  </a:cubicBezTo>
                  <a:cubicBezTo>
                    <a:pt x="477" y="274"/>
                    <a:pt x="513" y="179"/>
                    <a:pt x="548" y="131"/>
                  </a:cubicBezTo>
                  <a:close/>
                  <a:moveTo>
                    <a:pt x="560" y="0"/>
                  </a:moveTo>
                  <a:cubicBezTo>
                    <a:pt x="536" y="0"/>
                    <a:pt x="501" y="0"/>
                    <a:pt x="370" y="298"/>
                  </a:cubicBezTo>
                  <a:cubicBezTo>
                    <a:pt x="25" y="417"/>
                    <a:pt x="13" y="465"/>
                    <a:pt x="13" y="477"/>
                  </a:cubicBezTo>
                  <a:cubicBezTo>
                    <a:pt x="1" y="489"/>
                    <a:pt x="13" y="512"/>
                    <a:pt x="13" y="524"/>
                  </a:cubicBezTo>
                  <a:cubicBezTo>
                    <a:pt x="25" y="536"/>
                    <a:pt x="48" y="572"/>
                    <a:pt x="334" y="643"/>
                  </a:cubicBezTo>
                  <a:cubicBezTo>
                    <a:pt x="394" y="989"/>
                    <a:pt x="429" y="989"/>
                    <a:pt x="465" y="989"/>
                  </a:cubicBezTo>
                  <a:cubicBezTo>
                    <a:pt x="489" y="989"/>
                    <a:pt x="525" y="989"/>
                    <a:pt x="679" y="679"/>
                  </a:cubicBezTo>
                  <a:cubicBezTo>
                    <a:pt x="763" y="655"/>
                    <a:pt x="929" y="608"/>
                    <a:pt x="965" y="572"/>
                  </a:cubicBezTo>
                  <a:cubicBezTo>
                    <a:pt x="977" y="560"/>
                    <a:pt x="989" y="548"/>
                    <a:pt x="989" y="524"/>
                  </a:cubicBezTo>
                  <a:cubicBezTo>
                    <a:pt x="977" y="489"/>
                    <a:pt x="941" y="465"/>
                    <a:pt x="775" y="393"/>
                  </a:cubicBezTo>
                  <a:cubicBezTo>
                    <a:pt x="739" y="381"/>
                    <a:pt x="703" y="370"/>
                    <a:pt x="691" y="358"/>
                  </a:cubicBezTo>
                  <a:cubicBezTo>
                    <a:pt x="679" y="334"/>
                    <a:pt x="667" y="286"/>
                    <a:pt x="667" y="251"/>
                  </a:cubicBezTo>
                  <a:cubicBezTo>
                    <a:pt x="644" y="131"/>
                    <a:pt x="632" y="60"/>
                    <a:pt x="608" y="24"/>
                  </a:cubicBezTo>
                  <a:cubicBezTo>
                    <a:pt x="596" y="12"/>
                    <a:pt x="584" y="0"/>
                    <a:pt x="5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909292" y="2995213"/>
              <a:ext cx="30096" cy="30096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536" y="119"/>
                  </a:moveTo>
                  <a:cubicBezTo>
                    <a:pt x="548" y="167"/>
                    <a:pt x="560" y="215"/>
                    <a:pt x="572" y="250"/>
                  </a:cubicBezTo>
                  <a:cubicBezTo>
                    <a:pt x="584" y="357"/>
                    <a:pt x="596" y="381"/>
                    <a:pt x="608" y="393"/>
                  </a:cubicBezTo>
                  <a:cubicBezTo>
                    <a:pt x="620" y="417"/>
                    <a:pt x="631" y="417"/>
                    <a:pt x="727" y="465"/>
                  </a:cubicBezTo>
                  <a:cubicBezTo>
                    <a:pt x="762" y="477"/>
                    <a:pt x="810" y="500"/>
                    <a:pt x="846" y="512"/>
                  </a:cubicBezTo>
                  <a:cubicBezTo>
                    <a:pt x="798" y="536"/>
                    <a:pt x="703" y="572"/>
                    <a:pt x="620" y="584"/>
                  </a:cubicBezTo>
                  <a:cubicBezTo>
                    <a:pt x="608" y="596"/>
                    <a:pt x="608" y="596"/>
                    <a:pt x="596" y="608"/>
                  </a:cubicBezTo>
                  <a:cubicBezTo>
                    <a:pt x="560" y="703"/>
                    <a:pt x="501" y="798"/>
                    <a:pt x="465" y="846"/>
                  </a:cubicBezTo>
                  <a:cubicBezTo>
                    <a:pt x="441" y="786"/>
                    <a:pt x="417" y="679"/>
                    <a:pt x="405" y="584"/>
                  </a:cubicBezTo>
                  <a:cubicBezTo>
                    <a:pt x="405" y="572"/>
                    <a:pt x="393" y="548"/>
                    <a:pt x="370" y="548"/>
                  </a:cubicBezTo>
                  <a:cubicBezTo>
                    <a:pt x="286" y="524"/>
                    <a:pt x="179" y="500"/>
                    <a:pt x="120" y="477"/>
                  </a:cubicBezTo>
                  <a:cubicBezTo>
                    <a:pt x="191" y="453"/>
                    <a:pt x="298" y="405"/>
                    <a:pt x="405" y="369"/>
                  </a:cubicBezTo>
                  <a:cubicBezTo>
                    <a:pt x="417" y="369"/>
                    <a:pt x="429" y="357"/>
                    <a:pt x="429" y="346"/>
                  </a:cubicBezTo>
                  <a:cubicBezTo>
                    <a:pt x="465" y="262"/>
                    <a:pt x="512" y="179"/>
                    <a:pt x="536" y="119"/>
                  </a:cubicBezTo>
                  <a:close/>
                  <a:moveTo>
                    <a:pt x="560" y="0"/>
                  </a:moveTo>
                  <a:cubicBezTo>
                    <a:pt x="536" y="0"/>
                    <a:pt x="489" y="0"/>
                    <a:pt x="358" y="298"/>
                  </a:cubicBezTo>
                  <a:cubicBezTo>
                    <a:pt x="24" y="405"/>
                    <a:pt x="12" y="453"/>
                    <a:pt x="0" y="465"/>
                  </a:cubicBezTo>
                  <a:cubicBezTo>
                    <a:pt x="0" y="477"/>
                    <a:pt x="0" y="500"/>
                    <a:pt x="12" y="512"/>
                  </a:cubicBezTo>
                  <a:cubicBezTo>
                    <a:pt x="12" y="524"/>
                    <a:pt x="36" y="560"/>
                    <a:pt x="322" y="631"/>
                  </a:cubicBezTo>
                  <a:cubicBezTo>
                    <a:pt x="393" y="977"/>
                    <a:pt x="417" y="977"/>
                    <a:pt x="453" y="977"/>
                  </a:cubicBezTo>
                  <a:cubicBezTo>
                    <a:pt x="477" y="977"/>
                    <a:pt x="512" y="977"/>
                    <a:pt x="667" y="667"/>
                  </a:cubicBezTo>
                  <a:cubicBezTo>
                    <a:pt x="751" y="643"/>
                    <a:pt x="917" y="596"/>
                    <a:pt x="953" y="572"/>
                  </a:cubicBezTo>
                  <a:cubicBezTo>
                    <a:pt x="965" y="560"/>
                    <a:pt x="977" y="536"/>
                    <a:pt x="977" y="524"/>
                  </a:cubicBezTo>
                  <a:cubicBezTo>
                    <a:pt x="977" y="477"/>
                    <a:pt x="929" y="453"/>
                    <a:pt x="762" y="381"/>
                  </a:cubicBezTo>
                  <a:cubicBezTo>
                    <a:pt x="727" y="369"/>
                    <a:pt x="691" y="357"/>
                    <a:pt x="679" y="346"/>
                  </a:cubicBezTo>
                  <a:cubicBezTo>
                    <a:pt x="667" y="322"/>
                    <a:pt x="667" y="286"/>
                    <a:pt x="655" y="238"/>
                  </a:cubicBezTo>
                  <a:cubicBezTo>
                    <a:pt x="631" y="119"/>
                    <a:pt x="620" y="48"/>
                    <a:pt x="596" y="24"/>
                  </a:cubicBezTo>
                  <a:cubicBezTo>
                    <a:pt x="596" y="0"/>
                    <a:pt x="572" y="0"/>
                    <a:pt x="5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1158320" y="2929907"/>
              <a:ext cx="20208" cy="19500"/>
            </a:xfrm>
            <a:custGeom>
              <a:avLst/>
              <a:gdLst/>
              <a:ahLst/>
              <a:cxnLst/>
              <a:rect l="l" t="t" r="r" b="b"/>
              <a:pathLst>
                <a:path w="656" h="633" extrusionOk="0">
                  <a:moveTo>
                    <a:pt x="346" y="84"/>
                  </a:moveTo>
                  <a:cubicBezTo>
                    <a:pt x="465" y="96"/>
                    <a:pt x="560" y="203"/>
                    <a:pt x="548" y="334"/>
                  </a:cubicBezTo>
                  <a:cubicBezTo>
                    <a:pt x="548" y="453"/>
                    <a:pt x="453" y="549"/>
                    <a:pt x="322" y="549"/>
                  </a:cubicBezTo>
                  <a:lnTo>
                    <a:pt x="310" y="549"/>
                  </a:lnTo>
                  <a:cubicBezTo>
                    <a:pt x="191" y="537"/>
                    <a:pt x="96" y="430"/>
                    <a:pt x="96" y="299"/>
                  </a:cubicBezTo>
                  <a:cubicBezTo>
                    <a:pt x="108" y="180"/>
                    <a:pt x="203" y="84"/>
                    <a:pt x="322" y="84"/>
                  </a:cubicBezTo>
                  <a:close/>
                  <a:moveTo>
                    <a:pt x="325" y="0"/>
                  </a:moveTo>
                  <a:cubicBezTo>
                    <a:pt x="167" y="0"/>
                    <a:pt x="24" y="128"/>
                    <a:pt x="13" y="299"/>
                  </a:cubicBezTo>
                  <a:cubicBezTo>
                    <a:pt x="1" y="477"/>
                    <a:pt x="132" y="620"/>
                    <a:pt x="310" y="632"/>
                  </a:cubicBezTo>
                  <a:lnTo>
                    <a:pt x="334" y="632"/>
                  </a:lnTo>
                  <a:cubicBezTo>
                    <a:pt x="501" y="632"/>
                    <a:pt x="632" y="501"/>
                    <a:pt x="644" y="334"/>
                  </a:cubicBezTo>
                  <a:cubicBezTo>
                    <a:pt x="656" y="156"/>
                    <a:pt x="525" y="13"/>
                    <a:pt x="346" y="1"/>
                  </a:cubicBezTo>
                  <a:cubicBezTo>
                    <a:pt x="339" y="0"/>
                    <a:pt x="332" y="0"/>
                    <a:pt x="32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739834" y="2944570"/>
              <a:ext cx="20208" cy="19500"/>
            </a:xfrm>
            <a:custGeom>
              <a:avLst/>
              <a:gdLst/>
              <a:ahLst/>
              <a:cxnLst/>
              <a:rect l="l" t="t" r="r" b="b"/>
              <a:pathLst>
                <a:path w="656" h="633" extrusionOk="0">
                  <a:moveTo>
                    <a:pt x="334" y="96"/>
                  </a:moveTo>
                  <a:cubicBezTo>
                    <a:pt x="465" y="96"/>
                    <a:pt x="560" y="204"/>
                    <a:pt x="548" y="335"/>
                  </a:cubicBezTo>
                  <a:cubicBezTo>
                    <a:pt x="548" y="454"/>
                    <a:pt x="441" y="549"/>
                    <a:pt x="322" y="549"/>
                  </a:cubicBezTo>
                  <a:lnTo>
                    <a:pt x="310" y="549"/>
                  </a:lnTo>
                  <a:cubicBezTo>
                    <a:pt x="191" y="537"/>
                    <a:pt x="96" y="430"/>
                    <a:pt x="96" y="311"/>
                  </a:cubicBezTo>
                  <a:cubicBezTo>
                    <a:pt x="108" y="180"/>
                    <a:pt x="203" y="96"/>
                    <a:pt x="322" y="96"/>
                  </a:cubicBezTo>
                  <a:close/>
                  <a:moveTo>
                    <a:pt x="325" y="1"/>
                  </a:moveTo>
                  <a:cubicBezTo>
                    <a:pt x="156" y="1"/>
                    <a:pt x="24" y="139"/>
                    <a:pt x="13" y="299"/>
                  </a:cubicBezTo>
                  <a:cubicBezTo>
                    <a:pt x="1" y="477"/>
                    <a:pt x="132" y="620"/>
                    <a:pt x="310" y="632"/>
                  </a:cubicBezTo>
                  <a:lnTo>
                    <a:pt x="322" y="632"/>
                  </a:lnTo>
                  <a:cubicBezTo>
                    <a:pt x="489" y="632"/>
                    <a:pt x="632" y="501"/>
                    <a:pt x="644" y="335"/>
                  </a:cubicBezTo>
                  <a:cubicBezTo>
                    <a:pt x="656" y="168"/>
                    <a:pt x="525" y="13"/>
                    <a:pt x="346" y="1"/>
                  </a:cubicBezTo>
                  <a:cubicBezTo>
                    <a:pt x="339" y="1"/>
                    <a:pt x="332" y="1"/>
                    <a:pt x="32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1204527" y="3190302"/>
              <a:ext cx="20208" cy="19500"/>
            </a:xfrm>
            <a:custGeom>
              <a:avLst/>
              <a:gdLst/>
              <a:ahLst/>
              <a:cxnLst/>
              <a:rect l="l" t="t" r="r" b="b"/>
              <a:pathLst>
                <a:path w="656" h="633" extrusionOk="0">
                  <a:moveTo>
                    <a:pt x="346" y="85"/>
                  </a:moveTo>
                  <a:cubicBezTo>
                    <a:pt x="406" y="85"/>
                    <a:pt x="453" y="120"/>
                    <a:pt x="501" y="156"/>
                  </a:cubicBezTo>
                  <a:cubicBezTo>
                    <a:pt x="537" y="204"/>
                    <a:pt x="561" y="263"/>
                    <a:pt x="549" y="323"/>
                  </a:cubicBezTo>
                  <a:cubicBezTo>
                    <a:pt x="549" y="442"/>
                    <a:pt x="442" y="537"/>
                    <a:pt x="322" y="537"/>
                  </a:cubicBezTo>
                  <a:lnTo>
                    <a:pt x="311" y="537"/>
                  </a:lnTo>
                  <a:cubicBezTo>
                    <a:pt x="191" y="537"/>
                    <a:pt x="96" y="418"/>
                    <a:pt x="96" y="299"/>
                  </a:cubicBezTo>
                  <a:cubicBezTo>
                    <a:pt x="108" y="180"/>
                    <a:pt x="203" y="85"/>
                    <a:pt x="322" y="85"/>
                  </a:cubicBezTo>
                  <a:close/>
                  <a:moveTo>
                    <a:pt x="324" y="1"/>
                  </a:moveTo>
                  <a:cubicBezTo>
                    <a:pt x="156" y="1"/>
                    <a:pt x="24" y="128"/>
                    <a:pt x="13" y="287"/>
                  </a:cubicBezTo>
                  <a:cubicBezTo>
                    <a:pt x="1" y="466"/>
                    <a:pt x="132" y="621"/>
                    <a:pt x="311" y="632"/>
                  </a:cubicBezTo>
                  <a:lnTo>
                    <a:pt x="334" y="632"/>
                  </a:lnTo>
                  <a:cubicBezTo>
                    <a:pt x="501" y="632"/>
                    <a:pt x="632" y="501"/>
                    <a:pt x="644" y="335"/>
                  </a:cubicBezTo>
                  <a:cubicBezTo>
                    <a:pt x="656" y="251"/>
                    <a:pt x="620" y="168"/>
                    <a:pt x="561" y="97"/>
                  </a:cubicBezTo>
                  <a:cubicBezTo>
                    <a:pt x="513" y="37"/>
                    <a:pt x="430" y="1"/>
                    <a:pt x="346" y="1"/>
                  </a:cubicBezTo>
                  <a:cubicBezTo>
                    <a:pt x="339" y="1"/>
                    <a:pt x="331" y="1"/>
                    <a:pt x="32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751324" y="2653370"/>
              <a:ext cx="104090" cy="60963"/>
            </a:xfrm>
            <a:custGeom>
              <a:avLst/>
              <a:gdLst/>
              <a:ahLst/>
              <a:cxnLst/>
              <a:rect l="l" t="t" r="r" b="b"/>
              <a:pathLst>
                <a:path w="3379" h="1979" extrusionOk="0">
                  <a:moveTo>
                    <a:pt x="1988" y="1"/>
                  </a:moveTo>
                  <a:cubicBezTo>
                    <a:pt x="1817" y="1"/>
                    <a:pt x="1672" y="106"/>
                    <a:pt x="1580" y="239"/>
                  </a:cubicBezTo>
                  <a:lnTo>
                    <a:pt x="1580" y="239"/>
                  </a:lnTo>
                  <a:cubicBezTo>
                    <a:pt x="1512" y="194"/>
                    <a:pt x="1426" y="157"/>
                    <a:pt x="1318" y="132"/>
                  </a:cubicBezTo>
                  <a:cubicBezTo>
                    <a:pt x="1245" y="113"/>
                    <a:pt x="1181" y="104"/>
                    <a:pt x="1126" y="104"/>
                  </a:cubicBezTo>
                  <a:cubicBezTo>
                    <a:pt x="694" y="104"/>
                    <a:pt x="806" y="620"/>
                    <a:pt x="806" y="620"/>
                  </a:cubicBezTo>
                  <a:cubicBezTo>
                    <a:pt x="770" y="602"/>
                    <a:pt x="733" y="594"/>
                    <a:pt x="696" y="594"/>
                  </a:cubicBezTo>
                  <a:cubicBezTo>
                    <a:pt x="352" y="594"/>
                    <a:pt x="0" y="1282"/>
                    <a:pt x="473" y="1572"/>
                  </a:cubicBezTo>
                  <a:cubicBezTo>
                    <a:pt x="615" y="1659"/>
                    <a:pt x="745" y="1695"/>
                    <a:pt x="854" y="1695"/>
                  </a:cubicBezTo>
                  <a:cubicBezTo>
                    <a:pt x="857" y="1695"/>
                    <a:pt x="859" y="1695"/>
                    <a:pt x="862" y="1695"/>
                  </a:cubicBezTo>
                  <a:lnTo>
                    <a:pt x="862" y="1695"/>
                  </a:lnTo>
                  <a:cubicBezTo>
                    <a:pt x="909" y="1849"/>
                    <a:pt x="1027" y="1979"/>
                    <a:pt x="1252" y="1979"/>
                  </a:cubicBezTo>
                  <a:cubicBezTo>
                    <a:pt x="1266" y="1979"/>
                    <a:pt x="1280" y="1978"/>
                    <a:pt x="1295" y="1977"/>
                  </a:cubicBezTo>
                  <a:cubicBezTo>
                    <a:pt x="1661" y="1952"/>
                    <a:pt x="1898" y="1853"/>
                    <a:pt x="2024" y="1722"/>
                  </a:cubicBezTo>
                  <a:lnTo>
                    <a:pt x="2024" y="1722"/>
                  </a:lnTo>
                  <a:cubicBezTo>
                    <a:pt x="2055" y="1757"/>
                    <a:pt x="2093" y="1791"/>
                    <a:pt x="2140" y="1822"/>
                  </a:cubicBezTo>
                  <a:cubicBezTo>
                    <a:pt x="2192" y="1857"/>
                    <a:pt x="2251" y="1872"/>
                    <a:pt x="2314" y="1872"/>
                  </a:cubicBezTo>
                  <a:cubicBezTo>
                    <a:pt x="2756" y="1872"/>
                    <a:pt x="3378" y="1114"/>
                    <a:pt x="2962" y="739"/>
                  </a:cubicBezTo>
                  <a:cubicBezTo>
                    <a:pt x="2860" y="647"/>
                    <a:pt x="2757" y="612"/>
                    <a:pt x="2661" y="612"/>
                  </a:cubicBezTo>
                  <a:cubicBezTo>
                    <a:pt x="2639" y="612"/>
                    <a:pt x="2618" y="614"/>
                    <a:pt x="2597" y="617"/>
                  </a:cubicBezTo>
                  <a:lnTo>
                    <a:pt x="2597" y="617"/>
                  </a:lnTo>
                  <a:cubicBezTo>
                    <a:pt x="2587" y="418"/>
                    <a:pt x="2470" y="196"/>
                    <a:pt x="2211" y="60"/>
                  </a:cubicBezTo>
                  <a:cubicBezTo>
                    <a:pt x="2134" y="19"/>
                    <a:pt x="2059" y="1"/>
                    <a:pt x="19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755976" y="2652261"/>
              <a:ext cx="93555" cy="63489"/>
            </a:xfrm>
            <a:custGeom>
              <a:avLst/>
              <a:gdLst/>
              <a:ahLst/>
              <a:cxnLst/>
              <a:rect l="l" t="t" r="r" b="b"/>
              <a:pathLst>
                <a:path w="3037" h="2061" extrusionOk="0">
                  <a:moveTo>
                    <a:pt x="1441" y="334"/>
                  </a:moveTo>
                  <a:cubicBezTo>
                    <a:pt x="1572" y="453"/>
                    <a:pt x="1608" y="584"/>
                    <a:pt x="1584" y="680"/>
                  </a:cubicBezTo>
                  <a:cubicBezTo>
                    <a:pt x="1569" y="726"/>
                    <a:pt x="1539" y="752"/>
                    <a:pt x="1503" y="752"/>
                  </a:cubicBezTo>
                  <a:cubicBezTo>
                    <a:pt x="1483" y="752"/>
                    <a:pt x="1462" y="744"/>
                    <a:pt x="1441" y="727"/>
                  </a:cubicBezTo>
                  <a:cubicBezTo>
                    <a:pt x="1346" y="668"/>
                    <a:pt x="1358" y="501"/>
                    <a:pt x="1441" y="334"/>
                  </a:cubicBezTo>
                  <a:close/>
                  <a:moveTo>
                    <a:pt x="2406" y="703"/>
                  </a:moveTo>
                  <a:lnTo>
                    <a:pt x="2406" y="703"/>
                  </a:lnTo>
                  <a:cubicBezTo>
                    <a:pt x="2394" y="870"/>
                    <a:pt x="2299" y="1001"/>
                    <a:pt x="2168" y="1025"/>
                  </a:cubicBezTo>
                  <a:cubicBezTo>
                    <a:pt x="2156" y="1037"/>
                    <a:pt x="2144" y="1037"/>
                    <a:pt x="2144" y="1037"/>
                  </a:cubicBezTo>
                  <a:cubicBezTo>
                    <a:pt x="2108" y="1037"/>
                    <a:pt x="2108" y="1025"/>
                    <a:pt x="2108" y="1013"/>
                  </a:cubicBezTo>
                  <a:cubicBezTo>
                    <a:pt x="2108" y="942"/>
                    <a:pt x="2215" y="763"/>
                    <a:pt x="2406" y="703"/>
                  </a:cubicBezTo>
                  <a:close/>
                  <a:moveTo>
                    <a:pt x="858" y="1251"/>
                  </a:moveTo>
                  <a:cubicBezTo>
                    <a:pt x="870" y="1251"/>
                    <a:pt x="894" y="1275"/>
                    <a:pt x="917" y="1287"/>
                  </a:cubicBezTo>
                  <a:cubicBezTo>
                    <a:pt x="989" y="1370"/>
                    <a:pt x="1013" y="1454"/>
                    <a:pt x="977" y="1537"/>
                  </a:cubicBezTo>
                  <a:cubicBezTo>
                    <a:pt x="941" y="1620"/>
                    <a:pt x="858" y="1680"/>
                    <a:pt x="739" y="1692"/>
                  </a:cubicBezTo>
                  <a:cubicBezTo>
                    <a:pt x="703" y="1537"/>
                    <a:pt x="739" y="1370"/>
                    <a:pt x="798" y="1299"/>
                  </a:cubicBezTo>
                  <a:cubicBezTo>
                    <a:pt x="810" y="1275"/>
                    <a:pt x="834" y="1251"/>
                    <a:pt x="858" y="1251"/>
                  </a:cubicBezTo>
                  <a:close/>
                  <a:moveTo>
                    <a:pt x="1858" y="1299"/>
                  </a:moveTo>
                  <a:cubicBezTo>
                    <a:pt x="1870" y="1299"/>
                    <a:pt x="1882" y="1311"/>
                    <a:pt x="1906" y="1358"/>
                  </a:cubicBezTo>
                  <a:cubicBezTo>
                    <a:pt x="1953" y="1477"/>
                    <a:pt x="1941" y="1596"/>
                    <a:pt x="1870" y="1692"/>
                  </a:cubicBezTo>
                  <a:cubicBezTo>
                    <a:pt x="1787" y="1561"/>
                    <a:pt x="1787" y="1418"/>
                    <a:pt x="1822" y="1346"/>
                  </a:cubicBezTo>
                  <a:cubicBezTo>
                    <a:pt x="1834" y="1311"/>
                    <a:pt x="1858" y="1299"/>
                    <a:pt x="1858" y="1299"/>
                  </a:cubicBezTo>
                  <a:close/>
                  <a:moveTo>
                    <a:pt x="1843" y="90"/>
                  </a:moveTo>
                  <a:cubicBezTo>
                    <a:pt x="1910" y="90"/>
                    <a:pt x="1979" y="107"/>
                    <a:pt x="2049" y="144"/>
                  </a:cubicBezTo>
                  <a:cubicBezTo>
                    <a:pt x="2239" y="251"/>
                    <a:pt x="2370" y="418"/>
                    <a:pt x="2394" y="620"/>
                  </a:cubicBezTo>
                  <a:cubicBezTo>
                    <a:pt x="2179" y="668"/>
                    <a:pt x="2013" y="894"/>
                    <a:pt x="2025" y="1025"/>
                  </a:cubicBezTo>
                  <a:cubicBezTo>
                    <a:pt x="2025" y="1084"/>
                    <a:pt x="2072" y="1120"/>
                    <a:pt x="2144" y="1120"/>
                  </a:cubicBezTo>
                  <a:lnTo>
                    <a:pt x="2191" y="1120"/>
                  </a:lnTo>
                  <a:cubicBezTo>
                    <a:pt x="2370" y="1073"/>
                    <a:pt x="2489" y="906"/>
                    <a:pt x="2489" y="692"/>
                  </a:cubicBezTo>
                  <a:cubicBezTo>
                    <a:pt x="2499" y="690"/>
                    <a:pt x="2509" y="690"/>
                    <a:pt x="2519" y="690"/>
                  </a:cubicBezTo>
                  <a:cubicBezTo>
                    <a:pt x="2606" y="690"/>
                    <a:pt x="2700" y="736"/>
                    <a:pt x="2775" y="811"/>
                  </a:cubicBezTo>
                  <a:cubicBezTo>
                    <a:pt x="2941" y="953"/>
                    <a:pt x="2918" y="1144"/>
                    <a:pt x="2858" y="1287"/>
                  </a:cubicBezTo>
                  <a:cubicBezTo>
                    <a:pt x="2751" y="1584"/>
                    <a:pt x="2418" y="1870"/>
                    <a:pt x="2168" y="1870"/>
                  </a:cubicBezTo>
                  <a:cubicBezTo>
                    <a:pt x="2108" y="1870"/>
                    <a:pt x="2049" y="1846"/>
                    <a:pt x="2013" y="1823"/>
                  </a:cubicBezTo>
                  <a:cubicBezTo>
                    <a:pt x="1977" y="1799"/>
                    <a:pt x="1953" y="1775"/>
                    <a:pt x="1929" y="1763"/>
                  </a:cubicBezTo>
                  <a:cubicBezTo>
                    <a:pt x="2025" y="1632"/>
                    <a:pt x="2049" y="1477"/>
                    <a:pt x="1989" y="1334"/>
                  </a:cubicBezTo>
                  <a:cubicBezTo>
                    <a:pt x="1953" y="1227"/>
                    <a:pt x="1906" y="1215"/>
                    <a:pt x="1858" y="1215"/>
                  </a:cubicBezTo>
                  <a:cubicBezTo>
                    <a:pt x="1810" y="1215"/>
                    <a:pt x="1775" y="1251"/>
                    <a:pt x="1739" y="1311"/>
                  </a:cubicBezTo>
                  <a:cubicBezTo>
                    <a:pt x="1691" y="1418"/>
                    <a:pt x="1691" y="1596"/>
                    <a:pt x="1810" y="1751"/>
                  </a:cubicBezTo>
                  <a:cubicBezTo>
                    <a:pt x="1715" y="1846"/>
                    <a:pt x="1513" y="1942"/>
                    <a:pt x="1144" y="1977"/>
                  </a:cubicBezTo>
                  <a:lnTo>
                    <a:pt x="1108" y="1977"/>
                  </a:lnTo>
                  <a:cubicBezTo>
                    <a:pt x="906" y="1977"/>
                    <a:pt x="822" y="1870"/>
                    <a:pt x="775" y="1775"/>
                  </a:cubicBezTo>
                  <a:cubicBezTo>
                    <a:pt x="906" y="1751"/>
                    <a:pt x="1013" y="1680"/>
                    <a:pt x="1060" y="1573"/>
                  </a:cubicBezTo>
                  <a:cubicBezTo>
                    <a:pt x="1108" y="1465"/>
                    <a:pt x="1072" y="1334"/>
                    <a:pt x="977" y="1227"/>
                  </a:cubicBezTo>
                  <a:cubicBezTo>
                    <a:pt x="941" y="1180"/>
                    <a:pt x="894" y="1168"/>
                    <a:pt x="858" y="1168"/>
                  </a:cubicBezTo>
                  <a:cubicBezTo>
                    <a:pt x="822" y="1168"/>
                    <a:pt x="775" y="1180"/>
                    <a:pt x="727" y="1239"/>
                  </a:cubicBezTo>
                  <a:cubicBezTo>
                    <a:pt x="644" y="1346"/>
                    <a:pt x="620" y="1525"/>
                    <a:pt x="655" y="1692"/>
                  </a:cubicBezTo>
                  <a:cubicBezTo>
                    <a:pt x="548" y="1680"/>
                    <a:pt x="453" y="1632"/>
                    <a:pt x="346" y="1573"/>
                  </a:cubicBezTo>
                  <a:cubicBezTo>
                    <a:pt x="96" y="1418"/>
                    <a:pt x="132" y="1168"/>
                    <a:pt x="155" y="1061"/>
                  </a:cubicBezTo>
                  <a:cubicBezTo>
                    <a:pt x="215" y="846"/>
                    <a:pt x="394" y="680"/>
                    <a:pt x="548" y="680"/>
                  </a:cubicBezTo>
                  <a:cubicBezTo>
                    <a:pt x="572" y="680"/>
                    <a:pt x="608" y="680"/>
                    <a:pt x="632" y="703"/>
                  </a:cubicBezTo>
                  <a:cubicBezTo>
                    <a:pt x="655" y="703"/>
                    <a:pt x="667" y="703"/>
                    <a:pt x="679" y="692"/>
                  </a:cubicBezTo>
                  <a:cubicBezTo>
                    <a:pt x="691" y="680"/>
                    <a:pt x="703" y="668"/>
                    <a:pt x="703" y="656"/>
                  </a:cubicBezTo>
                  <a:cubicBezTo>
                    <a:pt x="703" y="644"/>
                    <a:pt x="644" y="406"/>
                    <a:pt x="751" y="275"/>
                  </a:cubicBezTo>
                  <a:cubicBezTo>
                    <a:pt x="806" y="211"/>
                    <a:pt x="883" y="180"/>
                    <a:pt x="984" y="180"/>
                  </a:cubicBezTo>
                  <a:cubicBezTo>
                    <a:pt x="1035" y="180"/>
                    <a:pt x="1092" y="188"/>
                    <a:pt x="1156" y="203"/>
                  </a:cubicBezTo>
                  <a:cubicBezTo>
                    <a:pt x="1239" y="227"/>
                    <a:pt x="1310" y="251"/>
                    <a:pt x="1370" y="287"/>
                  </a:cubicBezTo>
                  <a:cubicBezTo>
                    <a:pt x="1263" y="465"/>
                    <a:pt x="1239" y="692"/>
                    <a:pt x="1382" y="799"/>
                  </a:cubicBezTo>
                  <a:cubicBezTo>
                    <a:pt x="1422" y="827"/>
                    <a:pt x="1464" y="840"/>
                    <a:pt x="1503" y="840"/>
                  </a:cubicBezTo>
                  <a:cubicBezTo>
                    <a:pt x="1579" y="840"/>
                    <a:pt x="1644" y="790"/>
                    <a:pt x="1668" y="703"/>
                  </a:cubicBezTo>
                  <a:cubicBezTo>
                    <a:pt x="1703" y="584"/>
                    <a:pt x="1668" y="406"/>
                    <a:pt x="1501" y="263"/>
                  </a:cubicBezTo>
                  <a:cubicBezTo>
                    <a:pt x="1595" y="153"/>
                    <a:pt x="1714" y="90"/>
                    <a:pt x="1843" y="90"/>
                  </a:cubicBezTo>
                  <a:close/>
                  <a:moveTo>
                    <a:pt x="1840" y="0"/>
                  </a:moveTo>
                  <a:cubicBezTo>
                    <a:pt x="1684" y="0"/>
                    <a:pt x="1535" y="74"/>
                    <a:pt x="1417" y="215"/>
                  </a:cubicBezTo>
                  <a:cubicBezTo>
                    <a:pt x="1358" y="168"/>
                    <a:pt x="1275" y="144"/>
                    <a:pt x="1179" y="120"/>
                  </a:cubicBezTo>
                  <a:cubicBezTo>
                    <a:pt x="1107" y="101"/>
                    <a:pt x="1041" y="92"/>
                    <a:pt x="981" y="92"/>
                  </a:cubicBezTo>
                  <a:cubicBezTo>
                    <a:pt x="853" y="92"/>
                    <a:pt x="752" y="134"/>
                    <a:pt x="679" y="215"/>
                  </a:cubicBezTo>
                  <a:cubicBezTo>
                    <a:pt x="596" y="334"/>
                    <a:pt x="596" y="501"/>
                    <a:pt x="596" y="596"/>
                  </a:cubicBezTo>
                  <a:cubicBezTo>
                    <a:pt x="577" y="592"/>
                    <a:pt x="557" y="590"/>
                    <a:pt x="538" y="590"/>
                  </a:cubicBezTo>
                  <a:cubicBezTo>
                    <a:pt x="350" y="590"/>
                    <a:pt x="148" y="789"/>
                    <a:pt x="72" y="1037"/>
                  </a:cubicBezTo>
                  <a:cubicBezTo>
                    <a:pt x="1" y="1287"/>
                    <a:pt x="84" y="1513"/>
                    <a:pt x="298" y="1644"/>
                  </a:cubicBezTo>
                  <a:cubicBezTo>
                    <a:pt x="429" y="1727"/>
                    <a:pt x="560" y="1775"/>
                    <a:pt x="679" y="1775"/>
                  </a:cubicBezTo>
                  <a:cubicBezTo>
                    <a:pt x="751" y="1965"/>
                    <a:pt x="894" y="2061"/>
                    <a:pt x="1108" y="2061"/>
                  </a:cubicBezTo>
                  <a:lnTo>
                    <a:pt x="1144" y="2061"/>
                  </a:lnTo>
                  <a:cubicBezTo>
                    <a:pt x="1477" y="2037"/>
                    <a:pt x="1715" y="1954"/>
                    <a:pt x="1870" y="1823"/>
                  </a:cubicBezTo>
                  <a:cubicBezTo>
                    <a:pt x="1894" y="1846"/>
                    <a:pt x="1929" y="1870"/>
                    <a:pt x="1953" y="1894"/>
                  </a:cubicBezTo>
                  <a:cubicBezTo>
                    <a:pt x="2013" y="1930"/>
                    <a:pt x="2084" y="1954"/>
                    <a:pt x="2156" y="1954"/>
                  </a:cubicBezTo>
                  <a:cubicBezTo>
                    <a:pt x="2453" y="1954"/>
                    <a:pt x="2811" y="1656"/>
                    <a:pt x="2941" y="1311"/>
                  </a:cubicBezTo>
                  <a:cubicBezTo>
                    <a:pt x="3037" y="1084"/>
                    <a:pt x="3001" y="882"/>
                    <a:pt x="2834" y="739"/>
                  </a:cubicBezTo>
                  <a:cubicBezTo>
                    <a:pt x="2727" y="644"/>
                    <a:pt x="2608" y="596"/>
                    <a:pt x="2489" y="596"/>
                  </a:cubicBezTo>
                  <a:cubicBezTo>
                    <a:pt x="2453" y="382"/>
                    <a:pt x="2310" y="180"/>
                    <a:pt x="2084" y="61"/>
                  </a:cubicBezTo>
                  <a:cubicBezTo>
                    <a:pt x="2003" y="20"/>
                    <a:pt x="1920" y="0"/>
                    <a:pt x="184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1169040" y="3093974"/>
              <a:ext cx="103074" cy="59330"/>
            </a:xfrm>
            <a:custGeom>
              <a:avLst/>
              <a:gdLst/>
              <a:ahLst/>
              <a:cxnLst/>
              <a:rect l="l" t="t" r="r" b="b"/>
              <a:pathLst>
                <a:path w="3346" h="1926" extrusionOk="0">
                  <a:moveTo>
                    <a:pt x="1212" y="0"/>
                  </a:moveTo>
                  <a:cubicBezTo>
                    <a:pt x="845" y="0"/>
                    <a:pt x="879" y="473"/>
                    <a:pt x="879" y="473"/>
                  </a:cubicBezTo>
                  <a:cubicBezTo>
                    <a:pt x="836" y="444"/>
                    <a:pt x="788" y="431"/>
                    <a:pt x="738" y="431"/>
                  </a:cubicBezTo>
                  <a:cubicBezTo>
                    <a:pt x="406" y="431"/>
                    <a:pt x="1" y="1025"/>
                    <a:pt x="415" y="1366"/>
                  </a:cubicBezTo>
                  <a:cubicBezTo>
                    <a:pt x="545" y="1474"/>
                    <a:pt x="671" y="1528"/>
                    <a:pt x="780" y="1543"/>
                  </a:cubicBezTo>
                  <a:lnTo>
                    <a:pt x="780" y="1543"/>
                  </a:lnTo>
                  <a:cubicBezTo>
                    <a:pt x="807" y="1714"/>
                    <a:pt x="919" y="1868"/>
                    <a:pt x="1177" y="1890"/>
                  </a:cubicBezTo>
                  <a:cubicBezTo>
                    <a:pt x="1228" y="1894"/>
                    <a:pt x="1277" y="1895"/>
                    <a:pt x="1323" y="1895"/>
                  </a:cubicBezTo>
                  <a:cubicBezTo>
                    <a:pt x="1610" y="1895"/>
                    <a:pt x="1811" y="1831"/>
                    <a:pt x="1934" y="1730"/>
                  </a:cubicBezTo>
                  <a:lnTo>
                    <a:pt x="1934" y="1730"/>
                  </a:lnTo>
                  <a:cubicBezTo>
                    <a:pt x="1960" y="1768"/>
                    <a:pt x="1993" y="1806"/>
                    <a:pt x="2034" y="1843"/>
                  </a:cubicBezTo>
                  <a:cubicBezTo>
                    <a:pt x="2096" y="1900"/>
                    <a:pt x="2176" y="1926"/>
                    <a:pt x="2264" y="1926"/>
                  </a:cubicBezTo>
                  <a:cubicBezTo>
                    <a:pt x="2702" y="1926"/>
                    <a:pt x="3345" y="1296"/>
                    <a:pt x="2998" y="890"/>
                  </a:cubicBezTo>
                  <a:cubicBezTo>
                    <a:pt x="2891" y="761"/>
                    <a:pt x="2772" y="714"/>
                    <a:pt x="2661" y="714"/>
                  </a:cubicBezTo>
                  <a:cubicBezTo>
                    <a:pt x="2659" y="714"/>
                    <a:pt x="2658" y="714"/>
                    <a:pt x="2657" y="714"/>
                  </a:cubicBezTo>
                  <a:lnTo>
                    <a:pt x="2657" y="714"/>
                  </a:lnTo>
                  <a:cubicBezTo>
                    <a:pt x="2674" y="518"/>
                    <a:pt x="2589" y="286"/>
                    <a:pt x="2356" y="116"/>
                  </a:cubicBezTo>
                  <a:cubicBezTo>
                    <a:pt x="2263" y="49"/>
                    <a:pt x="2170" y="21"/>
                    <a:pt x="2081" y="21"/>
                  </a:cubicBezTo>
                  <a:cubicBezTo>
                    <a:pt x="1935" y="21"/>
                    <a:pt x="1801" y="98"/>
                    <a:pt x="1705" y="202"/>
                  </a:cubicBezTo>
                  <a:lnTo>
                    <a:pt x="1705" y="202"/>
                  </a:lnTo>
                  <a:cubicBezTo>
                    <a:pt x="1645" y="147"/>
                    <a:pt x="1566" y="97"/>
                    <a:pt x="1463" y="57"/>
                  </a:cubicBezTo>
                  <a:cubicBezTo>
                    <a:pt x="1363" y="17"/>
                    <a:pt x="1280" y="0"/>
                    <a:pt x="12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1173722" y="3092588"/>
              <a:ext cx="93216" cy="62195"/>
            </a:xfrm>
            <a:custGeom>
              <a:avLst/>
              <a:gdLst/>
              <a:ahLst/>
              <a:cxnLst/>
              <a:rect l="l" t="t" r="r" b="b"/>
              <a:pathLst>
                <a:path w="3026" h="2019" extrusionOk="0">
                  <a:moveTo>
                    <a:pt x="1549" y="316"/>
                  </a:moveTo>
                  <a:cubicBezTo>
                    <a:pt x="1668" y="435"/>
                    <a:pt x="1680" y="566"/>
                    <a:pt x="1644" y="661"/>
                  </a:cubicBezTo>
                  <a:cubicBezTo>
                    <a:pt x="1632" y="697"/>
                    <a:pt x="1596" y="733"/>
                    <a:pt x="1561" y="733"/>
                  </a:cubicBezTo>
                  <a:cubicBezTo>
                    <a:pt x="1537" y="733"/>
                    <a:pt x="1513" y="721"/>
                    <a:pt x="1489" y="697"/>
                  </a:cubicBezTo>
                  <a:cubicBezTo>
                    <a:pt x="1406" y="614"/>
                    <a:pt x="1442" y="459"/>
                    <a:pt x="1549" y="316"/>
                  </a:cubicBezTo>
                  <a:close/>
                  <a:moveTo>
                    <a:pt x="2454" y="816"/>
                  </a:moveTo>
                  <a:cubicBezTo>
                    <a:pt x="2418" y="971"/>
                    <a:pt x="2311" y="1090"/>
                    <a:pt x="2180" y="1102"/>
                  </a:cubicBezTo>
                  <a:cubicBezTo>
                    <a:pt x="2120" y="1102"/>
                    <a:pt x="2120" y="1078"/>
                    <a:pt x="2120" y="1078"/>
                  </a:cubicBezTo>
                  <a:cubicBezTo>
                    <a:pt x="2120" y="1006"/>
                    <a:pt x="2263" y="840"/>
                    <a:pt x="2454" y="816"/>
                  </a:cubicBezTo>
                  <a:close/>
                  <a:moveTo>
                    <a:pt x="834" y="1137"/>
                  </a:moveTo>
                  <a:cubicBezTo>
                    <a:pt x="858" y="1137"/>
                    <a:pt x="882" y="1161"/>
                    <a:pt x="894" y="1185"/>
                  </a:cubicBezTo>
                  <a:cubicBezTo>
                    <a:pt x="953" y="1256"/>
                    <a:pt x="965" y="1352"/>
                    <a:pt x="930" y="1423"/>
                  </a:cubicBezTo>
                  <a:cubicBezTo>
                    <a:pt x="882" y="1507"/>
                    <a:pt x="787" y="1554"/>
                    <a:pt x="668" y="1554"/>
                  </a:cubicBezTo>
                  <a:cubicBezTo>
                    <a:pt x="656" y="1399"/>
                    <a:pt x="703" y="1245"/>
                    <a:pt x="763" y="1173"/>
                  </a:cubicBezTo>
                  <a:cubicBezTo>
                    <a:pt x="787" y="1149"/>
                    <a:pt x="810" y="1137"/>
                    <a:pt x="834" y="1137"/>
                  </a:cubicBezTo>
                  <a:close/>
                  <a:moveTo>
                    <a:pt x="1834" y="1328"/>
                  </a:moveTo>
                  <a:cubicBezTo>
                    <a:pt x="1834" y="1328"/>
                    <a:pt x="1858" y="1340"/>
                    <a:pt x="1870" y="1387"/>
                  </a:cubicBezTo>
                  <a:cubicBezTo>
                    <a:pt x="1894" y="1507"/>
                    <a:pt x="1870" y="1626"/>
                    <a:pt x="1787" y="1709"/>
                  </a:cubicBezTo>
                  <a:cubicBezTo>
                    <a:pt x="1727" y="1578"/>
                    <a:pt x="1739" y="1447"/>
                    <a:pt x="1787" y="1376"/>
                  </a:cubicBezTo>
                  <a:cubicBezTo>
                    <a:pt x="1799" y="1340"/>
                    <a:pt x="1823" y="1328"/>
                    <a:pt x="1834" y="1328"/>
                  </a:cubicBezTo>
                  <a:close/>
                  <a:moveTo>
                    <a:pt x="1053" y="86"/>
                  </a:moveTo>
                  <a:cubicBezTo>
                    <a:pt x="1120" y="86"/>
                    <a:pt x="1198" y="104"/>
                    <a:pt x="1287" y="137"/>
                  </a:cubicBezTo>
                  <a:cubicBezTo>
                    <a:pt x="1370" y="173"/>
                    <a:pt x="1430" y="209"/>
                    <a:pt x="1489" y="244"/>
                  </a:cubicBezTo>
                  <a:cubicBezTo>
                    <a:pt x="1358" y="411"/>
                    <a:pt x="1299" y="637"/>
                    <a:pt x="1430" y="756"/>
                  </a:cubicBezTo>
                  <a:cubicBezTo>
                    <a:pt x="1465" y="804"/>
                    <a:pt x="1513" y="816"/>
                    <a:pt x="1561" y="816"/>
                  </a:cubicBezTo>
                  <a:cubicBezTo>
                    <a:pt x="1632" y="816"/>
                    <a:pt x="1703" y="768"/>
                    <a:pt x="1727" y="685"/>
                  </a:cubicBezTo>
                  <a:cubicBezTo>
                    <a:pt x="1775" y="578"/>
                    <a:pt x="1763" y="399"/>
                    <a:pt x="1620" y="244"/>
                  </a:cubicBezTo>
                  <a:cubicBezTo>
                    <a:pt x="1703" y="161"/>
                    <a:pt x="1823" y="114"/>
                    <a:pt x="1930" y="114"/>
                  </a:cubicBezTo>
                  <a:cubicBezTo>
                    <a:pt x="2013" y="114"/>
                    <a:pt x="2096" y="137"/>
                    <a:pt x="2180" y="197"/>
                  </a:cubicBezTo>
                  <a:cubicBezTo>
                    <a:pt x="2358" y="328"/>
                    <a:pt x="2465" y="518"/>
                    <a:pt x="2454" y="721"/>
                  </a:cubicBezTo>
                  <a:cubicBezTo>
                    <a:pt x="2227" y="745"/>
                    <a:pt x="2025" y="947"/>
                    <a:pt x="2025" y="1078"/>
                  </a:cubicBezTo>
                  <a:cubicBezTo>
                    <a:pt x="2025" y="1132"/>
                    <a:pt x="2065" y="1187"/>
                    <a:pt x="2153" y="1187"/>
                  </a:cubicBezTo>
                  <a:cubicBezTo>
                    <a:pt x="2161" y="1187"/>
                    <a:pt x="2170" y="1186"/>
                    <a:pt x="2180" y="1185"/>
                  </a:cubicBezTo>
                  <a:cubicBezTo>
                    <a:pt x="2370" y="1173"/>
                    <a:pt x="2513" y="1018"/>
                    <a:pt x="2537" y="804"/>
                  </a:cubicBezTo>
                  <a:cubicBezTo>
                    <a:pt x="2644" y="816"/>
                    <a:pt x="2727" y="864"/>
                    <a:pt x="2811" y="959"/>
                  </a:cubicBezTo>
                  <a:cubicBezTo>
                    <a:pt x="2942" y="1114"/>
                    <a:pt x="2906" y="1280"/>
                    <a:pt x="2846" y="1399"/>
                  </a:cubicBezTo>
                  <a:cubicBezTo>
                    <a:pt x="2715" y="1685"/>
                    <a:pt x="2370" y="1923"/>
                    <a:pt x="2108" y="1923"/>
                  </a:cubicBezTo>
                  <a:cubicBezTo>
                    <a:pt x="2025" y="1923"/>
                    <a:pt x="1953" y="1899"/>
                    <a:pt x="1906" y="1852"/>
                  </a:cubicBezTo>
                  <a:cubicBezTo>
                    <a:pt x="1882" y="1840"/>
                    <a:pt x="1858" y="1804"/>
                    <a:pt x="1834" y="1780"/>
                  </a:cubicBezTo>
                  <a:cubicBezTo>
                    <a:pt x="1953" y="1673"/>
                    <a:pt x="1989" y="1530"/>
                    <a:pt x="1953" y="1364"/>
                  </a:cubicBezTo>
                  <a:cubicBezTo>
                    <a:pt x="1930" y="1245"/>
                    <a:pt x="1870" y="1233"/>
                    <a:pt x="1834" y="1233"/>
                  </a:cubicBezTo>
                  <a:cubicBezTo>
                    <a:pt x="1787" y="1233"/>
                    <a:pt x="1739" y="1268"/>
                    <a:pt x="1703" y="1328"/>
                  </a:cubicBezTo>
                  <a:cubicBezTo>
                    <a:pt x="1644" y="1435"/>
                    <a:pt x="1632" y="1602"/>
                    <a:pt x="1715" y="1757"/>
                  </a:cubicBezTo>
                  <a:cubicBezTo>
                    <a:pt x="1590" y="1851"/>
                    <a:pt x="1391" y="1890"/>
                    <a:pt x="1134" y="1890"/>
                  </a:cubicBezTo>
                  <a:cubicBezTo>
                    <a:pt x="1099" y="1890"/>
                    <a:pt x="1062" y="1889"/>
                    <a:pt x="1025" y="1888"/>
                  </a:cubicBezTo>
                  <a:cubicBezTo>
                    <a:pt x="810" y="1864"/>
                    <a:pt x="715" y="1745"/>
                    <a:pt x="680" y="1637"/>
                  </a:cubicBezTo>
                  <a:cubicBezTo>
                    <a:pt x="822" y="1637"/>
                    <a:pt x="941" y="1566"/>
                    <a:pt x="1001" y="1459"/>
                  </a:cubicBezTo>
                  <a:cubicBezTo>
                    <a:pt x="1061" y="1364"/>
                    <a:pt x="1049" y="1233"/>
                    <a:pt x="965" y="1126"/>
                  </a:cubicBezTo>
                  <a:cubicBezTo>
                    <a:pt x="918" y="1054"/>
                    <a:pt x="870" y="1042"/>
                    <a:pt x="834" y="1042"/>
                  </a:cubicBezTo>
                  <a:cubicBezTo>
                    <a:pt x="787" y="1042"/>
                    <a:pt x="739" y="1066"/>
                    <a:pt x="703" y="1114"/>
                  </a:cubicBezTo>
                  <a:cubicBezTo>
                    <a:pt x="620" y="1209"/>
                    <a:pt x="572" y="1376"/>
                    <a:pt x="572" y="1530"/>
                  </a:cubicBezTo>
                  <a:cubicBezTo>
                    <a:pt x="477" y="1507"/>
                    <a:pt x="382" y="1459"/>
                    <a:pt x="287" y="1376"/>
                  </a:cubicBezTo>
                  <a:cubicBezTo>
                    <a:pt x="84" y="1209"/>
                    <a:pt x="120" y="995"/>
                    <a:pt x="168" y="887"/>
                  </a:cubicBezTo>
                  <a:cubicBezTo>
                    <a:pt x="239" y="685"/>
                    <a:pt x="429" y="518"/>
                    <a:pt x="584" y="518"/>
                  </a:cubicBezTo>
                  <a:cubicBezTo>
                    <a:pt x="632" y="518"/>
                    <a:pt x="668" y="530"/>
                    <a:pt x="703" y="554"/>
                  </a:cubicBezTo>
                  <a:cubicBezTo>
                    <a:pt x="709" y="560"/>
                    <a:pt x="718" y="563"/>
                    <a:pt x="727" y="563"/>
                  </a:cubicBezTo>
                  <a:cubicBezTo>
                    <a:pt x="736" y="563"/>
                    <a:pt x="745" y="560"/>
                    <a:pt x="751" y="554"/>
                  </a:cubicBezTo>
                  <a:cubicBezTo>
                    <a:pt x="763" y="542"/>
                    <a:pt x="775" y="530"/>
                    <a:pt x="775" y="518"/>
                  </a:cubicBezTo>
                  <a:cubicBezTo>
                    <a:pt x="775" y="506"/>
                    <a:pt x="751" y="280"/>
                    <a:pt x="870" y="161"/>
                  </a:cubicBezTo>
                  <a:cubicBezTo>
                    <a:pt x="915" y="110"/>
                    <a:pt x="976" y="86"/>
                    <a:pt x="1053" y="86"/>
                  </a:cubicBezTo>
                  <a:close/>
                  <a:moveTo>
                    <a:pt x="1060" y="0"/>
                  </a:moveTo>
                  <a:cubicBezTo>
                    <a:pt x="955" y="0"/>
                    <a:pt x="867" y="33"/>
                    <a:pt x="799" y="102"/>
                  </a:cubicBezTo>
                  <a:cubicBezTo>
                    <a:pt x="715" y="209"/>
                    <a:pt x="691" y="364"/>
                    <a:pt x="680" y="447"/>
                  </a:cubicBezTo>
                  <a:cubicBezTo>
                    <a:pt x="656" y="435"/>
                    <a:pt x="620" y="435"/>
                    <a:pt x="584" y="435"/>
                  </a:cubicBezTo>
                  <a:cubicBezTo>
                    <a:pt x="394" y="435"/>
                    <a:pt x="168" y="614"/>
                    <a:pt x="84" y="852"/>
                  </a:cubicBezTo>
                  <a:cubicBezTo>
                    <a:pt x="1" y="1078"/>
                    <a:pt x="60" y="1304"/>
                    <a:pt x="239" y="1447"/>
                  </a:cubicBezTo>
                  <a:cubicBezTo>
                    <a:pt x="346" y="1542"/>
                    <a:pt x="477" y="1614"/>
                    <a:pt x="596" y="1626"/>
                  </a:cubicBezTo>
                  <a:cubicBezTo>
                    <a:pt x="632" y="1840"/>
                    <a:pt x="787" y="1959"/>
                    <a:pt x="1025" y="1983"/>
                  </a:cubicBezTo>
                  <a:lnTo>
                    <a:pt x="1180" y="1983"/>
                  </a:lnTo>
                  <a:cubicBezTo>
                    <a:pt x="1430" y="1983"/>
                    <a:pt x="1632" y="1935"/>
                    <a:pt x="1763" y="1840"/>
                  </a:cubicBezTo>
                  <a:cubicBezTo>
                    <a:pt x="1787" y="1876"/>
                    <a:pt x="1811" y="1899"/>
                    <a:pt x="1846" y="1923"/>
                  </a:cubicBezTo>
                  <a:cubicBezTo>
                    <a:pt x="1918" y="1983"/>
                    <a:pt x="2001" y="2018"/>
                    <a:pt x="2108" y="2018"/>
                  </a:cubicBezTo>
                  <a:cubicBezTo>
                    <a:pt x="2406" y="2018"/>
                    <a:pt x="2787" y="1757"/>
                    <a:pt x="2930" y="1447"/>
                  </a:cubicBezTo>
                  <a:cubicBezTo>
                    <a:pt x="3025" y="1245"/>
                    <a:pt x="3001" y="1054"/>
                    <a:pt x="2882" y="899"/>
                  </a:cubicBezTo>
                  <a:cubicBezTo>
                    <a:pt x="2787" y="792"/>
                    <a:pt x="2668" y="733"/>
                    <a:pt x="2549" y="721"/>
                  </a:cubicBezTo>
                  <a:cubicBezTo>
                    <a:pt x="2549" y="495"/>
                    <a:pt x="2430" y="280"/>
                    <a:pt x="2227" y="125"/>
                  </a:cubicBezTo>
                  <a:cubicBezTo>
                    <a:pt x="2132" y="66"/>
                    <a:pt x="2037" y="30"/>
                    <a:pt x="1930" y="30"/>
                  </a:cubicBezTo>
                  <a:cubicBezTo>
                    <a:pt x="1799" y="30"/>
                    <a:pt x="1656" y="90"/>
                    <a:pt x="1549" y="185"/>
                  </a:cubicBezTo>
                  <a:cubicBezTo>
                    <a:pt x="1489" y="137"/>
                    <a:pt x="1418" y="90"/>
                    <a:pt x="1322" y="54"/>
                  </a:cubicBezTo>
                  <a:cubicBezTo>
                    <a:pt x="1226" y="18"/>
                    <a:pt x="1138" y="0"/>
                    <a:pt x="10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983008" y="2663998"/>
              <a:ext cx="55049" cy="45160"/>
            </a:xfrm>
            <a:custGeom>
              <a:avLst/>
              <a:gdLst/>
              <a:ahLst/>
              <a:cxnLst/>
              <a:rect l="l" t="t" r="r" b="b"/>
              <a:pathLst>
                <a:path w="1787" h="1466" extrusionOk="0">
                  <a:moveTo>
                    <a:pt x="120" y="84"/>
                  </a:moveTo>
                  <a:lnTo>
                    <a:pt x="120" y="84"/>
                  </a:lnTo>
                  <a:cubicBezTo>
                    <a:pt x="298" y="96"/>
                    <a:pt x="1060" y="382"/>
                    <a:pt x="1465" y="561"/>
                  </a:cubicBezTo>
                  <a:cubicBezTo>
                    <a:pt x="1215" y="525"/>
                    <a:pt x="834" y="477"/>
                    <a:pt x="298" y="418"/>
                  </a:cubicBezTo>
                  <a:cubicBezTo>
                    <a:pt x="215" y="299"/>
                    <a:pt x="132" y="156"/>
                    <a:pt x="120" y="84"/>
                  </a:cubicBezTo>
                  <a:close/>
                  <a:moveTo>
                    <a:pt x="1560" y="739"/>
                  </a:moveTo>
                  <a:cubicBezTo>
                    <a:pt x="1203" y="930"/>
                    <a:pt x="382" y="1323"/>
                    <a:pt x="203" y="1370"/>
                  </a:cubicBezTo>
                  <a:cubicBezTo>
                    <a:pt x="215" y="1287"/>
                    <a:pt x="310" y="1037"/>
                    <a:pt x="405" y="822"/>
                  </a:cubicBezTo>
                  <a:cubicBezTo>
                    <a:pt x="1025" y="787"/>
                    <a:pt x="1370" y="763"/>
                    <a:pt x="1560" y="739"/>
                  </a:cubicBezTo>
                  <a:close/>
                  <a:moveTo>
                    <a:pt x="108" y="1"/>
                  </a:moveTo>
                  <a:cubicBezTo>
                    <a:pt x="60" y="1"/>
                    <a:pt x="48" y="25"/>
                    <a:pt x="36" y="37"/>
                  </a:cubicBezTo>
                  <a:cubicBezTo>
                    <a:pt x="1" y="156"/>
                    <a:pt x="179" y="418"/>
                    <a:pt x="239" y="489"/>
                  </a:cubicBezTo>
                  <a:cubicBezTo>
                    <a:pt x="251" y="501"/>
                    <a:pt x="263" y="501"/>
                    <a:pt x="274" y="501"/>
                  </a:cubicBezTo>
                  <a:cubicBezTo>
                    <a:pt x="655" y="549"/>
                    <a:pt x="1203" y="608"/>
                    <a:pt x="1513" y="656"/>
                  </a:cubicBezTo>
                  <a:cubicBezTo>
                    <a:pt x="1227" y="680"/>
                    <a:pt x="715" y="715"/>
                    <a:pt x="370" y="739"/>
                  </a:cubicBezTo>
                  <a:cubicBezTo>
                    <a:pt x="358" y="739"/>
                    <a:pt x="346" y="751"/>
                    <a:pt x="334" y="763"/>
                  </a:cubicBezTo>
                  <a:cubicBezTo>
                    <a:pt x="48" y="1382"/>
                    <a:pt x="120" y="1430"/>
                    <a:pt x="143" y="1454"/>
                  </a:cubicBezTo>
                  <a:cubicBezTo>
                    <a:pt x="155" y="1454"/>
                    <a:pt x="167" y="1465"/>
                    <a:pt x="179" y="1465"/>
                  </a:cubicBezTo>
                  <a:cubicBezTo>
                    <a:pt x="322" y="1465"/>
                    <a:pt x="1656" y="834"/>
                    <a:pt x="1775" y="703"/>
                  </a:cubicBezTo>
                  <a:cubicBezTo>
                    <a:pt x="1775" y="703"/>
                    <a:pt x="1775" y="692"/>
                    <a:pt x="1775" y="692"/>
                  </a:cubicBezTo>
                  <a:lnTo>
                    <a:pt x="1787" y="680"/>
                  </a:lnTo>
                  <a:cubicBezTo>
                    <a:pt x="1787" y="668"/>
                    <a:pt x="1787" y="668"/>
                    <a:pt x="1787" y="668"/>
                  </a:cubicBezTo>
                  <a:lnTo>
                    <a:pt x="1787" y="656"/>
                  </a:lnTo>
                  <a:cubicBezTo>
                    <a:pt x="1787" y="656"/>
                    <a:pt x="1787" y="656"/>
                    <a:pt x="1787" y="644"/>
                  </a:cubicBezTo>
                  <a:cubicBezTo>
                    <a:pt x="1787" y="644"/>
                    <a:pt x="1787" y="644"/>
                    <a:pt x="1787" y="632"/>
                  </a:cubicBezTo>
                  <a:lnTo>
                    <a:pt x="1775" y="632"/>
                  </a:lnTo>
                  <a:cubicBezTo>
                    <a:pt x="1775" y="632"/>
                    <a:pt x="1775" y="632"/>
                    <a:pt x="1775" y="620"/>
                  </a:cubicBezTo>
                  <a:lnTo>
                    <a:pt x="1763" y="620"/>
                  </a:lnTo>
                  <a:cubicBezTo>
                    <a:pt x="1608" y="489"/>
                    <a:pt x="322" y="1"/>
                    <a:pt x="1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981191" y="2677337"/>
              <a:ext cx="12106" cy="19346"/>
            </a:xfrm>
            <a:custGeom>
              <a:avLst/>
              <a:gdLst/>
              <a:ahLst/>
              <a:cxnLst/>
              <a:rect l="l" t="t" r="r" b="b"/>
              <a:pathLst>
                <a:path w="393" h="628" extrusionOk="0">
                  <a:moveTo>
                    <a:pt x="328" y="1"/>
                  </a:moveTo>
                  <a:cubicBezTo>
                    <a:pt x="314" y="1"/>
                    <a:pt x="300" y="6"/>
                    <a:pt x="286" y="20"/>
                  </a:cubicBezTo>
                  <a:cubicBezTo>
                    <a:pt x="95" y="330"/>
                    <a:pt x="0" y="520"/>
                    <a:pt x="12" y="568"/>
                  </a:cubicBezTo>
                  <a:cubicBezTo>
                    <a:pt x="12" y="580"/>
                    <a:pt x="24" y="592"/>
                    <a:pt x="36" y="604"/>
                  </a:cubicBezTo>
                  <a:cubicBezTo>
                    <a:pt x="60" y="628"/>
                    <a:pt x="95" y="628"/>
                    <a:pt x="131" y="628"/>
                  </a:cubicBezTo>
                  <a:cubicBezTo>
                    <a:pt x="214" y="628"/>
                    <a:pt x="310" y="604"/>
                    <a:pt x="357" y="592"/>
                  </a:cubicBezTo>
                  <a:cubicBezTo>
                    <a:pt x="381" y="592"/>
                    <a:pt x="393" y="568"/>
                    <a:pt x="393" y="544"/>
                  </a:cubicBezTo>
                  <a:cubicBezTo>
                    <a:pt x="381" y="520"/>
                    <a:pt x="357" y="509"/>
                    <a:pt x="333" y="509"/>
                  </a:cubicBezTo>
                  <a:cubicBezTo>
                    <a:pt x="264" y="526"/>
                    <a:pt x="194" y="537"/>
                    <a:pt x="143" y="537"/>
                  </a:cubicBezTo>
                  <a:cubicBezTo>
                    <a:pt x="124" y="537"/>
                    <a:pt x="108" y="536"/>
                    <a:pt x="95" y="532"/>
                  </a:cubicBezTo>
                  <a:cubicBezTo>
                    <a:pt x="119" y="461"/>
                    <a:pt x="250" y="247"/>
                    <a:pt x="369" y="68"/>
                  </a:cubicBezTo>
                  <a:cubicBezTo>
                    <a:pt x="381" y="44"/>
                    <a:pt x="369" y="20"/>
                    <a:pt x="357" y="8"/>
                  </a:cubicBezTo>
                  <a:cubicBezTo>
                    <a:pt x="347" y="4"/>
                    <a:pt x="338" y="1"/>
                    <a:pt x="32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1103672" y="2886102"/>
              <a:ext cx="183043" cy="168257"/>
            </a:xfrm>
            <a:custGeom>
              <a:avLst/>
              <a:gdLst/>
              <a:ahLst/>
              <a:cxnLst/>
              <a:rect l="l" t="t" r="r" b="b"/>
              <a:pathLst>
                <a:path w="5942" h="5462" extrusionOk="0">
                  <a:moveTo>
                    <a:pt x="4661" y="0"/>
                  </a:moveTo>
                  <a:cubicBezTo>
                    <a:pt x="4385" y="0"/>
                    <a:pt x="3823" y="161"/>
                    <a:pt x="3823" y="161"/>
                  </a:cubicBezTo>
                  <a:cubicBezTo>
                    <a:pt x="3823" y="161"/>
                    <a:pt x="4001" y="2435"/>
                    <a:pt x="4537" y="4126"/>
                  </a:cubicBezTo>
                  <a:cubicBezTo>
                    <a:pt x="4558" y="4195"/>
                    <a:pt x="4375" y="4222"/>
                    <a:pt x="4076" y="4222"/>
                  </a:cubicBezTo>
                  <a:cubicBezTo>
                    <a:pt x="3045" y="4222"/>
                    <a:pt x="644" y="3899"/>
                    <a:pt x="644" y="3899"/>
                  </a:cubicBezTo>
                  <a:lnTo>
                    <a:pt x="1" y="5054"/>
                  </a:lnTo>
                  <a:cubicBezTo>
                    <a:pt x="1" y="5054"/>
                    <a:pt x="2577" y="5461"/>
                    <a:pt x="4303" y="5461"/>
                  </a:cubicBezTo>
                  <a:cubicBezTo>
                    <a:pt x="5250" y="5461"/>
                    <a:pt x="5942" y="5339"/>
                    <a:pt x="5811" y="4959"/>
                  </a:cubicBezTo>
                  <a:cubicBezTo>
                    <a:pt x="5049" y="2792"/>
                    <a:pt x="4787" y="256"/>
                    <a:pt x="4811" y="66"/>
                  </a:cubicBezTo>
                  <a:cubicBezTo>
                    <a:pt x="4814" y="18"/>
                    <a:pt x="4754" y="0"/>
                    <a:pt x="46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1114361" y="2999249"/>
              <a:ext cx="55726" cy="73039"/>
            </a:xfrm>
            <a:custGeom>
              <a:avLst/>
              <a:gdLst/>
              <a:ahLst/>
              <a:cxnLst/>
              <a:rect l="l" t="t" r="r" b="b"/>
              <a:pathLst>
                <a:path w="1809" h="2371" extrusionOk="0">
                  <a:moveTo>
                    <a:pt x="154" y="0"/>
                  </a:moveTo>
                  <a:cubicBezTo>
                    <a:pt x="1" y="106"/>
                    <a:pt x="57" y="2370"/>
                    <a:pt x="162" y="2370"/>
                  </a:cubicBezTo>
                  <a:cubicBezTo>
                    <a:pt x="164" y="2370"/>
                    <a:pt x="165" y="2370"/>
                    <a:pt x="166" y="2370"/>
                  </a:cubicBezTo>
                  <a:cubicBezTo>
                    <a:pt x="195" y="2355"/>
                    <a:pt x="322" y="2353"/>
                    <a:pt x="487" y="2353"/>
                  </a:cubicBezTo>
                  <a:cubicBezTo>
                    <a:pt x="571" y="2353"/>
                    <a:pt x="664" y="2353"/>
                    <a:pt x="759" y="2353"/>
                  </a:cubicBezTo>
                  <a:cubicBezTo>
                    <a:pt x="1094" y="2353"/>
                    <a:pt x="1445" y="2346"/>
                    <a:pt x="1452" y="2274"/>
                  </a:cubicBezTo>
                  <a:cubicBezTo>
                    <a:pt x="1464" y="2143"/>
                    <a:pt x="1809" y="179"/>
                    <a:pt x="1714" y="84"/>
                  </a:cubicBezTo>
                  <a:cubicBezTo>
                    <a:pt x="1630" y="0"/>
                    <a:pt x="154" y="0"/>
                    <a:pt x="154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1112482" y="2997770"/>
              <a:ext cx="57605" cy="75965"/>
            </a:xfrm>
            <a:custGeom>
              <a:avLst/>
              <a:gdLst/>
              <a:ahLst/>
              <a:cxnLst/>
              <a:rect l="l" t="t" r="r" b="b"/>
              <a:pathLst>
                <a:path w="1870" h="2466" extrusionOk="0">
                  <a:moveTo>
                    <a:pt x="227" y="96"/>
                  </a:moveTo>
                  <a:cubicBezTo>
                    <a:pt x="905" y="96"/>
                    <a:pt x="1644" y="120"/>
                    <a:pt x="1739" y="167"/>
                  </a:cubicBezTo>
                  <a:cubicBezTo>
                    <a:pt x="1786" y="298"/>
                    <a:pt x="1608" y="1417"/>
                    <a:pt x="1525" y="1894"/>
                  </a:cubicBezTo>
                  <a:cubicBezTo>
                    <a:pt x="1489" y="2132"/>
                    <a:pt x="1465" y="2263"/>
                    <a:pt x="1465" y="2310"/>
                  </a:cubicBezTo>
                  <a:cubicBezTo>
                    <a:pt x="1394" y="2346"/>
                    <a:pt x="941" y="2346"/>
                    <a:pt x="751" y="2346"/>
                  </a:cubicBezTo>
                  <a:lnTo>
                    <a:pt x="632" y="2346"/>
                  </a:lnTo>
                  <a:cubicBezTo>
                    <a:pt x="417" y="2346"/>
                    <a:pt x="298" y="2358"/>
                    <a:pt x="239" y="2370"/>
                  </a:cubicBezTo>
                  <a:cubicBezTo>
                    <a:pt x="143" y="2108"/>
                    <a:pt x="143" y="263"/>
                    <a:pt x="227" y="96"/>
                  </a:cubicBezTo>
                  <a:close/>
                  <a:moveTo>
                    <a:pt x="215" y="1"/>
                  </a:moveTo>
                  <a:cubicBezTo>
                    <a:pt x="203" y="1"/>
                    <a:pt x="191" y="13"/>
                    <a:pt x="179" y="13"/>
                  </a:cubicBezTo>
                  <a:cubicBezTo>
                    <a:pt x="1" y="144"/>
                    <a:pt x="84" y="2191"/>
                    <a:pt x="155" y="2406"/>
                  </a:cubicBezTo>
                  <a:cubicBezTo>
                    <a:pt x="155" y="2418"/>
                    <a:pt x="179" y="2465"/>
                    <a:pt x="215" y="2465"/>
                  </a:cubicBezTo>
                  <a:cubicBezTo>
                    <a:pt x="227" y="2465"/>
                    <a:pt x="239" y="2453"/>
                    <a:pt x="239" y="2453"/>
                  </a:cubicBezTo>
                  <a:cubicBezTo>
                    <a:pt x="274" y="2441"/>
                    <a:pt x="512" y="2441"/>
                    <a:pt x="632" y="2441"/>
                  </a:cubicBezTo>
                  <a:lnTo>
                    <a:pt x="751" y="2441"/>
                  </a:lnTo>
                  <a:cubicBezTo>
                    <a:pt x="1382" y="2441"/>
                    <a:pt x="1548" y="2418"/>
                    <a:pt x="1560" y="2322"/>
                  </a:cubicBezTo>
                  <a:cubicBezTo>
                    <a:pt x="1560" y="2287"/>
                    <a:pt x="1584" y="2120"/>
                    <a:pt x="1620" y="1918"/>
                  </a:cubicBezTo>
                  <a:cubicBezTo>
                    <a:pt x="1834" y="596"/>
                    <a:pt x="1870" y="167"/>
                    <a:pt x="1810" y="108"/>
                  </a:cubicBezTo>
                  <a:cubicBezTo>
                    <a:pt x="1715" y="13"/>
                    <a:pt x="667" y="1"/>
                    <a:pt x="21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1217897" y="2841558"/>
              <a:ext cx="95619" cy="60532"/>
            </a:xfrm>
            <a:custGeom>
              <a:avLst/>
              <a:gdLst/>
              <a:ahLst/>
              <a:cxnLst/>
              <a:rect l="l" t="t" r="r" b="b"/>
              <a:pathLst>
                <a:path w="3104" h="1965" extrusionOk="0">
                  <a:moveTo>
                    <a:pt x="1584" y="1"/>
                  </a:moveTo>
                  <a:cubicBezTo>
                    <a:pt x="1557" y="1"/>
                    <a:pt x="1524" y="4"/>
                    <a:pt x="1484" y="11"/>
                  </a:cubicBezTo>
                  <a:cubicBezTo>
                    <a:pt x="353" y="226"/>
                    <a:pt x="150" y="1476"/>
                    <a:pt x="150" y="1476"/>
                  </a:cubicBezTo>
                  <a:cubicBezTo>
                    <a:pt x="1" y="1709"/>
                    <a:pt x="373" y="1964"/>
                    <a:pt x="741" y="1964"/>
                  </a:cubicBezTo>
                  <a:cubicBezTo>
                    <a:pt x="900" y="1964"/>
                    <a:pt x="1059" y="1916"/>
                    <a:pt x="1174" y="1797"/>
                  </a:cubicBezTo>
                  <a:cubicBezTo>
                    <a:pt x="1567" y="1416"/>
                    <a:pt x="3079" y="1357"/>
                    <a:pt x="2758" y="1154"/>
                  </a:cubicBezTo>
                  <a:cubicBezTo>
                    <a:pt x="2592" y="1050"/>
                    <a:pt x="2363" y="1025"/>
                    <a:pt x="2181" y="1025"/>
                  </a:cubicBezTo>
                  <a:cubicBezTo>
                    <a:pt x="2052" y="1025"/>
                    <a:pt x="1946" y="1037"/>
                    <a:pt x="1900" y="1044"/>
                  </a:cubicBezTo>
                  <a:lnTo>
                    <a:pt x="1900" y="1044"/>
                  </a:lnTo>
                  <a:cubicBezTo>
                    <a:pt x="2071" y="1018"/>
                    <a:pt x="3103" y="849"/>
                    <a:pt x="2972" y="631"/>
                  </a:cubicBezTo>
                  <a:cubicBezTo>
                    <a:pt x="2921" y="546"/>
                    <a:pt x="2749" y="518"/>
                    <a:pt x="2548" y="518"/>
                  </a:cubicBezTo>
                  <a:cubicBezTo>
                    <a:pt x="2212" y="518"/>
                    <a:pt x="1798" y="595"/>
                    <a:pt x="1741" y="606"/>
                  </a:cubicBezTo>
                  <a:lnTo>
                    <a:pt x="1741" y="606"/>
                  </a:lnTo>
                  <a:cubicBezTo>
                    <a:pt x="1825" y="589"/>
                    <a:pt x="2679" y="418"/>
                    <a:pt x="2532" y="214"/>
                  </a:cubicBezTo>
                  <a:cubicBezTo>
                    <a:pt x="2512" y="186"/>
                    <a:pt x="2470" y="174"/>
                    <a:pt x="2412" y="174"/>
                  </a:cubicBezTo>
                  <a:cubicBezTo>
                    <a:pt x="2052" y="174"/>
                    <a:pt x="1079" y="643"/>
                    <a:pt x="1079" y="643"/>
                  </a:cubicBezTo>
                  <a:cubicBezTo>
                    <a:pt x="1079" y="643"/>
                    <a:pt x="1948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989970" y="2936530"/>
              <a:ext cx="112654" cy="133201"/>
            </a:xfrm>
            <a:custGeom>
              <a:avLst/>
              <a:gdLst/>
              <a:ahLst/>
              <a:cxnLst/>
              <a:rect l="l" t="t" r="r" b="b"/>
              <a:pathLst>
                <a:path w="3657" h="4324" extrusionOk="0">
                  <a:moveTo>
                    <a:pt x="1870" y="0"/>
                  </a:moveTo>
                  <a:lnTo>
                    <a:pt x="489" y="381"/>
                  </a:lnTo>
                  <a:lnTo>
                    <a:pt x="1156" y="2643"/>
                  </a:lnTo>
                  <a:lnTo>
                    <a:pt x="1" y="3001"/>
                  </a:lnTo>
                  <a:cubicBezTo>
                    <a:pt x="1" y="3001"/>
                    <a:pt x="2198" y="4323"/>
                    <a:pt x="2948" y="4323"/>
                  </a:cubicBezTo>
                  <a:cubicBezTo>
                    <a:pt x="2991" y="4323"/>
                    <a:pt x="3028" y="4319"/>
                    <a:pt x="3061" y="4310"/>
                  </a:cubicBezTo>
                  <a:cubicBezTo>
                    <a:pt x="3656" y="4144"/>
                    <a:pt x="3442" y="2215"/>
                    <a:pt x="3442" y="2215"/>
                  </a:cubicBezTo>
                  <a:lnTo>
                    <a:pt x="3442" y="2215"/>
                  </a:lnTo>
                  <a:lnTo>
                    <a:pt x="2192" y="2441"/>
                  </a:lnTo>
                  <a:lnTo>
                    <a:pt x="18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1021884" y="3027497"/>
              <a:ext cx="73008" cy="73809"/>
            </a:xfrm>
            <a:custGeom>
              <a:avLst/>
              <a:gdLst/>
              <a:ahLst/>
              <a:cxnLst/>
              <a:rect l="l" t="t" r="r" b="b"/>
              <a:pathLst>
                <a:path w="2370" h="2396" extrusionOk="0">
                  <a:moveTo>
                    <a:pt x="1870" y="0"/>
                  </a:moveTo>
                  <a:lnTo>
                    <a:pt x="1870" y="0"/>
                  </a:lnTo>
                  <a:cubicBezTo>
                    <a:pt x="1519" y="364"/>
                    <a:pt x="1170" y="478"/>
                    <a:pt x="871" y="478"/>
                  </a:cubicBezTo>
                  <a:cubicBezTo>
                    <a:pt x="366" y="478"/>
                    <a:pt x="1" y="155"/>
                    <a:pt x="1" y="155"/>
                  </a:cubicBezTo>
                  <a:lnTo>
                    <a:pt x="1" y="155"/>
                  </a:lnTo>
                  <a:cubicBezTo>
                    <a:pt x="35" y="743"/>
                    <a:pt x="1004" y="2395"/>
                    <a:pt x="1641" y="2395"/>
                  </a:cubicBezTo>
                  <a:cubicBezTo>
                    <a:pt x="1675" y="2395"/>
                    <a:pt x="1707" y="2391"/>
                    <a:pt x="1739" y="2381"/>
                  </a:cubicBezTo>
                  <a:cubicBezTo>
                    <a:pt x="2370" y="2191"/>
                    <a:pt x="1870" y="0"/>
                    <a:pt x="1870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1020436" y="3026388"/>
              <a:ext cx="75934" cy="76304"/>
            </a:xfrm>
            <a:custGeom>
              <a:avLst/>
              <a:gdLst/>
              <a:ahLst/>
              <a:cxnLst/>
              <a:rect l="l" t="t" r="r" b="b"/>
              <a:pathLst>
                <a:path w="2465" h="2477" extrusionOk="0">
                  <a:moveTo>
                    <a:pt x="1893" y="131"/>
                  </a:moveTo>
                  <a:lnTo>
                    <a:pt x="1893" y="131"/>
                  </a:lnTo>
                  <a:cubicBezTo>
                    <a:pt x="2036" y="774"/>
                    <a:pt x="2238" y="2239"/>
                    <a:pt x="1774" y="2382"/>
                  </a:cubicBezTo>
                  <a:cubicBezTo>
                    <a:pt x="1750" y="2382"/>
                    <a:pt x="1726" y="2393"/>
                    <a:pt x="1691" y="2393"/>
                  </a:cubicBezTo>
                  <a:cubicBezTo>
                    <a:pt x="1119" y="2393"/>
                    <a:pt x="226" y="917"/>
                    <a:pt x="107" y="286"/>
                  </a:cubicBezTo>
                  <a:lnTo>
                    <a:pt x="107" y="286"/>
                  </a:lnTo>
                  <a:cubicBezTo>
                    <a:pt x="250" y="381"/>
                    <a:pt x="548" y="560"/>
                    <a:pt x="929" y="560"/>
                  </a:cubicBezTo>
                  <a:cubicBezTo>
                    <a:pt x="1274" y="560"/>
                    <a:pt x="1595" y="417"/>
                    <a:pt x="1893" y="131"/>
                  </a:cubicBezTo>
                  <a:close/>
                  <a:moveTo>
                    <a:pt x="1929" y="0"/>
                  </a:moveTo>
                  <a:cubicBezTo>
                    <a:pt x="1917" y="0"/>
                    <a:pt x="1905" y="0"/>
                    <a:pt x="1893" y="12"/>
                  </a:cubicBezTo>
                  <a:cubicBezTo>
                    <a:pt x="1595" y="322"/>
                    <a:pt x="1274" y="465"/>
                    <a:pt x="929" y="465"/>
                  </a:cubicBezTo>
                  <a:cubicBezTo>
                    <a:pt x="441" y="465"/>
                    <a:pt x="83" y="155"/>
                    <a:pt x="83" y="155"/>
                  </a:cubicBezTo>
                  <a:cubicBezTo>
                    <a:pt x="71" y="143"/>
                    <a:pt x="48" y="143"/>
                    <a:pt x="36" y="143"/>
                  </a:cubicBezTo>
                  <a:cubicBezTo>
                    <a:pt x="12" y="155"/>
                    <a:pt x="0" y="167"/>
                    <a:pt x="0" y="191"/>
                  </a:cubicBezTo>
                  <a:cubicBezTo>
                    <a:pt x="24" y="488"/>
                    <a:pt x="274" y="1060"/>
                    <a:pt x="607" y="1560"/>
                  </a:cubicBezTo>
                  <a:cubicBezTo>
                    <a:pt x="798" y="1834"/>
                    <a:pt x="1274" y="2477"/>
                    <a:pt x="1691" y="2477"/>
                  </a:cubicBezTo>
                  <a:cubicBezTo>
                    <a:pt x="1726" y="2477"/>
                    <a:pt x="1762" y="2477"/>
                    <a:pt x="1798" y="2465"/>
                  </a:cubicBezTo>
                  <a:cubicBezTo>
                    <a:pt x="2465" y="2263"/>
                    <a:pt x="1988" y="119"/>
                    <a:pt x="1965" y="36"/>
                  </a:cubicBezTo>
                  <a:cubicBezTo>
                    <a:pt x="1965" y="12"/>
                    <a:pt x="1953" y="0"/>
                    <a:pt x="192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899373" y="2765254"/>
              <a:ext cx="236983" cy="201742"/>
            </a:xfrm>
            <a:custGeom>
              <a:avLst/>
              <a:gdLst/>
              <a:ahLst/>
              <a:cxnLst/>
              <a:rect l="l" t="t" r="r" b="b"/>
              <a:pathLst>
                <a:path w="7693" h="6549" extrusionOk="0">
                  <a:moveTo>
                    <a:pt x="2535" y="1"/>
                  </a:moveTo>
                  <a:cubicBezTo>
                    <a:pt x="10" y="1"/>
                    <a:pt x="1" y="3405"/>
                    <a:pt x="1" y="3405"/>
                  </a:cubicBezTo>
                  <a:cubicBezTo>
                    <a:pt x="907" y="5934"/>
                    <a:pt x="2286" y="6548"/>
                    <a:pt x="3411" y="6548"/>
                  </a:cubicBezTo>
                  <a:cubicBezTo>
                    <a:pt x="4474" y="6548"/>
                    <a:pt x="5311" y="6001"/>
                    <a:pt x="5311" y="6001"/>
                  </a:cubicBezTo>
                  <a:cubicBezTo>
                    <a:pt x="7490" y="4644"/>
                    <a:pt x="7692" y="1429"/>
                    <a:pt x="3620" y="179"/>
                  </a:cubicBezTo>
                  <a:cubicBezTo>
                    <a:pt x="3215" y="55"/>
                    <a:pt x="2854" y="1"/>
                    <a:pt x="2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1005003" y="2838724"/>
              <a:ext cx="43312" cy="34009"/>
            </a:xfrm>
            <a:custGeom>
              <a:avLst/>
              <a:gdLst/>
              <a:ahLst/>
              <a:cxnLst/>
              <a:rect l="l" t="t" r="r" b="b"/>
              <a:pathLst>
                <a:path w="1406" h="1104" extrusionOk="0">
                  <a:moveTo>
                    <a:pt x="44" y="0"/>
                  </a:moveTo>
                  <a:cubicBezTo>
                    <a:pt x="31" y="0"/>
                    <a:pt x="20" y="6"/>
                    <a:pt x="13" y="20"/>
                  </a:cubicBezTo>
                  <a:cubicBezTo>
                    <a:pt x="1" y="44"/>
                    <a:pt x="1" y="68"/>
                    <a:pt x="25" y="80"/>
                  </a:cubicBezTo>
                  <a:cubicBezTo>
                    <a:pt x="72" y="103"/>
                    <a:pt x="1013" y="604"/>
                    <a:pt x="1275" y="711"/>
                  </a:cubicBezTo>
                  <a:cubicBezTo>
                    <a:pt x="1168" y="770"/>
                    <a:pt x="811" y="901"/>
                    <a:pt x="489" y="1008"/>
                  </a:cubicBezTo>
                  <a:cubicBezTo>
                    <a:pt x="465" y="1020"/>
                    <a:pt x="453" y="1044"/>
                    <a:pt x="465" y="1068"/>
                  </a:cubicBezTo>
                  <a:cubicBezTo>
                    <a:pt x="465" y="1092"/>
                    <a:pt x="489" y="1104"/>
                    <a:pt x="501" y="1104"/>
                  </a:cubicBezTo>
                  <a:lnTo>
                    <a:pt x="513" y="1104"/>
                  </a:lnTo>
                  <a:cubicBezTo>
                    <a:pt x="1406" y="806"/>
                    <a:pt x="1406" y="735"/>
                    <a:pt x="1406" y="699"/>
                  </a:cubicBezTo>
                  <a:cubicBezTo>
                    <a:pt x="1406" y="687"/>
                    <a:pt x="1394" y="651"/>
                    <a:pt x="1346" y="639"/>
                  </a:cubicBezTo>
                  <a:cubicBezTo>
                    <a:pt x="1215" y="604"/>
                    <a:pt x="453" y="211"/>
                    <a:pt x="72" y="8"/>
                  </a:cubicBezTo>
                  <a:cubicBezTo>
                    <a:pt x="63" y="3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1032882" y="2877230"/>
              <a:ext cx="29758" cy="25229"/>
            </a:xfrm>
            <a:custGeom>
              <a:avLst/>
              <a:gdLst/>
              <a:ahLst/>
              <a:cxnLst/>
              <a:rect l="l" t="t" r="r" b="b"/>
              <a:pathLst>
                <a:path w="966" h="819" extrusionOk="0">
                  <a:moveTo>
                    <a:pt x="422" y="1"/>
                  </a:moveTo>
                  <a:cubicBezTo>
                    <a:pt x="413" y="1"/>
                    <a:pt x="404" y="3"/>
                    <a:pt x="394" y="8"/>
                  </a:cubicBezTo>
                  <a:cubicBezTo>
                    <a:pt x="370" y="20"/>
                    <a:pt x="370" y="56"/>
                    <a:pt x="382" y="68"/>
                  </a:cubicBezTo>
                  <a:cubicBezTo>
                    <a:pt x="382" y="80"/>
                    <a:pt x="394" y="92"/>
                    <a:pt x="418" y="116"/>
                  </a:cubicBezTo>
                  <a:cubicBezTo>
                    <a:pt x="799" y="520"/>
                    <a:pt x="810" y="663"/>
                    <a:pt x="775" y="711"/>
                  </a:cubicBezTo>
                  <a:cubicBezTo>
                    <a:pt x="775" y="723"/>
                    <a:pt x="775" y="735"/>
                    <a:pt x="751" y="735"/>
                  </a:cubicBezTo>
                  <a:cubicBezTo>
                    <a:pt x="744" y="736"/>
                    <a:pt x="738" y="736"/>
                    <a:pt x="730" y="736"/>
                  </a:cubicBezTo>
                  <a:cubicBezTo>
                    <a:pt x="586" y="736"/>
                    <a:pt x="265" y="525"/>
                    <a:pt x="84" y="389"/>
                  </a:cubicBezTo>
                  <a:cubicBezTo>
                    <a:pt x="74" y="379"/>
                    <a:pt x="64" y="376"/>
                    <a:pt x="55" y="376"/>
                  </a:cubicBezTo>
                  <a:cubicBezTo>
                    <a:pt x="42" y="376"/>
                    <a:pt x="32" y="383"/>
                    <a:pt x="25" y="389"/>
                  </a:cubicBezTo>
                  <a:cubicBezTo>
                    <a:pt x="1" y="413"/>
                    <a:pt x="13" y="437"/>
                    <a:pt x="25" y="449"/>
                  </a:cubicBezTo>
                  <a:cubicBezTo>
                    <a:pt x="84" y="497"/>
                    <a:pt x="513" y="818"/>
                    <a:pt x="739" y="818"/>
                  </a:cubicBezTo>
                  <a:lnTo>
                    <a:pt x="763" y="818"/>
                  </a:lnTo>
                  <a:cubicBezTo>
                    <a:pt x="810" y="806"/>
                    <a:pt x="834" y="794"/>
                    <a:pt x="858" y="758"/>
                  </a:cubicBezTo>
                  <a:cubicBezTo>
                    <a:pt x="965" y="592"/>
                    <a:pt x="691" y="270"/>
                    <a:pt x="477" y="44"/>
                  </a:cubicBezTo>
                  <a:cubicBezTo>
                    <a:pt x="465" y="32"/>
                    <a:pt x="453" y="20"/>
                    <a:pt x="453" y="20"/>
                  </a:cubicBezTo>
                  <a:cubicBezTo>
                    <a:pt x="446" y="6"/>
                    <a:pt x="435" y="1"/>
                    <a:pt x="4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972011" y="2858593"/>
              <a:ext cx="32684" cy="29912"/>
            </a:xfrm>
            <a:custGeom>
              <a:avLst/>
              <a:gdLst/>
              <a:ahLst/>
              <a:cxnLst/>
              <a:rect l="l" t="t" r="r" b="b"/>
              <a:pathLst>
                <a:path w="1061" h="971" extrusionOk="0">
                  <a:moveTo>
                    <a:pt x="364" y="0"/>
                  </a:moveTo>
                  <a:cubicBezTo>
                    <a:pt x="352" y="0"/>
                    <a:pt x="340" y="6"/>
                    <a:pt x="334" y="18"/>
                  </a:cubicBezTo>
                  <a:cubicBezTo>
                    <a:pt x="310" y="30"/>
                    <a:pt x="310" y="66"/>
                    <a:pt x="334" y="78"/>
                  </a:cubicBezTo>
                  <a:cubicBezTo>
                    <a:pt x="631" y="375"/>
                    <a:pt x="917" y="756"/>
                    <a:pt x="846" y="852"/>
                  </a:cubicBezTo>
                  <a:cubicBezTo>
                    <a:pt x="841" y="862"/>
                    <a:pt x="816" y="883"/>
                    <a:pt x="737" y="883"/>
                  </a:cubicBezTo>
                  <a:cubicBezTo>
                    <a:pt x="634" y="883"/>
                    <a:pt x="438" y="846"/>
                    <a:pt x="72" y="697"/>
                  </a:cubicBezTo>
                  <a:cubicBezTo>
                    <a:pt x="65" y="694"/>
                    <a:pt x="59" y="692"/>
                    <a:pt x="53" y="692"/>
                  </a:cubicBezTo>
                  <a:cubicBezTo>
                    <a:pt x="36" y="692"/>
                    <a:pt x="21" y="703"/>
                    <a:pt x="12" y="721"/>
                  </a:cubicBezTo>
                  <a:cubicBezTo>
                    <a:pt x="0" y="732"/>
                    <a:pt x="12" y="768"/>
                    <a:pt x="36" y="768"/>
                  </a:cubicBezTo>
                  <a:cubicBezTo>
                    <a:pt x="405" y="923"/>
                    <a:pt x="620" y="971"/>
                    <a:pt x="751" y="971"/>
                  </a:cubicBezTo>
                  <a:cubicBezTo>
                    <a:pt x="858" y="971"/>
                    <a:pt x="905" y="935"/>
                    <a:pt x="929" y="899"/>
                  </a:cubicBezTo>
                  <a:cubicBezTo>
                    <a:pt x="1060" y="697"/>
                    <a:pt x="512" y="125"/>
                    <a:pt x="393" y="18"/>
                  </a:cubicBezTo>
                  <a:cubicBezTo>
                    <a:pt x="387" y="6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1022624" y="2810476"/>
              <a:ext cx="36350" cy="28895"/>
            </a:xfrm>
            <a:custGeom>
              <a:avLst/>
              <a:gdLst/>
              <a:ahLst/>
              <a:cxnLst/>
              <a:rect l="l" t="t" r="r" b="b"/>
              <a:pathLst>
                <a:path w="1180" h="938" extrusionOk="0">
                  <a:moveTo>
                    <a:pt x="604" y="1"/>
                  </a:moveTo>
                  <a:cubicBezTo>
                    <a:pt x="596" y="1"/>
                    <a:pt x="589" y="4"/>
                    <a:pt x="584" y="8"/>
                  </a:cubicBezTo>
                  <a:cubicBezTo>
                    <a:pt x="560" y="32"/>
                    <a:pt x="560" y="56"/>
                    <a:pt x="572" y="80"/>
                  </a:cubicBezTo>
                  <a:cubicBezTo>
                    <a:pt x="1096" y="687"/>
                    <a:pt x="1048" y="806"/>
                    <a:pt x="1036" y="830"/>
                  </a:cubicBezTo>
                  <a:cubicBezTo>
                    <a:pt x="1025" y="844"/>
                    <a:pt x="1002" y="850"/>
                    <a:pt x="970" y="850"/>
                  </a:cubicBezTo>
                  <a:cubicBezTo>
                    <a:pt x="808" y="850"/>
                    <a:pt x="411" y="684"/>
                    <a:pt x="72" y="485"/>
                  </a:cubicBezTo>
                  <a:cubicBezTo>
                    <a:pt x="68" y="481"/>
                    <a:pt x="63" y="480"/>
                    <a:pt x="57" y="480"/>
                  </a:cubicBezTo>
                  <a:cubicBezTo>
                    <a:pt x="41" y="480"/>
                    <a:pt x="21" y="488"/>
                    <a:pt x="12" y="497"/>
                  </a:cubicBezTo>
                  <a:cubicBezTo>
                    <a:pt x="0" y="520"/>
                    <a:pt x="12" y="544"/>
                    <a:pt x="36" y="556"/>
                  </a:cubicBezTo>
                  <a:cubicBezTo>
                    <a:pt x="203" y="663"/>
                    <a:pt x="703" y="937"/>
                    <a:pt x="965" y="937"/>
                  </a:cubicBezTo>
                  <a:cubicBezTo>
                    <a:pt x="1024" y="937"/>
                    <a:pt x="1072" y="925"/>
                    <a:pt x="1096" y="890"/>
                  </a:cubicBezTo>
                  <a:cubicBezTo>
                    <a:pt x="1167" y="806"/>
                    <a:pt x="1179" y="639"/>
                    <a:pt x="643" y="20"/>
                  </a:cubicBezTo>
                  <a:cubicBezTo>
                    <a:pt x="629" y="6"/>
                    <a:pt x="616" y="1"/>
                    <a:pt x="60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1045512" y="2777299"/>
              <a:ext cx="62226" cy="41525"/>
            </a:xfrm>
            <a:custGeom>
              <a:avLst/>
              <a:gdLst/>
              <a:ahLst/>
              <a:cxnLst/>
              <a:rect l="l" t="t" r="r" b="b"/>
              <a:pathLst>
                <a:path w="2020" h="1348" extrusionOk="0">
                  <a:moveTo>
                    <a:pt x="643" y="0"/>
                  </a:moveTo>
                  <a:cubicBezTo>
                    <a:pt x="0" y="0"/>
                    <a:pt x="531" y="907"/>
                    <a:pt x="531" y="907"/>
                  </a:cubicBezTo>
                  <a:cubicBezTo>
                    <a:pt x="542" y="906"/>
                    <a:pt x="553" y="906"/>
                    <a:pt x="564" y="906"/>
                  </a:cubicBezTo>
                  <a:cubicBezTo>
                    <a:pt x="994" y="906"/>
                    <a:pt x="1413" y="1347"/>
                    <a:pt x="1413" y="1347"/>
                  </a:cubicBezTo>
                  <a:cubicBezTo>
                    <a:pt x="2020" y="764"/>
                    <a:pt x="1651" y="157"/>
                    <a:pt x="793" y="14"/>
                  </a:cubicBezTo>
                  <a:cubicBezTo>
                    <a:pt x="737" y="5"/>
                    <a:pt x="687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975307" y="2895344"/>
              <a:ext cx="41464" cy="36165"/>
            </a:xfrm>
            <a:custGeom>
              <a:avLst/>
              <a:gdLst/>
              <a:ahLst/>
              <a:cxnLst/>
              <a:rect l="l" t="t" r="r" b="b"/>
              <a:pathLst>
                <a:path w="1346" h="1174" extrusionOk="0">
                  <a:moveTo>
                    <a:pt x="670" y="0"/>
                  </a:moveTo>
                  <a:cubicBezTo>
                    <a:pt x="590" y="0"/>
                    <a:pt x="508" y="17"/>
                    <a:pt x="429" y="51"/>
                  </a:cubicBezTo>
                  <a:cubicBezTo>
                    <a:pt x="132" y="182"/>
                    <a:pt x="1" y="528"/>
                    <a:pt x="143" y="825"/>
                  </a:cubicBezTo>
                  <a:cubicBezTo>
                    <a:pt x="240" y="1045"/>
                    <a:pt x="453" y="1174"/>
                    <a:pt x="678" y="1174"/>
                  </a:cubicBezTo>
                  <a:cubicBezTo>
                    <a:pt x="758" y="1174"/>
                    <a:pt x="839" y="1157"/>
                    <a:pt x="917" y="1123"/>
                  </a:cubicBezTo>
                  <a:cubicBezTo>
                    <a:pt x="1215" y="980"/>
                    <a:pt x="1346" y="635"/>
                    <a:pt x="1203" y="337"/>
                  </a:cubicBezTo>
                  <a:cubicBezTo>
                    <a:pt x="1107" y="127"/>
                    <a:pt x="894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1051950" y="2835551"/>
              <a:ext cx="41125" cy="36196"/>
            </a:xfrm>
            <a:custGeom>
              <a:avLst/>
              <a:gdLst/>
              <a:ahLst/>
              <a:cxnLst/>
              <a:rect l="l" t="t" r="r" b="b"/>
              <a:pathLst>
                <a:path w="1335" h="1175" extrusionOk="0">
                  <a:moveTo>
                    <a:pt x="664" y="1"/>
                  </a:moveTo>
                  <a:cubicBezTo>
                    <a:pt x="585" y="1"/>
                    <a:pt x="505" y="17"/>
                    <a:pt x="430" y="52"/>
                  </a:cubicBezTo>
                  <a:cubicBezTo>
                    <a:pt x="132" y="195"/>
                    <a:pt x="1" y="540"/>
                    <a:pt x="132" y="838"/>
                  </a:cubicBezTo>
                  <a:cubicBezTo>
                    <a:pt x="228" y="1048"/>
                    <a:pt x="441" y="1174"/>
                    <a:pt x="665" y="1174"/>
                  </a:cubicBezTo>
                  <a:cubicBezTo>
                    <a:pt x="745" y="1174"/>
                    <a:pt x="827" y="1158"/>
                    <a:pt x="906" y="1123"/>
                  </a:cubicBezTo>
                  <a:cubicBezTo>
                    <a:pt x="1204" y="992"/>
                    <a:pt x="1334" y="647"/>
                    <a:pt x="1204" y="349"/>
                  </a:cubicBezTo>
                  <a:cubicBezTo>
                    <a:pt x="1107" y="130"/>
                    <a:pt x="887" y="1"/>
                    <a:pt x="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826026" y="3027836"/>
              <a:ext cx="168750" cy="200510"/>
            </a:xfrm>
            <a:custGeom>
              <a:avLst/>
              <a:gdLst/>
              <a:ahLst/>
              <a:cxnLst/>
              <a:rect l="l" t="t" r="r" b="b"/>
              <a:pathLst>
                <a:path w="5478" h="6509" extrusionOk="0">
                  <a:moveTo>
                    <a:pt x="906" y="1"/>
                  </a:moveTo>
                  <a:lnTo>
                    <a:pt x="1" y="739"/>
                  </a:lnTo>
                  <a:cubicBezTo>
                    <a:pt x="1" y="739"/>
                    <a:pt x="620" y="5454"/>
                    <a:pt x="1525" y="6395"/>
                  </a:cubicBezTo>
                  <a:cubicBezTo>
                    <a:pt x="1600" y="6472"/>
                    <a:pt x="1689" y="6508"/>
                    <a:pt x="1790" y="6508"/>
                  </a:cubicBezTo>
                  <a:cubicBezTo>
                    <a:pt x="2913" y="6508"/>
                    <a:pt x="5478" y="2120"/>
                    <a:pt x="5478" y="2120"/>
                  </a:cubicBezTo>
                  <a:lnTo>
                    <a:pt x="4775" y="942"/>
                  </a:lnTo>
                  <a:cubicBezTo>
                    <a:pt x="4775" y="942"/>
                    <a:pt x="2346" y="4454"/>
                    <a:pt x="2227" y="4513"/>
                  </a:cubicBezTo>
                  <a:cubicBezTo>
                    <a:pt x="2218" y="4518"/>
                    <a:pt x="2208" y="4520"/>
                    <a:pt x="2199" y="4520"/>
                  </a:cubicBezTo>
                  <a:cubicBezTo>
                    <a:pt x="1750" y="4520"/>
                    <a:pt x="906" y="1"/>
                    <a:pt x="9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796700" y="3059658"/>
              <a:ext cx="122881" cy="89612"/>
            </a:xfrm>
            <a:custGeom>
              <a:avLst/>
              <a:gdLst/>
              <a:ahLst/>
              <a:cxnLst/>
              <a:rect l="l" t="t" r="r" b="b"/>
              <a:pathLst>
                <a:path w="3989" h="2909" extrusionOk="0">
                  <a:moveTo>
                    <a:pt x="3942" y="1"/>
                  </a:moveTo>
                  <a:cubicBezTo>
                    <a:pt x="3938" y="1"/>
                    <a:pt x="3934" y="2"/>
                    <a:pt x="3929" y="4"/>
                  </a:cubicBezTo>
                  <a:cubicBezTo>
                    <a:pt x="3905" y="4"/>
                    <a:pt x="3882" y="28"/>
                    <a:pt x="3894" y="51"/>
                  </a:cubicBezTo>
                  <a:cubicBezTo>
                    <a:pt x="3894" y="87"/>
                    <a:pt x="3894" y="123"/>
                    <a:pt x="3894" y="170"/>
                  </a:cubicBezTo>
                  <a:cubicBezTo>
                    <a:pt x="3894" y="182"/>
                    <a:pt x="3894" y="206"/>
                    <a:pt x="3894" y="218"/>
                  </a:cubicBezTo>
                  <a:cubicBezTo>
                    <a:pt x="3894" y="242"/>
                    <a:pt x="3917" y="266"/>
                    <a:pt x="3941" y="266"/>
                  </a:cubicBezTo>
                  <a:cubicBezTo>
                    <a:pt x="3965" y="266"/>
                    <a:pt x="3977" y="254"/>
                    <a:pt x="3989" y="218"/>
                  </a:cubicBezTo>
                  <a:cubicBezTo>
                    <a:pt x="3989" y="206"/>
                    <a:pt x="3989" y="182"/>
                    <a:pt x="3989" y="170"/>
                  </a:cubicBezTo>
                  <a:cubicBezTo>
                    <a:pt x="3989" y="123"/>
                    <a:pt x="3989" y="75"/>
                    <a:pt x="3977" y="40"/>
                  </a:cubicBezTo>
                  <a:cubicBezTo>
                    <a:pt x="3977" y="20"/>
                    <a:pt x="3961" y="1"/>
                    <a:pt x="3942" y="1"/>
                  </a:cubicBezTo>
                  <a:close/>
                  <a:moveTo>
                    <a:pt x="3929" y="349"/>
                  </a:moveTo>
                  <a:cubicBezTo>
                    <a:pt x="3905" y="349"/>
                    <a:pt x="3882" y="373"/>
                    <a:pt x="3870" y="397"/>
                  </a:cubicBezTo>
                  <a:cubicBezTo>
                    <a:pt x="3870" y="444"/>
                    <a:pt x="3858" y="504"/>
                    <a:pt x="3834" y="563"/>
                  </a:cubicBezTo>
                  <a:cubicBezTo>
                    <a:pt x="3834" y="587"/>
                    <a:pt x="3846" y="611"/>
                    <a:pt x="3870" y="611"/>
                  </a:cubicBezTo>
                  <a:cubicBezTo>
                    <a:pt x="3870" y="623"/>
                    <a:pt x="3882" y="623"/>
                    <a:pt x="3882" y="623"/>
                  </a:cubicBezTo>
                  <a:cubicBezTo>
                    <a:pt x="3905" y="623"/>
                    <a:pt x="3917" y="611"/>
                    <a:pt x="3929" y="587"/>
                  </a:cubicBezTo>
                  <a:cubicBezTo>
                    <a:pt x="3941" y="528"/>
                    <a:pt x="3953" y="468"/>
                    <a:pt x="3965" y="409"/>
                  </a:cubicBezTo>
                  <a:cubicBezTo>
                    <a:pt x="3965" y="385"/>
                    <a:pt x="3953" y="361"/>
                    <a:pt x="3929" y="349"/>
                  </a:cubicBezTo>
                  <a:close/>
                  <a:moveTo>
                    <a:pt x="3827" y="702"/>
                  </a:moveTo>
                  <a:cubicBezTo>
                    <a:pt x="3810" y="702"/>
                    <a:pt x="3795" y="713"/>
                    <a:pt x="3786" y="730"/>
                  </a:cubicBezTo>
                  <a:cubicBezTo>
                    <a:pt x="3775" y="790"/>
                    <a:pt x="3751" y="837"/>
                    <a:pt x="3727" y="897"/>
                  </a:cubicBezTo>
                  <a:cubicBezTo>
                    <a:pt x="3715" y="921"/>
                    <a:pt x="3727" y="944"/>
                    <a:pt x="3751" y="956"/>
                  </a:cubicBezTo>
                  <a:lnTo>
                    <a:pt x="3763" y="956"/>
                  </a:lnTo>
                  <a:cubicBezTo>
                    <a:pt x="3786" y="956"/>
                    <a:pt x="3798" y="944"/>
                    <a:pt x="3810" y="932"/>
                  </a:cubicBezTo>
                  <a:cubicBezTo>
                    <a:pt x="3834" y="873"/>
                    <a:pt x="3858" y="813"/>
                    <a:pt x="3870" y="754"/>
                  </a:cubicBezTo>
                  <a:cubicBezTo>
                    <a:pt x="3882" y="742"/>
                    <a:pt x="3870" y="706"/>
                    <a:pt x="3846" y="706"/>
                  </a:cubicBezTo>
                  <a:cubicBezTo>
                    <a:pt x="3840" y="703"/>
                    <a:pt x="3833" y="702"/>
                    <a:pt x="3827" y="702"/>
                  </a:cubicBezTo>
                  <a:close/>
                  <a:moveTo>
                    <a:pt x="3686" y="1032"/>
                  </a:moveTo>
                  <a:cubicBezTo>
                    <a:pt x="3673" y="1032"/>
                    <a:pt x="3662" y="1038"/>
                    <a:pt x="3655" y="1052"/>
                  </a:cubicBezTo>
                  <a:cubicBezTo>
                    <a:pt x="3620" y="1099"/>
                    <a:pt x="3596" y="1159"/>
                    <a:pt x="3560" y="1206"/>
                  </a:cubicBezTo>
                  <a:cubicBezTo>
                    <a:pt x="3548" y="1230"/>
                    <a:pt x="3560" y="1254"/>
                    <a:pt x="3572" y="1266"/>
                  </a:cubicBezTo>
                  <a:cubicBezTo>
                    <a:pt x="3584" y="1278"/>
                    <a:pt x="3596" y="1278"/>
                    <a:pt x="3596" y="1278"/>
                  </a:cubicBezTo>
                  <a:cubicBezTo>
                    <a:pt x="3620" y="1278"/>
                    <a:pt x="3632" y="1266"/>
                    <a:pt x="3644" y="1254"/>
                  </a:cubicBezTo>
                  <a:cubicBezTo>
                    <a:pt x="3667" y="1206"/>
                    <a:pt x="3703" y="1147"/>
                    <a:pt x="3727" y="1099"/>
                  </a:cubicBezTo>
                  <a:cubicBezTo>
                    <a:pt x="3739" y="1075"/>
                    <a:pt x="3727" y="1052"/>
                    <a:pt x="3715" y="1040"/>
                  </a:cubicBezTo>
                  <a:cubicBezTo>
                    <a:pt x="3705" y="1035"/>
                    <a:pt x="3695" y="1032"/>
                    <a:pt x="3686" y="1032"/>
                  </a:cubicBezTo>
                  <a:close/>
                  <a:moveTo>
                    <a:pt x="280" y="1177"/>
                  </a:moveTo>
                  <a:cubicBezTo>
                    <a:pt x="268" y="1177"/>
                    <a:pt x="256" y="1183"/>
                    <a:pt x="250" y="1194"/>
                  </a:cubicBezTo>
                  <a:cubicBezTo>
                    <a:pt x="250" y="1194"/>
                    <a:pt x="191" y="1242"/>
                    <a:pt x="131" y="1337"/>
                  </a:cubicBezTo>
                  <a:cubicBezTo>
                    <a:pt x="119" y="1361"/>
                    <a:pt x="131" y="1385"/>
                    <a:pt x="143" y="1397"/>
                  </a:cubicBezTo>
                  <a:cubicBezTo>
                    <a:pt x="155" y="1409"/>
                    <a:pt x="167" y="1409"/>
                    <a:pt x="167" y="1409"/>
                  </a:cubicBezTo>
                  <a:cubicBezTo>
                    <a:pt x="191" y="1409"/>
                    <a:pt x="203" y="1397"/>
                    <a:pt x="215" y="1385"/>
                  </a:cubicBezTo>
                  <a:cubicBezTo>
                    <a:pt x="262" y="1302"/>
                    <a:pt x="310" y="1254"/>
                    <a:pt x="310" y="1254"/>
                  </a:cubicBezTo>
                  <a:cubicBezTo>
                    <a:pt x="334" y="1242"/>
                    <a:pt x="334" y="1206"/>
                    <a:pt x="310" y="1194"/>
                  </a:cubicBezTo>
                  <a:cubicBezTo>
                    <a:pt x="304" y="1183"/>
                    <a:pt x="292" y="1177"/>
                    <a:pt x="280" y="1177"/>
                  </a:cubicBezTo>
                  <a:close/>
                  <a:moveTo>
                    <a:pt x="3509" y="1332"/>
                  </a:moveTo>
                  <a:cubicBezTo>
                    <a:pt x="3494" y="1332"/>
                    <a:pt x="3473" y="1341"/>
                    <a:pt x="3465" y="1349"/>
                  </a:cubicBezTo>
                  <a:cubicBezTo>
                    <a:pt x="3441" y="1409"/>
                    <a:pt x="3405" y="1456"/>
                    <a:pt x="3370" y="1504"/>
                  </a:cubicBezTo>
                  <a:cubicBezTo>
                    <a:pt x="3346" y="1516"/>
                    <a:pt x="3358" y="1552"/>
                    <a:pt x="3370" y="1564"/>
                  </a:cubicBezTo>
                  <a:cubicBezTo>
                    <a:pt x="3382" y="1564"/>
                    <a:pt x="3394" y="1575"/>
                    <a:pt x="3405" y="1575"/>
                  </a:cubicBezTo>
                  <a:cubicBezTo>
                    <a:pt x="3417" y="1575"/>
                    <a:pt x="3429" y="1564"/>
                    <a:pt x="3441" y="1552"/>
                  </a:cubicBezTo>
                  <a:cubicBezTo>
                    <a:pt x="3477" y="1504"/>
                    <a:pt x="3513" y="1456"/>
                    <a:pt x="3548" y="1409"/>
                  </a:cubicBezTo>
                  <a:cubicBezTo>
                    <a:pt x="3560" y="1385"/>
                    <a:pt x="3548" y="1361"/>
                    <a:pt x="3524" y="1337"/>
                  </a:cubicBezTo>
                  <a:cubicBezTo>
                    <a:pt x="3521" y="1334"/>
                    <a:pt x="3515" y="1332"/>
                    <a:pt x="3509" y="1332"/>
                  </a:cubicBezTo>
                  <a:close/>
                  <a:moveTo>
                    <a:pt x="88" y="1475"/>
                  </a:moveTo>
                  <a:cubicBezTo>
                    <a:pt x="72" y="1475"/>
                    <a:pt x="57" y="1487"/>
                    <a:pt x="48" y="1504"/>
                  </a:cubicBezTo>
                  <a:cubicBezTo>
                    <a:pt x="24" y="1564"/>
                    <a:pt x="12" y="1635"/>
                    <a:pt x="0" y="1694"/>
                  </a:cubicBezTo>
                  <a:cubicBezTo>
                    <a:pt x="0" y="1718"/>
                    <a:pt x="24" y="1742"/>
                    <a:pt x="48" y="1742"/>
                  </a:cubicBezTo>
                  <a:cubicBezTo>
                    <a:pt x="72" y="1742"/>
                    <a:pt x="95" y="1730"/>
                    <a:pt x="95" y="1706"/>
                  </a:cubicBezTo>
                  <a:cubicBezTo>
                    <a:pt x="95" y="1647"/>
                    <a:pt x="107" y="1599"/>
                    <a:pt x="131" y="1540"/>
                  </a:cubicBezTo>
                  <a:cubicBezTo>
                    <a:pt x="143" y="1516"/>
                    <a:pt x="131" y="1492"/>
                    <a:pt x="107" y="1480"/>
                  </a:cubicBezTo>
                  <a:cubicBezTo>
                    <a:pt x="101" y="1477"/>
                    <a:pt x="95" y="1475"/>
                    <a:pt x="88" y="1475"/>
                  </a:cubicBezTo>
                  <a:close/>
                  <a:moveTo>
                    <a:pt x="3293" y="1621"/>
                  </a:moveTo>
                  <a:cubicBezTo>
                    <a:pt x="3280" y="1621"/>
                    <a:pt x="3269" y="1628"/>
                    <a:pt x="3263" y="1635"/>
                  </a:cubicBezTo>
                  <a:cubicBezTo>
                    <a:pt x="3215" y="1683"/>
                    <a:pt x="3179" y="1730"/>
                    <a:pt x="3143" y="1766"/>
                  </a:cubicBezTo>
                  <a:cubicBezTo>
                    <a:pt x="3120" y="1790"/>
                    <a:pt x="3132" y="1814"/>
                    <a:pt x="3143" y="1837"/>
                  </a:cubicBezTo>
                  <a:cubicBezTo>
                    <a:pt x="3155" y="1837"/>
                    <a:pt x="3167" y="1849"/>
                    <a:pt x="3179" y="1849"/>
                  </a:cubicBezTo>
                  <a:cubicBezTo>
                    <a:pt x="3191" y="1849"/>
                    <a:pt x="3203" y="1837"/>
                    <a:pt x="3203" y="1825"/>
                  </a:cubicBezTo>
                  <a:cubicBezTo>
                    <a:pt x="3251" y="1790"/>
                    <a:pt x="3286" y="1742"/>
                    <a:pt x="3322" y="1694"/>
                  </a:cubicBezTo>
                  <a:cubicBezTo>
                    <a:pt x="3346" y="1671"/>
                    <a:pt x="3334" y="1647"/>
                    <a:pt x="3322" y="1635"/>
                  </a:cubicBezTo>
                  <a:cubicBezTo>
                    <a:pt x="3312" y="1625"/>
                    <a:pt x="3302" y="1621"/>
                    <a:pt x="3293" y="1621"/>
                  </a:cubicBezTo>
                  <a:close/>
                  <a:moveTo>
                    <a:pt x="48" y="1825"/>
                  </a:moveTo>
                  <a:cubicBezTo>
                    <a:pt x="12" y="1837"/>
                    <a:pt x="0" y="1861"/>
                    <a:pt x="0" y="1885"/>
                  </a:cubicBezTo>
                  <a:cubicBezTo>
                    <a:pt x="12" y="1944"/>
                    <a:pt x="24" y="2004"/>
                    <a:pt x="48" y="2064"/>
                  </a:cubicBezTo>
                  <a:cubicBezTo>
                    <a:pt x="48" y="2075"/>
                    <a:pt x="72" y="2087"/>
                    <a:pt x="84" y="2087"/>
                  </a:cubicBezTo>
                  <a:lnTo>
                    <a:pt x="107" y="2087"/>
                  </a:lnTo>
                  <a:cubicBezTo>
                    <a:pt x="131" y="2087"/>
                    <a:pt x="143" y="2052"/>
                    <a:pt x="131" y="2028"/>
                  </a:cubicBezTo>
                  <a:cubicBezTo>
                    <a:pt x="107" y="1980"/>
                    <a:pt x="95" y="1921"/>
                    <a:pt x="95" y="1873"/>
                  </a:cubicBezTo>
                  <a:cubicBezTo>
                    <a:pt x="84" y="1849"/>
                    <a:pt x="72" y="1825"/>
                    <a:pt x="48" y="1825"/>
                  </a:cubicBezTo>
                  <a:close/>
                  <a:moveTo>
                    <a:pt x="3050" y="1888"/>
                  </a:moveTo>
                  <a:cubicBezTo>
                    <a:pt x="3039" y="1888"/>
                    <a:pt x="3030" y="1891"/>
                    <a:pt x="3024" y="1897"/>
                  </a:cubicBezTo>
                  <a:cubicBezTo>
                    <a:pt x="2977" y="1944"/>
                    <a:pt x="2941" y="1980"/>
                    <a:pt x="2893" y="2028"/>
                  </a:cubicBezTo>
                  <a:cubicBezTo>
                    <a:pt x="2870" y="2040"/>
                    <a:pt x="2870" y="2064"/>
                    <a:pt x="2893" y="2087"/>
                  </a:cubicBezTo>
                  <a:cubicBezTo>
                    <a:pt x="2893" y="2099"/>
                    <a:pt x="2905" y="2099"/>
                    <a:pt x="2917" y="2099"/>
                  </a:cubicBezTo>
                  <a:cubicBezTo>
                    <a:pt x="2929" y="2099"/>
                    <a:pt x="2941" y="2099"/>
                    <a:pt x="2953" y="2087"/>
                  </a:cubicBezTo>
                  <a:cubicBezTo>
                    <a:pt x="3001" y="2052"/>
                    <a:pt x="3036" y="2004"/>
                    <a:pt x="3084" y="1956"/>
                  </a:cubicBezTo>
                  <a:cubicBezTo>
                    <a:pt x="3096" y="1944"/>
                    <a:pt x="3096" y="1921"/>
                    <a:pt x="3084" y="1897"/>
                  </a:cubicBezTo>
                  <a:cubicBezTo>
                    <a:pt x="3072" y="1891"/>
                    <a:pt x="3060" y="1888"/>
                    <a:pt x="3050" y="1888"/>
                  </a:cubicBezTo>
                  <a:close/>
                  <a:moveTo>
                    <a:pt x="2786" y="2127"/>
                  </a:moveTo>
                  <a:cubicBezTo>
                    <a:pt x="2776" y="2127"/>
                    <a:pt x="2767" y="2130"/>
                    <a:pt x="2762" y="2135"/>
                  </a:cubicBezTo>
                  <a:cubicBezTo>
                    <a:pt x="2715" y="2183"/>
                    <a:pt x="2667" y="2218"/>
                    <a:pt x="2620" y="2254"/>
                  </a:cubicBezTo>
                  <a:cubicBezTo>
                    <a:pt x="2596" y="2266"/>
                    <a:pt x="2596" y="2290"/>
                    <a:pt x="2620" y="2314"/>
                  </a:cubicBezTo>
                  <a:cubicBezTo>
                    <a:pt x="2620" y="2325"/>
                    <a:pt x="2632" y="2325"/>
                    <a:pt x="2655" y="2325"/>
                  </a:cubicBezTo>
                  <a:cubicBezTo>
                    <a:pt x="2655" y="2325"/>
                    <a:pt x="2667" y="2325"/>
                    <a:pt x="2679" y="2314"/>
                  </a:cubicBezTo>
                  <a:cubicBezTo>
                    <a:pt x="2727" y="2278"/>
                    <a:pt x="2774" y="2242"/>
                    <a:pt x="2822" y="2206"/>
                  </a:cubicBezTo>
                  <a:cubicBezTo>
                    <a:pt x="2834" y="2195"/>
                    <a:pt x="2834" y="2159"/>
                    <a:pt x="2822" y="2147"/>
                  </a:cubicBezTo>
                  <a:cubicBezTo>
                    <a:pt x="2815" y="2133"/>
                    <a:pt x="2800" y="2127"/>
                    <a:pt x="2786" y="2127"/>
                  </a:cubicBezTo>
                  <a:close/>
                  <a:moveTo>
                    <a:pt x="172" y="2163"/>
                  </a:moveTo>
                  <a:cubicBezTo>
                    <a:pt x="163" y="2163"/>
                    <a:pt x="153" y="2166"/>
                    <a:pt x="143" y="2171"/>
                  </a:cubicBezTo>
                  <a:cubicBezTo>
                    <a:pt x="119" y="2183"/>
                    <a:pt x="119" y="2206"/>
                    <a:pt x="131" y="2230"/>
                  </a:cubicBezTo>
                  <a:cubicBezTo>
                    <a:pt x="155" y="2278"/>
                    <a:pt x="191" y="2325"/>
                    <a:pt x="238" y="2385"/>
                  </a:cubicBezTo>
                  <a:cubicBezTo>
                    <a:pt x="238" y="2397"/>
                    <a:pt x="250" y="2397"/>
                    <a:pt x="274" y="2397"/>
                  </a:cubicBezTo>
                  <a:cubicBezTo>
                    <a:pt x="274" y="2397"/>
                    <a:pt x="286" y="2397"/>
                    <a:pt x="298" y="2385"/>
                  </a:cubicBezTo>
                  <a:cubicBezTo>
                    <a:pt x="322" y="2373"/>
                    <a:pt x="322" y="2337"/>
                    <a:pt x="298" y="2325"/>
                  </a:cubicBezTo>
                  <a:cubicBezTo>
                    <a:pt x="262" y="2278"/>
                    <a:pt x="226" y="2230"/>
                    <a:pt x="203" y="2183"/>
                  </a:cubicBezTo>
                  <a:cubicBezTo>
                    <a:pt x="196" y="2169"/>
                    <a:pt x="185" y="2163"/>
                    <a:pt x="172" y="2163"/>
                  </a:cubicBezTo>
                  <a:close/>
                  <a:moveTo>
                    <a:pt x="2507" y="2347"/>
                  </a:moveTo>
                  <a:cubicBezTo>
                    <a:pt x="2497" y="2347"/>
                    <a:pt x="2487" y="2351"/>
                    <a:pt x="2477" y="2361"/>
                  </a:cubicBezTo>
                  <a:cubicBezTo>
                    <a:pt x="2429" y="2385"/>
                    <a:pt x="2381" y="2421"/>
                    <a:pt x="2334" y="2456"/>
                  </a:cubicBezTo>
                  <a:cubicBezTo>
                    <a:pt x="2310" y="2468"/>
                    <a:pt x="2310" y="2492"/>
                    <a:pt x="2322" y="2516"/>
                  </a:cubicBezTo>
                  <a:cubicBezTo>
                    <a:pt x="2322" y="2528"/>
                    <a:pt x="2346" y="2528"/>
                    <a:pt x="2358" y="2528"/>
                  </a:cubicBezTo>
                  <a:lnTo>
                    <a:pt x="2381" y="2528"/>
                  </a:lnTo>
                  <a:cubicBezTo>
                    <a:pt x="2429" y="2492"/>
                    <a:pt x="2477" y="2468"/>
                    <a:pt x="2536" y="2433"/>
                  </a:cubicBezTo>
                  <a:cubicBezTo>
                    <a:pt x="2548" y="2409"/>
                    <a:pt x="2560" y="2385"/>
                    <a:pt x="2548" y="2361"/>
                  </a:cubicBezTo>
                  <a:cubicBezTo>
                    <a:pt x="2534" y="2354"/>
                    <a:pt x="2521" y="2347"/>
                    <a:pt x="2507" y="2347"/>
                  </a:cubicBezTo>
                  <a:close/>
                  <a:moveTo>
                    <a:pt x="397" y="2437"/>
                  </a:moveTo>
                  <a:cubicBezTo>
                    <a:pt x="385" y="2437"/>
                    <a:pt x="371" y="2443"/>
                    <a:pt x="357" y="2456"/>
                  </a:cubicBezTo>
                  <a:cubicBezTo>
                    <a:pt x="346" y="2468"/>
                    <a:pt x="346" y="2504"/>
                    <a:pt x="357" y="2516"/>
                  </a:cubicBezTo>
                  <a:cubicBezTo>
                    <a:pt x="405" y="2552"/>
                    <a:pt x="453" y="2599"/>
                    <a:pt x="500" y="2635"/>
                  </a:cubicBezTo>
                  <a:cubicBezTo>
                    <a:pt x="512" y="2635"/>
                    <a:pt x="524" y="2647"/>
                    <a:pt x="524" y="2647"/>
                  </a:cubicBezTo>
                  <a:cubicBezTo>
                    <a:pt x="548" y="2647"/>
                    <a:pt x="560" y="2635"/>
                    <a:pt x="560" y="2623"/>
                  </a:cubicBezTo>
                  <a:cubicBezTo>
                    <a:pt x="584" y="2599"/>
                    <a:pt x="572" y="2576"/>
                    <a:pt x="560" y="2564"/>
                  </a:cubicBezTo>
                  <a:cubicBezTo>
                    <a:pt x="512" y="2528"/>
                    <a:pt x="465" y="2492"/>
                    <a:pt x="417" y="2445"/>
                  </a:cubicBezTo>
                  <a:cubicBezTo>
                    <a:pt x="412" y="2440"/>
                    <a:pt x="405" y="2437"/>
                    <a:pt x="397" y="2437"/>
                  </a:cubicBezTo>
                  <a:close/>
                  <a:moveTo>
                    <a:pt x="2198" y="2535"/>
                  </a:moveTo>
                  <a:cubicBezTo>
                    <a:pt x="2192" y="2535"/>
                    <a:pt x="2185" y="2537"/>
                    <a:pt x="2179" y="2540"/>
                  </a:cubicBezTo>
                  <a:cubicBezTo>
                    <a:pt x="2131" y="2576"/>
                    <a:pt x="2072" y="2599"/>
                    <a:pt x="2024" y="2623"/>
                  </a:cubicBezTo>
                  <a:cubicBezTo>
                    <a:pt x="2000" y="2635"/>
                    <a:pt x="1989" y="2659"/>
                    <a:pt x="2000" y="2683"/>
                  </a:cubicBezTo>
                  <a:cubicBezTo>
                    <a:pt x="2012" y="2695"/>
                    <a:pt x="2024" y="2706"/>
                    <a:pt x="2036" y="2706"/>
                  </a:cubicBezTo>
                  <a:lnTo>
                    <a:pt x="2060" y="2706"/>
                  </a:lnTo>
                  <a:cubicBezTo>
                    <a:pt x="2120" y="2671"/>
                    <a:pt x="2167" y="2647"/>
                    <a:pt x="2227" y="2623"/>
                  </a:cubicBezTo>
                  <a:cubicBezTo>
                    <a:pt x="2239" y="2611"/>
                    <a:pt x="2251" y="2576"/>
                    <a:pt x="2239" y="2564"/>
                  </a:cubicBezTo>
                  <a:cubicBezTo>
                    <a:pt x="2230" y="2546"/>
                    <a:pt x="2215" y="2535"/>
                    <a:pt x="2198" y="2535"/>
                  </a:cubicBezTo>
                  <a:close/>
                  <a:moveTo>
                    <a:pt x="680" y="2654"/>
                  </a:moveTo>
                  <a:cubicBezTo>
                    <a:pt x="660" y="2654"/>
                    <a:pt x="640" y="2662"/>
                    <a:pt x="631" y="2671"/>
                  </a:cubicBezTo>
                  <a:cubicBezTo>
                    <a:pt x="619" y="2695"/>
                    <a:pt x="631" y="2718"/>
                    <a:pt x="643" y="2742"/>
                  </a:cubicBezTo>
                  <a:cubicBezTo>
                    <a:pt x="703" y="2766"/>
                    <a:pt x="762" y="2802"/>
                    <a:pt x="810" y="2826"/>
                  </a:cubicBezTo>
                  <a:lnTo>
                    <a:pt x="834" y="2826"/>
                  </a:lnTo>
                  <a:cubicBezTo>
                    <a:pt x="846" y="2826"/>
                    <a:pt x="869" y="2814"/>
                    <a:pt x="869" y="2802"/>
                  </a:cubicBezTo>
                  <a:cubicBezTo>
                    <a:pt x="881" y="2778"/>
                    <a:pt x="869" y="2742"/>
                    <a:pt x="846" y="2742"/>
                  </a:cubicBezTo>
                  <a:cubicBezTo>
                    <a:pt x="798" y="2718"/>
                    <a:pt x="750" y="2695"/>
                    <a:pt x="703" y="2659"/>
                  </a:cubicBezTo>
                  <a:cubicBezTo>
                    <a:pt x="696" y="2655"/>
                    <a:pt x="688" y="2654"/>
                    <a:pt x="680" y="2654"/>
                  </a:cubicBezTo>
                  <a:close/>
                  <a:moveTo>
                    <a:pt x="1877" y="2690"/>
                  </a:moveTo>
                  <a:cubicBezTo>
                    <a:pt x="1870" y="2690"/>
                    <a:pt x="1864" y="2691"/>
                    <a:pt x="1858" y="2695"/>
                  </a:cubicBezTo>
                  <a:cubicBezTo>
                    <a:pt x="1810" y="2706"/>
                    <a:pt x="1750" y="2730"/>
                    <a:pt x="1691" y="2742"/>
                  </a:cubicBezTo>
                  <a:cubicBezTo>
                    <a:pt x="1667" y="2754"/>
                    <a:pt x="1655" y="2778"/>
                    <a:pt x="1667" y="2802"/>
                  </a:cubicBezTo>
                  <a:cubicBezTo>
                    <a:pt x="1667" y="2826"/>
                    <a:pt x="1691" y="2837"/>
                    <a:pt x="1715" y="2837"/>
                  </a:cubicBezTo>
                  <a:lnTo>
                    <a:pt x="1727" y="2837"/>
                  </a:lnTo>
                  <a:cubicBezTo>
                    <a:pt x="1774" y="2814"/>
                    <a:pt x="1834" y="2790"/>
                    <a:pt x="1893" y="2778"/>
                  </a:cubicBezTo>
                  <a:cubicBezTo>
                    <a:pt x="1917" y="2766"/>
                    <a:pt x="1929" y="2742"/>
                    <a:pt x="1917" y="2718"/>
                  </a:cubicBezTo>
                  <a:cubicBezTo>
                    <a:pt x="1908" y="2701"/>
                    <a:pt x="1893" y="2690"/>
                    <a:pt x="1877" y="2690"/>
                  </a:cubicBezTo>
                  <a:close/>
                  <a:moveTo>
                    <a:pt x="1537" y="2787"/>
                  </a:moveTo>
                  <a:cubicBezTo>
                    <a:pt x="1533" y="2787"/>
                    <a:pt x="1529" y="2788"/>
                    <a:pt x="1524" y="2790"/>
                  </a:cubicBezTo>
                  <a:cubicBezTo>
                    <a:pt x="1465" y="2802"/>
                    <a:pt x="1405" y="2802"/>
                    <a:pt x="1358" y="2814"/>
                  </a:cubicBezTo>
                  <a:cubicBezTo>
                    <a:pt x="1334" y="2814"/>
                    <a:pt x="1310" y="2837"/>
                    <a:pt x="1310" y="2861"/>
                  </a:cubicBezTo>
                  <a:cubicBezTo>
                    <a:pt x="1310" y="2885"/>
                    <a:pt x="1334" y="2897"/>
                    <a:pt x="1358" y="2897"/>
                  </a:cubicBezTo>
                  <a:cubicBezTo>
                    <a:pt x="1417" y="2897"/>
                    <a:pt x="1477" y="2885"/>
                    <a:pt x="1536" y="2873"/>
                  </a:cubicBezTo>
                  <a:cubicBezTo>
                    <a:pt x="1572" y="2873"/>
                    <a:pt x="1584" y="2849"/>
                    <a:pt x="1572" y="2826"/>
                  </a:cubicBezTo>
                  <a:cubicBezTo>
                    <a:pt x="1572" y="2806"/>
                    <a:pt x="1556" y="2787"/>
                    <a:pt x="1537" y="2787"/>
                  </a:cubicBezTo>
                  <a:close/>
                  <a:moveTo>
                    <a:pt x="1012" y="2790"/>
                  </a:moveTo>
                  <a:cubicBezTo>
                    <a:pt x="988" y="2790"/>
                    <a:pt x="965" y="2802"/>
                    <a:pt x="953" y="2826"/>
                  </a:cubicBezTo>
                  <a:cubicBezTo>
                    <a:pt x="953" y="2849"/>
                    <a:pt x="965" y="2873"/>
                    <a:pt x="988" y="2885"/>
                  </a:cubicBezTo>
                  <a:cubicBezTo>
                    <a:pt x="1048" y="2885"/>
                    <a:pt x="1119" y="2897"/>
                    <a:pt x="1179" y="2909"/>
                  </a:cubicBezTo>
                  <a:cubicBezTo>
                    <a:pt x="1203" y="2909"/>
                    <a:pt x="1227" y="2885"/>
                    <a:pt x="1227" y="2861"/>
                  </a:cubicBezTo>
                  <a:cubicBezTo>
                    <a:pt x="1227" y="2837"/>
                    <a:pt x="1203" y="2814"/>
                    <a:pt x="1179" y="2814"/>
                  </a:cubicBezTo>
                  <a:cubicBezTo>
                    <a:pt x="1119" y="2814"/>
                    <a:pt x="1072" y="2802"/>
                    <a:pt x="1012" y="279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800735" y="3110609"/>
              <a:ext cx="130582" cy="89643"/>
            </a:xfrm>
            <a:custGeom>
              <a:avLst/>
              <a:gdLst/>
              <a:ahLst/>
              <a:cxnLst/>
              <a:rect l="l" t="t" r="r" b="b"/>
              <a:pathLst>
                <a:path w="4239" h="2910" extrusionOk="0">
                  <a:moveTo>
                    <a:pt x="4026" y="0"/>
                  </a:moveTo>
                  <a:cubicBezTo>
                    <a:pt x="4021" y="0"/>
                    <a:pt x="4016" y="2"/>
                    <a:pt x="4013" y="5"/>
                  </a:cubicBezTo>
                  <a:cubicBezTo>
                    <a:pt x="3989" y="17"/>
                    <a:pt x="3977" y="52"/>
                    <a:pt x="4001" y="76"/>
                  </a:cubicBezTo>
                  <a:cubicBezTo>
                    <a:pt x="4025" y="124"/>
                    <a:pt x="4060" y="171"/>
                    <a:pt x="4072" y="219"/>
                  </a:cubicBezTo>
                  <a:cubicBezTo>
                    <a:pt x="4084" y="231"/>
                    <a:pt x="4096" y="243"/>
                    <a:pt x="4120" y="243"/>
                  </a:cubicBezTo>
                  <a:lnTo>
                    <a:pt x="4132" y="243"/>
                  </a:lnTo>
                  <a:cubicBezTo>
                    <a:pt x="4155" y="231"/>
                    <a:pt x="4167" y="207"/>
                    <a:pt x="4155" y="183"/>
                  </a:cubicBezTo>
                  <a:cubicBezTo>
                    <a:pt x="4132" y="136"/>
                    <a:pt x="4108" y="76"/>
                    <a:pt x="4072" y="29"/>
                  </a:cubicBezTo>
                  <a:cubicBezTo>
                    <a:pt x="4063" y="11"/>
                    <a:pt x="4042" y="0"/>
                    <a:pt x="4026" y="0"/>
                  </a:cubicBezTo>
                  <a:close/>
                  <a:moveTo>
                    <a:pt x="4167" y="326"/>
                  </a:moveTo>
                  <a:cubicBezTo>
                    <a:pt x="4144" y="338"/>
                    <a:pt x="4120" y="362"/>
                    <a:pt x="4132" y="386"/>
                  </a:cubicBezTo>
                  <a:cubicBezTo>
                    <a:pt x="4144" y="433"/>
                    <a:pt x="4144" y="493"/>
                    <a:pt x="4144" y="552"/>
                  </a:cubicBezTo>
                  <a:cubicBezTo>
                    <a:pt x="4144" y="576"/>
                    <a:pt x="4167" y="600"/>
                    <a:pt x="4191" y="600"/>
                  </a:cubicBezTo>
                  <a:cubicBezTo>
                    <a:pt x="4215" y="600"/>
                    <a:pt x="4239" y="576"/>
                    <a:pt x="4239" y="552"/>
                  </a:cubicBezTo>
                  <a:cubicBezTo>
                    <a:pt x="4239" y="481"/>
                    <a:pt x="4227" y="421"/>
                    <a:pt x="4215" y="362"/>
                  </a:cubicBezTo>
                  <a:cubicBezTo>
                    <a:pt x="4215" y="338"/>
                    <a:pt x="4191" y="326"/>
                    <a:pt x="4167" y="326"/>
                  </a:cubicBezTo>
                  <a:close/>
                  <a:moveTo>
                    <a:pt x="4191" y="683"/>
                  </a:moveTo>
                  <a:cubicBezTo>
                    <a:pt x="4167" y="683"/>
                    <a:pt x="4144" y="695"/>
                    <a:pt x="4132" y="719"/>
                  </a:cubicBezTo>
                  <a:cubicBezTo>
                    <a:pt x="4132" y="779"/>
                    <a:pt x="4108" y="826"/>
                    <a:pt x="4096" y="886"/>
                  </a:cubicBezTo>
                  <a:cubicBezTo>
                    <a:pt x="4084" y="910"/>
                    <a:pt x="4096" y="933"/>
                    <a:pt x="4120" y="945"/>
                  </a:cubicBezTo>
                  <a:lnTo>
                    <a:pt x="4132" y="945"/>
                  </a:lnTo>
                  <a:cubicBezTo>
                    <a:pt x="4155" y="945"/>
                    <a:pt x="4167" y="933"/>
                    <a:pt x="4179" y="910"/>
                  </a:cubicBezTo>
                  <a:cubicBezTo>
                    <a:pt x="4203" y="850"/>
                    <a:pt x="4215" y="791"/>
                    <a:pt x="4227" y="731"/>
                  </a:cubicBezTo>
                  <a:cubicBezTo>
                    <a:pt x="4227" y="707"/>
                    <a:pt x="4215" y="683"/>
                    <a:pt x="4191" y="683"/>
                  </a:cubicBezTo>
                  <a:close/>
                  <a:moveTo>
                    <a:pt x="4055" y="1021"/>
                  </a:moveTo>
                  <a:cubicBezTo>
                    <a:pt x="4043" y="1021"/>
                    <a:pt x="4031" y="1027"/>
                    <a:pt x="4025" y="1041"/>
                  </a:cubicBezTo>
                  <a:cubicBezTo>
                    <a:pt x="4001" y="1088"/>
                    <a:pt x="3977" y="1148"/>
                    <a:pt x="3941" y="1195"/>
                  </a:cubicBezTo>
                  <a:cubicBezTo>
                    <a:pt x="3929" y="1219"/>
                    <a:pt x="3929" y="1243"/>
                    <a:pt x="3953" y="1255"/>
                  </a:cubicBezTo>
                  <a:cubicBezTo>
                    <a:pt x="3953" y="1255"/>
                    <a:pt x="3965" y="1267"/>
                    <a:pt x="3977" y="1267"/>
                  </a:cubicBezTo>
                  <a:cubicBezTo>
                    <a:pt x="3989" y="1267"/>
                    <a:pt x="4001" y="1255"/>
                    <a:pt x="4013" y="1243"/>
                  </a:cubicBezTo>
                  <a:cubicBezTo>
                    <a:pt x="4048" y="1183"/>
                    <a:pt x="4072" y="1136"/>
                    <a:pt x="4108" y="1088"/>
                  </a:cubicBezTo>
                  <a:cubicBezTo>
                    <a:pt x="4120" y="1064"/>
                    <a:pt x="4108" y="1041"/>
                    <a:pt x="4084" y="1029"/>
                  </a:cubicBezTo>
                  <a:cubicBezTo>
                    <a:pt x="4074" y="1024"/>
                    <a:pt x="4064" y="1021"/>
                    <a:pt x="4055" y="1021"/>
                  </a:cubicBezTo>
                  <a:close/>
                  <a:moveTo>
                    <a:pt x="3870" y="1319"/>
                  </a:moveTo>
                  <a:cubicBezTo>
                    <a:pt x="3856" y="1319"/>
                    <a:pt x="3841" y="1324"/>
                    <a:pt x="3834" y="1338"/>
                  </a:cubicBezTo>
                  <a:cubicBezTo>
                    <a:pt x="3798" y="1386"/>
                    <a:pt x="3763" y="1422"/>
                    <a:pt x="3727" y="1469"/>
                  </a:cubicBezTo>
                  <a:cubicBezTo>
                    <a:pt x="3703" y="1493"/>
                    <a:pt x="3703" y="1517"/>
                    <a:pt x="3727" y="1529"/>
                  </a:cubicBezTo>
                  <a:cubicBezTo>
                    <a:pt x="3739" y="1541"/>
                    <a:pt x="3751" y="1541"/>
                    <a:pt x="3751" y="1541"/>
                  </a:cubicBezTo>
                  <a:cubicBezTo>
                    <a:pt x="3763" y="1541"/>
                    <a:pt x="3774" y="1541"/>
                    <a:pt x="3786" y="1529"/>
                  </a:cubicBezTo>
                  <a:cubicBezTo>
                    <a:pt x="3834" y="1481"/>
                    <a:pt x="3870" y="1433"/>
                    <a:pt x="3905" y="1386"/>
                  </a:cubicBezTo>
                  <a:cubicBezTo>
                    <a:pt x="3917" y="1374"/>
                    <a:pt x="3917" y="1338"/>
                    <a:pt x="3894" y="1326"/>
                  </a:cubicBezTo>
                  <a:cubicBezTo>
                    <a:pt x="3889" y="1321"/>
                    <a:pt x="3880" y="1319"/>
                    <a:pt x="3870" y="1319"/>
                  </a:cubicBezTo>
                  <a:close/>
                  <a:moveTo>
                    <a:pt x="3630" y="1582"/>
                  </a:moveTo>
                  <a:cubicBezTo>
                    <a:pt x="3620" y="1582"/>
                    <a:pt x="3608" y="1588"/>
                    <a:pt x="3596" y="1600"/>
                  </a:cubicBezTo>
                  <a:cubicBezTo>
                    <a:pt x="3560" y="1636"/>
                    <a:pt x="3513" y="1672"/>
                    <a:pt x="3465" y="1719"/>
                  </a:cubicBezTo>
                  <a:cubicBezTo>
                    <a:pt x="3453" y="1731"/>
                    <a:pt x="3453" y="1755"/>
                    <a:pt x="3465" y="1779"/>
                  </a:cubicBezTo>
                  <a:cubicBezTo>
                    <a:pt x="3477" y="1791"/>
                    <a:pt x="3489" y="1791"/>
                    <a:pt x="3501" y="1791"/>
                  </a:cubicBezTo>
                  <a:cubicBezTo>
                    <a:pt x="3513" y="1791"/>
                    <a:pt x="3524" y="1791"/>
                    <a:pt x="3524" y="1779"/>
                  </a:cubicBezTo>
                  <a:cubicBezTo>
                    <a:pt x="3572" y="1743"/>
                    <a:pt x="3620" y="1695"/>
                    <a:pt x="3655" y="1660"/>
                  </a:cubicBezTo>
                  <a:cubicBezTo>
                    <a:pt x="3679" y="1648"/>
                    <a:pt x="3679" y="1612"/>
                    <a:pt x="3655" y="1600"/>
                  </a:cubicBezTo>
                  <a:cubicBezTo>
                    <a:pt x="3649" y="1588"/>
                    <a:pt x="3641" y="1582"/>
                    <a:pt x="3630" y="1582"/>
                  </a:cubicBezTo>
                  <a:close/>
                  <a:moveTo>
                    <a:pt x="495" y="1810"/>
                  </a:moveTo>
                  <a:cubicBezTo>
                    <a:pt x="489" y="1810"/>
                    <a:pt x="483" y="1811"/>
                    <a:pt x="476" y="1814"/>
                  </a:cubicBezTo>
                  <a:cubicBezTo>
                    <a:pt x="476" y="1814"/>
                    <a:pt x="405" y="1850"/>
                    <a:pt x="322" y="1910"/>
                  </a:cubicBezTo>
                  <a:cubicBezTo>
                    <a:pt x="298" y="1922"/>
                    <a:pt x="286" y="1945"/>
                    <a:pt x="298" y="1969"/>
                  </a:cubicBezTo>
                  <a:cubicBezTo>
                    <a:pt x="310" y="1981"/>
                    <a:pt x="322" y="1993"/>
                    <a:pt x="345" y="1993"/>
                  </a:cubicBezTo>
                  <a:cubicBezTo>
                    <a:pt x="345" y="1993"/>
                    <a:pt x="357" y="1981"/>
                    <a:pt x="357" y="1981"/>
                  </a:cubicBezTo>
                  <a:cubicBezTo>
                    <a:pt x="441" y="1934"/>
                    <a:pt x="512" y="1898"/>
                    <a:pt x="512" y="1898"/>
                  </a:cubicBezTo>
                  <a:cubicBezTo>
                    <a:pt x="536" y="1886"/>
                    <a:pt x="548" y="1862"/>
                    <a:pt x="536" y="1838"/>
                  </a:cubicBezTo>
                  <a:cubicBezTo>
                    <a:pt x="527" y="1821"/>
                    <a:pt x="512" y="1810"/>
                    <a:pt x="495" y="1810"/>
                  </a:cubicBezTo>
                  <a:close/>
                  <a:moveTo>
                    <a:pt x="3363" y="1819"/>
                  </a:moveTo>
                  <a:cubicBezTo>
                    <a:pt x="3354" y="1819"/>
                    <a:pt x="3344" y="1821"/>
                    <a:pt x="3334" y="1826"/>
                  </a:cubicBezTo>
                  <a:cubicBezTo>
                    <a:pt x="3286" y="1862"/>
                    <a:pt x="3239" y="1898"/>
                    <a:pt x="3191" y="1934"/>
                  </a:cubicBezTo>
                  <a:cubicBezTo>
                    <a:pt x="3167" y="1945"/>
                    <a:pt x="3167" y="1981"/>
                    <a:pt x="3179" y="1993"/>
                  </a:cubicBezTo>
                  <a:cubicBezTo>
                    <a:pt x="3191" y="2005"/>
                    <a:pt x="3203" y="2017"/>
                    <a:pt x="3215" y="2017"/>
                  </a:cubicBezTo>
                  <a:cubicBezTo>
                    <a:pt x="3227" y="2017"/>
                    <a:pt x="3239" y="2017"/>
                    <a:pt x="3239" y="2005"/>
                  </a:cubicBezTo>
                  <a:cubicBezTo>
                    <a:pt x="3298" y="1969"/>
                    <a:pt x="3346" y="1934"/>
                    <a:pt x="3393" y="1898"/>
                  </a:cubicBezTo>
                  <a:cubicBezTo>
                    <a:pt x="3405" y="1886"/>
                    <a:pt x="3405" y="1850"/>
                    <a:pt x="3393" y="1838"/>
                  </a:cubicBezTo>
                  <a:cubicBezTo>
                    <a:pt x="3386" y="1824"/>
                    <a:pt x="3375" y="1819"/>
                    <a:pt x="3363" y="1819"/>
                  </a:cubicBezTo>
                  <a:close/>
                  <a:moveTo>
                    <a:pt x="3064" y="2024"/>
                  </a:moveTo>
                  <a:cubicBezTo>
                    <a:pt x="3057" y="2024"/>
                    <a:pt x="3052" y="2025"/>
                    <a:pt x="3048" y="2029"/>
                  </a:cubicBezTo>
                  <a:cubicBezTo>
                    <a:pt x="2989" y="2065"/>
                    <a:pt x="2941" y="2100"/>
                    <a:pt x="2893" y="2124"/>
                  </a:cubicBezTo>
                  <a:cubicBezTo>
                    <a:pt x="2870" y="2136"/>
                    <a:pt x="2870" y="2172"/>
                    <a:pt x="2882" y="2195"/>
                  </a:cubicBezTo>
                  <a:cubicBezTo>
                    <a:pt x="2893" y="2207"/>
                    <a:pt x="2905" y="2207"/>
                    <a:pt x="2917" y="2207"/>
                  </a:cubicBezTo>
                  <a:lnTo>
                    <a:pt x="2941" y="2207"/>
                  </a:lnTo>
                  <a:cubicBezTo>
                    <a:pt x="2989" y="2172"/>
                    <a:pt x="3048" y="2136"/>
                    <a:pt x="3096" y="2112"/>
                  </a:cubicBezTo>
                  <a:cubicBezTo>
                    <a:pt x="3120" y="2088"/>
                    <a:pt x="3120" y="2065"/>
                    <a:pt x="3108" y="2041"/>
                  </a:cubicBezTo>
                  <a:cubicBezTo>
                    <a:pt x="3099" y="2032"/>
                    <a:pt x="3079" y="2024"/>
                    <a:pt x="3064" y="2024"/>
                  </a:cubicBezTo>
                  <a:close/>
                  <a:moveTo>
                    <a:pt x="201" y="2008"/>
                  </a:moveTo>
                  <a:cubicBezTo>
                    <a:pt x="191" y="2008"/>
                    <a:pt x="179" y="2011"/>
                    <a:pt x="167" y="2017"/>
                  </a:cubicBezTo>
                  <a:cubicBezTo>
                    <a:pt x="119" y="2065"/>
                    <a:pt x="72" y="2112"/>
                    <a:pt x="48" y="2172"/>
                  </a:cubicBezTo>
                  <a:cubicBezTo>
                    <a:pt x="36" y="2195"/>
                    <a:pt x="48" y="2219"/>
                    <a:pt x="60" y="2231"/>
                  </a:cubicBezTo>
                  <a:lnTo>
                    <a:pt x="84" y="2231"/>
                  </a:lnTo>
                  <a:cubicBezTo>
                    <a:pt x="107" y="2231"/>
                    <a:pt x="119" y="2231"/>
                    <a:pt x="119" y="2207"/>
                  </a:cubicBezTo>
                  <a:cubicBezTo>
                    <a:pt x="143" y="2172"/>
                    <a:pt x="179" y="2124"/>
                    <a:pt x="226" y="2088"/>
                  </a:cubicBezTo>
                  <a:cubicBezTo>
                    <a:pt x="250" y="2065"/>
                    <a:pt x="250" y="2041"/>
                    <a:pt x="226" y="2017"/>
                  </a:cubicBezTo>
                  <a:cubicBezTo>
                    <a:pt x="220" y="2011"/>
                    <a:pt x="212" y="2008"/>
                    <a:pt x="201" y="2008"/>
                  </a:cubicBezTo>
                  <a:close/>
                  <a:moveTo>
                    <a:pt x="2761" y="2214"/>
                  </a:moveTo>
                  <a:cubicBezTo>
                    <a:pt x="2754" y="2214"/>
                    <a:pt x="2746" y="2216"/>
                    <a:pt x="2739" y="2219"/>
                  </a:cubicBezTo>
                  <a:cubicBezTo>
                    <a:pt x="2691" y="2243"/>
                    <a:pt x="2643" y="2279"/>
                    <a:pt x="2584" y="2303"/>
                  </a:cubicBezTo>
                  <a:cubicBezTo>
                    <a:pt x="2560" y="2315"/>
                    <a:pt x="2560" y="2338"/>
                    <a:pt x="2572" y="2362"/>
                  </a:cubicBezTo>
                  <a:cubicBezTo>
                    <a:pt x="2572" y="2374"/>
                    <a:pt x="2596" y="2386"/>
                    <a:pt x="2608" y="2386"/>
                  </a:cubicBezTo>
                  <a:lnTo>
                    <a:pt x="2631" y="2386"/>
                  </a:lnTo>
                  <a:cubicBezTo>
                    <a:pt x="2679" y="2350"/>
                    <a:pt x="2739" y="2326"/>
                    <a:pt x="2786" y="2291"/>
                  </a:cubicBezTo>
                  <a:cubicBezTo>
                    <a:pt x="2810" y="2279"/>
                    <a:pt x="2822" y="2255"/>
                    <a:pt x="2798" y="2231"/>
                  </a:cubicBezTo>
                  <a:cubicBezTo>
                    <a:pt x="2798" y="2223"/>
                    <a:pt x="2780" y="2214"/>
                    <a:pt x="2761" y="2214"/>
                  </a:cubicBezTo>
                  <a:close/>
                  <a:moveTo>
                    <a:pt x="2450" y="2381"/>
                  </a:moveTo>
                  <a:cubicBezTo>
                    <a:pt x="2443" y="2381"/>
                    <a:pt x="2436" y="2383"/>
                    <a:pt x="2429" y="2386"/>
                  </a:cubicBezTo>
                  <a:cubicBezTo>
                    <a:pt x="2381" y="2410"/>
                    <a:pt x="2322" y="2434"/>
                    <a:pt x="2274" y="2457"/>
                  </a:cubicBezTo>
                  <a:cubicBezTo>
                    <a:pt x="2250" y="2469"/>
                    <a:pt x="2239" y="2493"/>
                    <a:pt x="2250" y="2517"/>
                  </a:cubicBezTo>
                  <a:cubicBezTo>
                    <a:pt x="2250" y="2529"/>
                    <a:pt x="2274" y="2541"/>
                    <a:pt x="2286" y="2541"/>
                  </a:cubicBezTo>
                  <a:lnTo>
                    <a:pt x="2310" y="2541"/>
                  </a:lnTo>
                  <a:cubicBezTo>
                    <a:pt x="2358" y="2517"/>
                    <a:pt x="2417" y="2493"/>
                    <a:pt x="2465" y="2457"/>
                  </a:cubicBezTo>
                  <a:cubicBezTo>
                    <a:pt x="2489" y="2457"/>
                    <a:pt x="2501" y="2422"/>
                    <a:pt x="2489" y="2398"/>
                  </a:cubicBezTo>
                  <a:cubicBezTo>
                    <a:pt x="2480" y="2389"/>
                    <a:pt x="2466" y="2381"/>
                    <a:pt x="2450" y="2381"/>
                  </a:cubicBezTo>
                  <a:close/>
                  <a:moveTo>
                    <a:pt x="48" y="2315"/>
                  </a:moveTo>
                  <a:cubicBezTo>
                    <a:pt x="24" y="2326"/>
                    <a:pt x="0" y="2338"/>
                    <a:pt x="0" y="2362"/>
                  </a:cubicBezTo>
                  <a:cubicBezTo>
                    <a:pt x="12" y="2434"/>
                    <a:pt x="36" y="2493"/>
                    <a:pt x="84" y="2553"/>
                  </a:cubicBezTo>
                  <a:cubicBezTo>
                    <a:pt x="95" y="2565"/>
                    <a:pt x="107" y="2565"/>
                    <a:pt x="119" y="2565"/>
                  </a:cubicBezTo>
                  <a:cubicBezTo>
                    <a:pt x="131" y="2565"/>
                    <a:pt x="143" y="2565"/>
                    <a:pt x="143" y="2553"/>
                  </a:cubicBezTo>
                  <a:cubicBezTo>
                    <a:pt x="167" y="2541"/>
                    <a:pt x="167" y="2517"/>
                    <a:pt x="155" y="2493"/>
                  </a:cubicBezTo>
                  <a:cubicBezTo>
                    <a:pt x="119" y="2446"/>
                    <a:pt x="95" y="2398"/>
                    <a:pt x="95" y="2350"/>
                  </a:cubicBezTo>
                  <a:cubicBezTo>
                    <a:pt x="95" y="2326"/>
                    <a:pt x="72" y="2315"/>
                    <a:pt x="48" y="2315"/>
                  </a:cubicBezTo>
                  <a:close/>
                  <a:moveTo>
                    <a:pt x="2127" y="2524"/>
                  </a:moveTo>
                  <a:cubicBezTo>
                    <a:pt x="2120" y="2524"/>
                    <a:pt x="2114" y="2526"/>
                    <a:pt x="2108" y="2529"/>
                  </a:cubicBezTo>
                  <a:cubicBezTo>
                    <a:pt x="2048" y="2553"/>
                    <a:pt x="2000" y="2565"/>
                    <a:pt x="1941" y="2588"/>
                  </a:cubicBezTo>
                  <a:cubicBezTo>
                    <a:pt x="1917" y="2600"/>
                    <a:pt x="1905" y="2624"/>
                    <a:pt x="1917" y="2648"/>
                  </a:cubicBezTo>
                  <a:cubicBezTo>
                    <a:pt x="1917" y="2660"/>
                    <a:pt x="1941" y="2684"/>
                    <a:pt x="1953" y="2684"/>
                  </a:cubicBezTo>
                  <a:cubicBezTo>
                    <a:pt x="1965" y="2684"/>
                    <a:pt x="1965" y="2672"/>
                    <a:pt x="1977" y="2672"/>
                  </a:cubicBezTo>
                  <a:cubicBezTo>
                    <a:pt x="2024" y="2648"/>
                    <a:pt x="2084" y="2636"/>
                    <a:pt x="2143" y="2612"/>
                  </a:cubicBezTo>
                  <a:cubicBezTo>
                    <a:pt x="2167" y="2600"/>
                    <a:pt x="2167" y="2576"/>
                    <a:pt x="2167" y="2553"/>
                  </a:cubicBezTo>
                  <a:cubicBezTo>
                    <a:pt x="2158" y="2535"/>
                    <a:pt x="2143" y="2524"/>
                    <a:pt x="2127" y="2524"/>
                  </a:cubicBezTo>
                  <a:close/>
                  <a:moveTo>
                    <a:pt x="245" y="2604"/>
                  </a:moveTo>
                  <a:cubicBezTo>
                    <a:pt x="233" y="2604"/>
                    <a:pt x="221" y="2610"/>
                    <a:pt x="215" y="2624"/>
                  </a:cubicBezTo>
                  <a:cubicBezTo>
                    <a:pt x="191" y="2636"/>
                    <a:pt x="203" y="2672"/>
                    <a:pt x="215" y="2684"/>
                  </a:cubicBezTo>
                  <a:cubicBezTo>
                    <a:pt x="262" y="2719"/>
                    <a:pt x="310" y="2755"/>
                    <a:pt x="369" y="2791"/>
                  </a:cubicBezTo>
                  <a:lnTo>
                    <a:pt x="393" y="2791"/>
                  </a:lnTo>
                  <a:cubicBezTo>
                    <a:pt x="405" y="2791"/>
                    <a:pt x="429" y="2779"/>
                    <a:pt x="429" y="2767"/>
                  </a:cubicBezTo>
                  <a:cubicBezTo>
                    <a:pt x="441" y="2755"/>
                    <a:pt x="441" y="2719"/>
                    <a:pt x="417" y="2707"/>
                  </a:cubicBezTo>
                  <a:cubicBezTo>
                    <a:pt x="357" y="2684"/>
                    <a:pt x="310" y="2648"/>
                    <a:pt x="274" y="2612"/>
                  </a:cubicBezTo>
                  <a:cubicBezTo>
                    <a:pt x="264" y="2607"/>
                    <a:pt x="254" y="2604"/>
                    <a:pt x="245" y="2604"/>
                  </a:cubicBezTo>
                  <a:close/>
                  <a:moveTo>
                    <a:pt x="1793" y="2643"/>
                  </a:moveTo>
                  <a:cubicBezTo>
                    <a:pt x="1787" y="2643"/>
                    <a:pt x="1781" y="2645"/>
                    <a:pt x="1774" y="2648"/>
                  </a:cubicBezTo>
                  <a:cubicBezTo>
                    <a:pt x="1715" y="2672"/>
                    <a:pt x="1655" y="2684"/>
                    <a:pt x="1608" y="2696"/>
                  </a:cubicBezTo>
                  <a:cubicBezTo>
                    <a:pt x="1584" y="2707"/>
                    <a:pt x="1560" y="2731"/>
                    <a:pt x="1572" y="2755"/>
                  </a:cubicBezTo>
                  <a:cubicBezTo>
                    <a:pt x="1572" y="2779"/>
                    <a:pt x="1596" y="2791"/>
                    <a:pt x="1608" y="2791"/>
                  </a:cubicBezTo>
                  <a:lnTo>
                    <a:pt x="1631" y="2791"/>
                  </a:lnTo>
                  <a:cubicBezTo>
                    <a:pt x="1679" y="2767"/>
                    <a:pt x="1739" y="2755"/>
                    <a:pt x="1798" y="2731"/>
                  </a:cubicBezTo>
                  <a:cubicBezTo>
                    <a:pt x="1822" y="2731"/>
                    <a:pt x="1834" y="2696"/>
                    <a:pt x="1822" y="2672"/>
                  </a:cubicBezTo>
                  <a:cubicBezTo>
                    <a:pt x="1822" y="2654"/>
                    <a:pt x="1809" y="2643"/>
                    <a:pt x="1793" y="2643"/>
                  </a:cubicBezTo>
                  <a:close/>
                  <a:moveTo>
                    <a:pt x="1429" y="2743"/>
                  </a:moveTo>
                  <a:cubicBezTo>
                    <a:pt x="1369" y="2755"/>
                    <a:pt x="1310" y="2767"/>
                    <a:pt x="1262" y="2779"/>
                  </a:cubicBezTo>
                  <a:cubicBezTo>
                    <a:pt x="1238" y="2779"/>
                    <a:pt x="1215" y="2803"/>
                    <a:pt x="1227" y="2827"/>
                  </a:cubicBezTo>
                  <a:cubicBezTo>
                    <a:pt x="1227" y="2850"/>
                    <a:pt x="1250" y="2874"/>
                    <a:pt x="1262" y="2874"/>
                  </a:cubicBezTo>
                  <a:cubicBezTo>
                    <a:pt x="1274" y="2874"/>
                    <a:pt x="1274" y="2874"/>
                    <a:pt x="1274" y="2862"/>
                  </a:cubicBezTo>
                  <a:cubicBezTo>
                    <a:pt x="1334" y="2850"/>
                    <a:pt x="1393" y="2850"/>
                    <a:pt x="1453" y="2827"/>
                  </a:cubicBezTo>
                  <a:cubicBezTo>
                    <a:pt x="1477" y="2827"/>
                    <a:pt x="1488" y="2803"/>
                    <a:pt x="1488" y="2779"/>
                  </a:cubicBezTo>
                  <a:cubicBezTo>
                    <a:pt x="1477" y="2755"/>
                    <a:pt x="1453" y="2743"/>
                    <a:pt x="1429" y="2743"/>
                  </a:cubicBezTo>
                  <a:close/>
                  <a:moveTo>
                    <a:pt x="559" y="2776"/>
                  </a:moveTo>
                  <a:cubicBezTo>
                    <a:pt x="540" y="2776"/>
                    <a:pt x="522" y="2795"/>
                    <a:pt x="512" y="2815"/>
                  </a:cubicBezTo>
                  <a:cubicBezTo>
                    <a:pt x="500" y="2827"/>
                    <a:pt x="524" y="2862"/>
                    <a:pt x="548" y="2862"/>
                  </a:cubicBezTo>
                  <a:cubicBezTo>
                    <a:pt x="596" y="2886"/>
                    <a:pt x="667" y="2898"/>
                    <a:pt x="726" y="2898"/>
                  </a:cubicBezTo>
                  <a:lnTo>
                    <a:pt x="738" y="2898"/>
                  </a:lnTo>
                  <a:cubicBezTo>
                    <a:pt x="750" y="2898"/>
                    <a:pt x="774" y="2886"/>
                    <a:pt x="774" y="2862"/>
                  </a:cubicBezTo>
                  <a:cubicBezTo>
                    <a:pt x="774" y="2838"/>
                    <a:pt x="762" y="2815"/>
                    <a:pt x="738" y="2815"/>
                  </a:cubicBezTo>
                  <a:cubicBezTo>
                    <a:pt x="679" y="2803"/>
                    <a:pt x="619" y="2791"/>
                    <a:pt x="572" y="2779"/>
                  </a:cubicBezTo>
                  <a:cubicBezTo>
                    <a:pt x="567" y="2777"/>
                    <a:pt x="563" y="2776"/>
                    <a:pt x="559" y="2776"/>
                  </a:cubicBezTo>
                  <a:close/>
                  <a:moveTo>
                    <a:pt x="1084" y="2803"/>
                  </a:moveTo>
                  <a:cubicBezTo>
                    <a:pt x="1024" y="2815"/>
                    <a:pt x="965" y="2815"/>
                    <a:pt x="905" y="2815"/>
                  </a:cubicBezTo>
                  <a:cubicBezTo>
                    <a:pt x="881" y="2815"/>
                    <a:pt x="869" y="2838"/>
                    <a:pt x="869" y="2862"/>
                  </a:cubicBezTo>
                  <a:cubicBezTo>
                    <a:pt x="869" y="2886"/>
                    <a:pt x="893" y="2910"/>
                    <a:pt x="905" y="2910"/>
                  </a:cubicBezTo>
                  <a:cubicBezTo>
                    <a:pt x="965" y="2910"/>
                    <a:pt x="1036" y="2898"/>
                    <a:pt x="1096" y="2898"/>
                  </a:cubicBezTo>
                  <a:cubicBezTo>
                    <a:pt x="1119" y="2886"/>
                    <a:pt x="1131" y="2874"/>
                    <a:pt x="1131" y="2850"/>
                  </a:cubicBezTo>
                  <a:cubicBezTo>
                    <a:pt x="1131" y="2827"/>
                    <a:pt x="1107" y="2803"/>
                    <a:pt x="1084" y="28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734720" y="2800957"/>
              <a:ext cx="152947" cy="182612"/>
            </a:xfrm>
            <a:custGeom>
              <a:avLst/>
              <a:gdLst/>
              <a:ahLst/>
              <a:cxnLst/>
              <a:rect l="l" t="t" r="r" b="b"/>
              <a:pathLst>
                <a:path w="4965" h="5928" extrusionOk="0">
                  <a:moveTo>
                    <a:pt x="3427" y="1"/>
                  </a:moveTo>
                  <a:cubicBezTo>
                    <a:pt x="2794" y="1"/>
                    <a:pt x="2102" y="164"/>
                    <a:pt x="1679" y="758"/>
                  </a:cubicBezTo>
                  <a:cubicBezTo>
                    <a:pt x="0" y="3115"/>
                    <a:pt x="2917" y="4104"/>
                    <a:pt x="2155" y="5044"/>
                  </a:cubicBezTo>
                  <a:cubicBezTo>
                    <a:pt x="2155" y="5044"/>
                    <a:pt x="2313" y="5091"/>
                    <a:pt x="2505" y="5091"/>
                  </a:cubicBezTo>
                  <a:cubicBezTo>
                    <a:pt x="2874" y="5091"/>
                    <a:pt x="3370" y="4921"/>
                    <a:pt x="3143" y="3937"/>
                  </a:cubicBezTo>
                  <a:lnTo>
                    <a:pt x="3143" y="3937"/>
                  </a:lnTo>
                  <a:cubicBezTo>
                    <a:pt x="3143" y="3937"/>
                    <a:pt x="3905" y="4889"/>
                    <a:pt x="3167" y="5604"/>
                  </a:cubicBezTo>
                  <a:cubicBezTo>
                    <a:pt x="3167" y="5604"/>
                    <a:pt x="3442" y="5927"/>
                    <a:pt x="3765" y="5927"/>
                  </a:cubicBezTo>
                  <a:cubicBezTo>
                    <a:pt x="4016" y="5927"/>
                    <a:pt x="4297" y="5731"/>
                    <a:pt x="4501" y="5032"/>
                  </a:cubicBezTo>
                  <a:cubicBezTo>
                    <a:pt x="4965" y="3449"/>
                    <a:pt x="3155" y="1377"/>
                    <a:pt x="4727" y="889"/>
                  </a:cubicBezTo>
                  <a:lnTo>
                    <a:pt x="4894" y="246"/>
                  </a:lnTo>
                  <a:cubicBezTo>
                    <a:pt x="4894" y="246"/>
                    <a:pt x="4204" y="1"/>
                    <a:pt x="342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822360" y="2789806"/>
              <a:ext cx="150051" cy="132431"/>
            </a:xfrm>
            <a:custGeom>
              <a:avLst/>
              <a:gdLst/>
              <a:ahLst/>
              <a:cxnLst/>
              <a:rect l="l" t="t" r="r" b="b"/>
              <a:pathLst>
                <a:path w="4871" h="4299" extrusionOk="0">
                  <a:moveTo>
                    <a:pt x="2382" y="1"/>
                  </a:moveTo>
                  <a:cubicBezTo>
                    <a:pt x="1" y="3954"/>
                    <a:pt x="4013" y="4299"/>
                    <a:pt x="4013" y="4299"/>
                  </a:cubicBezTo>
                  <a:cubicBezTo>
                    <a:pt x="4870" y="3156"/>
                    <a:pt x="3954" y="1060"/>
                    <a:pt x="3954" y="1060"/>
                  </a:cubicBezTo>
                  <a:cubicBezTo>
                    <a:pt x="3584" y="465"/>
                    <a:pt x="2382" y="1"/>
                    <a:pt x="238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884802" y="2721603"/>
              <a:ext cx="186617" cy="123805"/>
            </a:xfrm>
            <a:custGeom>
              <a:avLst/>
              <a:gdLst/>
              <a:ahLst/>
              <a:cxnLst/>
              <a:rect l="l" t="t" r="r" b="b"/>
              <a:pathLst>
                <a:path w="6058" h="4019" extrusionOk="0">
                  <a:moveTo>
                    <a:pt x="4796" y="0"/>
                  </a:moveTo>
                  <a:cubicBezTo>
                    <a:pt x="4638" y="563"/>
                    <a:pt x="4495" y="746"/>
                    <a:pt x="4300" y="746"/>
                  </a:cubicBezTo>
                  <a:cubicBezTo>
                    <a:pt x="3966" y="746"/>
                    <a:pt x="3477" y="214"/>
                    <a:pt x="2486" y="131"/>
                  </a:cubicBezTo>
                  <a:cubicBezTo>
                    <a:pt x="2399" y="124"/>
                    <a:pt x="2315" y="120"/>
                    <a:pt x="2234" y="120"/>
                  </a:cubicBezTo>
                  <a:cubicBezTo>
                    <a:pt x="33" y="120"/>
                    <a:pt x="22" y="2822"/>
                    <a:pt x="22" y="2822"/>
                  </a:cubicBezTo>
                  <a:cubicBezTo>
                    <a:pt x="0" y="3698"/>
                    <a:pt x="564" y="4018"/>
                    <a:pt x="1332" y="4018"/>
                  </a:cubicBezTo>
                  <a:cubicBezTo>
                    <a:pt x="2734" y="4018"/>
                    <a:pt x="4817" y="2947"/>
                    <a:pt x="5248" y="2239"/>
                  </a:cubicBezTo>
                  <a:cubicBezTo>
                    <a:pt x="6058" y="893"/>
                    <a:pt x="4796" y="0"/>
                    <a:pt x="479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908553" y="2759863"/>
              <a:ext cx="123990" cy="47963"/>
            </a:xfrm>
            <a:custGeom>
              <a:avLst/>
              <a:gdLst/>
              <a:ahLst/>
              <a:cxnLst/>
              <a:rect l="l" t="t" r="r" b="b"/>
              <a:pathLst>
                <a:path w="4025" h="1557" extrusionOk="0">
                  <a:moveTo>
                    <a:pt x="1029" y="0"/>
                  </a:moveTo>
                  <a:cubicBezTo>
                    <a:pt x="836" y="0"/>
                    <a:pt x="663" y="58"/>
                    <a:pt x="513" y="175"/>
                  </a:cubicBezTo>
                  <a:cubicBezTo>
                    <a:pt x="24" y="556"/>
                    <a:pt x="1" y="1473"/>
                    <a:pt x="1" y="1509"/>
                  </a:cubicBezTo>
                  <a:cubicBezTo>
                    <a:pt x="1" y="1532"/>
                    <a:pt x="13" y="1556"/>
                    <a:pt x="48" y="1556"/>
                  </a:cubicBezTo>
                  <a:cubicBezTo>
                    <a:pt x="72" y="1556"/>
                    <a:pt x="84" y="1532"/>
                    <a:pt x="84" y="1509"/>
                  </a:cubicBezTo>
                  <a:cubicBezTo>
                    <a:pt x="84" y="1497"/>
                    <a:pt x="108" y="604"/>
                    <a:pt x="572" y="247"/>
                  </a:cubicBezTo>
                  <a:cubicBezTo>
                    <a:pt x="705" y="138"/>
                    <a:pt x="856" y="88"/>
                    <a:pt x="1032" y="88"/>
                  </a:cubicBezTo>
                  <a:cubicBezTo>
                    <a:pt x="1108" y="88"/>
                    <a:pt x="1189" y="98"/>
                    <a:pt x="1275" y="116"/>
                  </a:cubicBezTo>
                  <a:cubicBezTo>
                    <a:pt x="1656" y="199"/>
                    <a:pt x="2049" y="377"/>
                    <a:pt x="2430" y="556"/>
                  </a:cubicBezTo>
                  <a:cubicBezTo>
                    <a:pt x="2855" y="746"/>
                    <a:pt x="3233" y="923"/>
                    <a:pt x="3520" y="923"/>
                  </a:cubicBezTo>
                  <a:cubicBezTo>
                    <a:pt x="3611" y="923"/>
                    <a:pt x="3692" y="905"/>
                    <a:pt x="3763" y="866"/>
                  </a:cubicBezTo>
                  <a:cubicBezTo>
                    <a:pt x="3906" y="782"/>
                    <a:pt x="3989" y="628"/>
                    <a:pt x="4025" y="389"/>
                  </a:cubicBezTo>
                  <a:cubicBezTo>
                    <a:pt x="4025" y="366"/>
                    <a:pt x="4013" y="342"/>
                    <a:pt x="3989" y="342"/>
                  </a:cubicBezTo>
                  <a:cubicBezTo>
                    <a:pt x="3985" y="340"/>
                    <a:pt x="3980" y="339"/>
                    <a:pt x="3976" y="339"/>
                  </a:cubicBezTo>
                  <a:cubicBezTo>
                    <a:pt x="3957" y="339"/>
                    <a:pt x="3939" y="358"/>
                    <a:pt x="3930" y="377"/>
                  </a:cubicBezTo>
                  <a:cubicBezTo>
                    <a:pt x="3906" y="592"/>
                    <a:pt x="3834" y="723"/>
                    <a:pt x="3727" y="782"/>
                  </a:cubicBezTo>
                  <a:cubicBezTo>
                    <a:pt x="3667" y="815"/>
                    <a:pt x="3596" y="830"/>
                    <a:pt x="3516" y="830"/>
                  </a:cubicBezTo>
                  <a:cubicBezTo>
                    <a:pt x="3248" y="830"/>
                    <a:pt x="2878" y="665"/>
                    <a:pt x="2465" y="473"/>
                  </a:cubicBezTo>
                  <a:cubicBezTo>
                    <a:pt x="2096" y="306"/>
                    <a:pt x="1679" y="116"/>
                    <a:pt x="1287" y="32"/>
                  </a:cubicBezTo>
                  <a:cubicBezTo>
                    <a:pt x="1197" y="11"/>
                    <a:pt x="1111" y="0"/>
                    <a:pt x="1029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923955" y="2792209"/>
              <a:ext cx="73378" cy="30651"/>
            </a:xfrm>
            <a:custGeom>
              <a:avLst/>
              <a:gdLst/>
              <a:ahLst/>
              <a:cxnLst/>
              <a:rect l="l" t="t" r="r" b="b"/>
              <a:pathLst>
                <a:path w="2382" h="995" extrusionOk="0">
                  <a:moveTo>
                    <a:pt x="1093" y="1"/>
                  </a:moveTo>
                  <a:cubicBezTo>
                    <a:pt x="964" y="1"/>
                    <a:pt x="842" y="22"/>
                    <a:pt x="727" y="66"/>
                  </a:cubicBezTo>
                  <a:cubicBezTo>
                    <a:pt x="179" y="268"/>
                    <a:pt x="13" y="911"/>
                    <a:pt x="13" y="935"/>
                  </a:cubicBezTo>
                  <a:cubicBezTo>
                    <a:pt x="1" y="959"/>
                    <a:pt x="25" y="982"/>
                    <a:pt x="48" y="994"/>
                  </a:cubicBezTo>
                  <a:lnTo>
                    <a:pt x="60" y="994"/>
                  </a:lnTo>
                  <a:cubicBezTo>
                    <a:pt x="72" y="994"/>
                    <a:pt x="96" y="982"/>
                    <a:pt x="96" y="959"/>
                  </a:cubicBezTo>
                  <a:cubicBezTo>
                    <a:pt x="96" y="947"/>
                    <a:pt x="251" y="340"/>
                    <a:pt x="763" y="149"/>
                  </a:cubicBezTo>
                  <a:cubicBezTo>
                    <a:pt x="865" y="110"/>
                    <a:pt x="975" y="91"/>
                    <a:pt x="1092" y="91"/>
                  </a:cubicBezTo>
                  <a:cubicBezTo>
                    <a:pt x="1438" y="91"/>
                    <a:pt x="1848" y="260"/>
                    <a:pt x="2311" y="590"/>
                  </a:cubicBezTo>
                  <a:cubicBezTo>
                    <a:pt x="2315" y="594"/>
                    <a:pt x="2324" y="597"/>
                    <a:pt x="2334" y="597"/>
                  </a:cubicBezTo>
                  <a:cubicBezTo>
                    <a:pt x="2348" y="597"/>
                    <a:pt x="2363" y="592"/>
                    <a:pt x="2370" y="578"/>
                  </a:cubicBezTo>
                  <a:cubicBezTo>
                    <a:pt x="2382" y="554"/>
                    <a:pt x="2382" y="530"/>
                    <a:pt x="2358" y="518"/>
                  </a:cubicBezTo>
                  <a:cubicBezTo>
                    <a:pt x="1883" y="175"/>
                    <a:pt x="1459" y="1"/>
                    <a:pt x="109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911849" y="2838077"/>
              <a:ext cx="24983" cy="64013"/>
            </a:xfrm>
            <a:custGeom>
              <a:avLst/>
              <a:gdLst/>
              <a:ahLst/>
              <a:cxnLst/>
              <a:rect l="l" t="t" r="r" b="b"/>
              <a:pathLst>
                <a:path w="811" h="2078" extrusionOk="0">
                  <a:moveTo>
                    <a:pt x="410" y="1"/>
                  </a:moveTo>
                  <a:cubicBezTo>
                    <a:pt x="394" y="1"/>
                    <a:pt x="379" y="12"/>
                    <a:pt x="370" y="29"/>
                  </a:cubicBezTo>
                  <a:cubicBezTo>
                    <a:pt x="370" y="41"/>
                    <a:pt x="251" y="398"/>
                    <a:pt x="239" y="827"/>
                  </a:cubicBezTo>
                  <a:cubicBezTo>
                    <a:pt x="215" y="1398"/>
                    <a:pt x="382" y="1827"/>
                    <a:pt x="727" y="2065"/>
                  </a:cubicBezTo>
                  <a:cubicBezTo>
                    <a:pt x="739" y="2077"/>
                    <a:pt x="751" y="2077"/>
                    <a:pt x="751" y="2077"/>
                  </a:cubicBezTo>
                  <a:cubicBezTo>
                    <a:pt x="775" y="2077"/>
                    <a:pt x="787" y="2065"/>
                    <a:pt x="799" y="2053"/>
                  </a:cubicBezTo>
                  <a:cubicBezTo>
                    <a:pt x="810" y="2029"/>
                    <a:pt x="799" y="2006"/>
                    <a:pt x="775" y="1994"/>
                  </a:cubicBezTo>
                  <a:cubicBezTo>
                    <a:pt x="1" y="1458"/>
                    <a:pt x="453" y="65"/>
                    <a:pt x="453" y="53"/>
                  </a:cubicBezTo>
                  <a:cubicBezTo>
                    <a:pt x="465" y="29"/>
                    <a:pt x="453" y="5"/>
                    <a:pt x="429" y="5"/>
                  </a:cubicBezTo>
                  <a:cubicBezTo>
                    <a:pt x="423" y="2"/>
                    <a:pt x="417" y="1"/>
                    <a:pt x="410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892781" y="2837245"/>
              <a:ext cx="21687" cy="63366"/>
            </a:xfrm>
            <a:custGeom>
              <a:avLst/>
              <a:gdLst/>
              <a:ahLst/>
              <a:cxnLst/>
              <a:rect l="l" t="t" r="r" b="b"/>
              <a:pathLst>
                <a:path w="704" h="2057" extrusionOk="0">
                  <a:moveTo>
                    <a:pt x="601" y="1"/>
                  </a:moveTo>
                  <a:cubicBezTo>
                    <a:pt x="592" y="1"/>
                    <a:pt x="582" y="4"/>
                    <a:pt x="572" y="9"/>
                  </a:cubicBezTo>
                  <a:cubicBezTo>
                    <a:pt x="548" y="9"/>
                    <a:pt x="167" y="211"/>
                    <a:pt x="84" y="663"/>
                  </a:cubicBezTo>
                  <a:cubicBezTo>
                    <a:pt x="1" y="1068"/>
                    <a:pt x="179" y="1533"/>
                    <a:pt x="620" y="2045"/>
                  </a:cubicBezTo>
                  <a:cubicBezTo>
                    <a:pt x="620" y="2056"/>
                    <a:pt x="632" y="2056"/>
                    <a:pt x="644" y="2056"/>
                  </a:cubicBezTo>
                  <a:cubicBezTo>
                    <a:pt x="656" y="2056"/>
                    <a:pt x="667" y="2056"/>
                    <a:pt x="679" y="2045"/>
                  </a:cubicBezTo>
                  <a:cubicBezTo>
                    <a:pt x="691" y="2033"/>
                    <a:pt x="703" y="2009"/>
                    <a:pt x="679" y="1985"/>
                  </a:cubicBezTo>
                  <a:cubicBezTo>
                    <a:pt x="263" y="1497"/>
                    <a:pt x="96" y="1056"/>
                    <a:pt x="167" y="675"/>
                  </a:cubicBezTo>
                  <a:cubicBezTo>
                    <a:pt x="251" y="271"/>
                    <a:pt x="608" y="80"/>
                    <a:pt x="608" y="80"/>
                  </a:cubicBezTo>
                  <a:cubicBezTo>
                    <a:pt x="632" y="68"/>
                    <a:pt x="644" y="44"/>
                    <a:pt x="632" y="21"/>
                  </a:cubicBezTo>
                  <a:cubicBezTo>
                    <a:pt x="625" y="7"/>
                    <a:pt x="614" y="1"/>
                    <a:pt x="601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902022" y="2903877"/>
              <a:ext cx="72207" cy="60840"/>
            </a:xfrm>
            <a:custGeom>
              <a:avLst/>
              <a:gdLst/>
              <a:ahLst/>
              <a:cxnLst/>
              <a:rect l="l" t="t" r="r" b="b"/>
              <a:pathLst>
                <a:path w="2344" h="1975" extrusionOk="0">
                  <a:moveTo>
                    <a:pt x="710" y="0"/>
                  </a:moveTo>
                  <a:cubicBezTo>
                    <a:pt x="467" y="0"/>
                    <a:pt x="234" y="115"/>
                    <a:pt x="153" y="513"/>
                  </a:cubicBezTo>
                  <a:cubicBezTo>
                    <a:pt x="0" y="1267"/>
                    <a:pt x="567" y="1975"/>
                    <a:pt x="1172" y="1975"/>
                  </a:cubicBezTo>
                  <a:cubicBezTo>
                    <a:pt x="1321" y="1975"/>
                    <a:pt x="1473" y="1931"/>
                    <a:pt x="1618" y="1834"/>
                  </a:cubicBezTo>
                  <a:cubicBezTo>
                    <a:pt x="2344" y="1334"/>
                    <a:pt x="1391" y="215"/>
                    <a:pt x="1391" y="215"/>
                  </a:cubicBezTo>
                  <a:cubicBezTo>
                    <a:pt x="1391" y="215"/>
                    <a:pt x="1042" y="0"/>
                    <a:pt x="7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924325" y="2920018"/>
              <a:ext cx="26431" cy="23874"/>
            </a:xfrm>
            <a:custGeom>
              <a:avLst/>
              <a:gdLst/>
              <a:ahLst/>
              <a:cxnLst/>
              <a:rect l="l" t="t" r="r" b="b"/>
              <a:pathLst>
                <a:path w="858" h="775" extrusionOk="0">
                  <a:moveTo>
                    <a:pt x="323" y="0"/>
                  </a:moveTo>
                  <a:cubicBezTo>
                    <a:pt x="318" y="0"/>
                    <a:pt x="314" y="0"/>
                    <a:pt x="310" y="1"/>
                  </a:cubicBezTo>
                  <a:cubicBezTo>
                    <a:pt x="84" y="36"/>
                    <a:pt x="13" y="489"/>
                    <a:pt x="1" y="536"/>
                  </a:cubicBezTo>
                  <a:cubicBezTo>
                    <a:pt x="1" y="560"/>
                    <a:pt x="13" y="584"/>
                    <a:pt x="36" y="596"/>
                  </a:cubicBezTo>
                  <a:cubicBezTo>
                    <a:pt x="60" y="596"/>
                    <a:pt x="84" y="572"/>
                    <a:pt x="84" y="548"/>
                  </a:cubicBezTo>
                  <a:cubicBezTo>
                    <a:pt x="120" y="382"/>
                    <a:pt x="203" y="108"/>
                    <a:pt x="322" y="96"/>
                  </a:cubicBezTo>
                  <a:cubicBezTo>
                    <a:pt x="326" y="95"/>
                    <a:pt x="330" y="95"/>
                    <a:pt x="335" y="95"/>
                  </a:cubicBezTo>
                  <a:cubicBezTo>
                    <a:pt x="410" y="95"/>
                    <a:pt x="549" y="199"/>
                    <a:pt x="763" y="739"/>
                  </a:cubicBezTo>
                  <a:cubicBezTo>
                    <a:pt x="775" y="763"/>
                    <a:pt x="786" y="774"/>
                    <a:pt x="810" y="774"/>
                  </a:cubicBezTo>
                  <a:cubicBezTo>
                    <a:pt x="810" y="774"/>
                    <a:pt x="822" y="774"/>
                    <a:pt x="822" y="763"/>
                  </a:cubicBezTo>
                  <a:cubicBezTo>
                    <a:pt x="846" y="763"/>
                    <a:pt x="858" y="727"/>
                    <a:pt x="846" y="715"/>
                  </a:cubicBezTo>
                  <a:cubicBezTo>
                    <a:pt x="660" y="227"/>
                    <a:pt x="486" y="0"/>
                    <a:pt x="32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821621" y="2819841"/>
              <a:ext cx="54309" cy="70143"/>
            </a:xfrm>
            <a:custGeom>
              <a:avLst/>
              <a:gdLst/>
              <a:ahLst/>
              <a:cxnLst/>
              <a:rect l="l" t="t" r="r" b="b"/>
              <a:pathLst>
                <a:path w="1763" h="2277" extrusionOk="0">
                  <a:moveTo>
                    <a:pt x="1368" y="1"/>
                  </a:moveTo>
                  <a:cubicBezTo>
                    <a:pt x="1065" y="1"/>
                    <a:pt x="630" y="63"/>
                    <a:pt x="346" y="383"/>
                  </a:cubicBezTo>
                  <a:cubicBezTo>
                    <a:pt x="13" y="752"/>
                    <a:pt x="1" y="1383"/>
                    <a:pt x="287" y="2252"/>
                  </a:cubicBezTo>
                  <a:cubicBezTo>
                    <a:pt x="299" y="2264"/>
                    <a:pt x="310" y="2276"/>
                    <a:pt x="334" y="2276"/>
                  </a:cubicBezTo>
                  <a:lnTo>
                    <a:pt x="346" y="2276"/>
                  </a:lnTo>
                  <a:cubicBezTo>
                    <a:pt x="370" y="2264"/>
                    <a:pt x="382" y="2240"/>
                    <a:pt x="370" y="2217"/>
                  </a:cubicBezTo>
                  <a:cubicBezTo>
                    <a:pt x="96" y="1395"/>
                    <a:pt x="108" y="788"/>
                    <a:pt x="418" y="443"/>
                  </a:cubicBezTo>
                  <a:cubicBezTo>
                    <a:pt x="665" y="153"/>
                    <a:pt x="1068" y="94"/>
                    <a:pt x="1357" y="94"/>
                  </a:cubicBezTo>
                  <a:cubicBezTo>
                    <a:pt x="1555" y="94"/>
                    <a:pt x="1699" y="121"/>
                    <a:pt x="1703" y="121"/>
                  </a:cubicBezTo>
                  <a:cubicBezTo>
                    <a:pt x="1727" y="121"/>
                    <a:pt x="1751" y="109"/>
                    <a:pt x="1763" y="85"/>
                  </a:cubicBezTo>
                  <a:cubicBezTo>
                    <a:pt x="1763" y="62"/>
                    <a:pt x="1739" y="38"/>
                    <a:pt x="1715" y="26"/>
                  </a:cubicBezTo>
                  <a:cubicBezTo>
                    <a:pt x="1701" y="26"/>
                    <a:pt x="1562" y="1"/>
                    <a:pt x="1368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777262" y="2807765"/>
              <a:ext cx="87671" cy="114841"/>
            </a:xfrm>
            <a:custGeom>
              <a:avLst/>
              <a:gdLst/>
              <a:ahLst/>
              <a:cxnLst/>
              <a:rect l="l" t="t" r="r" b="b"/>
              <a:pathLst>
                <a:path w="2846" h="3728" extrusionOk="0">
                  <a:moveTo>
                    <a:pt x="2132" y="0"/>
                  </a:moveTo>
                  <a:cubicBezTo>
                    <a:pt x="1646" y="0"/>
                    <a:pt x="1016" y="176"/>
                    <a:pt x="655" y="978"/>
                  </a:cubicBezTo>
                  <a:cubicBezTo>
                    <a:pt x="0" y="2394"/>
                    <a:pt x="1250" y="3704"/>
                    <a:pt x="1262" y="3716"/>
                  </a:cubicBezTo>
                  <a:cubicBezTo>
                    <a:pt x="1274" y="3728"/>
                    <a:pt x="1286" y="3728"/>
                    <a:pt x="1298" y="3728"/>
                  </a:cubicBezTo>
                  <a:cubicBezTo>
                    <a:pt x="1310" y="3728"/>
                    <a:pt x="1322" y="3728"/>
                    <a:pt x="1334" y="3716"/>
                  </a:cubicBezTo>
                  <a:cubicBezTo>
                    <a:pt x="1346" y="3704"/>
                    <a:pt x="1346" y="3668"/>
                    <a:pt x="1334" y="3656"/>
                  </a:cubicBezTo>
                  <a:cubicBezTo>
                    <a:pt x="1334" y="3656"/>
                    <a:pt x="1024" y="3335"/>
                    <a:pt x="798" y="2847"/>
                  </a:cubicBezTo>
                  <a:cubicBezTo>
                    <a:pt x="488" y="2204"/>
                    <a:pt x="465" y="1585"/>
                    <a:pt x="726" y="1013"/>
                  </a:cubicBezTo>
                  <a:cubicBezTo>
                    <a:pt x="1075" y="249"/>
                    <a:pt x="1665" y="78"/>
                    <a:pt x="2122" y="78"/>
                  </a:cubicBezTo>
                  <a:cubicBezTo>
                    <a:pt x="2478" y="78"/>
                    <a:pt x="2754" y="181"/>
                    <a:pt x="2774" y="192"/>
                  </a:cubicBezTo>
                  <a:cubicBezTo>
                    <a:pt x="2781" y="195"/>
                    <a:pt x="2787" y="196"/>
                    <a:pt x="2793" y="196"/>
                  </a:cubicBezTo>
                  <a:cubicBezTo>
                    <a:pt x="2810" y="196"/>
                    <a:pt x="2825" y="185"/>
                    <a:pt x="2834" y="168"/>
                  </a:cubicBezTo>
                  <a:cubicBezTo>
                    <a:pt x="2846" y="144"/>
                    <a:pt x="2834" y="120"/>
                    <a:pt x="2810" y="108"/>
                  </a:cubicBezTo>
                  <a:cubicBezTo>
                    <a:pt x="2805" y="108"/>
                    <a:pt x="2512" y="0"/>
                    <a:pt x="2132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1122031" y="2700132"/>
              <a:ext cx="185600" cy="169119"/>
            </a:xfrm>
            <a:custGeom>
              <a:avLst/>
              <a:gdLst/>
              <a:ahLst/>
              <a:cxnLst/>
              <a:rect l="l" t="t" r="r" b="b"/>
              <a:pathLst>
                <a:path w="6025" h="5490" extrusionOk="0">
                  <a:moveTo>
                    <a:pt x="3012" y="1"/>
                  </a:moveTo>
                  <a:cubicBezTo>
                    <a:pt x="2310" y="1"/>
                    <a:pt x="1607" y="269"/>
                    <a:pt x="1072" y="804"/>
                  </a:cubicBezTo>
                  <a:cubicBezTo>
                    <a:pt x="0" y="1876"/>
                    <a:pt x="0" y="3614"/>
                    <a:pt x="1072" y="4686"/>
                  </a:cubicBezTo>
                  <a:cubicBezTo>
                    <a:pt x="1607" y="5222"/>
                    <a:pt x="2310" y="5490"/>
                    <a:pt x="3012" y="5490"/>
                  </a:cubicBezTo>
                  <a:cubicBezTo>
                    <a:pt x="3715" y="5490"/>
                    <a:pt x="4417" y="5222"/>
                    <a:pt x="4953" y="4686"/>
                  </a:cubicBezTo>
                  <a:cubicBezTo>
                    <a:pt x="6025" y="3614"/>
                    <a:pt x="6025" y="1876"/>
                    <a:pt x="4953" y="804"/>
                  </a:cubicBezTo>
                  <a:cubicBezTo>
                    <a:pt x="4417" y="269"/>
                    <a:pt x="3715" y="1"/>
                    <a:pt x="30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1127515" y="2698715"/>
              <a:ext cx="175712" cy="172200"/>
            </a:xfrm>
            <a:custGeom>
              <a:avLst/>
              <a:gdLst/>
              <a:ahLst/>
              <a:cxnLst/>
              <a:rect l="l" t="t" r="r" b="b"/>
              <a:pathLst>
                <a:path w="5704" h="5590" extrusionOk="0">
                  <a:moveTo>
                    <a:pt x="2834" y="88"/>
                  </a:moveTo>
                  <a:cubicBezTo>
                    <a:pt x="2882" y="88"/>
                    <a:pt x="2930" y="88"/>
                    <a:pt x="2977" y="100"/>
                  </a:cubicBezTo>
                  <a:cubicBezTo>
                    <a:pt x="4466" y="184"/>
                    <a:pt x="5609" y="1458"/>
                    <a:pt x="5525" y="2946"/>
                  </a:cubicBezTo>
                  <a:cubicBezTo>
                    <a:pt x="5445" y="4372"/>
                    <a:pt x="4264" y="5498"/>
                    <a:pt x="2832" y="5498"/>
                  </a:cubicBezTo>
                  <a:cubicBezTo>
                    <a:pt x="2782" y="5498"/>
                    <a:pt x="2731" y="5497"/>
                    <a:pt x="2680" y="5494"/>
                  </a:cubicBezTo>
                  <a:cubicBezTo>
                    <a:pt x="1965" y="5446"/>
                    <a:pt x="1298" y="5137"/>
                    <a:pt x="822" y="4589"/>
                  </a:cubicBezTo>
                  <a:cubicBezTo>
                    <a:pt x="334" y="4053"/>
                    <a:pt x="96" y="3363"/>
                    <a:pt x="132" y="2648"/>
                  </a:cubicBezTo>
                  <a:cubicBezTo>
                    <a:pt x="215" y="1208"/>
                    <a:pt x="1406" y="88"/>
                    <a:pt x="2834" y="88"/>
                  </a:cubicBezTo>
                  <a:close/>
                  <a:moveTo>
                    <a:pt x="2836" y="1"/>
                  </a:moveTo>
                  <a:cubicBezTo>
                    <a:pt x="1356" y="1"/>
                    <a:pt x="129" y="1163"/>
                    <a:pt x="48" y="2636"/>
                  </a:cubicBezTo>
                  <a:cubicBezTo>
                    <a:pt x="1" y="3386"/>
                    <a:pt x="251" y="4101"/>
                    <a:pt x="751" y="4660"/>
                  </a:cubicBezTo>
                  <a:cubicBezTo>
                    <a:pt x="1251" y="5208"/>
                    <a:pt x="1929" y="5541"/>
                    <a:pt x="2680" y="5577"/>
                  </a:cubicBezTo>
                  <a:cubicBezTo>
                    <a:pt x="2727" y="5589"/>
                    <a:pt x="2787" y="5589"/>
                    <a:pt x="2834" y="5589"/>
                  </a:cubicBezTo>
                  <a:cubicBezTo>
                    <a:pt x="4311" y="5589"/>
                    <a:pt x="5537" y="4422"/>
                    <a:pt x="5620" y="2946"/>
                  </a:cubicBezTo>
                  <a:cubicBezTo>
                    <a:pt x="5704" y="1410"/>
                    <a:pt x="4525" y="100"/>
                    <a:pt x="2989" y="5"/>
                  </a:cubicBezTo>
                  <a:cubicBezTo>
                    <a:pt x="2938" y="2"/>
                    <a:pt x="2887" y="1"/>
                    <a:pt x="28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1244142" y="2866171"/>
              <a:ext cx="28279" cy="23443"/>
            </a:xfrm>
            <a:custGeom>
              <a:avLst/>
              <a:gdLst/>
              <a:ahLst/>
              <a:cxnLst/>
              <a:rect l="l" t="t" r="r" b="b"/>
              <a:pathLst>
                <a:path w="918" h="761" extrusionOk="0">
                  <a:moveTo>
                    <a:pt x="599" y="1"/>
                  </a:moveTo>
                  <a:cubicBezTo>
                    <a:pt x="544" y="1"/>
                    <a:pt x="491" y="12"/>
                    <a:pt x="441" y="34"/>
                  </a:cubicBezTo>
                  <a:cubicBezTo>
                    <a:pt x="120" y="177"/>
                    <a:pt x="13" y="677"/>
                    <a:pt x="13" y="701"/>
                  </a:cubicBezTo>
                  <a:cubicBezTo>
                    <a:pt x="1" y="725"/>
                    <a:pt x="25" y="748"/>
                    <a:pt x="48" y="760"/>
                  </a:cubicBezTo>
                  <a:lnTo>
                    <a:pt x="60" y="760"/>
                  </a:lnTo>
                  <a:cubicBezTo>
                    <a:pt x="72" y="760"/>
                    <a:pt x="96" y="748"/>
                    <a:pt x="96" y="725"/>
                  </a:cubicBezTo>
                  <a:cubicBezTo>
                    <a:pt x="96" y="713"/>
                    <a:pt x="203" y="236"/>
                    <a:pt x="477" y="117"/>
                  </a:cubicBezTo>
                  <a:cubicBezTo>
                    <a:pt x="518" y="99"/>
                    <a:pt x="561" y="90"/>
                    <a:pt x="607" y="90"/>
                  </a:cubicBezTo>
                  <a:cubicBezTo>
                    <a:pt x="680" y="90"/>
                    <a:pt x="758" y="114"/>
                    <a:pt x="846" y="165"/>
                  </a:cubicBezTo>
                  <a:cubicBezTo>
                    <a:pt x="853" y="168"/>
                    <a:pt x="859" y="170"/>
                    <a:pt x="865" y="170"/>
                  </a:cubicBezTo>
                  <a:cubicBezTo>
                    <a:pt x="882" y="170"/>
                    <a:pt x="897" y="159"/>
                    <a:pt x="906" y="141"/>
                  </a:cubicBezTo>
                  <a:cubicBezTo>
                    <a:pt x="918" y="129"/>
                    <a:pt x="906" y="94"/>
                    <a:pt x="894" y="82"/>
                  </a:cubicBezTo>
                  <a:cubicBezTo>
                    <a:pt x="790" y="30"/>
                    <a:pt x="691" y="1"/>
                    <a:pt x="59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758194" y="2966965"/>
              <a:ext cx="100363" cy="87948"/>
            </a:xfrm>
            <a:custGeom>
              <a:avLst/>
              <a:gdLst/>
              <a:ahLst/>
              <a:cxnLst/>
              <a:rect l="l" t="t" r="r" b="b"/>
              <a:pathLst>
                <a:path w="3258" h="2855" extrusionOk="0">
                  <a:moveTo>
                    <a:pt x="1333" y="0"/>
                  </a:moveTo>
                  <a:cubicBezTo>
                    <a:pt x="1039" y="0"/>
                    <a:pt x="2286" y="1036"/>
                    <a:pt x="2286" y="1036"/>
                  </a:cubicBezTo>
                  <a:cubicBezTo>
                    <a:pt x="2286" y="1036"/>
                    <a:pt x="834" y="310"/>
                    <a:pt x="405" y="286"/>
                  </a:cubicBezTo>
                  <a:cubicBezTo>
                    <a:pt x="400" y="286"/>
                    <a:pt x="395" y="286"/>
                    <a:pt x="391" y="286"/>
                  </a:cubicBezTo>
                  <a:cubicBezTo>
                    <a:pt x="29" y="286"/>
                    <a:pt x="1750" y="1274"/>
                    <a:pt x="1750" y="1274"/>
                  </a:cubicBezTo>
                  <a:cubicBezTo>
                    <a:pt x="1750" y="1274"/>
                    <a:pt x="572" y="661"/>
                    <a:pt x="238" y="661"/>
                  </a:cubicBezTo>
                  <a:cubicBezTo>
                    <a:pt x="206" y="661"/>
                    <a:pt x="181" y="667"/>
                    <a:pt x="167" y="679"/>
                  </a:cubicBezTo>
                  <a:cubicBezTo>
                    <a:pt x="0" y="834"/>
                    <a:pt x="1726" y="1775"/>
                    <a:pt x="1726" y="1775"/>
                  </a:cubicBezTo>
                  <a:cubicBezTo>
                    <a:pt x="1726" y="1775"/>
                    <a:pt x="933" y="1451"/>
                    <a:pt x="587" y="1451"/>
                  </a:cubicBezTo>
                  <a:cubicBezTo>
                    <a:pt x="492" y="1451"/>
                    <a:pt x="431" y="1475"/>
                    <a:pt x="429" y="1536"/>
                  </a:cubicBezTo>
                  <a:cubicBezTo>
                    <a:pt x="417" y="1715"/>
                    <a:pt x="2191" y="2715"/>
                    <a:pt x="2191" y="2715"/>
                  </a:cubicBezTo>
                  <a:cubicBezTo>
                    <a:pt x="2253" y="2811"/>
                    <a:pt x="2336" y="2854"/>
                    <a:pt x="2426" y="2854"/>
                  </a:cubicBezTo>
                  <a:cubicBezTo>
                    <a:pt x="2784" y="2854"/>
                    <a:pt x="3257" y="2185"/>
                    <a:pt x="3048" y="1501"/>
                  </a:cubicBezTo>
                  <a:cubicBezTo>
                    <a:pt x="2786" y="643"/>
                    <a:pt x="1941" y="155"/>
                    <a:pt x="1405" y="12"/>
                  </a:cubicBezTo>
                  <a:cubicBezTo>
                    <a:pt x="1375" y="4"/>
                    <a:pt x="1351" y="0"/>
                    <a:pt x="13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804031" y="3009661"/>
              <a:ext cx="33023" cy="26646"/>
            </a:xfrm>
            <a:custGeom>
              <a:avLst/>
              <a:gdLst/>
              <a:ahLst/>
              <a:cxnLst/>
              <a:rect l="l" t="t" r="r" b="b"/>
              <a:pathLst>
                <a:path w="1072" h="865" extrusionOk="0">
                  <a:moveTo>
                    <a:pt x="514" y="0"/>
                  </a:moveTo>
                  <a:cubicBezTo>
                    <a:pt x="371" y="0"/>
                    <a:pt x="205" y="56"/>
                    <a:pt x="24" y="174"/>
                  </a:cubicBezTo>
                  <a:cubicBezTo>
                    <a:pt x="12" y="186"/>
                    <a:pt x="0" y="222"/>
                    <a:pt x="12" y="234"/>
                  </a:cubicBezTo>
                  <a:cubicBezTo>
                    <a:pt x="20" y="248"/>
                    <a:pt x="36" y="259"/>
                    <a:pt x="50" y="259"/>
                  </a:cubicBezTo>
                  <a:cubicBezTo>
                    <a:pt x="59" y="259"/>
                    <a:pt x="67" y="255"/>
                    <a:pt x="72" y="246"/>
                  </a:cubicBezTo>
                  <a:cubicBezTo>
                    <a:pt x="240" y="142"/>
                    <a:pt x="387" y="91"/>
                    <a:pt x="508" y="91"/>
                  </a:cubicBezTo>
                  <a:cubicBezTo>
                    <a:pt x="567" y="91"/>
                    <a:pt x="620" y="103"/>
                    <a:pt x="667" y="127"/>
                  </a:cubicBezTo>
                  <a:cubicBezTo>
                    <a:pt x="953" y="269"/>
                    <a:pt x="977" y="817"/>
                    <a:pt x="977" y="817"/>
                  </a:cubicBezTo>
                  <a:cubicBezTo>
                    <a:pt x="989" y="841"/>
                    <a:pt x="1000" y="865"/>
                    <a:pt x="1024" y="865"/>
                  </a:cubicBezTo>
                  <a:lnTo>
                    <a:pt x="1036" y="865"/>
                  </a:lnTo>
                  <a:cubicBezTo>
                    <a:pt x="1060" y="865"/>
                    <a:pt x="1072" y="841"/>
                    <a:pt x="1072" y="817"/>
                  </a:cubicBezTo>
                  <a:cubicBezTo>
                    <a:pt x="1072" y="793"/>
                    <a:pt x="1048" y="222"/>
                    <a:pt x="715" y="43"/>
                  </a:cubicBezTo>
                  <a:cubicBezTo>
                    <a:pt x="654" y="15"/>
                    <a:pt x="587" y="0"/>
                    <a:pt x="51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933135" y="3056639"/>
              <a:ext cx="75195" cy="85145"/>
            </a:xfrm>
            <a:custGeom>
              <a:avLst/>
              <a:gdLst/>
              <a:ahLst/>
              <a:cxnLst/>
              <a:rect l="l" t="t" r="r" b="b"/>
              <a:pathLst>
                <a:path w="2441" h="2764" extrusionOk="0">
                  <a:moveTo>
                    <a:pt x="703" y="1"/>
                  </a:moveTo>
                  <a:cubicBezTo>
                    <a:pt x="673" y="1"/>
                    <a:pt x="649" y="10"/>
                    <a:pt x="631" y="30"/>
                  </a:cubicBezTo>
                  <a:lnTo>
                    <a:pt x="0" y="733"/>
                  </a:lnTo>
                  <a:cubicBezTo>
                    <a:pt x="0" y="733"/>
                    <a:pt x="631" y="2685"/>
                    <a:pt x="941" y="2757"/>
                  </a:cubicBezTo>
                  <a:cubicBezTo>
                    <a:pt x="961" y="2761"/>
                    <a:pt x="985" y="2764"/>
                    <a:pt x="1012" y="2764"/>
                  </a:cubicBezTo>
                  <a:cubicBezTo>
                    <a:pt x="1408" y="2764"/>
                    <a:pt x="2440" y="2294"/>
                    <a:pt x="2429" y="1959"/>
                  </a:cubicBezTo>
                  <a:cubicBezTo>
                    <a:pt x="2418" y="1627"/>
                    <a:pt x="1092" y="1"/>
                    <a:pt x="70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931656" y="3055345"/>
              <a:ext cx="77783" cy="87702"/>
            </a:xfrm>
            <a:custGeom>
              <a:avLst/>
              <a:gdLst/>
              <a:ahLst/>
              <a:cxnLst/>
              <a:rect l="l" t="t" r="r" b="b"/>
              <a:pathLst>
                <a:path w="2525" h="2847" extrusionOk="0">
                  <a:moveTo>
                    <a:pt x="751" y="96"/>
                  </a:moveTo>
                  <a:cubicBezTo>
                    <a:pt x="1108" y="96"/>
                    <a:pt x="2418" y="1680"/>
                    <a:pt x="2430" y="2001"/>
                  </a:cubicBezTo>
                  <a:cubicBezTo>
                    <a:pt x="2442" y="2061"/>
                    <a:pt x="2406" y="2120"/>
                    <a:pt x="2334" y="2192"/>
                  </a:cubicBezTo>
                  <a:cubicBezTo>
                    <a:pt x="2072" y="2465"/>
                    <a:pt x="1358" y="2763"/>
                    <a:pt x="1060" y="2763"/>
                  </a:cubicBezTo>
                  <a:cubicBezTo>
                    <a:pt x="1037" y="2763"/>
                    <a:pt x="1025" y="2751"/>
                    <a:pt x="1001" y="2751"/>
                  </a:cubicBezTo>
                  <a:cubicBezTo>
                    <a:pt x="798" y="2704"/>
                    <a:pt x="346" y="1537"/>
                    <a:pt x="108" y="787"/>
                  </a:cubicBezTo>
                  <a:lnTo>
                    <a:pt x="703" y="108"/>
                  </a:lnTo>
                  <a:cubicBezTo>
                    <a:pt x="715" y="96"/>
                    <a:pt x="727" y="96"/>
                    <a:pt x="751" y="96"/>
                  </a:cubicBezTo>
                  <a:close/>
                  <a:moveTo>
                    <a:pt x="751" y="1"/>
                  </a:moveTo>
                  <a:cubicBezTo>
                    <a:pt x="703" y="1"/>
                    <a:pt x="667" y="13"/>
                    <a:pt x="644" y="49"/>
                  </a:cubicBezTo>
                  <a:lnTo>
                    <a:pt x="13" y="751"/>
                  </a:lnTo>
                  <a:cubicBezTo>
                    <a:pt x="13" y="763"/>
                    <a:pt x="1" y="775"/>
                    <a:pt x="13" y="787"/>
                  </a:cubicBezTo>
                  <a:cubicBezTo>
                    <a:pt x="120" y="1120"/>
                    <a:pt x="667" y="2775"/>
                    <a:pt x="989" y="2846"/>
                  </a:cubicBezTo>
                  <a:lnTo>
                    <a:pt x="1060" y="2846"/>
                  </a:lnTo>
                  <a:cubicBezTo>
                    <a:pt x="1382" y="2846"/>
                    <a:pt x="2108" y="2549"/>
                    <a:pt x="2394" y="2251"/>
                  </a:cubicBezTo>
                  <a:cubicBezTo>
                    <a:pt x="2489" y="2168"/>
                    <a:pt x="2525" y="2084"/>
                    <a:pt x="2525" y="2001"/>
                  </a:cubicBezTo>
                  <a:cubicBezTo>
                    <a:pt x="2513" y="1620"/>
                    <a:pt x="1156" y="1"/>
                    <a:pt x="75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930917" y="2994905"/>
              <a:ext cx="221211" cy="254511"/>
            </a:xfrm>
            <a:custGeom>
              <a:avLst/>
              <a:gdLst/>
              <a:ahLst/>
              <a:cxnLst/>
              <a:rect l="l" t="t" r="r" b="b"/>
              <a:pathLst>
                <a:path w="7181" h="8262" extrusionOk="0">
                  <a:moveTo>
                    <a:pt x="6016" y="1"/>
                  </a:moveTo>
                  <a:cubicBezTo>
                    <a:pt x="5416" y="1"/>
                    <a:pt x="4406" y="308"/>
                    <a:pt x="4406" y="308"/>
                  </a:cubicBezTo>
                  <a:cubicBezTo>
                    <a:pt x="4406" y="308"/>
                    <a:pt x="5037" y="2427"/>
                    <a:pt x="4728" y="2868"/>
                  </a:cubicBezTo>
                  <a:cubicBezTo>
                    <a:pt x="4705" y="2899"/>
                    <a:pt x="4675" y="2913"/>
                    <a:pt x="4637" y="2913"/>
                  </a:cubicBezTo>
                  <a:cubicBezTo>
                    <a:pt x="4158" y="2913"/>
                    <a:pt x="2561" y="558"/>
                    <a:pt x="2561" y="558"/>
                  </a:cubicBezTo>
                  <a:cubicBezTo>
                    <a:pt x="2561" y="558"/>
                    <a:pt x="1" y="1415"/>
                    <a:pt x="691" y="2201"/>
                  </a:cubicBezTo>
                  <a:cubicBezTo>
                    <a:pt x="2085" y="3808"/>
                    <a:pt x="1632" y="8261"/>
                    <a:pt x="1632" y="8261"/>
                  </a:cubicBezTo>
                  <a:lnTo>
                    <a:pt x="7180" y="7761"/>
                  </a:lnTo>
                  <a:cubicBezTo>
                    <a:pt x="7180" y="7761"/>
                    <a:pt x="6573" y="594"/>
                    <a:pt x="6442" y="165"/>
                  </a:cubicBezTo>
                  <a:cubicBezTo>
                    <a:pt x="6410" y="44"/>
                    <a:pt x="6242" y="1"/>
                    <a:pt x="6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998411" y="3011602"/>
              <a:ext cx="106770" cy="90721"/>
            </a:xfrm>
            <a:custGeom>
              <a:avLst/>
              <a:gdLst/>
              <a:ahLst/>
              <a:cxnLst/>
              <a:rect l="l" t="t" r="r" b="b"/>
              <a:pathLst>
                <a:path w="3466" h="2945" extrusionOk="0">
                  <a:moveTo>
                    <a:pt x="2943" y="1"/>
                  </a:moveTo>
                  <a:cubicBezTo>
                    <a:pt x="2938" y="1"/>
                    <a:pt x="2934" y="2"/>
                    <a:pt x="2930" y="4"/>
                  </a:cubicBezTo>
                  <a:cubicBezTo>
                    <a:pt x="2906" y="4"/>
                    <a:pt x="2894" y="28"/>
                    <a:pt x="2894" y="52"/>
                  </a:cubicBezTo>
                  <a:cubicBezTo>
                    <a:pt x="2906" y="76"/>
                    <a:pt x="3370" y="2135"/>
                    <a:pt x="2870" y="2719"/>
                  </a:cubicBezTo>
                  <a:cubicBezTo>
                    <a:pt x="2784" y="2815"/>
                    <a:pt x="2679" y="2863"/>
                    <a:pt x="2546" y="2863"/>
                  </a:cubicBezTo>
                  <a:cubicBezTo>
                    <a:pt x="2532" y="2863"/>
                    <a:pt x="2516" y="2863"/>
                    <a:pt x="2501" y="2862"/>
                  </a:cubicBezTo>
                  <a:cubicBezTo>
                    <a:pt x="1429" y="2778"/>
                    <a:pt x="96" y="552"/>
                    <a:pt x="84" y="540"/>
                  </a:cubicBezTo>
                  <a:cubicBezTo>
                    <a:pt x="75" y="522"/>
                    <a:pt x="60" y="511"/>
                    <a:pt x="43" y="511"/>
                  </a:cubicBezTo>
                  <a:cubicBezTo>
                    <a:pt x="37" y="511"/>
                    <a:pt x="31" y="513"/>
                    <a:pt x="24" y="516"/>
                  </a:cubicBezTo>
                  <a:cubicBezTo>
                    <a:pt x="1" y="528"/>
                    <a:pt x="1" y="564"/>
                    <a:pt x="13" y="576"/>
                  </a:cubicBezTo>
                  <a:cubicBezTo>
                    <a:pt x="72" y="671"/>
                    <a:pt x="1382" y="2862"/>
                    <a:pt x="2501" y="2945"/>
                  </a:cubicBezTo>
                  <a:lnTo>
                    <a:pt x="2549" y="2945"/>
                  </a:lnTo>
                  <a:cubicBezTo>
                    <a:pt x="2703" y="2945"/>
                    <a:pt x="2834" y="2885"/>
                    <a:pt x="2942" y="2778"/>
                  </a:cubicBezTo>
                  <a:cubicBezTo>
                    <a:pt x="3465" y="2159"/>
                    <a:pt x="3001" y="123"/>
                    <a:pt x="2989" y="40"/>
                  </a:cubicBezTo>
                  <a:cubicBezTo>
                    <a:pt x="2979" y="20"/>
                    <a:pt x="2962" y="1"/>
                    <a:pt x="294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991819" y="3206074"/>
              <a:ext cx="144167" cy="18391"/>
            </a:xfrm>
            <a:custGeom>
              <a:avLst/>
              <a:gdLst/>
              <a:ahLst/>
              <a:cxnLst/>
              <a:rect l="l" t="t" r="r" b="b"/>
              <a:pathLst>
                <a:path w="4680" h="597" extrusionOk="0">
                  <a:moveTo>
                    <a:pt x="4635" y="0"/>
                  </a:moveTo>
                  <a:cubicBezTo>
                    <a:pt x="4626" y="0"/>
                    <a:pt x="4617" y="4"/>
                    <a:pt x="4608" y="13"/>
                  </a:cubicBezTo>
                  <a:cubicBezTo>
                    <a:pt x="3840" y="427"/>
                    <a:pt x="2235" y="503"/>
                    <a:pt x="1149" y="503"/>
                  </a:cubicBezTo>
                  <a:cubicBezTo>
                    <a:pt x="517" y="503"/>
                    <a:pt x="61" y="478"/>
                    <a:pt x="48" y="478"/>
                  </a:cubicBezTo>
                  <a:cubicBezTo>
                    <a:pt x="24" y="478"/>
                    <a:pt x="12" y="490"/>
                    <a:pt x="0" y="513"/>
                  </a:cubicBezTo>
                  <a:cubicBezTo>
                    <a:pt x="0" y="537"/>
                    <a:pt x="24" y="561"/>
                    <a:pt x="48" y="561"/>
                  </a:cubicBezTo>
                  <a:cubicBezTo>
                    <a:pt x="96" y="561"/>
                    <a:pt x="560" y="597"/>
                    <a:pt x="1179" y="597"/>
                  </a:cubicBezTo>
                  <a:cubicBezTo>
                    <a:pt x="2274" y="597"/>
                    <a:pt x="3858" y="513"/>
                    <a:pt x="4644" y="85"/>
                  </a:cubicBezTo>
                  <a:cubicBezTo>
                    <a:pt x="4668" y="73"/>
                    <a:pt x="4680" y="49"/>
                    <a:pt x="4668" y="25"/>
                  </a:cubicBezTo>
                  <a:cubicBezTo>
                    <a:pt x="4660" y="10"/>
                    <a:pt x="4648" y="0"/>
                    <a:pt x="4635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1107337" y="3048753"/>
              <a:ext cx="62072" cy="91275"/>
            </a:xfrm>
            <a:custGeom>
              <a:avLst/>
              <a:gdLst/>
              <a:ahLst/>
              <a:cxnLst/>
              <a:rect l="l" t="t" r="r" b="b"/>
              <a:pathLst>
                <a:path w="2015" h="2963" extrusionOk="0">
                  <a:moveTo>
                    <a:pt x="429" y="1"/>
                  </a:moveTo>
                  <a:lnTo>
                    <a:pt x="429" y="1"/>
                  </a:lnTo>
                  <a:cubicBezTo>
                    <a:pt x="1" y="560"/>
                    <a:pt x="429" y="2703"/>
                    <a:pt x="620" y="2930"/>
                  </a:cubicBezTo>
                  <a:cubicBezTo>
                    <a:pt x="639" y="2952"/>
                    <a:pt x="667" y="2962"/>
                    <a:pt x="702" y="2962"/>
                  </a:cubicBezTo>
                  <a:cubicBezTo>
                    <a:pt x="1040" y="2962"/>
                    <a:pt x="2015" y="2005"/>
                    <a:pt x="1692" y="1584"/>
                  </a:cubicBezTo>
                  <a:cubicBezTo>
                    <a:pt x="1334" y="1108"/>
                    <a:pt x="429" y="1"/>
                    <a:pt x="429" y="1"/>
                  </a:cubicBezTo>
                  <a:close/>
                </a:path>
              </a:pathLst>
            </a:custGeom>
            <a:solidFill>
              <a:srgbClr val="00A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984487" y="3094590"/>
              <a:ext cx="65307" cy="69003"/>
            </a:xfrm>
            <a:custGeom>
              <a:avLst/>
              <a:gdLst/>
              <a:ahLst/>
              <a:cxnLst/>
              <a:rect l="l" t="t" r="r" b="b"/>
              <a:pathLst>
                <a:path w="2120" h="2240" extrusionOk="0">
                  <a:moveTo>
                    <a:pt x="72" y="1"/>
                  </a:moveTo>
                  <a:cubicBezTo>
                    <a:pt x="48" y="1"/>
                    <a:pt x="24" y="25"/>
                    <a:pt x="24" y="49"/>
                  </a:cubicBezTo>
                  <a:cubicBezTo>
                    <a:pt x="24" y="108"/>
                    <a:pt x="0" y="1715"/>
                    <a:pt x="369" y="2061"/>
                  </a:cubicBezTo>
                  <a:cubicBezTo>
                    <a:pt x="536" y="2204"/>
                    <a:pt x="857" y="2239"/>
                    <a:pt x="1179" y="2239"/>
                  </a:cubicBezTo>
                  <a:cubicBezTo>
                    <a:pt x="1619" y="2239"/>
                    <a:pt x="2048" y="2168"/>
                    <a:pt x="2084" y="2156"/>
                  </a:cubicBezTo>
                  <a:cubicBezTo>
                    <a:pt x="2108" y="2156"/>
                    <a:pt x="2120" y="2132"/>
                    <a:pt x="2120" y="2108"/>
                  </a:cubicBezTo>
                  <a:cubicBezTo>
                    <a:pt x="2108" y="2084"/>
                    <a:pt x="2084" y="2073"/>
                    <a:pt x="2060" y="2073"/>
                  </a:cubicBezTo>
                  <a:cubicBezTo>
                    <a:pt x="2053" y="2073"/>
                    <a:pt x="1601" y="2152"/>
                    <a:pt x="1163" y="2152"/>
                  </a:cubicBezTo>
                  <a:cubicBezTo>
                    <a:pt x="863" y="2152"/>
                    <a:pt x="569" y="2115"/>
                    <a:pt x="429" y="1989"/>
                  </a:cubicBezTo>
                  <a:cubicBezTo>
                    <a:pt x="84" y="1680"/>
                    <a:pt x="119" y="60"/>
                    <a:pt x="119" y="49"/>
                  </a:cubicBezTo>
                  <a:cubicBezTo>
                    <a:pt x="119" y="25"/>
                    <a:pt x="95" y="1"/>
                    <a:pt x="72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1015292" y="2943307"/>
              <a:ext cx="57236" cy="20023"/>
            </a:xfrm>
            <a:custGeom>
              <a:avLst/>
              <a:gdLst/>
              <a:ahLst/>
              <a:cxnLst/>
              <a:rect l="l" t="t" r="r" b="b"/>
              <a:pathLst>
                <a:path w="1858" h="650" extrusionOk="0">
                  <a:moveTo>
                    <a:pt x="1809" y="1"/>
                  </a:moveTo>
                  <a:cubicBezTo>
                    <a:pt x="1798" y="1"/>
                    <a:pt x="1786" y="7"/>
                    <a:pt x="1774" y="18"/>
                  </a:cubicBezTo>
                  <a:cubicBezTo>
                    <a:pt x="1308" y="484"/>
                    <a:pt x="679" y="557"/>
                    <a:pt x="327" y="557"/>
                  </a:cubicBezTo>
                  <a:cubicBezTo>
                    <a:pt x="167" y="557"/>
                    <a:pt x="64" y="542"/>
                    <a:pt x="60" y="542"/>
                  </a:cubicBezTo>
                  <a:cubicBezTo>
                    <a:pt x="36" y="542"/>
                    <a:pt x="12" y="554"/>
                    <a:pt x="0" y="578"/>
                  </a:cubicBezTo>
                  <a:cubicBezTo>
                    <a:pt x="0" y="602"/>
                    <a:pt x="24" y="626"/>
                    <a:pt x="48" y="626"/>
                  </a:cubicBezTo>
                  <a:cubicBezTo>
                    <a:pt x="48" y="626"/>
                    <a:pt x="155" y="649"/>
                    <a:pt x="322" y="649"/>
                  </a:cubicBezTo>
                  <a:cubicBezTo>
                    <a:pt x="691" y="649"/>
                    <a:pt x="1346" y="566"/>
                    <a:pt x="1834" y="78"/>
                  </a:cubicBezTo>
                  <a:cubicBezTo>
                    <a:pt x="1858" y="66"/>
                    <a:pt x="1858" y="30"/>
                    <a:pt x="1834" y="18"/>
                  </a:cubicBezTo>
                  <a:cubicBezTo>
                    <a:pt x="1828" y="7"/>
                    <a:pt x="1819" y="1"/>
                    <a:pt x="180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1157580" y="2700163"/>
              <a:ext cx="92846" cy="149836"/>
            </a:xfrm>
            <a:custGeom>
              <a:avLst/>
              <a:gdLst/>
              <a:ahLst/>
              <a:cxnLst/>
              <a:rect l="l" t="t" r="r" b="b"/>
              <a:pathLst>
                <a:path w="3014" h="4864" extrusionOk="0">
                  <a:moveTo>
                    <a:pt x="1367" y="1"/>
                  </a:moveTo>
                  <a:cubicBezTo>
                    <a:pt x="1360" y="1"/>
                    <a:pt x="1353" y="2"/>
                    <a:pt x="1346" y="6"/>
                  </a:cubicBezTo>
                  <a:cubicBezTo>
                    <a:pt x="1334" y="18"/>
                    <a:pt x="1323" y="41"/>
                    <a:pt x="1334" y="65"/>
                  </a:cubicBezTo>
                  <a:cubicBezTo>
                    <a:pt x="1346" y="101"/>
                    <a:pt x="2894" y="2875"/>
                    <a:pt x="37" y="4780"/>
                  </a:cubicBezTo>
                  <a:cubicBezTo>
                    <a:pt x="13" y="4792"/>
                    <a:pt x="1" y="4828"/>
                    <a:pt x="25" y="4840"/>
                  </a:cubicBezTo>
                  <a:cubicBezTo>
                    <a:pt x="25" y="4863"/>
                    <a:pt x="37" y="4863"/>
                    <a:pt x="61" y="4863"/>
                  </a:cubicBezTo>
                  <a:lnTo>
                    <a:pt x="84" y="4863"/>
                  </a:lnTo>
                  <a:cubicBezTo>
                    <a:pt x="3013" y="2899"/>
                    <a:pt x="1430" y="53"/>
                    <a:pt x="1406" y="18"/>
                  </a:cubicBezTo>
                  <a:cubicBezTo>
                    <a:pt x="1397" y="9"/>
                    <a:pt x="1383" y="1"/>
                    <a:pt x="136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1208224" y="2783953"/>
              <a:ext cx="86932" cy="33393"/>
            </a:xfrm>
            <a:custGeom>
              <a:avLst/>
              <a:gdLst/>
              <a:ahLst/>
              <a:cxnLst/>
              <a:rect l="l" t="t" r="r" b="b"/>
              <a:pathLst>
                <a:path w="2822" h="1084" extrusionOk="0">
                  <a:moveTo>
                    <a:pt x="48" y="0"/>
                  </a:moveTo>
                  <a:cubicBezTo>
                    <a:pt x="24" y="0"/>
                    <a:pt x="0" y="12"/>
                    <a:pt x="0" y="36"/>
                  </a:cubicBezTo>
                  <a:cubicBezTo>
                    <a:pt x="0" y="60"/>
                    <a:pt x="12" y="84"/>
                    <a:pt x="36" y="84"/>
                  </a:cubicBezTo>
                  <a:cubicBezTo>
                    <a:pt x="2167" y="357"/>
                    <a:pt x="2727" y="1060"/>
                    <a:pt x="2727" y="1072"/>
                  </a:cubicBezTo>
                  <a:cubicBezTo>
                    <a:pt x="2738" y="1084"/>
                    <a:pt x="2750" y="1084"/>
                    <a:pt x="2762" y="1084"/>
                  </a:cubicBezTo>
                  <a:lnTo>
                    <a:pt x="2798" y="1084"/>
                  </a:lnTo>
                  <a:cubicBezTo>
                    <a:pt x="2810" y="1060"/>
                    <a:pt x="2822" y="1036"/>
                    <a:pt x="2798" y="1012"/>
                  </a:cubicBezTo>
                  <a:cubicBezTo>
                    <a:pt x="2774" y="989"/>
                    <a:pt x="2227" y="274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1141839" y="2704568"/>
              <a:ext cx="74825" cy="126732"/>
            </a:xfrm>
            <a:custGeom>
              <a:avLst/>
              <a:gdLst/>
              <a:ahLst/>
              <a:cxnLst/>
              <a:rect l="l" t="t" r="r" b="b"/>
              <a:pathLst>
                <a:path w="2429" h="4114" extrusionOk="0">
                  <a:moveTo>
                    <a:pt x="1364" y="1"/>
                  </a:moveTo>
                  <a:cubicBezTo>
                    <a:pt x="1358" y="1"/>
                    <a:pt x="1352" y="2"/>
                    <a:pt x="1345" y="6"/>
                  </a:cubicBezTo>
                  <a:cubicBezTo>
                    <a:pt x="1322" y="17"/>
                    <a:pt x="1310" y="41"/>
                    <a:pt x="1322" y="65"/>
                  </a:cubicBezTo>
                  <a:cubicBezTo>
                    <a:pt x="1334" y="89"/>
                    <a:pt x="2322" y="2899"/>
                    <a:pt x="24" y="4030"/>
                  </a:cubicBezTo>
                  <a:cubicBezTo>
                    <a:pt x="12" y="4042"/>
                    <a:pt x="0" y="4066"/>
                    <a:pt x="12" y="4089"/>
                  </a:cubicBezTo>
                  <a:cubicBezTo>
                    <a:pt x="12" y="4113"/>
                    <a:pt x="36" y="4113"/>
                    <a:pt x="48" y="4113"/>
                  </a:cubicBezTo>
                  <a:lnTo>
                    <a:pt x="71" y="4113"/>
                  </a:lnTo>
                  <a:cubicBezTo>
                    <a:pt x="2429" y="2946"/>
                    <a:pt x="1417" y="65"/>
                    <a:pt x="1405" y="29"/>
                  </a:cubicBezTo>
                  <a:cubicBezTo>
                    <a:pt x="1396" y="12"/>
                    <a:pt x="1381" y="1"/>
                    <a:pt x="136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1131550" y="2722558"/>
              <a:ext cx="50643" cy="86008"/>
            </a:xfrm>
            <a:custGeom>
              <a:avLst/>
              <a:gdLst/>
              <a:ahLst/>
              <a:cxnLst/>
              <a:rect l="l" t="t" r="r" b="b"/>
              <a:pathLst>
                <a:path w="1644" h="2792" extrusionOk="0">
                  <a:moveTo>
                    <a:pt x="729" y="0"/>
                  </a:moveTo>
                  <a:cubicBezTo>
                    <a:pt x="723" y="0"/>
                    <a:pt x="718" y="2"/>
                    <a:pt x="715" y="5"/>
                  </a:cubicBezTo>
                  <a:cubicBezTo>
                    <a:pt x="691" y="17"/>
                    <a:pt x="679" y="53"/>
                    <a:pt x="691" y="76"/>
                  </a:cubicBezTo>
                  <a:cubicBezTo>
                    <a:pt x="1048" y="707"/>
                    <a:pt x="1036" y="1350"/>
                    <a:pt x="679" y="1969"/>
                  </a:cubicBezTo>
                  <a:cubicBezTo>
                    <a:pt x="417" y="2434"/>
                    <a:pt x="36" y="2708"/>
                    <a:pt x="24" y="2708"/>
                  </a:cubicBezTo>
                  <a:cubicBezTo>
                    <a:pt x="13" y="2720"/>
                    <a:pt x="1" y="2755"/>
                    <a:pt x="24" y="2779"/>
                  </a:cubicBezTo>
                  <a:cubicBezTo>
                    <a:pt x="24" y="2791"/>
                    <a:pt x="36" y="2791"/>
                    <a:pt x="60" y="2791"/>
                  </a:cubicBezTo>
                  <a:cubicBezTo>
                    <a:pt x="60" y="2791"/>
                    <a:pt x="72" y="2791"/>
                    <a:pt x="84" y="2779"/>
                  </a:cubicBezTo>
                  <a:cubicBezTo>
                    <a:pt x="96" y="2767"/>
                    <a:pt x="1644" y="1624"/>
                    <a:pt x="775" y="29"/>
                  </a:cubicBezTo>
                  <a:cubicBezTo>
                    <a:pt x="766" y="11"/>
                    <a:pt x="744" y="0"/>
                    <a:pt x="72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1214816" y="2759802"/>
              <a:ext cx="86223" cy="31144"/>
            </a:xfrm>
            <a:custGeom>
              <a:avLst/>
              <a:gdLst/>
              <a:ahLst/>
              <a:cxnLst/>
              <a:rect l="l" t="t" r="r" b="b"/>
              <a:pathLst>
                <a:path w="2799" h="1011" extrusionOk="0">
                  <a:moveTo>
                    <a:pt x="298" y="1"/>
                  </a:moveTo>
                  <a:cubicBezTo>
                    <a:pt x="150" y="1"/>
                    <a:pt x="54" y="8"/>
                    <a:pt x="36" y="10"/>
                  </a:cubicBezTo>
                  <a:cubicBezTo>
                    <a:pt x="12" y="10"/>
                    <a:pt x="0" y="34"/>
                    <a:pt x="0" y="58"/>
                  </a:cubicBezTo>
                  <a:cubicBezTo>
                    <a:pt x="0" y="82"/>
                    <a:pt x="24" y="94"/>
                    <a:pt x="48" y="94"/>
                  </a:cubicBezTo>
                  <a:cubicBezTo>
                    <a:pt x="50" y="94"/>
                    <a:pt x="130" y="88"/>
                    <a:pt x="263" y="88"/>
                  </a:cubicBezTo>
                  <a:cubicBezTo>
                    <a:pt x="780" y="88"/>
                    <a:pt x="2096" y="171"/>
                    <a:pt x="2703" y="987"/>
                  </a:cubicBezTo>
                  <a:cubicBezTo>
                    <a:pt x="2715" y="999"/>
                    <a:pt x="2727" y="1011"/>
                    <a:pt x="2739" y="1011"/>
                  </a:cubicBezTo>
                  <a:cubicBezTo>
                    <a:pt x="2751" y="1011"/>
                    <a:pt x="2763" y="1011"/>
                    <a:pt x="2775" y="999"/>
                  </a:cubicBezTo>
                  <a:cubicBezTo>
                    <a:pt x="2786" y="987"/>
                    <a:pt x="2798" y="951"/>
                    <a:pt x="2775" y="939"/>
                  </a:cubicBezTo>
                  <a:cubicBezTo>
                    <a:pt x="2145" y="103"/>
                    <a:pt x="855" y="1"/>
                    <a:pt x="2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1209302" y="2728381"/>
              <a:ext cx="82188" cy="18545"/>
            </a:xfrm>
            <a:custGeom>
              <a:avLst/>
              <a:gdLst/>
              <a:ahLst/>
              <a:cxnLst/>
              <a:rect l="l" t="t" r="r" b="b"/>
              <a:pathLst>
                <a:path w="2668" h="602" extrusionOk="0">
                  <a:moveTo>
                    <a:pt x="854" y="0"/>
                  </a:moveTo>
                  <a:cubicBezTo>
                    <a:pt x="382" y="0"/>
                    <a:pt x="54" y="90"/>
                    <a:pt x="48" y="90"/>
                  </a:cubicBezTo>
                  <a:cubicBezTo>
                    <a:pt x="25" y="102"/>
                    <a:pt x="1" y="126"/>
                    <a:pt x="13" y="149"/>
                  </a:cubicBezTo>
                  <a:cubicBezTo>
                    <a:pt x="25" y="173"/>
                    <a:pt x="48" y="185"/>
                    <a:pt x="72" y="185"/>
                  </a:cubicBezTo>
                  <a:cubicBezTo>
                    <a:pt x="78" y="179"/>
                    <a:pt x="402" y="88"/>
                    <a:pt x="867" y="88"/>
                  </a:cubicBezTo>
                  <a:cubicBezTo>
                    <a:pt x="1353" y="88"/>
                    <a:pt x="1994" y="188"/>
                    <a:pt x="2584" y="590"/>
                  </a:cubicBezTo>
                  <a:cubicBezTo>
                    <a:pt x="2596" y="602"/>
                    <a:pt x="2608" y="602"/>
                    <a:pt x="2608" y="602"/>
                  </a:cubicBezTo>
                  <a:cubicBezTo>
                    <a:pt x="2620" y="602"/>
                    <a:pt x="2644" y="590"/>
                    <a:pt x="2644" y="578"/>
                  </a:cubicBezTo>
                  <a:cubicBezTo>
                    <a:pt x="2668" y="566"/>
                    <a:pt x="2656" y="530"/>
                    <a:pt x="2632" y="518"/>
                  </a:cubicBezTo>
                  <a:cubicBezTo>
                    <a:pt x="2019" y="101"/>
                    <a:pt x="1355" y="0"/>
                    <a:pt x="8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1192452" y="2791130"/>
              <a:ext cx="56496" cy="28803"/>
            </a:xfrm>
            <a:custGeom>
              <a:avLst/>
              <a:gdLst/>
              <a:ahLst/>
              <a:cxnLst/>
              <a:rect l="l" t="t" r="r" b="b"/>
              <a:pathLst>
                <a:path w="1834" h="935" extrusionOk="0">
                  <a:moveTo>
                    <a:pt x="1783" y="0"/>
                  </a:moveTo>
                  <a:cubicBezTo>
                    <a:pt x="1767" y="0"/>
                    <a:pt x="1747" y="9"/>
                    <a:pt x="1738" y="17"/>
                  </a:cubicBezTo>
                  <a:cubicBezTo>
                    <a:pt x="1248" y="712"/>
                    <a:pt x="740" y="850"/>
                    <a:pt x="413" y="850"/>
                  </a:cubicBezTo>
                  <a:cubicBezTo>
                    <a:pt x="207" y="850"/>
                    <a:pt x="73" y="796"/>
                    <a:pt x="60" y="791"/>
                  </a:cubicBezTo>
                  <a:cubicBezTo>
                    <a:pt x="53" y="788"/>
                    <a:pt x="47" y="787"/>
                    <a:pt x="41" y="787"/>
                  </a:cubicBezTo>
                  <a:cubicBezTo>
                    <a:pt x="24" y="787"/>
                    <a:pt x="9" y="798"/>
                    <a:pt x="0" y="815"/>
                  </a:cubicBezTo>
                  <a:cubicBezTo>
                    <a:pt x="0" y="827"/>
                    <a:pt x="0" y="863"/>
                    <a:pt x="24" y="863"/>
                  </a:cubicBezTo>
                  <a:cubicBezTo>
                    <a:pt x="36" y="875"/>
                    <a:pt x="179" y="934"/>
                    <a:pt x="417" y="934"/>
                  </a:cubicBezTo>
                  <a:cubicBezTo>
                    <a:pt x="476" y="934"/>
                    <a:pt x="536" y="934"/>
                    <a:pt x="607" y="922"/>
                  </a:cubicBezTo>
                  <a:cubicBezTo>
                    <a:pt x="917" y="875"/>
                    <a:pt x="1369" y="684"/>
                    <a:pt x="1810" y="77"/>
                  </a:cubicBezTo>
                  <a:cubicBezTo>
                    <a:pt x="1834" y="53"/>
                    <a:pt x="1822" y="29"/>
                    <a:pt x="1798" y="5"/>
                  </a:cubicBezTo>
                  <a:cubicBezTo>
                    <a:pt x="1794" y="2"/>
                    <a:pt x="1789" y="0"/>
                    <a:pt x="178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1174092" y="2800680"/>
              <a:ext cx="101995" cy="46392"/>
            </a:xfrm>
            <a:custGeom>
              <a:avLst/>
              <a:gdLst/>
              <a:ahLst/>
              <a:cxnLst/>
              <a:rect l="l" t="t" r="r" b="b"/>
              <a:pathLst>
                <a:path w="3311" h="1506" extrusionOk="0">
                  <a:moveTo>
                    <a:pt x="3266" y="0"/>
                  </a:moveTo>
                  <a:cubicBezTo>
                    <a:pt x="3250" y="0"/>
                    <a:pt x="3236" y="8"/>
                    <a:pt x="3227" y="17"/>
                  </a:cubicBezTo>
                  <a:cubicBezTo>
                    <a:pt x="2823" y="743"/>
                    <a:pt x="2311" y="1196"/>
                    <a:pt x="1703" y="1350"/>
                  </a:cubicBezTo>
                  <a:cubicBezTo>
                    <a:pt x="1535" y="1395"/>
                    <a:pt x="1371" y="1413"/>
                    <a:pt x="1215" y="1413"/>
                  </a:cubicBezTo>
                  <a:cubicBezTo>
                    <a:pt x="576" y="1413"/>
                    <a:pt x="82" y="1112"/>
                    <a:pt x="72" y="1112"/>
                  </a:cubicBezTo>
                  <a:cubicBezTo>
                    <a:pt x="65" y="1109"/>
                    <a:pt x="58" y="1107"/>
                    <a:pt x="52" y="1107"/>
                  </a:cubicBezTo>
                  <a:cubicBezTo>
                    <a:pt x="35" y="1107"/>
                    <a:pt x="21" y="1116"/>
                    <a:pt x="13" y="1124"/>
                  </a:cubicBezTo>
                  <a:cubicBezTo>
                    <a:pt x="1" y="1148"/>
                    <a:pt x="13" y="1172"/>
                    <a:pt x="25" y="1196"/>
                  </a:cubicBezTo>
                  <a:cubicBezTo>
                    <a:pt x="48" y="1208"/>
                    <a:pt x="548" y="1505"/>
                    <a:pt x="1203" y="1505"/>
                  </a:cubicBezTo>
                  <a:cubicBezTo>
                    <a:pt x="1370" y="1505"/>
                    <a:pt x="1549" y="1481"/>
                    <a:pt x="1727" y="1434"/>
                  </a:cubicBezTo>
                  <a:cubicBezTo>
                    <a:pt x="2358" y="1267"/>
                    <a:pt x="2882" y="815"/>
                    <a:pt x="3299" y="65"/>
                  </a:cubicBezTo>
                  <a:cubicBezTo>
                    <a:pt x="3311" y="41"/>
                    <a:pt x="3311" y="17"/>
                    <a:pt x="3287" y="5"/>
                  </a:cubicBezTo>
                  <a:cubicBezTo>
                    <a:pt x="3280" y="2"/>
                    <a:pt x="3273" y="0"/>
                    <a:pt x="326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756345" y="2691507"/>
              <a:ext cx="208735" cy="130244"/>
            </a:xfrm>
            <a:custGeom>
              <a:avLst/>
              <a:gdLst/>
              <a:ahLst/>
              <a:cxnLst/>
              <a:rect l="l" t="t" r="r" b="b"/>
              <a:pathLst>
                <a:path w="6776" h="4228" extrusionOk="0">
                  <a:moveTo>
                    <a:pt x="6716" y="1"/>
                  </a:moveTo>
                  <a:cubicBezTo>
                    <a:pt x="6692" y="1"/>
                    <a:pt x="6668" y="13"/>
                    <a:pt x="6668" y="49"/>
                  </a:cubicBezTo>
                  <a:cubicBezTo>
                    <a:pt x="6668" y="72"/>
                    <a:pt x="6692" y="84"/>
                    <a:pt x="6716" y="84"/>
                  </a:cubicBezTo>
                  <a:lnTo>
                    <a:pt x="6728" y="84"/>
                  </a:lnTo>
                  <a:cubicBezTo>
                    <a:pt x="6763" y="84"/>
                    <a:pt x="6775" y="72"/>
                    <a:pt x="6775" y="49"/>
                  </a:cubicBezTo>
                  <a:cubicBezTo>
                    <a:pt x="6775" y="13"/>
                    <a:pt x="6763" y="1"/>
                    <a:pt x="6728" y="1"/>
                  </a:cubicBezTo>
                  <a:close/>
                  <a:moveTo>
                    <a:pt x="6537" y="1"/>
                  </a:moveTo>
                  <a:cubicBezTo>
                    <a:pt x="6478" y="1"/>
                    <a:pt x="6418" y="13"/>
                    <a:pt x="6358" y="13"/>
                  </a:cubicBezTo>
                  <a:cubicBezTo>
                    <a:pt x="6335" y="13"/>
                    <a:pt x="6311" y="37"/>
                    <a:pt x="6311" y="60"/>
                  </a:cubicBezTo>
                  <a:cubicBezTo>
                    <a:pt x="6311" y="84"/>
                    <a:pt x="6335" y="96"/>
                    <a:pt x="6358" y="96"/>
                  </a:cubicBezTo>
                  <a:lnTo>
                    <a:pt x="6537" y="96"/>
                  </a:lnTo>
                  <a:cubicBezTo>
                    <a:pt x="6561" y="96"/>
                    <a:pt x="6585" y="72"/>
                    <a:pt x="6585" y="49"/>
                  </a:cubicBezTo>
                  <a:cubicBezTo>
                    <a:pt x="6585" y="25"/>
                    <a:pt x="6561" y="1"/>
                    <a:pt x="6537" y="1"/>
                  </a:cubicBezTo>
                  <a:close/>
                  <a:moveTo>
                    <a:pt x="6168" y="25"/>
                  </a:moveTo>
                  <a:cubicBezTo>
                    <a:pt x="6120" y="37"/>
                    <a:pt x="6049" y="37"/>
                    <a:pt x="5989" y="49"/>
                  </a:cubicBezTo>
                  <a:cubicBezTo>
                    <a:pt x="5966" y="49"/>
                    <a:pt x="5954" y="72"/>
                    <a:pt x="5954" y="96"/>
                  </a:cubicBezTo>
                  <a:cubicBezTo>
                    <a:pt x="5966" y="120"/>
                    <a:pt x="5977" y="132"/>
                    <a:pt x="6001" y="132"/>
                  </a:cubicBezTo>
                  <a:cubicBezTo>
                    <a:pt x="6061" y="132"/>
                    <a:pt x="6120" y="120"/>
                    <a:pt x="6180" y="120"/>
                  </a:cubicBezTo>
                  <a:cubicBezTo>
                    <a:pt x="6204" y="108"/>
                    <a:pt x="6228" y="96"/>
                    <a:pt x="6228" y="72"/>
                  </a:cubicBezTo>
                  <a:cubicBezTo>
                    <a:pt x="6216" y="37"/>
                    <a:pt x="6204" y="25"/>
                    <a:pt x="6168" y="25"/>
                  </a:cubicBezTo>
                  <a:close/>
                  <a:moveTo>
                    <a:pt x="5823" y="72"/>
                  </a:moveTo>
                  <a:cubicBezTo>
                    <a:pt x="5763" y="84"/>
                    <a:pt x="5692" y="96"/>
                    <a:pt x="5644" y="108"/>
                  </a:cubicBezTo>
                  <a:cubicBezTo>
                    <a:pt x="5620" y="108"/>
                    <a:pt x="5596" y="132"/>
                    <a:pt x="5608" y="156"/>
                  </a:cubicBezTo>
                  <a:cubicBezTo>
                    <a:pt x="5608" y="180"/>
                    <a:pt x="5632" y="191"/>
                    <a:pt x="5644" y="191"/>
                  </a:cubicBezTo>
                  <a:lnTo>
                    <a:pt x="5656" y="191"/>
                  </a:lnTo>
                  <a:cubicBezTo>
                    <a:pt x="5716" y="180"/>
                    <a:pt x="5775" y="180"/>
                    <a:pt x="5835" y="168"/>
                  </a:cubicBezTo>
                  <a:cubicBezTo>
                    <a:pt x="5858" y="156"/>
                    <a:pt x="5870" y="132"/>
                    <a:pt x="5870" y="108"/>
                  </a:cubicBezTo>
                  <a:cubicBezTo>
                    <a:pt x="5870" y="84"/>
                    <a:pt x="5847" y="72"/>
                    <a:pt x="5823" y="72"/>
                  </a:cubicBezTo>
                  <a:close/>
                  <a:moveTo>
                    <a:pt x="5466" y="144"/>
                  </a:moveTo>
                  <a:cubicBezTo>
                    <a:pt x="5406" y="156"/>
                    <a:pt x="5346" y="180"/>
                    <a:pt x="5287" y="191"/>
                  </a:cubicBezTo>
                  <a:cubicBezTo>
                    <a:pt x="5263" y="203"/>
                    <a:pt x="5251" y="227"/>
                    <a:pt x="5263" y="251"/>
                  </a:cubicBezTo>
                  <a:cubicBezTo>
                    <a:pt x="5263" y="275"/>
                    <a:pt x="5287" y="287"/>
                    <a:pt x="5299" y="287"/>
                  </a:cubicBezTo>
                  <a:cubicBezTo>
                    <a:pt x="5311" y="287"/>
                    <a:pt x="5311" y="287"/>
                    <a:pt x="5311" y="275"/>
                  </a:cubicBezTo>
                  <a:cubicBezTo>
                    <a:pt x="5370" y="263"/>
                    <a:pt x="5430" y="251"/>
                    <a:pt x="5489" y="239"/>
                  </a:cubicBezTo>
                  <a:cubicBezTo>
                    <a:pt x="5513" y="227"/>
                    <a:pt x="5525" y="203"/>
                    <a:pt x="5513" y="180"/>
                  </a:cubicBezTo>
                  <a:cubicBezTo>
                    <a:pt x="5513" y="156"/>
                    <a:pt x="5489" y="144"/>
                    <a:pt x="5466" y="144"/>
                  </a:cubicBezTo>
                  <a:close/>
                  <a:moveTo>
                    <a:pt x="5139" y="246"/>
                  </a:moveTo>
                  <a:cubicBezTo>
                    <a:pt x="5133" y="246"/>
                    <a:pt x="5127" y="248"/>
                    <a:pt x="5120" y="251"/>
                  </a:cubicBezTo>
                  <a:cubicBezTo>
                    <a:pt x="5061" y="275"/>
                    <a:pt x="5001" y="287"/>
                    <a:pt x="4942" y="310"/>
                  </a:cubicBezTo>
                  <a:cubicBezTo>
                    <a:pt x="4930" y="322"/>
                    <a:pt x="4918" y="346"/>
                    <a:pt x="4918" y="370"/>
                  </a:cubicBezTo>
                  <a:cubicBezTo>
                    <a:pt x="4930" y="382"/>
                    <a:pt x="4942" y="394"/>
                    <a:pt x="4965" y="394"/>
                  </a:cubicBezTo>
                  <a:lnTo>
                    <a:pt x="4977" y="394"/>
                  </a:lnTo>
                  <a:cubicBezTo>
                    <a:pt x="5037" y="370"/>
                    <a:pt x="5085" y="358"/>
                    <a:pt x="5144" y="334"/>
                  </a:cubicBezTo>
                  <a:cubicBezTo>
                    <a:pt x="5168" y="322"/>
                    <a:pt x="5180" y="299"/>
                    <a:pt x="5168" y="275"/>
                  </a:cubicBezTo>
                  <a:cubicBezTo>
                    <a:pt x="5168" y="257"/>
                    <a:pt x="5155" y="246"/>
                    <a:pt x="5139" y="246"/>
                  </a:cubicBezTo>
                  <a:close/>
                  <a:moveTo>
                    <a:pt x="4796" y="377"/>
                  </a:moveTo>
                  <a:cubicBezTo>
                    <a:pt x="4789" y="377"/>
                    <a:pt x="4781" y="379"/>
                    <a:pt x="4775" y="382"/>
                  </a:cubicBezTo>
                  <a:cubicBezTo>
                    <a:pt x="4727" y="406"/>
                    <a:pt x="4668" y="430"/>
                    <a:pt x="4620" y="453"/>
                  </a:cubicBezTo>
                  <a:cubicBezTo>
                    <a:pt x="4596" y="465"/>
                    <a:pt x="4584" y="489"/>
                    <a:pt x="4596" y="513"/>
                  </a:cubicBezTo>
                  <a:cubicBezTo>
                    <a:pt x="4608" y="537"/>
                    <a:pt x="4620" y="537"/>
                    <a:pt x="4644" y="537"/>
                  </a:cubicBezTo>
                  <a:lnTo>
                    <a:pt x="4656" y="537"/>
                  </a:lnTo>
                  <a:cubicBezTo>
                    <a:pt x="4704" y="513"/>
                    <a:pt x="4763" y="489"/>
                    <a:pt x="4811" y="465"/>
                  </a:cubicBezTo>
                  <a:cubicBezTo>
                    <a:pt x="4834" y="453"/>
                    <a:pt x="4846" y="430"/>
                    <a:pt x="4834" y="406"/>
                  </a:cubicBezTo>
                  <a:cubicBezTo>
                    <a:pt x="4834" y="388"/>
                    <a:pt x="4815" y="377"/>
                    <a:pt x="4796" y="377"/>
                  </a:cubicBezTo>
                  <a:close/>
                  <a:moveTo>
                    <a:pt x="4484" y="536"/>
                  </a:moveTo>
                  <a:cubicBezTo>
                    <a:pt x="4473" y="536"/>
                    <a:pt x="4463" y="540"/>
                    <a:pt x="4453" y="549"/>
                  </a:cubicBezTo>
                  <a:cubicBezTo>
                    <a:pt x="4406" y="572"/>
                    <a:pt x="4358" y="608"/>
                    <a:pt x="4299" y="632"/>
                  </a:cubicBezTo>
                  <a:cubicBezTo>
                    <a:pt x="4287" y="644"/>
                    <a:pt x="4275" y="680"/>
                    <a:pt x="4287" y="691"/>
                  </a:cubicBezTo>
                  <a:cubicBezTo>
                    <a:pt x="4299" y="715"/>
                    <a:pt x="4311" y="715"/>
                    <a:pt x="4323" y="715"/>
                  </a:cubicBezTo>
                  <a:lnTo>
                    <a:pt x="4346" y="715"/>
                  </a:lnTo>
                  <a:cubicBezTo>
                    <a:pt x="4394" y="680"/>
                    <a:pt x="4453" y="656"/>
                    <a:pt x="4501" y="620"/>
                  </a:cubicBezTo>
                  <a:cubicBezTo>
                    <a:pt x="4525" y="608"/>
                    <a:pt x="4537" y="584"/>
                    <a:pt x="4525" y="561"/>
                  </a:cubicBezTo>
                  <a:cubicBezTo>
                    <a:pt x="4518" y="546"/>
                    <a:pt x="4501" y="536"/>
                    <a:pt x="4484" y="536"/>
                  </a:cubicBezTo>
                  <a:close/>
                  <a:moveTo>
                    <a:pt x="4182" y="726"/>
                  </a:moveTo>
                  <a:cubicBezTo>
                    <a:pt x="4174" y="726"/>
                    <a:pt x="4165" y="730"/>
                    <a:pt x="4156" y="739"/>
                  </a:cubicBezTo>
                  <a:cubicBezTo>
                    <a:pt x="4108" y="775"/>
                    <a:pt x="4061" y="811"/>
                    <a:pt x="4013" y="846"/>
                  </a:cubicBezTo>
                  <a:cubicBezTo>
                    <a:pt x="3989" y="858"/>
                    <a:pt x="3989" y="882"/>
                    <a:pt x="4001" y="906"/>
                  </a:cubicBezTo>
                  <a:cubicBezTo>
                    <a:pt x="4013" y="918"/>
                    <a:pt x="4025" y="918"/>
                    <a:pt x="4037" y="918"/>
                  </a:cubicBezTo>
                  <a:lnTo>
                    <a:pt x="4061" y="918"/>
                  </a:lnTo>
                  <a:cubicBezTo>
                    <a:pt x="4108" y="882"/>
                    <a:pt x="4156" y="846"/>
                    <a:pt x="4203" y="811"/>
                  </a:cubicBezTo>
                  <a:cubicBezTo>
                    <a:pt x="4227" y="799"/>
                    <a:pt x="4227" y="763"/>
                    <a:pt x="4215" y="751"/>
                  </a:cubicBezTo>
                  <a:cubicBezTo>
                    <a:pt x="4208" y="736"/>
                    <a:pt x="4196" y="726"/>
                    <a:pt x="4182" y="726"/>
                  </a:cubicBezTo>
                  <a:close/>
                  <a:moveTo>
                    <a:pt x="3900" y="947"/>
                  </a:moveTo>
                  <a:cubicBezTo>
                    <a:pt x="3888" y="947"/>
                    <a:pt x="3876" y="953"/>
                    <a:pt x="3870" y="965"/>
                  </a:cubicBezTo>
                  <a:cubicBezTo>
                    <a:pt x="3822" y="1001"/>
                    <a:pt x="3775" y="1049"/>
                    <a:pt x="3739" y="1084"/>
                  </a:cubicBezTo>
                  <a:cubicBezTo>
                    <a:pt x="3715" y="1108"/>
                    <a:pt x="3715" y="1132"/>
                    <a:pt x="3739" y="1144"/>
                  </a:cubicBezTo>
                  <a:cubicBezTo>
                    <a:pt x="3751" y="1156"/>
                    <a:pt x="3763" y="1168"/>
                    <a:pt x="3775" y="1168"/>
                  </a:cubicBezTo>
                  <a:cubicBezTo>
                    <a:pt x="3787" y="1168"/>
                    <a:pt x="3799" y="1156"/>
                    <a:pt x="3799" y="1144"/>
                  </a:cubicBezTo>
                  <a:cubicBezTo>
                    <a:pt x="3846" y="1108"/>
                    <a:pt x="3882" y="1061"/>
                    <a:pt x="3930" y="1025"/>
                  </a:cubicBezTo>
                  <a:cubicBezTo>
                    <a:pt x="3942" y="1013"/>
                    <a:pt x="3953" y="977"/>
                    <a:pt x="3930" y="965"/>
                  </a:cubicBezTo>
                  <a:cubicBezTo>
                    <a:pt x="3924" y="953"/>
                    <a:pt x="3912" y="947"/>
                    <a:pt x="3900" y="947"/>
                  </a:cubicBezTo>
                  <a:close/>
                  <a:moveTo>
                    <a:pt x="3645" y="1206"/>
                  </a:moveTo>
                  <a:cubicBezTo>
                    <a:pt x="3635" y="1206"/>
                    <a:pt x="3626" y="1209"/>
                    <a:pt x="3620" y="1215"/>
                  </a:cubicBezTo>
                  <a:cubicBezTo>
                    <a:pt x="3572" y="1263"/>
                    <a:pt x="3537" y="1311"/>
                    <a:pt x="3501" y="1358"/>
                  </a:cubicBezTo>
                  <a:cubicBezTo>
                    <a:pt x="3489" y="1382"/>
                    <a:pt x="3489" y="1406"/>
                    <a:pt x="3513" y="1418"/>
                  </a:cubicBezTo>
                  <a:cubicBezTo>
                    <a:pt x="3513" y="1430"/>
                    <a:pt x="3525" y="1430"/>
                    <a:pt x="3537" y="1430"/>
                  </a:cubicBezTo>
                  <a:cubicBezTo>
                    <a:pt x="3549" y="1430"/>
                    <a:pt x="3561" y="1430"/>
                    <a:pt x="3572" y="1418"/>
                  </a:cubicBezTo>
                  <a:cubicBezTo>
                    <a:pt x="3608" y="1370"/>
                    <a:pt x="3644" y="1323"/>
                    <a:pt x="3680" y="1275"/>
                  </a:cubicBezTo>
                  <a:cubicBezTo>
                    <a:pt x="3703" y="1263"/>
                    <a:pt x="3691" y="1227"/>
                    <a:pt x="3680" y="1215"/>
                  </a:cubicBezTo>
                  <a:cubicBezTo>
                    <a:pt x="3668" y="1209"/>
                    <a:pt x="3656" y="1206"/>
                    <a:pt x="3645" y="1206"/>
                  </a:cubicBezTo>
                  <a:close/>
                  <a:moveTo>
                    <a:pt x="2453" y="1537"/>
                  </a:moveTo>
                  <a:cubicBezTo>
                    <a:pt x="2429" y="1537"/>
                    <a:pt x="2406" y="1561"/>
                    <a:pt x="2406" y="1584"/>
                  </a:cubicBezTo>
                  <a:cubicBezTo>
                    <a:pt x="2406" y="1608"/>
                    <a:pt x="2429" y="1632"/>
                    <a:pt x="2453" y="1632"/>
                  </a:cubicBezTo>
                  <a:lnTo>
                    <a:pt x="2632" y="1632"/>
                  </a:lnTo>
                  <a:cubicBezTo>
                    <a:pt x="2656" y="1632"/>
                    <a:pt x="2679" y="1620"/>
                    <a:pt x="2679" y="1596"/>
                  </a:cubicBezTo>
                  <a:cubicBezTo>
                    <a:pt x="2679" y="1573"/>
                    <a:pt x="2656" y="1549"/>
                    <a:pt x="2632" y="1549"/>
                  </a:cubicBezTo>
                  <a:cubicBezTo>
                    <a:pt x="2572" y="1537"/>
                    <a:pt x="2513" y="1537"/>
                    <a:pt x="2453" y="1537"/>
                  </a:cubicBezTo>
                  <a:close/>
                  <a:moveTo>
                    <a:pt x="2275" y="1537"/>
                  </a:moveTo>
                  <a:cubicBezTo>
                    <a:pt x="2215" y="1549"/>
                    <a:pt x="2156" y="1549"/>
                    <a:pt x="2096" y="1561"/>
                  </a:cubicBezTo>
                  <a:cubicBezTo>
                    <a:pt x="2072" y="1561"/>
                    <a:pt x="2048" y="1584"/>
                    <a:pt x="2048" y="1608"/>
                  </a:cubicBezTo>
                  <a:cubicBezTo>
                    <a:pt x="2060" y="1632"/>
                    <a:pt x="2072" y="1644"/>
                    <a:pt x="2096" y="1644"/>
                  </a:cubicBezTo>
                  <a:lnTo>
                    <a:pt x="2108" y="1644"/>
                  </a:lnTo>
                  <a:cubicBezTo>
                    <a:pt x="2167" y="1644"/>
                    <a:pt x="2227" y="1632"/>
                    <a:pt x="2275" y="1632"/>
                  </a:cubicBezTo>
                  <a:cubicBezTo>
                    <a:pt x="2298" y="1632"/>
                    <a:pt x="2322" y="1608"/>
                    <a:pt x="2322" y="1584"/>
                  </a:cubicBezTo>
                  <a:cubicBezTo>
                    <a:pt x="2322" y="1561"/>
                    <a:pt x="2298" y="1537"/>
                    <a:pt x="2275" y="1537"/>
                  </a:cubicBezTo>
                  <a:close/>
                  <a:moveTo>
                    <a:pt x="2809" y="1569"/>
                  </a:moveTo>
                  <a:cubicBezTo>
                    <a:pt x="2790" y="1569"/>
                    <a:pt x="2773" y="1589"/>
                    <a:pt x="2763" y="1608"/>
                  </a:cubicBezTo>
                  <a:cubicBezTo>
                    <a:pt x="2763" y="1632"/>
                    <a:pt x="2775" y="1656"/>
                    <a:pt x="2799" y="1656"/>
                  </a:cubicBezTo>
                  <a:cubicBezTo>
                    <a:pt x="2858" y="1668"/>
                    <a:pt x="2918" y="1680"/>
                    <a:pt x="2977" y="1692"/>
                  </a:cubicBezTo>
                  <a:lnTo>
                    <a:pt x="2989" y="1692"/>
                  </a:lnTo>
                  <a:cubicBezTo>
                    <a:pt x="3001" y="1692"/>
                    <a:pt x="3025" y="1680"/>
                    <a:pt x="3025" y="1656"/>
                  </a:cubicBezTo>
                  <a:cubicBezTo>
                    <a:pt x="3037" y="1632"/>
                    <a:pt x="3013" y="1608"/>
                    <a:pt x="2989" y="1608"/>
                  </a:cubicBezTo>
                  <a:cubicBezTo>
                    <a:pt x="2941" y="1596"/>
                    <a:pt x="2882" y="1584"/>
                    <a:pt x="2822" y="1573"/>
                  </a:cubicBezTo>
                  <a:cubicBezTo>
                    <a:pt x="2818" y="1570"/>
                    <a:pt x="2814" y="1569"/>
                    <a:pt x="2809" y="1569"/>
                  </a:cubicBezTo>
                  <a:close/>
                  <a:moveTo>
                    <a:pt x="1936" y="1592"/>
                  </a:moveTo>
                  <a:cubicBezTo>
                    <a:pt x="1930" y="1592"/>
                    <a:pt x="1924" y="1593"/>
                    <a:pt x="1917" y="1596"/>
                  </a:cubicBezTo>
                  <a:cubicBezTo>
                    <a:pt x="1858" y="1596"/>
                    <a:pt x="1798" y="1620"/>
                    <a:pt x="1739" y="1632"/>
                  </a:cubicBezTo>
                  <a:cubicBezTo>
                    <a:pt x="1715" y="1644"/>
                    <a:pt x="1691" y="1668"/>
                    <a:pt x="1703" y="1692"/>
                  </a:cubicBezTo>
                  <a:cubicBezTo>
                    <a:pt x="1715" y="1704"/>
                    <a:pt x="1727" y="1715"/>
                    <a:pt x="1751" y="1715"/>
                  </a:cubicBezTo>
                  <a:lnTo>
                    <a:pt x="1763" y="1715"/>
                  </a:lnTo>
                  <a:cubicBezTo>
                    <a:pt x="1822" y="1704"/>
                    <a:pt x="1870" y="1692"/>
                    <a:pt x="1929" y="1680"/>
                  </a:cubicBezTo>
                  <a:cubicBezTo>
                    <a:pt x="1953" y="1668"/>
                    <a:pt x="1965" y="1644"/>
                    <a:pt x="1965" y="1620"/>
                  </a:cubicBezTo>
                  <a:cubicBezTo>
                    <a:pt x="1965" y="1603"/>
                    <a:pt x="1952" y="1592"/>
                    <a:pt x="1936" y="1592"/>
                  </a:cubicBezTo>
                  <a:close/>
                  <a:moveTo>
                    <a:pt x="3430" y="1493"/>
                  </a:moveTo>
                  <a:cubicBezTo>
                    <a:pt x="3416" y="1493"/>
                    <a:pt x="3401" y="1499"/>
                    <a:pt x="3394" y="1513"/>
                  </a:cubicBezTo>
                  <a:cubicBezTo>
                    <a:pt x="3358" y="1561"/>
                    <a:pt x="3334" y="1620"/>
                    <a:pt x="3310" y="1668"/>
                  </a:cubicBezTo>
                  <a:cubicBezTo>
                    <a:pt x="3299" y="1680"/>
                    <a:pt x="3299" y="1704"/>
                    <a:pt x="3310" y="1715"/>
                  </a:cubicBezTo>
                  <a:cubicBezTo>
                    <a:pt x="3263" y="1704"/>
                    <a:pt x="3215" y="1680"/>
                    <a:pt x="3168" y="1656"/>
                  </a:cubicBezTo>
                  <a:cubicBezTo>
                    <a:pt x="3144" y="1656"/>
                    <a:pt x="3120" y="1668"/>
                    <a:pt x="3120" y="1692"/>
                  </a:cubicBezTo>
                  <a:cubicBezTo>
                    <a:pt x="3108" y="1704"/>
                    <a:pt x="3120" y="1739"/>
                    <a:pt x="3144" y="1739"/>
                  </a:cubicBezTo>
                  <a:cubicBezTo>
                    <a:pt x="3191" y="1763"/>
                    <a:pt x="3251" y="1787"/>
                    <a:pt x="3299" y="1811"/>
                  </a:cubicBezTo>
                  <a:lnTo>
                    <a:pt x="3322" y="1811"/>
                  </a:lnTo>
                  <a:cubicBezTo>
                    <a:pt x="3334" y="1811"/>
                    <a:pt x="3346" y="1811"/>
                    <a:pt x="3358" y="1787"/>
                  </a:cubicBezTo>
                  <a:cubicBezTo>
                    <a:pt x="3370" y="1775"/>
                    <a:pt x="3358" y="1751"/>
                    <a:pt x="3346" y="1739"/>
                  </a:cubicBezTo>
                  <a:cubicBezTo>
                    <a:pt x="3358" y="1739"/>
                    <a:pt x="3370" y="1727"/>
                    <a:pt x="3382" y="1715"/>
                  </a:cubicBezTo>
                  <a:cubicBezTo>
                    <a:pt x="3406" y="1656"/>
                    <a:pt x="3441" y="1608"/>
                    <a:pt x="3477" y="1561"/>
                  </a:cubicBezTo>
                  <a:cubicBezTo>
                    <a:pt x="3489" y="1537"/>
                    <a:pt x="3477" y="1513"/>
                    <a:pt x="3453" y="1501"/>
                  </a:cubicBezTo>
                  <a:cubicBezTo>
                    <a:pt x="3448" y="1496"/>
                    <a:pt x="3439" y="1493"/>
                    <a:pt x="3430" y="1493"/>
                  </a:cubicBezTo>
                  <a:close/>
                  <a:moveTo>
                    <a:pt x="1579" y="1687"/>
                  </a:moveTo>
                  <a:cubicBezTo>
                    <a:pt x="1573" y="1687"/>
                    <a:pt x="1567" y="1688"/>
                    <a:pt x="1560" y="1692"/>
                  </a:cubicBezTo>
                  <a:cubicBezTo>
                    <a:pt x="1501" y="1704"/>
                    <a:pt x="1453" y="1727"/>
                    <a:pt x="1394" y="1763"/>
                  </a:cubicBezTo>
                  <a:cubicBezTo>
                    <a:pt x="1370" y="1775"/>
                    <a:pt x="1358" y="1799"/>
                    <a:pt x="1370" y="1823"/>
                  </a:cubicBezTo>
                  <a:cubicBezTo>
                    <a:pt x="1382" y="1834"/>
                    <a:pt x="1394" y="1846"/>
                    <a:pt x="1417" y="1846"/>
                  </a:cubicBezTo>
                  <a:cubicBezTo>
                    <a:pt x="1417" y="1846"/>
                    <a:pt x="1429" y="1846"/>
                    <a:pt x="1429" y="1834"/>
                  </a:cubicBezTo>
                  <a:cubicBezTo>
                    <a:pt x="1477" y="1811"/>
                    <a:pt x="1536" y="1787"/>
                    <a:pt x="1596" y="1775"/>
                  </a:cubicBezTo>
                  <a:cubicBezTo>
                    <a:pt x="1620" y="1763"/>
                    <a:pt x="1632" y="1739"/>
                    <a:pt x="1620" y="1715"/>
                  </a:cubicBezTo>
                  <a:cubicBezTo>
                    <a:pt x="1611" y="1698"/>
                    <a:pt x="1596" y="1687"/>
                    <a:pt x="1579" y="1687"/>
                  </a:cubicBezTo>
                  <a:close/>
                  <a:moveTo>
                    <a:pt x="1260" y="1839"/>
                  </a:moveTo>
                  <a:cubicBezTo>
                    <a:pt x="1249" y="1839"/>
                    <a:pt x="1237" y="1841"/>
                    <a:pt x="1227" y="1846"/>
                  </a:cubicBezTo>
                  <a:cubicBezTo>
                    <a:pt x="1179" y="1882"/>
                    <a:pt x="1132" y="1918"/>
                    <a:pt x="1084" y="1954"/>
                  </a:cubicBezTo>
                  <a:cubicBezTo>
                    <a:pt x="1060" y="1965"/>
                    <a:pt x="1060" y="1989"/>
                    <a:pt x="1072" y="2013"/>
                  </a:cubicBezTo>
                  <a:cubicBezTo>
                    <a:pt x="1084" y="2025"/>
                    <a:pt x="1096" y="2025"/>
                    <a:pt x="1108" y="2025"/>
                  </a:cubicBezTo>
                  <a:cubicBezTo>
                    <a:pt x="1120" y="2025"/>
                    <a:pt x="1132" y="2025"/>
                    <a:pt x="1132" y="2013"/>
                  </a:cubicBezTo>
                  <a:cubicBezTo>
                    <a:pt x="1179" y="1989"/>
                    <a:pt x="1227" y="1954"/>
                    <a:pt x="1275" y="1918"/>
                  </a:cubicBezTo>
                  <a:cubicBezTo>
                    <a:pt x="1298" y="1906"/>
                    <a:pt x="1310" y="1882"/>
                    <a:pt x="1298" y="1858"/>
                  </a:cubicBezTo>
                  <a:cubicBezTo>
                    <a:pt x="1291" y="1844"/>
                    <a:pt x="1276" y="1839"/>
                    <a:pt x="1260" y="1839"/>
                  </a:cubicBezTo>
                  <a:close/>
                  <a:moveTo>
                    <a:pt x="3472" y="1815"/>
                  </a:moveTo>
                  <a:cubicBezTo>
                    <a:pt x="3459" y="1815"/>
                    <a:pt x="3448" y="1821"/>
                    <a:pt x="3441" y="1834"/>
                  </a:cubicBezTo>
                  <a:cubicBezTo>
                    <a:pt x="3430" y="1858"/>
                    <a:pt x="3430" y="1882"/>
                    <a:pt x="3453" y="1894"/>
                  </a:cubicBezTo>
                  <a:cubicBezTo>
                    <a:pt x="3501" y="1930"/>
                    <a:pt x="3549" y="1965"/>
                    <a:pt x="3572" y="2013"/>
                  </a:cubicBezTo>
                  <a:cubicBezTo>
                    <a:pt x="3584" y="2013"/>
                    <a:pt x="3596" y="2025"/>
                    <a:pt x="3608" y="2025"/>
                  </a:cubicBezTo>
                  <a:cubicBezTo>
                    <a:pt x="3620" y="2025"/>
                    <a:pt x="3632" y="2013"/>
                    <a:pt x="3644" y="2013"/>
                  </a:cubicBezTo>
                  <a:cubicBezTo>
                    <a:pt x="3656" y="1989"/>
                    <a:pt x="3656" y="1965"/>
                    <a:pt x="3644" y="1954"/>
                  </a:cubicBezTo>
                  <a:cubicBezTo>
                    <a:pt x="3608" y="1906"/>
                    <a:pt x="3561" y="1858"/>
                    <a:pt x="3501" y="1823"/>
                  </a:cubicBezTo>
                  <a:cubicBezTo>
                    <a:pt x="3491" y="1818"/>
                    <a:pt x="3481" y="1815"/>
                    <a:pt x="3472" y="1815"/>
                  </a:cubicBezTo>
                  <a:close/>
                  <a:moveTo>
                    <a:pt x="3268" y="1806"/>
                  </a:moveTo>
                  <a:cubicBezTo>
                    <a:pt x="3251" y="1806"/>
                    <a:pt x="3236" y="1817"/>
                    <a:pt x="3227" y="1834"/>
                  </a:cubicBezTo>
                  <a:cubicBezTo>
                    <a:pt x="3203" y="1894"/>
                    <a:pt x="3180" y="1954"/>
                    <a:pt x="3168" y="2013"/>
                  </a:cubicBezTo>
                  <a:cubicBezTo>
                    <a:pt x="3168" y="2037"/>
                    <a:pt x="3180" y="2061"/>
                    <a:pt x="3203" y="2061"/>
                  </a:cubicBezTo>
                  <a:lnTo>
                    <a:pt x="3215" y="2061"/>
                  </a:lnTo>
                  <a:cubicBezTo>
                    <a:pt x="3239" y="2061"/>
                    <a:pt x="3251" y="2049"/>
                    <a:pt x="3251" y="2037"/>
                  </a:cubicBezTo>
                  <a:cubicBezTo>
                    <a:pt x="3275" y="1977"/>
                    <a:pt x="3287" y="1930"/>
                    <a:pt x="3310" y="1870"/>
                  </a:cubicBezTo>
                  <a:cubicBezTo>
                    <a:pt x="3322" y="1846"/>
                    <a:pt x="3310" y="1823"/>
                    <a:pt x="3287" y="1811"/>
                  </a:cubicBezTo>
                  <a:cubicBezTo>
                    <a:pt x="3280" y="1807"/>
                    <a:pt x="3274" y="1806"/>
                    <a:pt x="3268" y="1806"/>
                  </a:cubicBezTo>
                  <a:close/>
                  <a:moveTo>
                    <a:pt x="977" y="2055"/>
                  </a:moveTo>
                  <a:cubicBezTo>
                    <a:pt x="965" y="2055"/>
                    <a:pt x="953" y="2061"/>
                    <a:pt x="941" y="2073"/>
                  </a:cubicBezTo>
                  <a:cubicBezTo>
                    <a:pt x="905" y="2108"/>
                    <a:pt x="858" y="2156"/>
                    <a:pt x="810" y="2192"/>
                  </a:cubicBezTo>
                  <a:cubicBezTo>
                    <a:pt x="798" y="2215"/>
                    <a:pt x="798" y="2239"/>
                    <a:pt x="822" y="2263"/>
                  </a:cubicBezTo>
                  <a:cubicBezTo>
                    <a:pt x="822" y="2263"/>
                    <a:pt x="834" y="2275"/>
                    <a:pt x="846" y="2275"/>
                  </a:cubicBezTo>
                  <a:cubicBezTo>
                    <a:pt x="858" y="2275"/>
                    <a:pt x="870" y="2263"/>
                    <a:pt x="882" y="2251"/>
                  </a:cubicBezTo>
                  <a:cubicBezTo>
                    <a:pt x="917" y="2215"/>
                    <a:pt x="965" y="2168"/>
                    <a:pt x="1001" y="2132"/>
                  </a:cubicBezTo>
                  <a:cubicBezTo>
                    <a:pt x="1024" y="2120"/>
                    <a:pt x="1024" y="2085"/>
                    <a:pt x="1013" y="2073"/>
                  </a:cubicBezTo>
                  <a:cubicBezTo>
                    <a:pt x="1001" y="2061"/>
                    <a:pt x="989" y="2055"/>
                    <a:pt x="977" y="2055"/>
                  </a:cubicBezTo>
                  <a:close/>
                  <a:moveTo>
                    <a:pt x="3691" y="2085"/>
                  </a:moveTo>
                  <a:cubicBezTo>
                    <a:pt x="3668" y="2096"/>
                    <a:pt x="3656" y="2120"/>
                    <a:pt x="3656" y="2144"/>
                  </a:cubicBezTo>
                  <a:cubicBezTo>
                    <a:pt x="3668" y="2156"/>
                    <a:pt x="3668" y="2168"/>
                    <a:pt x="3668" y="2192"/>
                  </a:cubicBezTo>
                  <a:cubicBezTo>
                    <a:pt x="3668" y="2215"/>
                    <a:pt x="3656" y="2251"/>
                    <a:pt x="3632" y="2275"/>
                  </a:cubicBezTo>
                  <a:cubicBezTo>
                    <a:pt x="3620" y="2299"/>
                    <a:pt x="3632" y="2323"/>
                    <a:pt x="3644" y="2335"/>
                  </a:cubicBezTo>
                  <a:cubicBezTo>
                    <a:pt x="3656" y="2346"/>
                    <a:pt x="3668" y="2346"/>
                    <a:pt x="3668" y="2346"/>
                  </a:cubicBezTo>
                  <a:cubicBezTo>
                    <a:pt x="3691" y="2346"/>
                    <a:pt x="3703" y="2335"/>
                    <a:pt x="3715" y="2323"/>
                  </a:cubicBezTo>
                  <a:cubicBezTo>
                    <a:pt x="3739" y="2287"/>
                    <a:pt x="3751" y="2239"/>
                    <a:pt x="3751" y="2192"/>
                  </a:cubicBezTo>
                  <a:cubicBezTo>
                    <a:pt x="3751" y="2168"/>
                    <a:pt x="3751" y="2144"/>
                    <a:pt x="3739" y="2120"/>
                  </a:cubicBezTo>
                  <a:cubicBezTo>
                    <a:pt x="3739" y="2096"/>
                    <a:pt x="3715" y="2085"/>
                    <a:pt x="3691" y="2085"/>
                  </a:cubicBezTo>
                  <a:close/>
                  <a:moveTo>
                    <a:pt x="3191" y="2156"/>
                  </a:moveTo>
                  <a:cubicBezTo>
                    <a:pt x="3168" y="2156"/>
                    <a:pt x="3144" y="2168"/>
                    <a:pt x="3144" y="2192"/>
                  </a:cubicBezTo>
                  <a:lnTo>
                    <a:pt x="3144" y="2215"/>
                  </a:lnTo>
                  <a:cubicBezTo>
                    <a:pt x="3144" y="2287"/>
                    <a:pt x="3156" y="2346"/>
                    <a:pt x="3180" y="2394"/>
                  </a:cubicBezTo>
                  <a:cubicBezTo>
                    <a:pt x="3191" y="2406"/>
                    <a:pt x="3203" y="2418"/>
                    <a:pt x="3215" y="2418"/>
                  </a:cubicBezTo>
                  <a:cubicBezTo>
                    <a:pt x="3227" y="2418"/>
                    <a:pt x="3239" y="2418"/>
                    <a:pt x="3239" y="2406"/>
                  </a:cubicBezTo>
                  <a:cubicBezTo>
                    <a:pt x="3263" y="2394"/>
                    <a:pt x="3275" y="2370"/>
                    <a:pt x="3263" y="2346"/>
                  </a:cubicBezTo>
                  <a:cubicBezTo>
                    <a:pt x="3239" y="2311"/>
                    <a:pt x="3227" y="2263"/>
                    <a:pt x="3227" y="2215"/>
                  </a:cubicBezTo>
                  <a:lnTo>
                    <a:pt x="3227" y="2204"/>
                  </a:lnTo>
                  <a:cubicBezTo>
                    <a:pt x="3239" y="2168"/>
                    <a:pt x="3215" y="2156"/>
                    <a:pt x="3191" y="2156"/>
                  </a:cubicBezTo>
                  <a:close/>
                  <a:moveTo>
                    <a:pt x="3532" y="2366"/>
                  </a:moveTo>
                  <a:cubicBezTo>
                    <a:pt x="3526" y="2366"/>
                    <a:pt x="3519" y="2367"/>
                    <a:pt x="3513" y="2370"/>
                  </a:cubicBezTo>
                  <a:cubicBezTo>
                    <a:pt x="3489" y="2382"/>
                    <a:pt x="3477" y="2394"/>
                    <a:pt x="3453" y="2394"/>
                  </a:cubicBezTo>
                  <a:cubicBezTo>
                    <a:pt x="3418" y="2406"/>
                    <a:pt x="3394" y="2418"/>
                    <a:pt x="3358" y="2418"/>
                  </a:cubicBezTo>
                  <a:cubicBezTo>
                    <a:pt x="3334" y="2418"/>
                    <a:pt x="3322" y="2430"/>
                    <a:pt x="3322" y="2466"/>
                  </a:cubicBezTo>
                  <a:cubicBezTo>
                    <a:pt x="3322" y="2489"/>
                    <a:pt x="3346" y="2501"/>
                    <a:pt x="3370" y="2501"/>
                  </a:cubicBezTo>
                  <a:cubicBezTo>
                    <a:pt x="3406" y="2501"/>
                    <a:pt x="3441" y="2501"/>
                    <a:pt x="3477" y="2477"/>
                  </a:cubicBezTo>
                  <a:cubicBezTo>
                    <a:pt x="3513" y="2477"/>
                    <a:pt x="3537" y="2466"/>
                    <a:pt x="3549" y="2454"/>
                  </a:cubicBezTo>
                  <a:cubicBezTo>
                    <a:pt x="3572" y="2442"/>
                    <a:pt x="3584" y="2418"/>
                    <a:pt x="3572" y="2394"/>
                  </a:cubicBezTo>
                  <a:cubicBezTo>
                    <a:pt x="3564" y="2377"/>
                    <a:pt x="3549" y="2366"/>
                    <a:pt x="3532" y="2366"/>
                  </a:cubicBezTo>
                  <a:close/>
                  <a:moveTo>
                    <a:pt x="733" y="2315"/>
                  </a:moveTo>
                  <a:cubicBezTo>
                    <a:pt x="719" y="2315"/>
                    <a:pt x="705" y="2321"/>
                    <a:pt x="691" y="2335"/>
                  </a:cubicBezTo>
                  <a:cubicBezTo>
                    <a:pt x="655" y="2382"/>
                    <a:pt x="620" y="2430"/>
                    <a:pt x="596" y="2477"/>
                  </a:cubicBezTo>
                  <a:cubicBezTo>
                    <a:pt x="572" y="2501"/>
                    <a:pt x="584" y="2537"/>
                    <a:pt x="608" y="2549"/>
                  </a:cubicBezTo>
                  <a:lnTo>
                    <a:pt x="632" y="2549"/>
                  </a:lnTo>
                  <a:cubicBezTo>
                    <a:pt x="643" y="2549"/>
                    <a:pt x="655" y="2549"/>
                    <a:pt x="667" y="2537"/>
                  </a:cubicBezTo>
                  <a:cubicBezTo>
                    <a:pt x="691" y="2489"/>
                    <a:pt x="727" y="2442"/>
                    <a:pt x="763" y="2394"/>
                  </a:cubicBezTo>
                  <a:cubicBezTo>
                    <a:pt x="786" y="2370"/>
                    <a:pt x="774" y="2346"/>
                    <a:pt x="763" y="2323"/>
                  </a:cubicBezTo>
                  <a:cubicBezTo>
                    <a:pt x="753" y="2318"/>
                    <a:pt x="743" y="2315"/>
                    <a:pt x="733" y="2315"/>
                  </a:cubicBezTo>
                  <a:close/>
                  <a:moveTo>
                    <a:pt x="541" y="2616"/>
                  </a:moveTo>
                  <a:cubicBezTo>
                    <a:pt x="524" y="2616"/>
                    <a:pt x="509" y="2627"/>
                    <a:pt x="501" y="2644"/>
                  </a:cubicBezTo>
                  <a:cubicBezTo>
                    <a:pt x="465" y="2692"/>
                    <a:pt x="441" y="2739"/>
                    <a:pt x="405" y="2799"/>
                  </a:cubicBezTo>
                  <a:cubicBezTo>
                    <a:pt x="393" y="2823"/>
                    <a:pt x="405" y="2847"/>
                    <a:pt x="429" y="2858"/>
                  </a:cubicBezTo>
                  <a:lnTo>
                    <a:pt x="453" y="2858"/>
                  </a:lnTo>
                  <a:cubicBezTo>
                    <a:pt x="465" y="2858"/>
                    <a:pt x="477" y="2858"/>
                    <a:pt x="489" y="2835"/>
                  </a:cubicBezTo>
                  <a:cubicBezTo>
                    <a:pt x="513" y="2787"/>
                    <a:pt x="548" y="2739"/>
                    <a:pt x="572" y="2680"/>
                  </a:cubicBezTo>
                  <a:cubicBezTo>
                    <a:pt x="584" y="2668"/>
                    <a:pt x="572" y="2632"/>
                    <a:pt x="560" y="2620"/>
                  </a:cubicBezTo>
                  <a:cubicBezTo>
                    <a:pt x="554" y="2617"/>
                    <a:pt x="547" y="2616"/>
                    <a:pt x="541" y="2616"/>
                  </a:cubicBezTo>
                  <a:close/>
                  <a:moveTo>
                    <a:pt x="375" y="2937"/>
                  </a:moveTo>
                  <a:cubicBezTo>
                    <a:pt x="358" y="2937"/>
                    <a:pt x="343" y="2948"/>
                    <a:pt x="334" y="2966"/>
                  </a:cubicBezTo>
                  <a:cubicBezTo>
                    <a:pt x="310" y="3013"/>
                    <a:pt x="286" y="3073"/>
                    <a:pt x="262" y="3132"/>
                  </a:cubicBezTo>
                  <a:cubicBezTo>
                    <a:pt x="251" y="3156"/>
                    <a:pt x="262" y="3180"/>
                    <a:pt x="286" y="3192"/>
                  </a:cubicBezTo>
                  <a:lnTo>
                    <a:pt x="298" y="3192"/>
                  </a:lnTo>
                  <a:cubicBezTo>
                    <a:pt x="322" y="3192"/>
                    <a:pt x="334" y="3180"/>
                    <a:pt x="346" y="3168"/>
                  </a:cubicBezTo>
                  <a:cubicBezTo>
                    <a:pt x="370" y="3108"/>
                    <a:pt x="393" y="3049"/>
                    <a:pt x="417" y="3001"/>
                  </a:cubicBezTo>
                  <a:cubicBezTo>
                    <a:pt x="417" y="2977"/>
                    <a:pt x="417" y="2954"/>
                    <a:pt x="393" y="2942"/>
                  </a:cubicBezTo>
                  <a:cubicBezTo>
                    <a:pt x="387" y="2939"/>
                    <a:pt x="381" y="2937"/>
                    <a:pt x="375" y="2937"/>
                  </a:cubicBezTo>
                  <a:close/>
                  <a:moveTo>
                    <a:pt x="232" y="3270"/>
                  </a:moveTo>
                  <a:cubicBezTo>
                    <a:pt x="216" y="3270"/>
                    <a:pt x="203" y="3282"/>
                    <a:pt x="203" y="3299"/>
                  </a:cubicBezTo>
                  <a:cubicBezTo>
                    <a:pt x="179" y="3358"/>
                    <a:pt x="167" y="3418"/>
                    <a:pt x="143" y="3466"/>
                  </a:cubicBezTo>
                  <a:cubicBezTo>
                    <a:pt x="143" y="3489"/>
                    <a:pt x="155" y="3525"/>
                    <a:pt x="179" y="3525"/>
                  </a:cubicBezTo>
                  <a:lnTo>
                    <a:pt x="191" y="3525"/>
                  </a:lnTo>
                  <a:cubicBezTo>
                    <a:pt x="215" y="3525"/>
                    <a:pt x="227" y="3513"/>
                    <a:pt x="227" y="3501"/>
                  </a:cubicBezTo>
                  <a:cubicBezTo>
                    <a:pt x="251" y="3442"/>
                    <a:pt x="262" y="3382"/>
                    <a:pt x="286" y="3323"/>
                  </a:cubicBezTo>
                  <a:cubicBezTo>
                    <a:pt x="286" y="3299"/>
                    <a:pt x="274" y="3275"/>
                    <a:pt x="251" y="3275"/>
                  </a:cubicBezTo>
                  <a:cubicBezTo>
                    <a:pt x="244" y="3272"/>
                    <a:pt x="238" y="3270"/>
                    <a:pt x="232" y="3270"/>
                  </a:cubicBezTo>
                  <a:close/>
                  <a:moveTo>
                    <a:pt x="155" y="3609"/>
                  </a:moveTo>
                  <a:cubicBezTo>
                    <a:pt x="132" y="3609"/>
                    <a:pt x="108" y="3620"/>
                    <a:pt x="96" y="3644"/>
                  </a:cubicBezTo>
                  <a:cubicBezTo>
                    <a:pt x="84" y="3716"/>
                    <a:pt x="72" y="3763"/>
                    <a:pt x="60" y="3823"/>
                  </a:cubicBezTo>
                  <a:cubicBezTo>
                    <a:pt x="60" y="3847"/>
                    <a:pt x="72" y="3870"/>
                    <a:pt x="96" y="3870"/>
                  </a:cubicBezTo>
                  <a:cubicBezTo>
                    <a:pt x="96" y="3882"/>
                    <a:pt x="96" y="3882"/>
                    <a:pt x="108" y="3882"/>
                  </a:cubicBezTo>
                  <a:cubicBezTo>
                    <a:pt x="132" y="3882"/>
                    <a:pt x="143" y="3859"/>
                    <a:pt x="143" y="3835"/>
                  </a:cubicBezTo>
                  <a:cubicBezTo>
                    <a:pt x="155" y="3787"/>
                    <a:pt x="167" y="3728"/>
                    <a:pt x="191" y="3668"/>
                  </a:cubicBezTo>
                  <a:cubicBezTo>
                    <a:pt x="191" y="3644"/>
                    <a:pt x="179" y="3620"/>
                    <a:pt x="155" y="3609"/>
                  </a:cubicBezTo>
                  <a:close/>
                  <a:moveTo>
                    <a:pt x="71" y="3963"/>
                  </a:moveTo>
                  <a:cubicBezTo>
                    <a:pt x="52" y="3963"/>
                    <a:pt x="34" y="3982"/>
                    <a:pt x="24" y="4001"/>
                  </a:cubicBezTo>
                  <a:cubicBezTo>
                    <a:pt x="12" y="4109"/>
                    <a:pt x="1" y="4180"/>
                    <a:pt x="1" y="4180"/>
                  </a:cubicBezTo>
                  <a:cubicBezTo>
                    <a:pt x="1" y="4204"/>
                    <a:pt x="24" y="4228"/>
                    <a:pt x="48" y="4228"/>
                  </a:cubicBezTo>
                  <a:cubicBezTo>
                    <a:pt x="72" y="4228"/>
                    <a:pt x="96" y="4216"/>
                    <a:pt x="96" y="4192"/>
                  </a:cubicBezTo>
                  <a:cubicBezTo>
                    <a:pt x="96" y="4192"/>
                    <a:pt x="96" y="4120"/>
                    <a:pt x="120" y="4013"/>
                  </a:cubicBezTo>
                  <a:cubicBezTo>
                    <a:pt x="120" y="3990"/>
                    <a:pt x="108" y="3966"/>
                    <a:pt x="84" y="3966"/>
                  </a:cubicBezTo>
                  <a:cubicBezTo>
                    <a:pt x="80" y="3964"/>
                    <a:pt x="75" y="3963"/>
                    <a:pt x="71" y="396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6" name="Google Shape;1096;p14"/>
          <p:cNvGrpSpPr/>
          <p:nvPr/>
        </p:nvGrpSpPr>
        <p:grpSpPr>
          <a:xfrm>
            <a:off x="5130165" y="3650615"/>
            <a:ext cx="1280795" cy="1139825"/>
            <a:chOff x="1706279" y="1896738"/>
            <a:chExt cx="691758" cy="566689"/>
          </a:xfrm>
        </p:grpSpPr>
        <p:sp>
          <p:nvSpPr>
            <p:cNvPr id="1097" name="Google Shape;1097;p14"/>
            <p:cNvSpPr/>
            <p:nvPr/>
          </p:nvSpPr>
          <p:spPr>
            <a:xfrm>
              <a:off x="2194446" y="1917624"/>
              <a:ext cx="69743" cy="53970"/>
            </a:xfrm>
            <a:custGeom>
              <a:avLst/>
              <a:gdLst/>
              <a:ahLst/>
              <a:cxnLst/>
              <a:rect l="l" t="t" r="r" b="b"/>
              <a:pathLst>
                <a:path w="2264" h="1752" extrusionOk="0">
                  <a:moveTo>
                    <a:pt x="453" y="96"/>
                  </a:moveTo>
                  <a:cubicBezTo>
                    <a:pt x="537" y="108"/>
                    <a:pt x="834" y="287"/>
                    <a:pt x="1346" y="632"/>
                  </a:cubicBezTo>
                  <a:cubicBezTo>
                    <a:pt x="1596" y="810"/>
                    <a:pt x="1811" y="965"/>
                    <a:pt x="1954" y="1084"/>
                  </a:cubicBezTo>
                  <a:cubicBezTo>
                    <a:pt x="1620" y="941"/>
                    <a:pt x="1061" y="739"/>
                    <a:pt x="561" y="560"/>
                  </a:cubicBezTo>
                  <a:cubicBezTo>
                    <a:pt x="501" y="406"/>
                    <a:pt x="430" y="179"/>
                    <a:pt x="453" y="96"/>
                  </a:cubicBezTo>
                  <a:close/>
                  <a:moveTo>
                    <a:pt x="572" y="1049"/>
                  </a:moveTo>
                  <a:cubicBezTo>
                    <a:pt x="739" y="1084"/>
                    <a:pt x="1596" y="1239"/>
                    <a:pt x="2001" y="1287"/>
                  </a:cubicBezTo>
                  <a:cubicBezTo>
                    <a:pt x="1561" y="1418"/>
                    <a:pt x="453" y="1656"/>
                    <a:pt x="168" y="1656"/>
                  </a:cubicBezTo>
                  <a:cubicBezTo>
                    <a:pt x="191" y="1561"/>
                    <a:pt x="382" y="1287"/>
                    <a:pt x="572" y="1049"/>
                  </a:cubicBezTo>
                  <a:close/>
                  <a:moveTo>
                    <a:pt x="430" y="1"/>
                  </a:moveTo>
                  <a:cubicBezTo>
                    <a:pt x="394" y="1"/>
                    <a:pt x="382" y="13"/>
                    <a:pt x="370" y="25"/>
                  </a:cubicBezTo>
                  <a:cubicBezTo>
                    <a:pt x="299" y="167"/>
                    <a:pt x="453" y="537"/>
                    <a:pt x="489" y="608"/>
                  </a:cubicBezTo>
                  <a:cubicBezTo>
                    <a:pt x="489" y="620"/>
                    <a:pt x="501" y="632"/>
                    <a:pt x="513" y="632"/>
                  </a:cubicBezTo>
                  <a:cubicBezTo>
                    <a:pt x="977" y="810"/>
                    <a:pt x="1680" y="1060"/>
                    <a:pt x="2001" y="1203"/>
                  </a:cubicBezTo>
                  <a:cubicBezTo>
                    <a:pt x="1561" y="1144"/>
                    <a:pt x="572" y="953"/>
                    <a:pt x="561" y="953"/>
                  </a:cubicBezTo>
                  <a:cubicBezTo>
                    <a:pt x="537" y="953"/>
                    <a:pt x="525" y="965"/>
                    <a:pt x="513" y="977"/>
                  </a:cubicBezTo>
                  <a:cubicBezTo>
                    <a:pt x="1" y="1620"/>
                    <a:pt x="60" y="1691"/>
                    <a:pt x="84" y="1715"/>
                  </a:cubicBezTo>
                  <a:cubicBezTo>
                    <a:pt x="108" y="1739"/>
                    <a:pt x="132" y="1751"/>
                    <a:pt x="168" y="1751"/>
                  </a:cubicBezTo>
                  <a:cubicBezTo>
                    <a:pt x="346" y="1751"/>
                    <a:pt x="870" y="1644"/>
                    <a:pt x="1323" y="1561"/>
                  </a:cubicBezTo>
                  <a:cubicBezTo>
                    <a:pt x="2239" y="1358"/>
                    <a:pt x="2251" y="1299"/>
                    <a:pt x="2263" y="1275"/>
                  </a:cubicBezTo>
                  <a:lnTo>
                    <a:pt x="2263" y="1251"/>
                  </a:lnTo>
                  <a:cubicBezTo>
                    <a:pt x="2263" y="1251"/>
                    <a:pt x="2263" y="1251"/>
                    <a:pt x="2263" y="1239"/>
                  </a:cubicBezTo>
                  <a:cubicBezTo>
                    <a:pt x="2251" y="1239"/>
                    <a:pt x="2251" y="1239"/>
                    <a:pt x="2251" y="1227"/>
                  </a:cubicBezTo>
                  <a:cubicBezTo>
                    <a:pt x="2156" y="1037"/>
                    <a:pt x="632" y="1"/>
                    <a:pt x="43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14"/>
            <p:cNvSpPr/>
            <p:nvPr/>
          </p:nvSpPr>
          <p:spPr>
            <a:xfrm>
              <a:off x="2194107" y="1934967"/>
              <a:ext cx="17990" cy="21563"/>
            </a:xfrm>
            <a:custGeom>
              <a:avLst/>
              <a:gdLst/>
              <a:ahLst/>
              <a:cxnLst/>
              <a:rect l="l" t="t" r="r" b="b"/>
              <a:pathLst>
                <a:path w="584" h="700" extrusionOk="0">
                  <a:moveTo>
                    <a:pt x="530" y="0"/>
                  </a:moveTo>
                  <a:cubicBezTo>
                    <a:pt x="518" y="0"/>
                    <a:pt x="506" y="3"/>
                    <a:pt x="500" y="9"/>
                  </a:cubicBezTo>
                  <a:cubicBezTo>
                    <a:pt x="274" y="224"/>
                    <a:pt x="0" y="497"/>
                    <a:pt x="0" y="569"/>
                  </a:cubicBezTo>
                  <a:cubicBezTo>
                    <a:pt x="0" y="593"/>
                    <a:pt x="0" y="605"/>
                    <a:pt x="24" y="628"/>
                  </a:cubicBezTo>
                  <a:cubicBezTo>
                    <a:pt x="83" y="688"/>
                    <a:pt x="310" y="700"/>
                    <a:pt x="405" y="700"/>
                  </a:cubicBezTo>
                  <a:cubicBezTo>
                    <a:pt x="429" y="700"/>
                    <a:pt x="441" y="676"/>
                    <a:pt x="452" y="652"/>
                  </a:cubicBezTo>
                  <a:cubicBezTo>
                    <a:pt x="452" y="628"/>
                    <a:pt x="429" y="605"/>
                    <a:pt x="405" y="605"/>
                  </a:cubicBezTo>
                  <a:cubicBezTo>
                    <a:pt x="274" y="605"/>
                    <a:pt x="143" y="593"/>
                    <a:pt x="95" y="569"/>
                  </a:cubicBezTo>
                  <a:cubicBezTo>
                    <a:pt x="143" y="497"/>
                    <a:pt x="357" y="259"/>
                    <a:pt x="560" y="81"/>
                  </a:cubicBezTo>
                  <a:cubicBezTo>
                    <a:pt x="583" y="57"/>
                    <a:pt x="583" y="33"/>
                    <a:pt x="560" y="9"/>
                  </a:cubicBezTo>
                  <a:cubicBezTo>
                    <a:pt x="554" y="3"/>
                    <a:pt x="542" y="0"/>
                    <a:pt x="53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9" name="Google Shape;1099;p14"/>
            <p:cNvSpPr/>
            <p:nvPr/>
          </p:nvSpPr>
          <p:spPr>
            <a:xfrm>
              <a:off x="1842345" y="2330626"/>
              <a:ext cx="60193" cy="67494"/>
            </a:xfrm>
            <a:custGeom>
              <a:avLst/>
              <a:gdLst/>
              <a:ahLst/>
              <a:cxnLst/>
              <a:rect l="l" t="t" r="r" b="b"/>
              <a:pathLst>
                <a:path w="1954" h="2191" extrusionOk="0">
                  <a:moveTo>
                    <a:pt x="311" y="191"/>
                  </a:moveTo>
                  <a:lnTo>
                    <a:pt x="311" y="191"/>
                  </a:lnTo>
                  <a:cubicBezTo>
                    <a:pt x="787" y="441"/>
                    <a:pt x="1739" y="1084"/>
                    <a:pt x="1846" y="1203"/>
                  </a:cubicBezTo>
                  <a:cubicBezTo>
                    <a:pt x="1775" y="1262"/>
                    <a:pt x="1537" y="1286"/>
                    <a:pt x="1370" y="1286"/>
                  </a:cubicBezTo>
                  <a:cubicBezTo>
                    <a:pt x="1001" y="893"/>
                    <a:pt x="572" y="441"/>
                    <a:pt x="311" y="191"/>
                  </a:cubicBezTo>
                  <a:close/>
                  <a:moveTo>
                    <a:pt x="120" y="250"/>
                  </a:moveTo>
                  <a:cubicBezTo>
                    <a:pt x="227" y="441"/>
                    <a:pt x="453" y="798"/>
                    <a:pt x="918" y="1477"/>
                  </a:cubicBezTo>
                  <a:cubicBezTo>
                    <a:pt x="775" y="1739"/>
                    <a:pt x="596" y="2024"/>
                    <a:pt x="525" y="2084"/>
                  </a:cubicBezTo>
                  <a:cubicBezTo>
                    <a:pt x="430" y="1905"/>
                    <a:pt x="180" y="715"/>
                    <a:pt x="120" y="250"/>
                  </a:cubicBezTo>
                  <a:close/>
                  <a:moveTo>
                    <a:pt x="60" y="0"/>
                  </a:moveTo>
                  <a:cubicBezTo>
                    <a:pt x="49" y="0"/>
                    <a:pt x="49" y="12"/>
                    <a:pt x="49" y="12"/>
                  </a:cubicBezTo>
                  <a:cubicBezTo>
                    <a:pt x="25" y="24"/>
                    <a:pt x="1" y="48"/>
                    <a:pt x="49" y="334"/>
                  </a:cubicBezTo>
                  <a:cubicBezTo>
                    <a:pt x="72" y="536"/>
                    <a:pt x="358" y="2143"/>
                    <a:pt x="489" y="2179"/>
                  </a:cubicBezTo>
                  <a:cubicBezTo>
                    <a:pt x="489" y="2191"/>
                    <a:pt x="501" y="2191"/>
                    <a:pt x="513" y="2191"/>
                  </a:cubicBezTo>
                  <a:cubicBezTo>
                    <a:pt x="620" y="2191"/>
                    <a:pt x="834" y="1810"/>
                    <a:pt x="1013" y="1500"/>
                  </a:cubicBezTo>
                  <a:cubicBezTo>
                    <a:pt x="1013" y="1488"/>
                    <a:pt x="1013" y="1465"/>
                    <a:pt x="1001" y="1453"/>
                  </a:cubicBezTo>
                  <a:cubicBezTo>
                    <a:pt x="751" y="1072"/>
                    <a:pt x="382" y="512"/>
                    <a:pt x="215" y="215"/>
                  </a:cubicBezTo>
                  <a:lnTo>
                    <a:pt x="215" y="215"/>
                  </a:lnTo>
                  <a:cubicBezTo>
                    <a:pt x="465" y="465"/>
                    <a:pt x="977" y="1000"/>
                    <a:pt x="1323" y="1369"/>
                  </a:cubicBezTo>
                  <a:cubicBezTo>
                    <a:pt x="1323" y="1381"/>
                    <a:pt x="1334" y="1381"/>
                    <a:pt x="1358" y="1381"/>
                  </a:cubicBezTo>
                  <a:cubicBezTo>
                    <a:pt x="1430" y="1381"/>
                    <a:pt x="1835" y="1369"/>
                    <a:pt x="1930" y="1250"/>
                  </a:cubicBezTo>
                  <a:cubicBezTo>
                    <a:pt x="1942" y="1238"/>
                    <a:pt x="1954" y="1215"/>
                    <a:pt x="1930" y="1179"/>
                  </a:cubicBezTo>
                  <a:cubicBezTo>
                    <a:pt x="1823" y="965"/>
                    <a:pt x="227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0" name="Google Shape;1100;p14"/>
            <p:cNvSpPr/>
            <p:nvPr/>
          </p:nvSpPr>
          <p:spPr>
            <a:xfrm>
              <a:off x="1866557" y="2370827"/>
              <a:ext cx="18729" cy="22919"/>
            </a:xfrm>
            <a:custGeom>
              <a:avLst/>
              <a:gdLst/>
              <a:ahLst/>
              <a:cxnLst/>
              <a:rect l="l" t="t" r="r" b="b"/>
              <a:pathLst>
                <a:path w="608" h="744" extrusionOk="0">
                  <a:moveTo>
                    <a:pt x="553" y="0"/>
                  </a:moveTo>
                  <a:cubicBezTo>
                    <a:pt x="537" y="0"/>
                    <a:pt x="521" y="11"/>
                    <a:pt x="513" y="29"/>
                  </a:cubicBezTo>
                  <a:cubicBezTo>
                    <a:pt x="417" y="291"/>
                    <a:pt x="287" y="588"/>
                    <a:pt x="251" y="648"/>
                  </a:cubicBezTo>
                  <a:cubicBezTo>
                    <a:pt x="215" y="624"/>
                    <a:pt x="144" y="505"/>
                    <a:pt x="96" y="386"/>
                  </a:cubicBezTo>
                  <a:cubicBezTo>
                    <a:pt x="87" y="368"/>
                    <a:pt x="66" y="357"/>
                    <a:pt x="46" y="357"/>
                  </a:cubicBezTo>
                  <a:cubicBezTo>
                    <a:pt x="38" y="357"/>
                    <a:pt x="31" y="359"/>
                    <a:pt x="25" y="362"/>
                  </a:cubicBezTo>
                  <a:cubicBezTo>
                    <a:pt x="1" y="374"/>
                    <a:pt x="1" y="398"/>
                    <a:pt x="1" y="422"/>
                  </a:cubicBezTo>
                  <a:cubicBezTo>
                    <a:pt x="48" y="505"/>
                    <a:pt x="144" y="707"/>
                    <a:pt x="227" y="731"/>
                  </a:cubicBezTo>
                  <a:cubicBezTo>
                    <a:pt x="227" y="743"/>
                    <a:pt x="239" y="743"/>
                    <a:pt x="251" y="743"/>
                  </a:cubicBezTo>
                  <a:cubicBezTo>
                    <a:pt x="263" y="743"/>
                    <a:pt x="275" y="743"/>
                    <a:pt x="275" y="731"/>
                  </a:cubicBezTo>
                  <a:cubicBezTo>
                    <a:pt x="346" y="707"/>
                    <a:pt x="489" y="350"/>
                    <a:pt x="596" y="64"/>
                  </a:cubicBezTo>
                  <a:cubicBezTo>
                    <a:pt x="608" y="41"/>
                    <a:pt x="596" y="5"/>
                    <a:pt x="572" y="5"/>
                  </a:cubicBezTo>
                  <a:cubicBezTo>
                    <a:pt x="566" y="2"/>
                    <a:pt x="559" y="0"/>
                    <a:pt x="5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14"/>
            <p:cNvSpPr/>
            <p:nvPr/>
          </p:nvSpPr>
          <p:spPr>
            <a:xfrm>
              <a:off x="1931525" y="1919811"/>
              <a:ext cx="109727" cy="62411"/>
            </a:xfrm>
            <a:custGeom>
              <a:avLst/>
              <a:gdLst/>
              <a:ahLst/>
              <a:cxnLst/>
              <a:rect l="l" t="t" r="r" b="b"/>
              <a:pathLst>
                <a:path w="3562" h="2026" extrusionOk="0">
                  <a:moveTo>
                    <a:pt x="2169" y="0"/>
                  </a:moveTo>
                  <a:cubicBezTo>
                    <a:pt x="2003" y="0"/>
                    <a:pt x="1855" y="93"/>
                    <a:pt x="1754" y="215"/>
                  </a:cubicBezTo>
                  <a:lnTo>
                    <a:pt x="1754" y="215"/>
                  </a:lnTo>
                  <a:cubicBezTo>
                    <a:pt x="1688" y="159"/>
                    <a:pt x="1600" y="110"/>
                    <a:pt x="1487" y="73"/>
                  </a:cubicBezTo>
                  <a:cubicBezTo>
                    <a:pt x="1393" y="41"/>
                    <a:pt x="1314" y="28"/>
                    <a:pt x="1247" y="28"/>
                  </a:cubicBezTo>
                  <a:cubicBezTo>
                    <a:pt x="830" y="28"/>
                    <a:pt x="892" y="549"/>
                    <a:pt x="892" y="549"/>
                  </a:cubicBezTo>
                  <a:cubicBezTo>
                    <a:pt x="850" y="522"/>
                    <a:pt x="804" y="510"/>
                    <a:pt x="757" y="510"/>
                  </a:cubicBezTo>
                  <a:cubicBezTo>
                    <a:pt x="409" y="510"/>
                    <a:pt x="1" y="1179"/>
                    <a:pt x="452" y="1525"/>
                  </a:cubicBezTo>
                  <a:cubicBezTo>
                    <a:pt x="598" y="1632"/>
                    <a:pt x="737" y="1680"/>
                    <a:pt x="855" y="1686"/>
                  </a:cubicBezTo>
                  <a:lnTo>
                    <a:pt x="855" y="1686"/>
                  </a:lnTo>
                  <a:cubicBezTo>
                    <a:pt x="895" y="1865"/>
                    <a:pt x="1023" y="2021"/>
                    <a:pt x="1297" y="2025"/>
                  </a:cubicBezTo>
                  <a:cubicBezTo>
                    <a:pt x="1310" y="2026"/>
                    <a:pt x="1323" y="2026"/>
                    <a:pt x="1336" y="2026"/>
                  </a:cubicBezTo>
                  <a:cubicBezTo>
                    <a:pt x="1700" y="2026"/>
                    <a:pt x="1943" y="1942"/>
                    <a:pt x="2081" y="1817"/>
                  </a:cubicBezTo>
                  <a:lnTo>
                    <a:pt x="2081" y="1817"/>
                  </a:lnTo>
                  <a:cubicBezTo>
                    <a:pt x="2109" y="1856"/>
                    <a:pt x="2145" y="1894"/>
                    <a:pt x="2190" y="1930"/>
                  </a:cubicBezTo>
                  <a:cubicBezTo>
                    <a:pt x="2252" y="1980"/>
                    <a:pt x="2328" y="2002"/>
                    <a:pt x="2410" y="2002"/>
                  </a:cubicBezTo>
                  <a:cubicBezTo>
                    <a:pt x="2879" y="2002"/>
                    <a:pt x="3561" y="1284"/>
                    <a:pt x="3166" y="858"/>
                  </a:cubicBezTo>
                  <a:cubicBezTo>
                    <a:pt x="3053" y="740"/>
                    <a:pt x="2933" y="695"/>
                    <a:pt x="2821" y="695"/>
                  </a:cubicBezTo>
                  <a:cubicBezTo>
                    <a:pt x="2812" y="695"/>
                    <a:pt x="2802" y="695"/>
                    <a:pt x="2793" y="696"/>
                  </a:cubicBezTo>
                  <a:lnTo>
                    <a:pt x="2793" y="696"/>
                  </a:lnTo>
                  <a:cubicBezTo>
                    <a:pt x="2799" y="488"/>
                    <a:pt x="2696" y="248"/>
                    <a:pt x="2440" y="85"/>
                  </a:cubicBezTo>
                  <a:cubicBezTo>
                    <a:pt x="2347" y="26"/>
                    <a:pt x="2255" y="0"/>
                    <a:pt x="21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14"/>
            <p:cNvSpPr/>
            <p:nvPr/>
          </p:nvSpPr>
          <p:spPr>
            <a:xfrm>
              <a:off x="1936238" y="1918363"/>
              <a:ext cx="99069" cy="65307"/>
            </a:xfrm>
            <a:custGeom>
              <a:avLst/>
              <a:gdLst/>
              <a:ahLst/>
              <a:cxnLst/>
              <a:rect l="l" t="t" r="r" b="b"/>
              <a:pathLst>
                <a:path w="3216" h="2120" extrusionOk="0">
                  <a:moveTo>
                    <a:pt x="1608" y="322"/>
                  </a:moveTo>
                  <a:cubicBezTo>
                    <a:pt x="1739" y="453"/>
                    <a:pt x="1763" y="596"/>
                    <a:pt x="1727" y="691"/>
                  </a:cubicBezTo>
                  <a:cubicBezTo>
                    <a:pt x="1713" y="743"/>
                    <a:pt x="1679" y="772"/>
                    <a:pt x="1639" y="772"/>
                  </a:cubicBezTo>
                  <a:cubicBezTo>
                    <a:pt x="1615" y="772"/>
                    <a:pt x="1588" y="761"/>
                    <a:pt x="1561" y="739"/>
                  </a:cubicBezTo>
                  <a:cubicBezTo>
                    <a:pt x="1477" y="667"/>
                    <a:pt x="1501" y="489"/>
                    <a:pt x="1608" y="322"/>
                  </a:cubicBezTo>
                  <a:close/>
                  <a:moveTo>
                    <a:pt x="2585" y="798"/>
                  </a:moveTo>
                  <a:lnTo>
                    <a:pt x="2585" y="798"/>
                  </a:lnTo>
                  <a:cubicBezTo>
                    <a:pt x="2561" y="977"/>
                    <a:pt x="2454" y="1108"/>
                    <a:pt x="2311" y="1120"/>
                  </a:cubicBezTo>
                  <a:lnTo>
                    <a:pt x="2287" y="1120"/>
                  </a:lnTo>
                  <a:cubicBezTo>
                    <a:pt x="2251" y="1120"/>
                    <a:pt x="2251" y="1108"/>
                    <a:pt x="2251" y="1096"/>
                  </a:cubicBezTo>
                  <a:cubicBezTo>
                    <a:pt x="2251" y="1025"/>
                    <a:pt x="2382" y="846"/>
                    <a:pt x="2585" y="798"/>
                  </a:cubicBezTo>
                  <a:close/>
                  <a:moveTo>
                    <a:pt x="894" y="1239"/>
                  </a:moveTo>
                  <a:cubicBezTo>
                    <a:pt x="918" y="1239"/>
                    <a:pt x="942" y="1263"/>
                    <a:pt x="965" y="1286"/>
                  </a:cubicBezTo>
                  <a:cubicBezTo>
                    <a:pt x="1025" y="1370"/>
                    <a:pt x="1049" y="1465"/>
                    <a:pt x="1013" y="1548"/>
                  </a:cubicBezTo>
                  <a:cubicBezTo>
                    <a:pt x="965" y="1632"/>
                    <a:pt x="870" y="1691"/>
                    <a:pt x="739" y="1691"/>
                  </a:cubicBezTo>
                  <a:cubicBezTo>
                    <a:pt x="715" y="1537"/>
                    <a:pt x="763" y="1358"/>
                    <a:pt x="834" y="1286"/>
                  </a:cubicBezTo>
                  <a:cubicBezTo>
                    <a:pt x="846" y="1251"/>
                    <a:pt x="882" y="1239"/>
                    <a:pt x="894" y="1239"/>
                  </a:cubicBezTo>
                  <a:close/>
                  <a:moveTo>
                    <a:pt x="1965" y="1382"/>
                  </a:moveTo>
                  <a:cubicBezTo>
                    <a:pt x="1977" y="1382"/>
                    <a:pt x="1989" y="1394"/>
                    <a:pt x="2001" y="1453"/>
                  </a:cubicBezTo>
                  <a:cubicBezTo>
                    <a:pt x="2049" y="1572"/>
                    <a:pt x="2025" y="1691"/>
                    <a:pt x="1942" y="1798"/>
                  </a:cubicBezTo>
                  <a:cubicBezTo>
                    <a:pt x="1858" y="1656"/>
                    <a:pt x="1870" y="1513"/>
                    <a:pt x="1918" y="1429"/>
                  </a:cubicBezTo>
                  <a:cubicBezTo>
                    <a:pt x="1930" y="1394"/>
                    <a:pt x="1954" y="1382"/>
                    <a:pt x="1965" y="1382"/>
                  </a:cubicBezTo>
                  <a:close/>
                  <a:moveTo>
                    <a:pt x="2011" y="101"/>
                  </a:moveTo>
                  <a:cubicBezTo>
                    <a:pt x="2095" y="101"/>
                    <a:pt x="2181" y="126"/>
                    <a:pt x="2263" y="179"/>
                  </a:cubicBezTo>
                  <a:cubicBezTo>
                    <a:pt x="2466" y="298"/>
                    <a:pt x="2585" y="501"/>
                    <a:pt x="2585" y="703"/>
                  </a:cubicBezTo>
                  <a:cubicBezTo>
                    <a:pt x="2346" y="751"/>
                    <a:pt x="2156" y="977"/>
                    <a:pt x="2156" y="1108"/>
                  </a:cubicBezTo>
                  <a:cubicBezTo>
                    <a:pt x="2156" y="1162"/>
                    <a:pt x="2196" y="1217"/>
                    <a:pt x="2293" y="1217"/>
                  </a:cubicBezTo>
                  <a:cubicBezTo>
                    <a:pt x="2302" y="1217"/>
                    <a:pt x="2312" y="1216"/>
                    <a:pt x="2323" y="1215"/>
                  </a:cubicBezTo>
                  <a:cubicBezTo>
                    <a:pt x="2513" y="1191"/>
                    <a:pt x="2656" y="1025"/>
                    <a:pt x="2680" y="798"/>
                  </a:cubicBezTo>
                  <a:cubicBezTo>
                    <a:pt x="2787" y="798"/>
                    <a:pt x="2882" y="846"/>
                    <a:pt x="2978" y="941"/>
                  </a:cubicBezTo>
                  <a:cubicBezTo>
                    <a:pt x="3132" y="1108"/>
                    <a:pt x="3097" y="1298"/>
                    <a:pt x="3037" y="1429"/>
                  </a:cubicBezTo>
                  <a:cubicBezTo>
                    <a:pt x="2906" y="1727"/>
                    <a:pt x="2537" y="2013"/>
                    <a:pt x="2263" y="2013"/>
                  </a:cubicBezTo>
                  <a:cubicBezTo>
                    <a:pt x="2192" y="2013"/>
                    <a:pt x="2120" y="1989"/>
                    <a:pt x="2073" y="1941"/>
                  </a:cubicBezTo>
                  <a:cubicBezTo>
                    <a:pt x="2037" y="1918"/>
                    <a:pt x="2013" y="1894"/>
                    <a:pt x="1989" y="1870"/>
                  </a:cubicBezTo>
                  <a:cubicBezTo>
                    <a:pt x="2108" y="1751"/>
                    <a:pt x="2144" y="1584"/>
                    <a:pt x="2096" y="1429"/>
                  </a:cubicBezTo>
                  <a:cubicBezTo>
                    <a:pt x="2061" y="1310"/>
                    <a:pt x="2001" y="1286"/>
                    <a:pt x="1965" y="1286"/>
                  </a:cubicBezTo>
                  <a:cubicBezTo>
                    <a:pt x="1918" y="1286"/>
                    <a:pt x="1870" y="1322"/>
                    <a:pt x="1835" y="1394"/>
                  </a:cubicBezTo>
                  <a:cubicBezTo>
                    <a:pt x="1775" y="1501"/>
                    <a:pt x="1763" y="1691"/>
                    <a:pt x="1870" y="1858"/>
                  </a:cubicBezTo>
                  <a:cubicBezTo>
                    <a:pt x="1763" y="1941"/>
                    <a:pt x="1561" y="2025"/>
                    <a:pt x="1180" y="2025"/>
                  </a:cubicBezTo>
                  <a:lnTo>
                    <a:pt x="1144" y="2025"/>
                  </a:lnTo>
                  <a:cubicBezTo>
                    <a:pt x="906" y="2025"/>
                    <a:pt x="811" y="1906"/>
                    <a:pt x="763" y="1787"/>
                  </a:cubicBezTo>
                  <a:cubicBezTo>
                    <a:pt x="918" y="1775"/>
                    <a:pt x="1037" y="1703"/>
                    <a:pt x="1084" y="1596"/>
                  </a:cubicBezTo>
                  <a:cubicBezTo>
                    <a:pt x="1144" y="1477"/>
                    <a:pt x="1120" y="1346"/>
                    <a:pt x="1037" y="1227"/>
                  </a:cubicBezTo>
                  <a:cubicBezTo>
                    <a:pt x="977" y="1167"/>
                    <a:pt x="930" y="1156"/>
                    <a:pt x="894" y="1156"/>
                  </a:cubicBezTo>
                  <a:cubicBezTo>
                    <a:pt x="846" y="1156"/>
                    <a:pt x="799" y="1179"/>
                    <a:pt x="763" y="1227"/>
                  </a:cubicBezTo>
                  <a:cubicBezTo>
                    <a:pt x="680" y="1334"/>
                    <a:pt x="632" y="1525"/>
                    <a:pt x="644" y="1691"/>
                  </a:cubicBezTo>
                  <a:cubicBezTo>
                    <a:pt x="549" y="1667"/>
                    <a:pt x="441" y="1620"/>
                    <a:pt x="334" y="1537"/>
                  </a:cubicBezTo>
                  <a:cubicBezTo>
                    <a:pt x="156" y="1406"/>
                    <a:pt x="108" y="1215"/>
                    <a:pt x="180" y="1001"/>
                  </a:cubicBezTo>
                  <a:cubicBezTo>
                    <a:pt x="251" y="786"/>
                    <a:pt x="441" y="608"/>
                    <a:pt x="608" y="608"/>
                  </a:cubicBezTo>
                  <a:cubicBezTo>
                    <a:pt x="644" y="608"/>
                    <a:pt x="680" y="620"/>
                    <a:pt x="715" y="644"/>
                  </a:cubicBezTo>
                  <a:lnTo>
                    <a:pt x="763" y="644"/>
                  </a:lnTo>
                  <a:cubicBezTo>
                    <a:pt x="787" y="632"/>
                    <a:pt x="787" y="608"/>
                    <a:pt x="787" y="596"/>
                  </a:cubicBezTo>
                  <a:cubicBezTo>
                    <a:pt x="787" y="596"/>
                    <a:pt x="763" y="346"/>
                    <a:pt x="882" y="203"/>
                  </a:cubicBezTo>
                  <a:cubicBezTo>
                    <a:pt x="930" y="149"/>
                    <a:pt x="997" y="121"/>
                    <a:pt x="1085" y="121"/>
                  </a:cubicBezTo>
                  <a:cubicBezTo>
                    <a:pt x="1152" y="121"/>
                    <a:pt x="1231" y="137"/>
                    <a:pt x="1323" y="167"/>
                  </a:cubicBezTo>
                  <a:cubicBezTo>
                    <a:pt x="1406" y="191"/>
                    <a:pt x="1477" y="227"/>
                    <a:pt x="1537" y="274"/>
                  </a:cubicBezTo>
                  <a:cubicBezTo>
                    <a:pt x="1406" y="453"/>
                    <a:pt x="1358" y="691"/>
                    <a:pt x="1501" y="810"/>
                  </a:cubicBezTo>
                  <a:cubicBezTo>
                    <a:pt x="1549" y="846"/>
                    <a:pt x="1596" y="870"/>
                    <a:pt x="1644" y="870"/>
                  </a:cubicBezTo>
                  <a:cubicBezTo>
                    <a:pt x="1715" y="870"/>
                    <a:pt x="1787" y="810"/>
                    <a:pt x="1811" y="727"/>
                  </a:cubicBezTo>
                  <a:cubicBezTo>
                    <a:pt x="1858" y="596"/>
                    <a:pt x="1835" y="417"/>
                    <a:pt x="1668" y="263"/>
                  </a:cubicBezTo>
                  <a:cubicBezTo>
                    <a:pt x="1767" y="156"/>
                    <a:pt x="1887" y="101"/>
                    <a:pt x="2011" y="101"/>
                  </a:cubicBezTo>
                  <a:close/>
                  <a:moveTo>
                    <a:pt x="2013" y="1"/>
                  </a:moveTo>
                  <a:cubicBezTo>
                    <a:pt x="1870" y="1"/>
                    <a:pt x="1715" y="72"/>
                    <a:pt x="1596" y="203"/>
                  </a:cubicBezTo>
                  <a:cubicBezTo>
                    <a:pt x="1525" y="143"/>
                    <a:pt x="1442" y="108"/>
                    <a:pt x="1346" y="72"/>
                  </a:cubicBezTo>
                  <a:cubicBezTo>
                    <a:pt x="1254" y="40"/>
                    <a:pt x="1168" y="23"/>
                    <a:pt x="1092" y="23"/>
                  </a:cubicBezTo>
                  <a:cubicBezTo>
                    <a:pt x="973" y="23"/>
                    <a:pt x="876" y="63"/>
                    <a:pt x="811" y="143"/>
                  </a:cubicBezTo>
                  <a:cubicBezTo>
                    <a:pt x="703" y="263"/>
                    <a:pt x="692" y="429"/>
                    <a:pt x="692" y="524"/>
                  </a:cubicBezTo>
                  <a:cubicBezTo>
                    <a:pt x="668" y="513"/>
                    <a:pt x="632" y="513"/>
                    <a:pt x="608" y="513"/>
                  </a:cubicBezTo>
                  <a:cubicBezTo>
                    <a:pt x="406" y="513"/>
                    <a:pt x="168" y="715"/>
                    <a:pt x="84" y="977"/>
                  </a:cubicBezTo>
                  <a:cubicBezTo>
                    <a:pt x="1" y="1227"/>
                    <a:pt x="72" y="1453"/>
                    <a:pt x="275" y="1608"/>
                  </a:cubicBezTo>
                  <a:cubicBezTo>
                    <a:pt x="406" y="1703"/>
                    <a:pt x="537" y="1763"/>
                    <a:pt x="668" y="1775"/>
                  </a:cubicBezTo>
                  <a:cubicBezTo>
                    <a:pt x="727" y="1989"/>
                    <a:pt x="894" y="2120"/>
                    <a:pt x="1144" y="2120"/>
                  </a:cubicBezTo>
                  <a:lnTo>
                    <a:pt x="1180" y="2120"/>
                  </a:lnTo>
                  <a:cubicBezTo>
                    <a:pt x="1501" y="2120"/>
                    <a:pt x="1763" y="2060"/>
                    <a:pt x="1930" y="1929"/>
                  </a:cubicBezTo>
                  <a:cubicBezTo>
                    <a:pt x="1954" y="1965"/>
                    <a:pt x="1977" y="1989"/>
                    <a:pt x="2013" y="2013"/>
                  </a:cubicBezTo>
                  <a:cubicBezTo>
                    <a:pt x="2085" y="2072"/>
                    <a:pt x="2168" y="2096"/>
                    <a:pt x="2263" y="2096"/>
                  </a:cubicBezTo>
                  <a:cubicBezTo>
                    <a:pt x="2573" y="2096"/>
                    <a:pt x="2978" y="1798"/>
                    <a:pt x="3120" y="1465"/>
                  </a:cubicBezTo>
                  <a:cubicBezTo>
                    <a:pt x="3216" y="1239"/>
                    <a:pt x="3192" y="1036"/>
                    <a:pt x="3049" y="882"/>
                  </a:cubicBezTo>
                  <a:cubicBezTo>
                    <a:pt x="2942" y="763"/>
                    <a:pt x="2811" y="703"/>
                    <a:pt x="2680" y="703"/>
                  </a:cubicBezTo>
                  <a:cubicBezTo>
                    <a:pt x="2680" y="465"/>
                    <a:pt x="2537" y="239"/>
                    <a:pt x="2311" y="96"/>
                  </a:cubicBezTo>
                  <a:cubicBezTo>
                    <a:pt x="2216" y="36"/>
                    <a:pt x="2120" y="1"/>
                    <a:pt x="201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3" name="Google Shape;1103;p14"/>
            <p:cNvSpPr/>
            <p:nvPr/>
          </p:nvSpPr>
          <p:spPr>
            <a:xfrm>
              <a:off x="2196263" y="2363465"/>
              <a:ext cx="109820" cy="62195"/>
            </a:xfrm>
            <a:custGeom>
              <a:avLst/>
              <a:gdLst/>
              <a:ahLst/>
              <a:cxnLst/>
              <a:rect l="l" t="t" r="r" b="b"/>
              <a:pathLst>
                <a:path w="3565" h="2019" extrusionOk="0">
                  <a:moveTo>
                    <a:pt x="2167" y="1"/>
                  </a:moveTo>
                  <a:cubicBezTo>
                    <a:pt x="2004" y="1"/>
                    <a:pt x="1859" y="90"/>
                    <a:pt x="1759" y="209"/>
                  </a:cubicBezTo>
                  <a:lnTo>
                    <a:pt x="1759" y="209"/>
                  </a:lnTo>
                  <a:cubicBezTo>
                    <a:pt x="1692" y="153"/>
                    <a:pt x="1603" y="103"/>
                    <a:pt x="1490" y="65"/>
                  </a:cubicBezTo>
                  <a:cubicBezTo>
                    <a:pt x="1394" y="34"/>
                    <a:pt x="1313" y="20"/>
                    <a:pt x="1245" y="20"/>
                  </a:cubicBezTo>
                  <a:cubicBezTo>
                    <a:pt x="824" y="20"/>
                    <a:pt x="894" y="542"/>
                    <a:pt x="894" y="542"/>
                  </a:cubicBezTo>
                  <a:cubicBezTo>
                    <a:pt x="853" y="517"/>
                    <a:pt x="809" y="506"/>
                    <a:pt x="764" y="506"/>
                  </a:cubicBezTo>
                  <a:cubicBezTo>
                    <a:pt x="415" y="506"/>
                    <a:pt x="1" y="1170"/>
                    <a:pt x="454" y="1518"/>
                  </a:cubicBezTo>
                  <a:cubicBezTo>
                    <a:pt x="600" y="1628"/>
                    <a:pt x="739" y="1677"/>
                    <a:pt x="858" y="1684"/>
                  </a:cubicBezTo>
                  <a:lnTo>
                    <a:pt x="858" y="1684"/>
                  </a:lnTo>
                  <a:cubicBezTo>
                    <a:pt x="898" y="1861"/>
                    <a:pt x="1026" y="2014"/>
                    <a:pt x="1299" y="2018"/>
                  </a:cubicBezTo>
                  <a:cubicBezTo>
                    <a:pt x="1313" y="2018"/>
                    <a:pt x="1326" y="2018"/>
                    <a:pt x="1339" y="2018"/>
                  </a:cubicBezTo>
                  <a:cubicBezTo>
                    <a:pt x="1698" y="2018"/>
                    <a:pt x="1940" y="1937"/>
                    <a:pt x="2079" y="1815"/>
                  </a:cubicBezTo>
                  <a:lnTo>
                    <a:pt x="2079" y="1815"/>
                  </a:lnTo>
                  <a:cubicBezTo>
                    <a:pt x="2108" y="1857"/>
                    <a:pt x="2145" y="1897"/>
                    <a:pt x="2192" y="1935"/>
                  </a:cubicBezTo>
                  <a:cubicBezTo>
                    <a:pt x="2254" y="1984"/>
                    <a:pt x="2329" y="2006"/>
                    <a:pt x="2410" y="2006"/>
                  </a:cubicBezTo>
                  <a:cubicBezTo>
                    <a:pt x="2880" y="2006"/>
                    <a:pt x="3564" y="1279"/>
                    <a:pt x="3169" y="863"/>
                  </a:cubicBezTo>
                  <a:cubicBezTo>
                    <a:pt x="3054" y="743"/>
                    <a:pt x="2933" y="698"/>
                    <a:pt x="2820" y="698"/>
                  </a:cubicBezTo>
                  <a:cubicBezTo>
                    <a:pt x="2810" y="698"/>
                    <a:pt x="2800" y="698"/>
                    <a:pt x="2791" y="699"/>
                  </a:cubicBezTo>
                  <a:lnTo>
                    <a:pt x="2791" y="699"/>
                  </a:lnTo>
                  <a:cubicBezTo>
                    <a:pt x="2796" y="492"/>
                    <a:pt x="2694" y="253"/>
                    <a:pt x="2442" y="89"/>
                  </a:cubicBezTo>
                  <a:cubicBezTo>
                    <a:pt x="2348" y="27"/>
                    <a:pt x="2255" y="1"/>
                    <a:pt x="2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4" name="Google Shape;1104;p14"/>
            <p:cNvSpPr/>
            <p:nvPr/>
          </p:nvSpPr>
          <p:spPr>
            <a:xfrm>
              <a:off x="2201069" y="2361801"/>
              <a:ext cx="99038" cy="65307"/>
            </a:xfrm>
            <a:custGeom>
              <a:avLst/>
              <a:gdLst/>
              <a:ahLst/>
              <a:cxnLst/>
              <a:rect l="l" t="t" r="r" b="b"/>
              <a:pathLst>
                <a:path w="3215" h="2120" extrusionOk="0">
                  <a:moveTo>
                    <a:pt x="1608" y="334"/>
                  </a:moveTo>
                  <a:cubicBezTo>
                    <a:pt x="1739" y="453"/>
                    <a:pt x="1762" y="596"/>
                    <a:pt x="1727" y="691"/>
                  </a:cubicBezTo>
                  <a:cubicBezTo>
                    <a:pt x="1712" y="743"/>
                    <a:pt x="1679" y="771"/>
                    <a:pt x="1638" y="771"/>
                  </a:cubicBezTo>
                  <a:cubicBezTo>
                    <a:pt x="1614" y="771"/>
                    <a:pt x="1587" y="761"/>
                    <a:pt x="1560" y="738"/>
                  </a:cubicBezTo>
                  <a:cubicBezTo>
                    <a:pt x="1477" y="667"/>
                    <a:pt x="1489" y="488"/>
                    <a:pt x="1608" y="334"/>
                  </a:cubicBezTo>
                  <a:close/>
                  <a:moveTo>
                    <a:pt x="2584" y="810"/>
                  </a:moveTo>
                  <a:lnTo>
                    <a:pt x="2584" y="810"/>
                  </a:lnTo>
                  <a:cubicBezTo>
                    <a:pt x="2560" y="977"/>
                    <a:pt x="2453" y="1108"/>
                    <a:pt x="2310" y="1119"/>
                  </a:cubicBezTo>
                  <a:cubicBezTo>
                    <a:pt x="2298" y="1131"/>
                    <a:pt x="2298" y="1131"/>
                    <a:pt x="2286" y="1131"/>
                  </a:cubicBezTo>
                  <a:cubicBezTo>
                    <a:pt x="2251" y="1131"/>
                    <a:pt x="2251" y="1108"/>
                    <a:pt x="2251" y="1108"/>
                  </a:cubicBezTo>
                  <a:cubicBezTo>
                    <a:pt x="2251" y="1036"/>
                    <a:pt x="2382" y="846"/>
                    <a:pt x="2584" y="810"/>
                  </a:cubicBezTo>
                  <a:close/>
                  <a:moveTo>
                    <a:pt x="893" y="1238"/>
                  </a:moveTo>
                  <a:cubicBezTo>
                    <a:pt x="917" y="1238"/>
                    <a:pt x="941" y="1262"/>
                    <a:pt x="965" y="1286"/>
                  </a:cubicBezTo>
                  <a:cubicBezTo>
                    <a:pt x="1024" y="1369"/>
                    <a:pt x="1048" y="1477"/>
                    <a:pt x="1000" y="1548"/>
                  </a:cubicBezTo>
                  <a:cubicBezTo>
                    <a:pt x="965" y="1643"/>
                    <a:pt x="858" y="1691"/>
                    <a:pt x="738" y="1691"/>
                  </a:cubicBezTo>
                  <a:cubicBezTo>
                    <a:pt x="715" y="1536"/>
                    <a:pt x="762" y="1369"/>
                    <a:pt x="834" y="1286"/>
                  </a:cubicBezTo>
                  <a:cubicBezTo>
                    <a:pt x="846" y="1262"/>
                    <a:pt x="869" y="1238"/>
                    <a:pt x="893" y="1238"/>
                  </a:cubicBezTo>
                  <a:close/>
                  <a:moveTo>
                    <a:pt x="1965" y="1381"/>
                  </a:moveTo>
                  <a:cubicBezTo>
                    <a:pt x="1965" y="1381"/>
                    <a:pt x="1989" y="1405"/>
                    <a:pt x="2001" y="1453"/>
                  </a:cubicBezTo>
                  <a:cubicBezTo>
                    <a:pt x="2036" y="1584"/>
                    <a:pt x="2012" y="1703"/>
                    <a:pt x="1929" y="1798"/>
                  </a:cubicBezTo>
                  <a:cubicBezTo>
                    <a:pt x="1858" y="1667"/>
                    <a:pt x="1870" y="1524"/>
                    <a:pt x="1905" y="1441"/>
                  </a:cubicBezTo>
                  <a:cubicBezTo>
                    <a:pt x="1929" y="1393"/>
                    <a:pt x="1953" y="1381"/>
                    <a:pt x="1965" y="1381"/>
                  </a:cubicBezTo>
                  <a:close/>
                  <a:moveTo>
                    <a:pt x="2008" y="100"/>
                  </a:moveTo>
                  <a:cubicBezTo>
                    <a:pt x="2091" y="100"/>
                    <a:pt x="2173" y="126"/>
                    <a:pt x="2251" y="179"/>
                  </a:cubicBezTo>
                  <a:cubicBezTo>
                    <a:pt x="2453" y="310"/>
                    <a:pt x="2584" y="500"/>
                    <a:pt x="2584" y="715"/>
                  </a:cubicBezTo>
                  <a:cubicBezTo>
                    <a:pt x="2346" y="750"/>
                    <a:pt x="2143" y="977"/>
                    <a:pt x="2155" y="1108"/>
                  </a:cubicBezTo>
                  <a:cubicBezTo>
                    <a:pt x="2155" y="1159"/>
                    <a:pt x="2191" y="1219"/>
                    <a:pt x="2278" y="1219"/>
                  </a:cubicBezTo>
                  <a:cubicBezTo>
                    <a:pt x="2291" y="1219"/>
                    <a:pt x="2306" y="1218"/>
                    <a:pt x="2322" y="1215"/>
                  </a:cubicBezTo>
                  <a:cubicBezTo>
                    <a:pt x="2512" y="1191"/>
                    <a:pt x="2655" y="1024"/>
                    <a:pt x="2679" y="798"/>
                  </a:cubicBezTo>
                  <a:cubicBezTo>
                    <a:pt x="2786" y="798"/>
                    <a:pt x="2882" y="846"/>
                    <a:pt x="2977" y="941"/>
                  </a:cubicBezTo>
                  <a:cubicBezTo>
                    <a:pt x="3132" y="1108"/>
                    <a:pt x="3084" y="1298"/>
                    <a:pt x="3036" y="1429"/>
                  </a:cubicBezTo>
                  <a:cubicBezTo>
                    <a:pt x="2905" y="1739"/>
                    <a:pt x="2536" y="2012"/>
                    <a:pt x="2262" y="2012"/>
                  </a:cubicBezTo>
                  <a:cubicBezTo>
                    <a:pt x="2179" y="2012"/>
                    <a:pt x="2120" y="1989"/>
                    <a:pt x="2072" y="1953"/>
                  </a:cubicBezTo>
                  <a:cubicBezTo>
                    <a:pt x="2036" y="1929"/>
                    <a:pt x="2012" y="1905"/>
                    <a:pt x="1989" y="1870"/>
                  </a:cubicBezTo>
                  <a:cubicBezTo>
                    <a:pt x="2108" y="1750"/>
                    <a:pt x="2143" y="1596"/>
                    <a:pt x="2096" y="1429"/>
                  </a:cubicBezTo>
                  <a:cubicBezTo>
                    <a:pt x="2060" y="1310"/>
                    <a:pt x="2001" y="1286"/>
                    <a:pt x="1965" y="1286"/>
                  </a:cubicBezTo>
                  <a:cubicBezTo>
                    <a:pt x="1905" y="1286"/>
                    <a:pt x="1858" y="1334"/>
                    <a:pt x="1834" y="1393"/>
                  </a:cubicBezTo>
                  <a:cubicBezTo>
                    <a:pt x="1774" y="1512"/>
                    <a:pt x="1762" y="1691"/>
                    <a:pt x="1870" y="1858"/>
                  </a:cubicBezTo>
                  <a:cubicBezTo>
                    <a:pt x="1762" y="1941"/>
                    <a:pt x="1560" y="2036"/>
                    <a:pt x="1179" y="2036"/>
                  </a:cubicBezTo>
                  <a:lnTo>
                    <a:pt x="1143" y="2036"/>
                  </a:lnTo>
                  <a:cubicBezTo>
                    <a:pt x="905" y="2024"/>
                    <a:pt x="810" y="1905"/>
                    <a:pt x="762" y="1786"/>
                  </a:cubicBezTo>
                  <a:cubicBezTo>
                    <a:pt x="905" y="1774"/>
                    <a:pt x="1036" y="1703"/>
                    <a:pt x="1084" y="1596"/>
                  </a:cubicBezTo>
                  <a:cubicBezTo>
                    <a:pt x="1143" y="1477"/>
                    <a:pt x="1119" y="1346"/>
                    <a:pt x="1024" y="1227"/>
                  </a:cubicBezTo>
                  <a:cubicBezTo>
                    <a:pt x="977" y="1167"/>
                    <a:pt x="929" y="1155"/>
                    <a:pt x="893" y="1155"/>
                  </a:cubicBezTo>
                  <a:cubicBezTo>
                    <a:pt x="846" y="1155"/>
                    <a:pt x="798" y="1179"/>
                    <a:pt x="750" y="1227"/>
                  </a:cubicBezTo>
                  <a:cubicBezTo>
                    <a:pt x="667" y="1334"/>
                    <a:pt x="631" y="1524"/>
                    <a:pt x="643" y="1691"/>
                  </a:cubicBezTo>
                  <a:cubicBezTo>
                    <a:pt x="548" y="1667"/>
                    <a:pt x="429" y="1619"/>
                    <a:pt x="334" y="1536"/>
                  </a:cubicBezTo>
                  <a:cubicBezTo>
                    <a:pt x="155" y="1405"/>
                    <a:pt x="96" y="1215"/>
                    <a:pt x="167" y="1000"/>
                  </a:cubicBezTo>
                  <a:cubicBezTo>
                    <a:pt x="238" y="786"/>
                    <a:pt x="441" y="607"/>
                    <a:pt x="596" y="607"/>
                  </a:cubicBezTo>
                  <a:cubicBezTo>
                    <a:pt x="643" y="607"/>
                    <a:pt x="679" y="619"/>
                    <a:pt x="715" y="643"/>
                  </a:cubicBezTo>
                  <a:cubicBezTo>
                    <a:pt x="721" y="649"/>
                    <a:pt x="730" y="652"/>
                    <a:pt x="738" y="652"/>
                  </a:cubicBezTo>
                  <a:cubicBezTo>
                    <a:pt x="747" y="652"/>
                    <a:pt x="756" y="649"/>
                    <a:pt x="762" y="643"/>
                  </a:cubicBezTo>
                  <a:cubicBezTo>
                    <a:pt x="774" y="631"/>
                    <a:pt x="786" y="619"/>
                    <a:pt x="786" y="596"/>
                  </a:cubicBezTo>
                  <a:cubicBezTo>
                    <a:pt x="786" y="596"/>
                    <a:pt x="750" y="346"/>
                    <a:pt x="869" y="215"/>
                  </a:cubicBezTo>
                  <a:cubicBezTo>
                    <a:pt x="918" y="152"/>
                    <a:pt x="991" y="122"/>
                    <a:pt x="1084" y="122"/>
                  </a:cubicBezTo>
                  <a:cubicBezTo>
                    <a:pt x="1150" y="122"/>
                    <a:pt x="1226" y="137"/>
                    <a:pt x="1310" y="167"/>
                  </a:cubicBezTo>
                  <a:cubicBezTo>
                    <a:pt x="1393" y="191"/>
                    <a:pt x="1477" y="226"/>
                    <a:pt x="1536" y="274"/>
                  </a:cubicBezTo>
                  <a:cubicBezTo>
                    <a:pt x="1405" y="453"/>
                    <a:pt x="1358" y="691"/>
                    <a:pt x="1500" y="810"/>
                  </a:cubicBezTo>
                  <a:cubicBezTo>
                    <a:pt x="1545" y="850"/>
                    <a:pt x="1593" y="868"/>
                    <a:pt x="1637" y="868"/>
                  </a:cubicBezTo>
                  <a:cubicBezTo>
                    <a:pt x="1713" y="868"/>
                    <a:pt x="1780" y="816"/>
                    <a:pt x="1810" y="727"/>
                  </a:cubicBezTo>
                  <a:cubicBezTo>
                    <a:pt x="1858" y="607"/>
                    <a:pt x="1822" y="417"/>
                    <a:pt x="1667" y="262"/>
                  </a:cubicBezTo>
                  <a:cubicBezTo>
                    <a:pt x="1766" y="156"/>
                    <a:pt x="1887" y="100"/>
                    <a:pt x="2008" y="100"/>
                  </a:cubicBezTo>
                  <a:close/>
                  <a:moveTo>
                    <a:pt x="2012" y="0"/>
                  </a:moveTo>
                  <a:cubicBezTo>
                    <a:pt x="1858" y="0"/>
                    <a:pt x="1715" y="72"/>
                    <a:pt x="1596" y="203"/>
                  </a:cubicBezTo>
                  <a:cubicBezTo>
                    <a:pt x="1524" y="155"/>
                    <a:pt x="1441" y="107"/>
                    <a:pt x="1346" y="72"/>
                  </a:cubicBezTo>
                  <a:cubicBezTo>
                    <a:pt x="1252" y="45"/>
                    <a:pt x="1168" y="31"/>
                    <a:pt x="1095" y="31"/>
                  </a:cubicBezTo>
                  <a:cubicBezTo>
                    <a:pt x="972" y="31"/>
                    <a:pt x="877" y="69"/>
                    <a:pt x="810" y="143"/>
                  </a:cubicBezTo>
                  <a:cubicBezTo>
                    <a:pt x="703" y="262"/>
                    <a:pt x="691" y="429"/>
                    <a:pt x="691" y="524"/>
                  </a:cubicBezTo>
                  <a:cubicBezTo>
                    <a:pt x="667" y="524"/>
                    <a:pt x="631" y="512"/>
                    <a:pt x="607" y="512"/>
                  </a:cubicBezTo>
                  <a:cubicBezTo>
                    <a:pt x="393" y="512"/>
                    <a:pt x="167" y="715"/>
                    <a:pt x="84" y="977"/>
                  </a:cubicBezTo>
                  <a:cubicBezTo>
                    <a:pt x="0" y="1227"/>
                    <a:pt x="72" y="1453"/>
                    <a:pt x="274" y="1608"/>
                  </a:cubicBezTo>
                  <a:cubicBezTo>
                    <a:pt x="405" y="1703"/>
                    <a:pt x="536" y="1762"/>
                    <a:pt x="667" y="1786"/>
                  </a:cubicBezTo>
                  <a:cubicBezTo>
                    <a:pt x="727" y="2000"/>
                    <a:pt x="893" y="2120"/>
                    <a:pt x="1143" y="2120"/>
                  </a:cubicBezTo>
                  <a:lnTo>
                    <a:pt x="1179" y="2120"/>
                  </a:lnTo>
                  <a:cubicBezTo>
                    <a:pt x="1500" y="2120"/>
                    <a:pt x="1762" y="2060"/>
                    <a:pt x="1929" y="1929"/>
                  </a:cubicBezTo>
                  <a:cubicBezTo>
                    <a:pt x="1953" y="1965"/>
                    <a:pt x="1977" y="1989"/>
                    <a:pt x="2012" y="2012"/>
                  </a:cubicBezTo>
                  <a:cubicBezTo>
                    <a:pt x="2084" y="2072"/>
                    <a:pt x="2167" y="2096"/>
                    <a:pt x="2262" y="2096"/>
                  </a:cubicBezTo>
                  <a:cubicBezTo>
                    <a:pt x="2572" y="2096"/>
                    <a:pt x="2965" y="1798"/>
                    <a:pt x="3120" y="1465"/>
                  </a:cubicBezTo>
                  <a:cubicBezTo>
                    <a:pt x="3215" y="1238"/>
                    <a:pt x="3191" y="1036"/>
                    <a:pt x="3048" y="881"/>
                  </a:cubicBezTo>
                  <a:cubicBezTo>
                    <a:pt x="2941" y="762"/>
                    <a:pt x="2810" y="703"/>
                    <a:pt x="2679" y="703"/>
                  </a:cubicBezTo>
                  <a:cubicBezTo>
                    <a:pt x="2667" y="465"/>
                    <a:pt x="2536" y="238"/>
                    <a:pt x="2310" y="95"/>
                  </a:cubicBezTo>
                  <a:cubicBezTo>
                    <a:pt x="2215" y="36"/>
                    <a:pt x="2120" y="0"/>
                    <a:pt x="20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14"/>
            <p:cNvSpPr/>
            <p:nvPr/>
          </p:nvSpPr>
          <p:spPr>
            <a:xfrm>
              <a:off x="1747373" y="2253953"/>
              <a:ext cx="27170" cy="2717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65" y="132"/>
                  </a:moveTo>
                  <a:cubicBezTo>
                    <a:pt x="476" y="167"/>
                    <a:pt x="488" y="215"/>
                    <a:pt x="500" y="239"/>
                  </a:cubicBezTo>
                  <a:cubicBezTo>
                    <a:pt x="512" y="322"/>
                    <a:pt x="524" y="346"/>
                    <a:pt x="536" y="358"/>
                  </a:cubicBezTo>
                  <a:cubicBezTo>
                    <a:pt x="548" y="382"/>
                    <a:pt x="572" y="382"/>
                    <a:pt x="655" y="418"/>
                  </a:cubicBezTo>
                  <a:cubicBezTo>
                    <a:pt x="679" y="429"/>
                    <a:pt x="715" y="441"/>
                    <a:pt x="738" y="453"/>
                  </a:cubicBezTo>
                  <a:cubicBezTo>
                    <a:pt x="691" y="477"/>
                    <a:pt x="619" y="501"/>
                    <a:pt x="560" y="525"/>
                  </a:cubicBezTo>
                  <a:cubicBezTo>
                    <a:pt x="548" y="525"/>
                    <a:pt x="536" y="537"/>
                    <a:pt x="536" y="548"/>
                  </a:cubicBezTo>
                  <a:cubicBezTo>
                    <a:pt x="500" y="620"/>
                    <a:pt x="465" y="703"/>
                    <a:pt x="441" y="751"/>
                  </a:cubicBezTo>
                  <a:cubicBezTo>
                    <a:pt x="417" y="691"/>
                    <a:pt x="393" y="608"/>
                    <a:pt x="381" y="537"/>
                  </a:cubicBezTo>
                  <a:cubicBezTo>
                    <a:pt x="369" y="513"/>
                    <a:pt x="357" y="501"/>
                    <a:pt x="346" y="501"/>
                  </a:cubicBezTo>
                  <a:cubicBezTo>
                    <a:pt x="274" y="489"/>
                    <a:pt x="191" y="465"/>
                    <a:pt x="131" y="453"/>
                  </a:cubicBezTo>
                  <a:cubicBezTo>
                    <a:pt x="191" y="429"/>
                    <a:pt x="286" y="382"/>
                    <a:pt x="369" y="346"/>
                  </a:cubicBezTo>
                  <a:cubicBezTo>
                    <a:pt x="381" y="346"/>
                    <a:pt x="381" y="334"/>
                    <a:pt x="393" y="322"/>
                  </a:cubicBezTo>
                  <a:cubicBezTo>
                    <a:pt x="417" y="263"/>
                    <a:pt x="441" y="179"/>
                    <a:pt x="465" y="132"/>
                  </a:cubicBezTo>
                  <a:close/>
                  <a:moveTo>
                    <a:pt x="476" y="1"/>
                  </a:moveTo>
                  <a:cubicBezTo>
                    <a:pt x="453" y="1"/>
                    <a:pt x="417" y="1"/>
                    <a:pt x="310" y="275"/>
                  </a:cubicBezTo>
                  <a:cubicBezTo>
                    <a:pt x="24" y="394"/>
                    <a:pt x="12" y="429"/>
                    <a:pt x="0" y="441"/>
                  </a:cubicBezTo>
                  <a:cubicBezTo>
                    <a:pt x="0" y="465"/>
                    <a:pt x="0" y="477"/>
                    <a:pt x="12" y="489"/>
                  </a:cubicBezTo>
                  <a:cubicBezTo>
                    <a:pt x="24" y="501"/>
                    <a:pt x="48" y="537"/>
                    <a:pt x="298" y="584"/>
                  </a:cubicBezTo>
                  <a:cubicBezTo>
                    <a:pt x="369" y="882"/>
                    <a:pt x="405" y="882"/>
                    <a:pt x="429" y="882"/>
                  </a:cubicBezTo>
                  <a:cubicBezTo>
                    <a:pt x="465" y="882"/>
                    <a:pt x="488" y="882"/>
                    <a:pt x="607" y="596"/>
                  </a:cubicBezTo>
                  <a:cubicBezTo>
                    <a:pt x="703" y="572"/>
                    <a:pt x="834" y="513"/>
                    <a:pt x="857" y="489"/>
                  </a:cubicBezTo>
                  <a:cubicBezTo>
                    <a:pt x="869" y="477"/>
                    <a:pt x="881" y="453"/>
                    <a:pt x="881" y="441"/>
                  </a:cubicBezTo>
                  <a:cubicBezTo>
                    <a:pt x="869" y="406"/>
                    <a:pt x="834" y="382"/>
                    <a:pt x="679" y="334"/>
                  </a:cubicBezTo>
                  <a:cubicBezTo>
                    <a:pt x="655" y="322"/>
                    <a:pt x="619" y="310"/>
                    <a:pt x="607" y="298"/>
                  </a:cubicBezTo>
                  <a:cubicBezTo>
                    <a:pt x="607" y="287"/>
                    <a:pt x="596" y="251"/>
                    <a:pt x="584" y="215"/>
                  </a:cubicBezTo>
                  <a:cubicBezTo>
                    <a:pt x="560" y="96"/>
                    <a:pt x="536" y="37"/>
                    <a:pt x="524" y="13"/>
                  </a:cubicBezTo>
                  <a:cubicBezTo>
                    <a:pt x="512" y="13"/>
                    <a:pt x="500" y="1"/>
                    <a:pt x="47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14"/>
            <p:cNvSpPr/>
            <p:nvPr/>
          </p:nvSpPr>
          <p:spPr>
            <a:xfrm>
              <a:off x="2253129" y="1996485"/>
              <a:ext cx="27170" cy="2717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65" y="132"/>
                  </a:moveTo>
                  <a:cubicBezTo>
                    <a:pt x="477" y="167"/>
                    <a:pt x="489" y="215"/>
                    <a:pt x="489" y="239"/>
                  </a:cubicBezTo>
                  <a:cubicBezTo>
                    <a:pt x="513" y="322"/>
                    <a:pt x="525" y="346"/>
                    <a:pt x="537" y="358"/>
                  </a:cubicBezTo>
                  <a:cubicBezTo>
                    <a:pt x="549" y="382"/>
                    <a:pt x="561" y="382"/>
                    <a:pt x="644" y="417"/>
                  </a:cubicBezTo>
                  <a:cubicBezTo>
                    <a:pt x="680" y="429"/>
                    <a:pt x="715" y="441"/>
                    <a:pt x="739" y="453"/>
                  </a:cubicBezTo>
                  <a:cubicBezTo>
                    <a:pt x="692" y="477"/>
                    <a:pt x="620" y="501"/>
                    <a:pt x="561" y="525"/>
                  </a:cubicBezTo>
                  <a:cubicBezTo>
                    <a:pt x="549" y="525"/>
                    <a:pt x="537" y="536"/>
                    <a:pt x="537" y="548"/>
                  </a:cubicBezTo>
                  <a:cubicBezTo>
                    <a:pt x="501" y="620"/>
                    <a:pt x="465" y="703"/>
                    <a:pt x="441" y="751"/>
                  </a:cubicBezTo>
                  <a:cubicBezTo>
                    <a:pt x="418" y="691"/>
                    <a:pt x="394" y="608"/>
                    <a:pt x="382" y="536"/>
                  </a:cubicBezTo>
                  <a:cubicBezTo>
                    <a:pt x="370" y="513"/>
                    <a:pt x="358" y="501"/>
                    <a:pt x="346" y="501"/>
                  </a:cubicBezTo>
                  <a:cubicBezTo>
                    <a:pt x="275" y="489"/>
                    <a:pt x="191" y="465"/>
                    <a:pt x="132" y="453"/>
                  </a:cubicBezTo>
                  <a:cubicBezTo>
                    <a:pt x="191" y="429"/>
                    <a:pt x="287" y="382"/>
                    <a:pt x="358" y="346"/>
                  </a:cubicBezTo>
                  <a:cubicBezTo>
                    <a:pt x="370" y="346"/>
                    <a:pt x="382" y="334"/>
                    <a:pt x="394" y="322"/>
                  </a:cubicBezTo>
                  <a:cubicBezTo>
                    <a:pt x="418" y="263"/>
                    <a:pt x="441" y="191"/>
                    <a:pt x="465" y="132"/>
                  </a:cubicBezTo>
                  <a:close/>
                  <a:moveTo>
                    <a:pt x="477" y="1"/>
                  </a:moveTo>
                  <a:cubicBezTo>
                    <a:pt x="453" y="1"/>
                    <a:pt x="418" y="1"/>
                    <a:pt x="311" y="274"/>
                  </a:cubicBezTo>
                  <a:cubicBezTo>
                    <a:pt x="25" y="394"/>
                    <a:pt x="13" y="429"/>
                    <a:pt x="1" y="453"/>
                  </a:cubicBezTo>
                  <a:cubicBezTo>
                    <a:pt x="1" y="465"/>
                    <a:pt x="1" y="477"/>
                    <a:pt x="13" y="489"/>
                  </a:cubicBezTo>
                  <a:cubicBezTo>
                    <a:pt x="25" y="501"/>
                    <a:pt x="49" y="536"/>
                    <a:pt x="299" y="584"/>
                  </a:cubicBezTo>
                  <a:cubicBezTo>
                    <a:pt x="370" y="882"/>
                    <a:pt x="406" y="882"/>
                    <a:pt x="430" y="882"/>
                  </a:cubicBezTo>
                  <a:lnTo>
                    <a:pt x="441" y="882"/>
                  </a:lnTo>
                  <a:cubicBezTo>
                    <a:pt x="465" y="882"/>
                    <a:pt x="489" y="882"/>
                    <a:pt x="620" y="596"/>
                  </a:cubicBezTo>
                  <a:cubicBezTo>
                    <a:pt x="703" y="572"/>
                    <a:pt x="834" y="513"/>
                    <a:pt x="870" y="489"/>
                  </a:cubicBezTo>
                  <a:cubicBezTo>
                    <a:pt x="882" y="477"/>
                    <a:pt x="882" y="465"/>
                    <a:pt x="882" y="441"/>
                  </a:cubicBezTo>
                  <a:cubicBezTo>
                    <a:pt x="870" y="405"/>
                    <a:pt x="834" y="382"/>
                    <a:pt x="680" y="334"/>
                  </a:cubicBezTo>
                  <a:cubicBezTo>
                    <a:pt x="656" y="322"/>
                    <a:pt x="620" y="310"/>
                    <a:pt x="608" y="298"/>
                  </a:cubicBezTo>
                  <a:cubicBezTo>
                    <a:pt x="596" y="286"/>
                    <a:pt x="596" y="251"/>
                    <a:pt x="584" y="215"/>
                  </a:cubicBezTo>
                  <a:cubicBezTo>
                    <a:pt x="561" y="96"/>
                    <a:pt x="537" y="48"/>
                    <a:pt x="525" y="24"/>
                  </a:cubicBezTo>
                  <a:cubicBezTo>
                    <a:pt x="513" y="13"/>
                    <a:pt x="501" y="1"/>
                    <a:pt x="47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7" name="Google Shape;1107;p14"/>
            <p:cNvSpPr/>
            <p:nvPr/>
          </p:nvSpPr>
          <p:spPr>
            <a:xfrm>
              <a:off x="2134684" y="2430743"/>
              <a:ext cx="27170" cy="27540"/>
            </a:xfrm>
            <a:custGeom>
              <a:avLst/>
              <a:gdLst/>
              <a:ahLst/>
              <a:cxnLst/>
              <a:rect l="l" t="t" r="r" b="b"/>
              <a:pathLst>
                <a:path w="882" h="894" extrusionOk="0">
                  <a:moveTo>
                    <a:pt x="465" y="143"/>
                  </a:moveTo>
                  <a:cubicBezTo>
                    <a:pt x="476" y="179"/>
                    <a:pt x="488" y="215"/>
                    <a:pt x="500" y="251"/>
                  </a:cubicBezTo>
                  <a:cubicBezTo>
                    <a:pt x="512" y="334"/>
                    <a:pt x="524" y="358"/>
                    <a:pt x="536" y="370"/>
                  </a:cubicBezTo>
                  <a:cubicBezTo>
                    <a:pt x="548" y="382"/>
                    <a:pt x="572" y="394"/>
                    <a:pt x="655" y="429"/>
                  </a:cubicBezTo>
                  <a:cubicBezTo>
                    <a:pt x="679" y="429"/>
                    <a:pt x="715" y="441"/>
                    <a:pt x="738" y="453"/>
                  </a:cubicBezTo>
                  <a:cubicBezTo>
                    <a:pt x="691" y="477"/>
                    <a:pt x="631" y="501"/>
                    <a:pt x="560" y="524"/>
                  </a:cubicBezTo>
                  <a:cubicBezTo>
                    <a:pt x="548" y="536"/>
                    <a:pt x="536" y="536"/>
                    <a:pt x="536" y="548"/>
                  </a:cubicBezTo>
                  <a:cubicBezTo>
                    <a:pt x="512" y="620"/>
                    <a:pt x="465" y="703"/>
                    <a:pt x="441" y="763"/>
                  </a:cubicBezTo>
                  <a:cubicBezTo>
                    <a:pt x="429" y="703"/>
                    <a:pt x="405" y="620"/>
                    <a:pt x="381" y="536"/>
                  </a:cubicBezTo>
                  <a:cubicBezTo>
                    <a:pt x="369" y="524"/>
                    <a:pt x="357" y="513"/>
                    <a:pt x="346" y="501"/>
                  </a:cubicBezTo>
                  <a:cubicBezTo>
                    <a:pt x="274" y="489"/>
                    <a:pt x="191" y="477"/>
                    <a:pt x="143" y="465"/>
                  </a:cubicBezTo>
                  <a:cubicBezTo>
                    <a:pt x="191" y="429"/>
                    <a:pt x="286" y="394"/>
                    <a:pt x="357" y="358"/>
                  </a:cubicBezTo>
                  <a:cubicBezTo>
                    <a:pt x="381" y="358"/>
                    <a:pt x="381" y="346"/>
                    <a:pt x="393" y="334"/>
                  </a:cubicBezTo>
                  <a:cubicBezTo>
                    <a:pt x="417" y="263"/>
                    <a:pt x="441" y="191"/>
                    <a:pt x="465" y="143"/>
                  </a:cubicBezTo>
                  <a:close/>
                  <a:moveTo>
                    <a:pt x="476" y="1"/>
                  </a:moveTo>
                  <a:cubicBezTo>
                    <a:pt x="453" y="1"/>
                    <a:pt x="417" y="1"/>
                    <a:pt x="310" y="274"/>
                  </a:cubicBezTo>
                  <a:cubicBezTo>
                    <a:pt x="24" y="394"/>
                    <a:pt x="12" y="429"/>
                    <a:pt x="0" y="453"/>
                  </a:cubicBezTo>
                  <a:cubicBezTo>
                    <a:pt x="0" y="465"/>
                    <a:pt x="0" y="489"/>
                    <a:pt x="12" y="501"/>
                  </a:cubicBezTo>
                  <a:cubicBezTo>
                    <a:pt x="24" y="513"/>
                    <a:pt x="48" y="536"/>
                    <a:pt x="298" y="584"/>
                  </a:cubicBezTo>
                  <a:cubicBezTo>
                    <a:pt x="369" y="894"/>
                    <a:pt x="405" y="894"/>
                    <a:pt x="441" y="894"/>
                  </a:cubicBezTo>
                  <a:cubicBezTo>
                    <a:pt x="465" y="894"/>
                    <a:pt x="488" y="882"/>
                    <a:pt x="619" y="608"/>
                  </a:cubicBezTo>
                  <a:cubicBezTo>
                    <a:pt x="703" y="572"/>
                    <a:pt x="834" y="524"/>
                    <a:pt x="869" y="501"/>
                  </a:cubicBezTo>
                  <a:cubicBezTo>
                    <a:pt x="881" y="489"/>
                    <a:pt x="881" y="465"/>
                    <a:pt x="881" y="453"/>
                  </a:cubicBezTo>
                  <a:cubicBezTo>
                    <a:pt x="869" y="405"/>
                    <a:pt x="834" y="394"/>
                    <a:pt x="679" y="334"/>
                  </a:cubicBezTo>
                  <a:cubicBezTo>
                    <a:pt x="655" y="322"/>
                    <a:pt x="619" y="322"/>
                    <a:pt x="607" y="310"/>
                  </a:cubicBezTo>
                  <a:cubicBezTo>
                    <a:pt x="607" y="286"/>
                    <a:pt x="596" y="251"/>
                    <a:pt x="584" y="227"/>
                  </a:cubicBezTo>
                  <a:cubicBezTo>
                    <a:pt x="560" y="108"/>
                    <a:pt x="536" y="48"/>
                    <a:pt x="524" y="24"/>
                  </a:cubicBezTo>
                  <a:cubicBezTo>
                    <a:pt x="512" y="13"/>
                    <a:pt x="500" y="1"/>
                    <a:pt x="47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8" name="Google Shape;1108;p14"/>
            <p:cNvSpPr/>
            <p:nvPr/>
          </p:nvSpPr>
          <p:spPr>
            <a:xfrm>
              <a:off x="1993844" y="2010778"/>
              <a:ext cx="27170" cy="27540"/>
            </a:xfrm>
            <a:custGeom>
              <a:avLst/>
              <a:gdLst/>
              <a:ahLst/>
              <a:cxnLst/>
              <a:rect l="l" t="t" r="r" b="b"/>
              <a:pathLst>
                <a:path w="882" h="894" extrusionOk="0">
                  <a:moveTo>
                    <a:pt x="465" y="144"/>
                  </a:moveTo>
                  <a:cubicBezTo>
                    <a:pt x="476" y="180"/>
                    <a:pt x="488" y="215"/>
                    <a:pt x="500" y="239"/>
                  </a:cubicBezTo>
                  <a:cubicBezTo>
                    <a:pt x="512" y="334"/>
                    <a:pt x="524" y="346"/>
                    <a:pt x="536" y="370"/>
                  </a:cubicBezTo>
                  <a:cubicBezTo>
                    <a:pt x="548" y="382"/>
                    <a:pt x="572" y="394"/>
                    <a:pt x="655" y="418"/>
                  </a:cubicBezTo>
                  <a:cubicBezTo>
                    <a:pt x="679" y="430"/>
                    <a:pt x="715" y="442"/>
                    <a:pt x="738" y="453"/>
                  </a:cubicBezTo>
                  <a:cubicBezTo>
                    <a:pt x="691" y="477"/>
                    <a:pt x="619" y="501"/>
                    <a:pt x="560" y="525"/>
                  </a:cubicBezTo>
                  <a:cubicBezTo>
                    <a:pt x="548" y="525"/>
                    <a:pt x="536" y="537"/>
                    <a:pt x="536" y="549"/>
                  </a:cubicBezTo>
                  <a:cubicBezTo>
                    <a:pt x="500" y="620"/>
                    <a:pt x="465" y="703"/>
                    <a:pt x="441" y="751"/>
                  </a:cubicBezTo>
                  <a:cubicBezTo>
                    <a:pt x="417" y="703"/>
                    <a:pt x="393" y="608"/>
                    <a:pt x="381" y="537"/>
                  </a:cubicBezTo>
                  <a:cubicBezTo>
                    <a:pt x="369" y="513"/>
                    <a:pt x="357" y="501"/>
                    <a:pt x="346" y="501"/>
                  </a:cubicBezTo>
                  <a:cubicBezTo>
                    <a:pt x="274" y="489"/>
                    <a:pt x="191" y="465"/>
                    <a:pt x="131" y="453"/>
                  </a:cubicBezTo>
                  <a:cubicBezTo>
                    <a:pt x="191" y="430"/>
                    <a:pt x="286" y="382"/>
                    <a:pt x="357" y="358"/>
                  </a:cubicBezTo>
                  <a:cubicBezTo>
                    <a:pt x="381" y="346"/>
                    <a:pt x="381" y="334"/>
                    <a:pt x="393" y="322"/>
                  </a:cubicBezTo>
                  <a:cubicBezTo>
                    <a:pt x="417" y="263"/>
                    <a:pt x="441" y="191"/>
                    <a:pt x="465" y="144"/>
                  </a:cubicBezTo>
                  <a:close/>
                  <a:moveTo>
                    <a:pt x="476" y="1"/>
                  </a:moveTo>
                  <a:cubicBezTo>
                    <a:pt x="453" y="1"/>
                    <a:pt x="417" y="1"/>
                    <a:pt x="310" y="275"/>
                  </a:cubicBezTo>
                  <a:cubicBezTo>
                    <a:pt x="24" y="394"/>
                    <a:pt x="12" y="430"/>
                    <a:pt x="0" y="453"/>
                  </a:cubicBezTo>
                  <a:cubicBezTo>
                    <a:pt x="0" y="465"/>
                    <a:pt x="0" y="489"/>
                    <a:pt x="12" y="501"/>
                  </a:cubicBezTo>
                  <a:cubicBezTo>
                    <a:pt x="24" y="513"/>
                    <a:pt x="48" y="537"/>
                    <a:pt x="298" y="584"/>
                  </a:cubicBezTo>
                  <a:cubicBezTo>
                    <a:pt x="369" y="894"/>
                    <a:pt x="405" y="894"/>
                    <a:pt x="441" y="894"/>
                  </a:cubicBezTo>
                  <a:cubicBezTo>
                    <a:pt x="465" y="894"/>
                    <a:pt x="488" y="882"/>
                    <a:pt x="619" y="608"/>
                  </a:cubicBezTo>
                  <a:cubicBezTo>
                    <a:pt x="703" y="572"/>
                    <a:pt x="834" y="525"/>
                    <a:pt x="869" y="501"/>
                  </a:cubicBezTo>
                  <a:cubicBezTo>
                    <a:pt x="881" y="489"/>
                    <a:pt x="881" y="465"/>
                    <a:pt x="881" y="453"/>
                  </a:cubicBezTo>
                  <a:cubicBezTo>
                    <a:pt x="869" y="406"/>
                    <a:pt x="834" y="394"/>
                    <a:pt x="679" y="334"/>
                  </a:cubicBezTo>
                  <a:cubicBezTo>
                    <a:pt x="655" y="322"/>
                    <a:pt x="619" y="311"/>
                    <a:pt x="607" y="311"/>
                  </a:cubicBezTo>
                  <a:cubicBezTo>
                    <a:pt x="607" y="287"/>
                    <a:pt x="596" y="251"/>
                    <a:pt x="584" y="227"/>
                  </a:cubicBezTo>
                  <a:cubicBezTo>
                    <a:pt x="560" y="108"/>
                    <a:pt x="536" y="49"/>
                    <a:pt x="524" y="25"/>
                  </a:cubicBezTo>
                  <a:cubicBezTo>
                    <a:pt x="512" y="13"/>
                    <a:pt x="500" y="1"/>
                    <a:pt x="47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14"/>
            <p:cNvSpPr/>
            <p:nvPr/>
          </p:nvSpPr>
          <p:spPr>
            <a:xfrm>
              <a:off x="1877216" y="1946611"/>
              <a:ext cx="20177" cy="20208"/>
            </a:xfrm>
            <a:custGeom>
              <a:avLst/>
              <a:gdLst/>
              <a:ahLst/>
              <a:cxnLst/>
              <a:rect l="l" t="t" r="r" b="b"/>
              <a:pathLst>
                <a:path w="655" h="656" extrusionOk="0">
                  <a:moveTo>
                    <a:pt x="333" y="96"/>
                  </a:moveTo>
                  <a:cubicBezTo>
                    <a:pt x="464" y="96"/>
                    <a:pt x="572" y="203"/>
                    <a:pt x="572" y="334"/>
                  </a:cubicBezTo>
                  <a:cubicBezTo>
                    <a:pt x="572" y="465"/>
                    <a:pt x="464" y="572"/>
                    <a:pt x="333" y="572"/>
                  </a:cubicBezTo>
                  <a:cubicBezTo>
                    <a:pt x="202" y="572"/>
                    <a:pt x="95" y="465"/>
                    <a:pt x="95" y="334"/>
                  </a:cubicBezTo>
                  <a:cubicBezTo>
                    <a:pt x="95" y="203"/>
                    <a:pt x="202" y="96"/>
                    <a:pt x="333" y="96"/>
                  </a:cubicBezTo>
                  <a:close/>
                  <a:moveTo>
                    <a:pt x="333" y="0"/>
                  </a:moveTo>
                  <a:cubicBezTo>
                    <a:pt x="155" y="0"/>
                    <a:pt x="12" y="155"/>
                    <a:pt x="0" y="334"/>
                  </a:cubicBezTo>
                  <a:cubicBezTo>
                    <a:pt x="0" y="512"/>
                    <a:pt x="155" y="655"/>
                    <a:pt x="333" y="655"/>
                  </a:cubicBezTo>
                  <a:cubicBezTo>
                    <a:pt x="512" y="655"/>
                    <a:pt x="655" y="512"/>
                    <a:pt x="655" y="334"/>
                  </a:cubicBezTo>
                  <a:cubicBezTo>
                    <a:pt x="655" y="155"/>
                    <a:pt x="512" y="0"/>
                    <a:pt x="33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14"/>
            <p:cNvSpPr/>
            <p:nvPr/>
          </p:nvSpPr>
          <p:spPr>
            <a:xfrm>
              <a:off x="2055454" y="2312636"/>
              <a:ext cx="20208" cy="20208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96"/>
                  </a:moveTo>
                  <a:cubicBezTo>
                    <a:pt x="393" y="96"/>
                    <a:pt x="453" y="120"/>
                    <a:pt x="489" y="156"/>
                  </a:cubicBezTo>
                  <a:cubicBezTo>
                    <a:pt x="536" y="203"/>
                    <a:pt x="560" y="263"/>
                    <a:pt x="560" y="322"/>
                  </a:cubicBezTo>
                  <a:cubicBezTo>
                    <a:pt x="560" y="453"/>
                    <a:pt x="453" y="560"/>
                    <a:pt x="322" y="560"/>
                  </a:cubicBezTo>
                  <a:cubicBezTo>
                    <a:pt x="191" y="560"/>
                    <a:pt x="96" y="453"/>
                    <a:pt x="96" y="322"/>
                  </a:cubicBezTo>
                  <a:cubicBezTo>
                    <a:pt x="96" y="191"/>
                    <a:pt x="203" y="96"/>
                    <a:pt x="322" y="96"/>
                  </a:cubicBezTo>
                  <a:close/>
                  <a:moveTo>
                    <a:pt x="322" y="1"/>
                  </a:moveTo>
                  <a:cubicBezTo>
                    <a:pt x="143" y="1"/>
                    <a:pt x="0" y="144"/>
                    <a:pt x="0" y="322"/>
                  </a:cubicBezTo>
                  <a:cubicBezTo>
                    <a:pt x="0" y="501"/>
                    <a:pt x="143" y="656"/>
                    <a:pt x="322" y="656"/>
                  </a:cubicBezTo>
                  <a:cubicBezTo>
                    <a:pt x="501" y="656"/>
                    <a:pt x="655" y="501"/>
                    <a:pt x="655" y="322"/>
                  </a:cubicBezTo>
                  <a:cubicBezTo>
                    <a:pt x="655" y="239"/>
                    <a:pt x="620" y="156"/>
                    <a:pt x="560" y="96"/>
                  </a:cubicBezTo>
                  <a:cubicBezTo>
                    <a:pt x="501" y="37"/>
                    <a:pt x="417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1" name="Google Shape;1111;p14"/>
            <p:cNvSpPr/>
            <p:nvPr/>
          </p:nvSpPr>
          <p:spPr>
            <a:xfrm>
              <a:off x="1784400" y="2319968"/>
              <a:ext cx="20208" cy="20208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34" y="96"/>
                  </a:moveTo>
                  <a:cubicBezTo>
                    <a:pt x="465" y="96"/>
                    <a:pt x="560" y="203"/>
                    <a:pt x="572" y="334"/>
                  </a:cubicBezTo>
                  <a:cubicBezTo>
                    <a:pt x="560" y="465"/>
                    <a:pt x="465" y="572"/>
                    <a:pt x="334" y="572"/>
                  </a:cubicBezTo>
                  <a:cubicBezTo>
                    <a:pt x="263" y="572"/>
                    <a:pt x="215" y="549"/>
                    <a:pt x="167" y="501"/>
                  </a:cubicBezTo>
                  <a:cubicBezTo>
                    <a:pt x="120" y="453"/>
                    <a:pt x="96" y="394"/>
                    <a:pt x="96" y="334"/>
                  </a:cubicBezTo>
                  <a:cubicBezTo>
                    <a:pt x="96" y="203"/>
                    <a:pt x="203" y="96"/>
                    <a:pt x="334" y="96"/>
                  </a:cubicBezTo>
                  <a:close/>
                  <a:moveTo>
                    <a:pt x="334" y="1"/>
                  </a:moveTo>
                  <a:cubicBezTo>
                    <a:pt x="156" y="1"/>
                    <a:pt x="1" y="156"/>
                    <a:pt x="1" y="334"/>
                  </a:cubicBezTo>
                  <a:cubicBezTo>
                    <a:pt x="1" y="418"/>
                    <a:pt x="36" y="501"/>
                    <a:pt x="96" y="561"/>
                  </a:cubicBezTo>
                  <a:cubicBezTo>
                    <a:pt x="156" y="632"/>
                    <a:pt x="239" y="656"/>
                    <a:pt x="334" y="656"/>
                  </a:cubicBezTo>
                  <a:cubicBezTo>
                    <a:pt x="513" y="656"/>
                    <a:pt x="656" y="513"/>
                    <a:pt x="656" y="334"/>
                  </a:cubicBezTo>
                  <a:cubicBezTo>
                    <a:pt x="656" y="156"/>
                    <a:pt x="513" y="13"/>
                    <a:pt x="3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2" name="Google Shape;1112;p14"/>
            <p:cNvSpPr/>
            <p:nvPr/>
          </p:nvSpPr>
          <p:spPr>
            <a:xfrm>
              <a:off x="2099104" y="2000890"/>
              <a:ext cx="20208" cy="20208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96"/>
                  </a:moveTo>
                  <a:cubicBezTo>
                    <a:pt x="453" y="96"/>
                    <a:pt x="560" y="203"/>
                    <a:pt x="560" y="334"/>
                  </a:cubicBezTo>
                  <a:cubicBezTo>
                    <a:pt x="560" y="465"/>
                    <a:pt x="453" y="572"/>
                    <a:pt x="322" y="572"/>
                  </a:cubicBezTo>
                  <a:cubicBezTo>
                    <a:pt x="191" y="572"/>
                    <a:pt x="84" y="465"/>
                    <a:pt x="84" y="334"/>
                  </a:cubicBezTo>
                  <a:cubicBezTo>
                    <a:pt x="84" y="203"/>
                    <a:pt x="191" y="96"/>
                    <a:pt x="322" y="96"/>
                  </a:cubicBezTo>
                  <a:close/>
                  <a:moveTo>
                    <a:pt x="322" y="1"/>
                  </a:moveTo>
                  <a:cubicBezTo>
                    <a:pt x="143" y="1"/>
                    <a:pt x="0" y="155"/>
                    <a:pt x="0" y="334"/>
                  </a:cubicBezTo>
                  <a:cubicBezTo>
                    <a:pt x="0" y="512"/>
                    <a:pt x="143" y="655"/>
                    <a:pt x="322" y="655"/>
                  </a:cubicBezTo>
                  <a:cubicBezTo>
                    <a:pt x="500" y="655"/>
                    <a:pt x="643" y="512"/>
                    <a:pt x="655" y="334"/>
                  </a:cubicBezTo>
                  <a:cubicBezTo>
                    <a:pt x="655" y="155"/>
                    <a:pt x="500" y="12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14"/>
            <p:cNvSpPr/>
            <p:nvPr/>
          </p:nvSpPr>
          <p:spPr>
            <a:xfrm>
              <a:off x="1706279" y="2029508"/>
              <a:ext cx="353333" cy="271423"/>
            </a:xfrm>
            <a:custGeom>
              <a:avLst/>
              <a:gdLst/>
              <a:ahLst/>
              <a:cxnLst/>
              <a:rect l="l" t="t" r="r" b="b"/>
              <a:pathLst>
                <a:path w="11470" h="8811" extrusionOk="0">
                  <a:moveTo>
                    <a:pt x="6494" y="1"/>
                  </a:moveTo>
                  <a:cubicBezTo>
                    <a:pt x="6295" y="1"/>
                    <a:pt x="6088" y="12"/>
                    <a:pt x="5871" y="36"/>
                  </a:cubicBezTo>
                  <a:cubicBezTo>
                    <a:pt x="1203" y="548"/>
                    <a:pt x="1" y="5977"/>
                    <a:pt x="4775" y="8811"/>
                  </a:cubicBezTo>
                  <a:cubicBezTo>
                    <a:pt x="4775" y="8811"/>
                    <a:pt x="9633" y="7406"/>
                    <a:pt x="10097" y="7287"/>
                  </a:cubicBezTo>
                  <a:cubicBezTo>
                    <a:pt x="10475" y="7195"/>
                    <a:pt x="11470" y="1"/>
                    <a:pt x="64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14"/>
            <p:cNvSpPr/>
            <p:nvPr/>
          </p:nvSpPr>
          <p:spPr>
            <a:xfrm>
              <a:off x="1912056" y="2268616"/>
              <a:ext cx="90598" cy="119616"/>
            </a:xfrm>
            <a:custGeom>
              <a:avLst/>
              <a:gdLst/>
              <a:ahLst/>
              <a:cxnLst/>
              <a:rect l="l" t="t" r="r" b="b"/>
              <a:pathLst>
                <a:path w="2941" h="3883" extrusionOk="0">
                  <a:moveTo>
                    <a:pt x="1505" y="1"/>
                  </a:moveTo>
                  <a:cubicBezTo>
                    <a:pt x="1280" y="1"/>
                    <a:pt x="0" y="501"/>
                    <a:pt x="0" y="501"/>
                  </a:cubicBezTo>
                  <a:cubicBezTo>
                    <a:pt x="0" y="501"/>
                    <a:pt x="869" y="3882"/>
                    <a:pt x="1000" y="3882"/>
                  </a:cubicBezTo>
                  <a:cubicBezTo>
                    <a:pt x="1131" y="3871"/>
                    <a:pt x="2941" y="3621"/>
                    <a:pt x="2858" y="3347"/>
                  </a:cubicBezTo>
                  <a:cubicBezTo>
                    <a:pt x="2739" y="2954"/>
                    <a:pt x="1703" y="13"/>
                    <a:pt x="1512" y="1"/>
                  </a:cubicBezTo>
                  <a:cubicBezTo>
                    <a:pt x="1510" y="1"/>
                    <a:pt x="1507" y="1"/>
                    <a:pt x="1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5" name="Google Shape;1115;p14"/>
            <p:cNvSpPr/>
            <p:nvPr/>
          </p:nvSpPr>
          <p:spPr>
            <a:xfrm>
              <a:off x="1910578" y="2267168"/>
              <a:ext cx="90998" cy="122542"/>
            </a:xfrm>
            <a:custGeom>
              <a:avLst/>
              <a:gdLst/>
              <a:ahLst/>
              <a:cxnLst/>
              <a:rect l="l" t="t" r="r" b="b"/>
              <a:pathLst>
                <a:path w="2954" h="3978" extrusionOk="0">
                  <a:moveTo>
                    <a:pt x="1548" y="96"/>
                  </a:moveTo>
                  <a:cubicBezTo>
                    <a:pt x="1739" y="191"/>
                    <a:pt x="2715" y="2870"/>
                    <a:pt x="2858" y="3406"/>
                  </a:cubicBezTo>
                  <a:cubicBezTo>
                    <a:pt x="2858" y="3418"/>
                    <a:pt x="2870" y="3418"/>
                    <a:pt x="2858" y="3429"/>
                  </a:cubicBezTo>
                  <a:cubicBezTo>
                    <a:pt x="2691" y="3644"/>
                    <a:pt x="1286" y="3870"/>
                    <a:pt x="1060" y="3882"/>
                  </a:cubicBezTo>
                  <a:cubicBezTo>
                    <a:pt x="929" y="3703"/>
                    <a:pt x="417" y="1798"/>
                    <a:pt x="96" y="572"/>
                  </a:cubicBezTo>
                  <a:cubicBezTo>
                    <a:pt x="489" y="429"/>
                    <a:pt x="1382" y="96"/>
                    <a:pt x="1548" y="96"/>
                  </a:cubicBezTo>
                  <a:close/>
                  <a:moveTo>
                    <a:pt x="1548" y="0"/>
                  </a:moveTo>
                  <a:cubicBezTo>
                    <a:pt x="1334" y="0"/>
                    <a:pt x="167" y="453"/>
                    <a:pt x="24" y="500"/>
                  </a:cubicBezTo>
                  <a:cubicBezTo>
                    <a:pt x="12" y="512"/>
                    <a:pt x="1" y="536"/>
                    <a:pt x="1" y="560"/>
                  </a:cubicBezTo>
                  <a:cubicBezTo>
                    <a:pt x="1" y="572"/>
                    <a:pt x="215" y="1417"/>
                    <a:pt x="453" y="2251"/>
                  </a:cubicBezTo>
                  <a:cubicBezTo>
                    <a:pt x="929" y="3977"/>
                    <a:pt x="989" y="3977"/>
                    <a:pt x="1048" y="3977"/>
                  </a:cubicBezTo>
                  <a:cubicBezTo>
                    <a:pt x="1120" y="3965"/>
                    <a:pt x="2727" y="3763"/>
                    <a:pt x="2929" y="3489"/>
                  </a:cubicBezTo>
                  <a:cubicBezTo>
                    <a:pt x="2953" y="3441"/>
                    <a:pt x="2953" y="3406"/>
                    <a:pt x="2953" y="3382"/>
                  </a:cubicBezTo>
                  <a:cubicBezTo>
                    <a:pt x="2941" y="3346"/>
                    <a:pt x="1834" y="12"/>
                    <a:pt x="15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6" name="Google Shape;1116;p14"/>
            <p:cNvSpPr/>
            <p:nvPr/>
          </p:nvSpPr>
          <p:spPr>
            <a:xfrm>
              <a:off x="1857039" y="2301392"/>
              <a:ext cx="65676" cy="23381"/>
            </a:xfrm>
            <a:custGeom>
              <a:avLst/>
              <a:gdLst/>
              <a:ahLst/>
              <a:cxnLst/>
              <a:rect l="l" t="t" r="r" b="b"/>
              <a:pathLst>
                <a:path w="2132" h="759" extrusionOk="0">
                  <a:moveTo>
                    <a:pt x="255" y="0"/>
                  </a:moveTo>
                  <a:cubicBezTo>
                    <a:pt x="99" y="0"/>
                    <a:pt x="0" y="9"/>
                    <a:pt x="0" y="9"/>
                  </a:cubicBezTo>
                  <a:lnTo>
                    <a:pt x="2131" y="759"/>
                  </a:lnTo>
                  <a:cubicBezTo>
                    <a:pt x="1789" y="82"/>
                    <a:pt x="74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14"/>
            <p:cNvSpPr/>
            <p:nvPr/>
          </p:nvSpPr>
          <p:spPr>
            <a:xfrm>
              <a:off x="1855560" y="2299975"/>
              <a:ext cx="68634" cy="26277"/>
            </a:xfrm>
            <a:custGeom>
              <a:avLst/>
              <a:gdLst/>
              <a:ahLst/>
              <a:cxnLst/>
              <a:rect l="l" t="t" r="r" b="b"/>
              <a:pathLst>
                <a:path w="2228" h="853" extrusionOk="0">
                  <a:moveTo>
                    <a:pt x="296" y="0"/>
                  </a:moveTo>
                  <a:cubicBezTo>
                    <a:pt x="155" y="0"/>
                    <a:pt x="62" y="7"/>
                    <a:pt x="48" y="7"/>
                  </a:cubicBezTo>
                  <a:cubicBezTo>
                    <a:pt x="12" y="19"/>
                    <a:pt x="1" y="31"/>
                    <a:pt x="1" y="67"/>
                  </a:cubicBezTo>
                  <a:cubicBezTo>
                    <a:pt x="1" y="90"/>
                    <a:pt x="24" y="102"/>
                    <a:pt x="48" y="102"/>
                  </a:cubicBezTo>
                  <a:cubicBezTo>
                    <a:pt x="54" y="102"/>
                    <a:pt x="147" y="95"/>
                    <a:pt x="293" y="95"/>
                  </a:cubicBezTo>
                  <a:cubicBezTo>
                    <a:pt x="770" y="95"/>
                    <a:pt x="1803" y="172"/>
                    <a:pt x="2132" y="829"/>
                  </a:cubicBezTo>
                  <a:cubicBezTo>
                    <a:pt x="2144" y="840"/>
                    <a:pt x="2156" y="852"/>
                    <a:pt x="2179" y="852"/>
                  </a:cubicBezTo>
                  <a:cubicBezTo>
                    <a:pt x="2179" y="852"/>
                    <a:pt x="2191" y="852"/>
                    <a:pt x="2191" y="840"/>
                  </a:cubicBezTo>
                  <a:cubicBezTo>
                    <a:pt x="2215" y="829"/>
                    <a:pt x="2227" y="805"/>
                    <a:pt x="2215" y="781"/>
                  </a:cubicBezTo>
                  <a:cubicBezTo>
                    <a:pt x="1855" y="79"/>
                    <a:pt x="786" y="0"/>
                    <a:pt x="29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14"/>
            <p:cNvSpPr/>
            <p:nvPr/>
          </p:nvSpPr>
          <p:spPr>
            <a:xfrm>
              <a:off x="1975145" y="2254692"/>
              <a:ext cx="39246" cy="48456"/>
            </a:xfrm>
            <a:custGeom>
              <a:avLst/>
              <a:gdLst/>
              <a:ahLst/>
              <a:cxnLst/>
              <a:rect l="l" t="t" r="r" b="b"/>
              <a:pathLst>
                <a:path w="1274" h="1573" extrusionOk="0">
                  <a:moveTo>
                    <a:pt x="1274" y="1"/>
                  </a:moveTo>
                  <a:cubicBezTo>
                    <a:pt x="1274" y="1"/>
                    <a:pt x="0" y="834"/>
                    <a:pt x="48" y="1572"/>
                  </a:cubicBezTo>
                  <a:lnTo>
                    <a:pt x="12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14"/>
            <p:cNvSpPr/>
            <p:nvPr/>
          </p:nvSpPr>
          <p:spPr>
            <a:xfrm>
              <a:off x="1973666" y="2253367"/>
              <a:ext cx="42573" cy="51229"/>
            </a:xfrm>
            <a:custGeom>
              <a:avLst/>
              <a:gdLst/>
              <a:ahLst/>
              <a:cxnLst/>
              <a:rect l="l" t="t" r="r" b="b"/>
              <a:pathLst>
                <a:path w="1382" h="1663" extrusionOk="0">
                  <a:moveTo>
                    <a:pt x="1328" y="0"/>
                  </a:moveTo>
                  <a:cubicBezTo>
                    <a:pt x="1318" y="0"/>
                    <a:pt x="1308" y="3"/>
                    <a:pt x="1298" y="8"/>
                  </a:cubicBezTo>
                  <a:cubicBezTo>
                    <a:pt x="1251" y="44"/>
                    <a:pt x="0" y="853"/>
                    <a:pt x="48" y="1627"/>
                  </a:cubicBezTo>
                  <a:cubicBezTo>
                    <a:pt x="48" y="1651"/>
                    <a:pt x="60" y="1663"/>
                    <a:pt x="96" y="1663"/>
                  </a:cubicBezTo>
                  <a:cubicBezTo>
                    <a:pt x="119" y="1663"/>
                    <a:pt x="143" y="1639"/>
                    <a:pt x="131" y="1615"/>
                  </a:cubicBezTo>
                  <a:cubicBezTo>
                    <a:pt x="96" y="901"/>
                    <a:pt x="1334" y="91"/>
                    <a:pt x="1346" y="79"/>
                  </a:cubicBezTo>
                  <a:cubicBezTo>
                    <a:pt x="1370" y="67"/>
                    <a:pt x="1382" y="44"/>
                    <a:pt x="1370" y="20"/>
                  </a:cubicBezTo>
                  <a:cubicBezTo>
                    <a:pt x="1356" y="6"/>
                    <a:pt x="1342" y="0"/>
                    <a:pt x="132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14"/>
            <p:cNvSpPr/>
            <p:nvPr/>
          </p:nvSpPr>
          <p:spPr>
            <a:xfrm>
              <a:off x="1877216" y="2043123"/>
              <a:ext cx="133879" cy="103782"/>
            </a:xfrm>
            <a:custGeom>
              <a:avLst/>
              <a:gdLst/>
              <a:ahLst/>
              <a:cxnLst/>
              <a:rect l="l" t="t" r="r" b="b"/>
              <a:pathLst>
                <a:path w="4346" h="3369" extrusionOk="0">
                  <a:moveTo>
                    <a:pt x="1142" y="1"/>
                  </a:moveTo>
                  <a:cubicBezTo>
                    <a:pt x="510" y="1"/>
                    <a:pt x="43" y="189"/>
                    <a:pt x="36" y="189"/>
                  </a:cubicBezTo>
                  <a:cubicBezTo>
                    <a:pt x="12" y="201"/>
                    <a:pt x="0" y="225"/>
                    <a:pt x="12" y="249"/>
                  </a:cubicBezTo>
                  <a:cubicBezTo>
                    <a:pt x="21" y="266"/>
                    <a:pt x="36" y="277"/>
                    <a:pt x="53" y="277"/>
                  </a:cubicBezTo>
                  <a:cubicBezTo>
                    <a:pt x="59" y="277"/>
                    <a:pt x="65" y="276"/>
                    <a:pt x="71" y="273"/>
                  </a:cubicBezTo>
                  <a:cubicBezTo>
                    <a:pt x="79" y="273"/>
                    <a:pt x="526" y="89"/>
                    <a:pt x="1134" y="89"/>
                  </a:cubicBezTo>
                  <a:cubicBezTo>
                    <a:pt x="1507" y="89"/>
                    <a:pt x="1940" y="158"/>
                    <a:pt x="2369" y="380"/>
                  </a:cubicBezTo>
                  <a:cubicBezTo>
                    <a:pt x="3274" y="832"/>
                    <a:pt x="3905" y="1832"/>
                    <a:pt x="4251" y="3332"/>
                  </a:cubicBezTo>
                  <a:cubicBezTo>
                    <a:pt x="4262" y="3344"/>
                    <a:pt x="4286" y="3368"/>
                    <a:pt x="4298" y="3368"/>
                  </a:cubicBezTo>
                  <a:cubicBezTo>
                    <a:pt x="4310" y="3368"/>
                    <a:pt x="4310" y="3356"/>
                    <a:pt x="4310" y="3356"/>
                  </a:cubicBezTo>
                  <a:cubicBezTo>
                    <a:pt x="4334" y="3356"/>
                    <a:pt x="4346" y="3332"/>
                    <a:pt x="4346" y="3309"/>
                  </a:cubicBezTo>
                  <a:cubicBezTo>
                    <a:pt x="3989" y="1785"/>
                    <a:pt x="3334" y="761"/>
                    <a:pt x="2417" y="296"/>
                  </a:cubicBezTo>
                  <a:cubicBezTo>
                    <a:pt x="1975" y="71"/>
                    <a:pt x="1528" y="1"/>
                    <a:pt x="114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14"/>
            <p:cNvSpPr/>
            <p:nvPr/>
          </p:nvSpPr>
          <p:spPr>
            <a:xfrm>
              <a:off x="1938826" y="2317319"/>
              <a:ext cx="6623" cy="13708"/>
            </a:xfrm>
            <a:custGeom>
              <a:avLst/>
              <a:gdLst/>
              <a:ahLst/>
              <a:cxnLst/>
              <a:rect l="l" t="t" r="r" b="b"/>
              <a:pathLst>
                <a:path w="215" h="445" extrusionOk="0">
                  <a:moveTo>
                    <a:pt x="49" y="0"/>
                  </a:moveTo>
                  <a:cubicBezTo>
                    <a:pt x="45" y="0"/>
                    <a:pt x="40" y="1"/>
                    <a:pt x="36" y="4"/>
                  </a:cubicBezTo>
                  <a:cubicBezTo>
                    <a:pt x="12" y="4"/>
                    <a:pt x="0" y="27"/>
                    <a:pt x="0" y="51"/>
                  </a:cubicBezTo>
                  <a:cubicBezTo>
                    <a:pt x="12" y="123"/>
                    <a:pt x="48" y="373"/>
                    <a:pt x="131" y="432"/>
                  </a:cubicBezTo>
                  <a:cubicBezTo>
                    <a:pt x="143" y="444"/>
                    <a:pt x="155" y="444"/>
                    <a:pt x="155" y="444"/>
                  </a:cubicBezTo>
                  <a:cubicBezTo>
                    <a:pt x="179" y="444"/>
                    <a:pt x="191" y="432"/>
                    <a:pt x="191" y="420"/>
                  </a:cubicBezTo>
                  <a:cubicBezTo>
                    <a:pt x="215" y="408"/>
                    <a:pt x="203" y="373"/>
                    <a:pt x="191" y="361"/>
                  </a:cubicBezTo>
                  <a:cubicBezTo>
                    <a:pt x="155" y="337"/>
                    <a:pt x="107" y="170"/>
                    <a:pt x="96" y="39"/>
                  </a:cubicBezTo>
                  <a:cubicBezTo>
                    <a:pt x="86" y="20"/>
                    <a:pt x="68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14"/>
            <p:cNvSpPr/>
            <p:nvPr/>
          </p:nvSpPr>
          <p:spPr>
            <a:xfrm>
              <a:off x="1953859" y="2329425"/>
              <a:ext cx="6623" cy="13708"/>
            </a:xfrm>
            <a:custGeom>
              <a:avLst/>
              <a:gdLst/>
              <a:ahLst/>
              <a:cxnLst/>
              <a:rect l="l" t="t" r="r" b="b"/>
              <a:pathLst>
                <a:path w="215" h="445" extrusionOk="0">
                  <a:moveTo>
                    <a:pt x="61" y="0"/>
                  </a:moveTo>
                  <a:cubicBezTo>
                    <a:pt x="57" y="0"/>
                    <a:pt x="52" y="1"/>
                    <a:pt x="48" y="3"/>
                  </a:cubicBezTo>
                  <a:cubicBezTo>
                    <a:pt x="24" y="3"/>
                    <a:pt x="0" y="27"/>
                    <a:pt x="0" y="51"/>
                  </a:cubicBezTo>
                  <a:cubicBezTo>
                    <a:pt x="12" y="123"/>
                    <a:pt x="60" y="373"/>
                    <a:pt x="131" y="432"/>
                  </a:cubicBezTo>
                  <a:cubicBezTo>
                    <a:pt x="143" y="444"/>
                    <a:pt x="155" y="444"/>
                    <a:pt x="167" y="444"/>
                  </a:cubicBezTo>
                  <a:cubicBezTo>
                    <a:pt x="179" y="444"/>
                    <a:pt x="191" y="432"/>
                    <a:pt x="203" y="420"/>
                  </a:cubicBezTo>
                  <a:cubicBezTo>
                    <a:pt x="215" y="408"/>
                    <a:pt x="215" y="373"/>
                    <a:pt x="191" y="361"/>
                  </a:cubicBezTo>
                  <a:cubicBezTo>
                    <a:pt x="155" y="337"/>
                    <a:pt x="120" y="170"/>
                    <a:pt x="96" y="39"/>
                  </a:cubicBezTo>
                  <a:cubicBezTo>
                    <a:pt x="96" y="20"/>
                    <a:pt x="80" y="0"/>
                    <a:pt x="6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14"/>
            <p:cNvSpPr/>
            <p:nvPr/>
          </p:nvSpPr>
          <p:spPr>
            <a:xfrm>
              <a:off x="1944309" y="2336757"/>
              <a:ext cx="6654" cy="13708"/>
            </a:xfrm>
            <a:custGeom>
              <a:avLst/>
              <a:gdLst/>
              <a:ahLst/>
              <a:cxnLst/>
              <a:rect l="l" t="t" r="r" b="b"/>
              <a:pathLst>
                <a:path w="216" h="445" extrusionOk="0">
                  <a:moveTo>
                    <a:pt x="61" y="0"/>
                  </a:moveTo>
                  <a:cubicBezTo>
                    <a:pt x="57" y="0"/>
                    <a:pt x="53" y="1"/>
                    <a:pt x="49" y="4"/>
                  </a:cubicBezTo>
                  <a:cubicBezTo>
                    <a:pt x="25" y="4"/>
                    <a:pt x="1" y="27"/>
                    <a:pt x="13" y="51"/>
                  </a:cubicBezTo>
                  <a:cubicBezTo>
                    <a:pt x="13" y="123"/>
                    <a:pt x="60" y="373"/>
                    <a:pt x="132" y="432"/>
                  </a:cubicBezTo>
                  <a:cubicBezTo>
                    <a:pt x="144" y="444"/>
                    <a:pt x="156" y="444"/>
                    <a:pt x="168" y="444"/>
                  </a:cubicBezTo>
                  <a:cubicBezTo>
                    <a:pt x="179" y="444"/>
                    <a:pt x="191" y="432"/>
                    <a:pt x="203" y="420"/>
                  </a:cubicBezTo>
                  <a:cubicBezTo>
                    <a:pt x="215" y="408"/>
                    <a:pt x="215" y="373"/>
                    <a:pt x="191" y="361"/>
                  </a:cubicBezTo>
                  <a:cubicBezTo>
                    <a:pt x="156" y="337"/>
                    <a:pt x="120" y="170"/>
                    <a:pt x="96" y="39"/>
                  </a:cubicBezTo>
                  <a:cubicBezTo>
                    <a:pt x="96" y="20"/>
                    <a:pt x="80" y="0"/>
                    <a:pt x="6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14"/>
            <p:cNvSpPr/>
            <p:nvPr/>
          </p:nvSpPr>
          <p:spPr>
            <a:xfrm>
              <a:off x="1957894" y="2349695"/>
              <a:ext cx="6623" cy="13585"/>
            </a:xfrm>
            <a:custGeom>
              <a:avLst/>
              <a:gdLst/>
              <a:ahLst/>
              <a:cxnLst/>
              <a:rect l="l" t="t" r="r" b="b"/>
              <a:pathLst>
                <a:path w="215" h="441" extrusionOk="0">
                  <a:moveTo>
                    <a:pt x="36" y="0"/>
                  </a:moveTo>
                  <a:cubicBezTo>
                    <a:pt x="12" y="0"/>
                    <a:pt x="0" y="24"/>
                    <a:pt x="0" y="48"/>
                  </a:cubicBezTo>
                  <a:cubicBezTo>
                    <a:pt x="12" y="131"/>
                    <a:pt x="48" y="369"/>
                    <a:pt x="131" y="429"/>
                  </a:cubicBezTo>
                  <a:cubicBezTo>
                    <a:pt x="143" y="441"/>
                    <a:pt x="143" y="441"/>
                    <a:pt x="155" y="441"/>
                  </a:cubicBezTo>
                  <a:cubicBezTo>
                    <a:pt x="167" y="441"/>
                    <a:pt x="191" y="441"/>
                    <a:pt x="191" y="429"/>
                  </a:cubicBezTo>
                  <a:cubicBezTo>
                    <a:pt x="215" y="405"/>
                    <a:pt x="203" y="381"/>
                    <a:pt x="191" y="358"/>
                  </a:cubicBezTo>
                  <a:cubicBezTo>
                    <a:pt x="155" y="334"/>
                    <a:pt x="108" y="167"/>
                    <a:pt x="96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14"/>
            <p:cNvSpPr/>
            <p:nvPr/>
          </p:nvSpPr>
          <p:spPr>
            <a:xfrm>
              <a:off x="1952011" y="2360322"/>
              <a:ext cx="6654" cy="13985"/>
            </a:xfrm>
            <a:custGeom>
              <a:avLst/>
              <a:gdLst/>
              <a:ahLst/>
              <a:cxnLst/>
              <a:rect l="l" t="t" r="r" b="b"/>
              <a:pathLst>
                <a:path w="216" h="454" extrusionOk="0">
                  <a:moveTo>
                    <a:pt x="49" y="1"/>
                  </a:moveTo>
                  <a:cubicBezTo>
                    <a:pt x="25" y="13"/>
                    <a:pt x="1" y="36"/>
                    <a:pt x="13" y="60"/>
                  </a:cubicBezTo>
                  <a:cubicBezTo>
                    <a:pt x="25" y="132"/>
                    <a:pt x="60" y="370"/>
                    <a:pt x="144" y="441"/>
                  </a:cubicBezTo>
                  <a:cubicBezTo>
                    <a:pt x="144" y="441"/>
                    <a:pt x="156" y="453"/>
                    <a:pt x="168" y="453"/>
                  </a:cubicBezTo>
                  <a:cubicBezTo>
                    <a:pt x="180" y="453"/>
                    <a:pt x="191" y="441"/>
                    <a:pt x="203" y="429"/>
                  </a:cubicBezTo>
                  <a:cubicBezTo>
                    <a:pt x="215" y="405"/>
                    <a:pt x="215" y="382"/>
                    <a:pt x="191" y="370"/>
                  </a:cubicBezTo>
                  <a:cubicBezTo>
                    <a:pt x="156" y="334"/>
                    <a:pt x="120" y="179"/>
                    <a:pt x="96" y="48"/>
                  </a:cubicBezTo>
                  <a:cubicBezTo>
                    <a:pt x="96" y="13"/>
                    <a:pt x="72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14"/>
            <p:cNvSpPr/>
            <p:nvPr/>
          </p:nvSpPr>
          <p:spPr>
            <a:xfrm>
              <a:off x="2044734" y="2034282"/>
              <a:ext cx="353303" cy="271423"/>
            </a:xfrm>
            <a:custGeom>
              <a:avLst/>
              <a:gdLst/>
              <a:ahLst/>
              <a:cxnLst/>
              <a:rect l="l" t="t" r="r" b="b"/>
              <a:pathLst>
                <a:path w="11469" h="8811" extrusionOk="0">
                  <a:moveTo>
                    <a:pt x="4976" y="1"/>
                  </a:moveTo>
                  <a:cubicBezTo>
                    <a:pt x="0" y="1"/>
                    <a:pt x="995" y="7195"/>
                    <a:pt x="1372" y="7298"/>
                  </a:cubicBezTo>
                  <a:cubicBezTo>
                    <a:pt x="1837" y="7418"/>
                    <a:pt x="6695" y="8811"/>
                    <a:pt x="6695" y="8811"/>
                  </a:cubicBezTo>
                  <a:cubicBezTo>
                    <a:pt x="11469" y="5977"/>
                    <a:pt x="10266" y="548"/>
                    <a:pt x="5599" y="36"/>
                  </a:cubicBezTo>
                  <a:cubicBezTo>
                    <a:pt x="5382" y="12"/>
                    <a:pt x="5174" y="1"/>
                    <a:pt x="49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14"/>
            <p:cNvSpPr/>
            <p:nvPr/>
          </p:nvSpPr>
          <p:spPr>
            <a:xfrm>
              <a:off x="2101661" y="2273760"/>
              <a:ext cx="90628" cy="119246"/>
            </a:xfrm>
            <a:custGeom>
              <a:avLst/>
              <a:gdLst/>
              <a:ahLst/>
              <a:cxnLst/>
              <a:rect l="l" t="t" r="r" b="b"/>
              <a:pathLst>
                <a:path w="2942" h="3871" extrusionOk="0">
                  <a:moveTo>
                    <a:pt x="1437" y="1"/>
                  </a:moveTo>
                  <a:cubicBezTo>
                    <a:pt x="1434" y="1"/>
                    <a:pt x="1432" y="1"/>
                    <a:pt x="1429" y="1"/>
                  </a:cubicBezTo>
                  <a:cubicBezTo>
                    <a:pt x="1227" y="13"/>
                    <a:pt x="191" y="2942"/>
                    <a:pt x="84" y="3346"/>
                  </a:cubicBezTo>
                  <a:cubicBezTo>
                    <a:pt x="1" y="3620"/>
                    <a:pt x="1810" y="3870"/>
                    <a:pt x="1941" y="3870"/>
                  </a:cubicBezTo>
                  <a:cubicBezTo>
                    <a:pt x="1942" y="3870"/>
                    <a:pt x="1942" y="3870"/>
                    <a:pt x="1942" y="3870"/>
                  </a:cubicBezTo>
                  <a:cubicBezTo>
                    <a:pt x="2075" y="3870"/>
                    <a:pt x="2942" y="501"/>
                    <a:pt x="2942" y="501"/>
                  </a:cubicBezTo>
                  <a:cubicBezTo>
                    <a:pt x="2942" y="501"/>
                    <a:pt x="1662" y="1"/>
                    <a:pt x="1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14"/>
            <p:cNvSpPr/>
            <p:nvPr/>
          </p:nvSpPr>
          <p:spPr>
            <a:xfrm>
              <a:off x="2102401" y="2272313"/>
              <a:ext cx="91368" cy="122142"/>
            </a:xfrm>
            <a:custGeom>
              <a:avLst/>
              <a:gdLst/>
              <a:ahLst/>
              <a:cxnLst/>
              <a:rect l="l" t="t" r="r" b="b"/>
              <a:pathLst>
                <a:path w="2966" h="3965" extrusionOk="0">
                  <a:moveTo>
                    <a:pt x="1417" y="95"/>
                  </a:moveTo>
                  <a:cubicBezTo>
                    <a:pt x="1584" y="95"/>
                    <a:pt x="2477" y="429"/>
                    <a:pt x="2858" y="572"/>
                  </a:cubicBezTo>
                  <a:cubicBezTo>
                    <a:pt x="2548" y="1786"/>
                    <a:pt x="2025" y="3703"/>
                    <a:pt x="1905" y="3882"/>
                  </a:cubicBezTo>
                  <a:cubicBezTo>
                    <a:pt x="1679" y="3858"/>
                    <a:pt x="262" y="3643"/>
                    <a:pt x="108" y="3429"/>
                  </a:cubicBezTo>
                  <a:cubicBezTo>
                    <a:pt x="96" y="3417"/>
                    <a:pt x="96" y="3405"/>
                    <a:pt x="108" y="3405"/>
                  </a:cubicBezTo>
                  <a:cubicBezTo>
                    <a:pt x="251" y="2870"/>
                    <a:pt x="1227" y="179"/>
                    <a:pt x="1417" y="95"/>
                  </a:cubicBezTo>
                  <a:close/>
                  <a:moveTo>
                    <a:pt x="1405" y="0"/>
                  </a:moveTo>
                  <a:cubicBezTo>
                    <a:pt x="1132" y="12"/>
                    <a:pt x="24" y="3346"/>
                    <a:pt x="12" y="3381"/>
                  </a:cubicBezTo>
                  <a:cubicBezTo>
                    <a:pt x="12" y="3405"/>
                    <a:pt x="0" y="3441"/>
                    <a:pt x="36" y="3489"/>
                  </a:cubicBezTo>
                  <a:cubicBezTo>
                    <a:pt x="239" y="3762"/>
                    <a:pt x="1846" y="3965"/>
                    <a:pt x="1917" y="3965"/>
                  </a:cubicBezTo>
                  <a:cubicBezTo>
                    <a:pt x="1977" y="3965"/>
                    <a:pt x="2036" y="3965"/>
                    <a:pt x="2513" y="2250"/>
                  </a:cubicBezTo>
                  <a:cubicBezTo>
                    <a:pt x="2739" y="1405"/>
                    <a:pt x="2965" y="560"/>
                    <a:pt x="2965" y="560"/>
                  </a:cubicBezTo>
                  <a:cubicBezTo>
                    <a:pt x="2965" y="536"/>
                    <a:pt x="2953" y="512"/>
                    <a:pt x="2929" y="500"/>
                  </a:cubicBezTo>
                  <a:cubicBezTo>
                    <a:pt x="2798" y="453"/>
                    <a:pt x="1632" y="0"/>
                    <a:pt x="1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14"/>
            <p:cNvSpPr/>
            <p:nvPr/>
          </p:nvSpPr>
          <p:spPr>
            <a:xfrm>
              <a:off x="2181631" y="2306475"/>
              <a:ext cx="65676" cy="23443"/>
            </a:xfrm>
            <a:custGeom>
              <a:avLst/>
              <a:gdLst/>
              <a:ahLst/>
              <a:cxnLst/>
              <a:rect l="l" t="t" r="r" b="b"/>
              <a:pathLst>
                <a:path w="2132" h="761" extrusionOk="0">
                  <a:moveTo>
                    <a:pt x="1852" y="0"/>
                  </a:moveTo>
                  <a:cubicBezTo>
                    <a:pt x="1355" y="0"/>
                    <a:pt x="337" y="86"/>
                    <a:pt x="0" y="760"/>
                  </a:cubicBezTo>
                  <a:lnTo>
                    <a:pt x="2131" y="10"/>
                  </a:lnTo>
                  <a:cubicBezTo>
                    <a:pt x="2131" y="10"/>
                    <a:pt x="2022" y="0"/>
                    <a:pt x="18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14"/>
            <p:cNvSpPr/>
            <p:nvPr/>
          </p:nvSpPr>
          <p:spPr>
            <a:xfrm>
              <a:off x="2180152" y="2304904"/>
              <a:ext cx="68634" cy="26123"/>
            </a:xfrm>
            <a:custGeom>
              <a:avLst/>
              <a:gdLst/>
              <a:ahLst/>
              <a:cxnLst/>
              <a:rect l="l" t="t" r="r" b="b"/>
              <a:pathLst>
                <a:path w="2228" h="848" extrusionOk="0">
                  <a:moveTo>
                    <a:pt x="1883" y="1"/>
                  </a:moveTo>
                  <a:cubicBezTo>
                    <a:pt x="1373" y="1"/>
                    <a:pt x="354" y="96"/>
                    <a:pt x="13" y="788"/>
                  </a:cubicBezTo>
                  <a:cubicBezTo>
                    <a:pt x="1" y="811"/>
                    <a:pt x="1" y="835"/>
                    <a:pt x="24" y="847"/>
                  </a:cubicBezTo>
                  <a:lnTo>
                    <a:pt x="48" y="847"/>
                  </a:lnTo>
                  <a:cubicBezTo>
                    <a:pt x="60" y="847"/>
                    <a:pt x="84" y="847"/>
                    <a:pt x="84" y="823"/>
                  </a:cubicBezTo>
                  <a:cubicBezTo>
                    <a:pt x="414" y="180"/>
                    <a:pt x="1414" y="100"/>
                    <a:pt x="1899" y="100"/>
                  </a:cubicBezTo>
                  <a:cubicBezTo>
                    <a:pt x="2060" y="100"/>
                    <a:pt x="2165" y="109"/>
                    <a:pt x="2168" y="109"/>
                  </a:cubicBezTo>
                  <a:cubicBezTo>
                    <a:pt x="2203" y="109"/>
                    <a:pt x="2215" y="85"/>
                    <a:pt x="2227" y="61"/>
                  </a:cubicBezTo>
                  <a:cubicBezTo>
                    <a:pt x="2227" y="37"/>
                    <a:pt x="2203" y="14"/>
                    <a:pt x="2179" y="14"/>
                  </a:cubicBezTo>
                  <a:cubicBezTo>
                    <a:pt x="2162" y="11"/>
                    <a:pt x="2050" y="1"/>
                    <a:pt x="188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14"/>
            <p:cNvSpPr/>
            <p:nvPr/>
          </p:nvSpPr>
          <p:spPr>
            <a:xfrm>
              <a:off x="2089555" y="2259836"/>
              <a:ext cx="39646" cy="48425"/>
            </a:xfrm>
            <a:custGeom>
              <a:avLst/>
              <a:gdLst/>
              <a:ahLst/>
              <a:cxnLst/>
              <a:rect l="l" t="t" r="r" b="b"/>
              <a:pathLst>
                <a:path w="1287" h="1572" extrusionOk="0">
                  <a:moveTo>
                    <a:pt x="1" y="0"/>
                  </a:moveTo>
                  <a:lnTo>
                    <a:pt x="1239" y="1572"/>
                  </a:lnTo>
                  <a:cubicBezTo>
                    <a:pt x="1287" y="82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14"/>
            <p:cNvSpPr/>
            <p:nvPr/>
          </p:nvSpPr>
          <p:spPr>
            <a:xfrm>
              <a:off x="2088107" y="2258327"/>
              <a:ext cx="42573" cy="51414"/>
            </a:xfrm>
            <a:custGeom>
              <a:avLst/>
              <a:gdLst/>
              <a:ahLst/>
              <a:cxnLst/>
              <a:rect l="l" t="t" r="r" b="b"/>
              <a:pathLst>
                <a:path w="1382" h="1669" extrusionOk="0">
                  <a:moveTo>
                    <a:pt x="53" y="1"/>
                  </a:moveTo>
                  <a:cubicBezTo>
                    <a:pt x="36" y="1"/>
                    <a:pt x="19" y="11"/>
                    <a:pt x="12" y="25"/>
                  </a:cubicBezTo>
                  <a:cubicBezTo>
                    <a:pt x="0" y="49"/>
                    <a:pt x="0" y="73"/>
                    <a:pt x="24" y="85"/>
                  </a:cubicBezTo>
                  <a:cubicBezTo>
                    <a:pt x="36" y="97"/>
                    <a:pt x="1286" y="907"/>
                    <a:pt x="1238" y="1621"/>
                  </a:cubicBezTo>
                  <a:cubicBezTo>
                    <a:pt x="1238" y="1645"/>
                    <a:pt x="1262" y="1669"/>
                    <a:pt x="1286" y="1669"/>
                  </a:cubicBezTo>
                  <a:cubicBezTo>
                    <a:pt x="1310" y="1669"/>
                    <a:pt x="1334" y="1645"/>
                    <a:pt x="1334" y="1621"/>
                  </a:cubicBezTo>
                  <a:cubicBezTo>
                    <a:pt x="1381" y="859"/>
                    <a:pt x="131" y="49"/>
                    <a:pt x="83" y="14"/>
                  </a:cubicBezTo>
                  <a:cubicBezTo>
                    <a:pt x="74" y="4"/>
                    <a:pt x="64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14"/>
            <p:cNvSpPr/>
            <p:nvPr/>
          </p:nvSpPr>
          <p:spPr>
            <a:xfrm>
              <a:off x="2264158" y="2073867"/>
              <a:ext cx="65307" cy="161418"/>
            </a:xfrm>
            <a:custGeom>
              <a:avLst/>
              <a:gdLst/>
              <a:ahLst/>
              <a:cxnLst/>
              <a:rect l="l" t="t" r="r" b="b"/>
              <a:pathLst>
                <a:path w="2120" h="5240" extrusionOk="0">
                  <a:moveTo>
                    <a:pt x="72" y="1"/>
                  </a:moveTo>
                  <a:cubicBezTo>
                    <a:pt x="48" y="1"/>
                    <a:pt x="24" y="13"/>
                    <a:pt x="12" y="37"/>
                  </a:cubicBezTo>
                  <a:cubicBezTo>
                    <a:pt x="0" y="60"/>
                    <a:pt x="12" y="84"/>
                    <a:pt x="36" y="96"/>
                  </a:cubicBezTo>
                  <a:cubicBezTo>
                    <a:pt x="48" y="96"/>
                    <a:pt x="1226" y="537"/>
                    <a:pt x="1667" y="1715"/>
                  </a:cubicBezTo>
                  <a:cubicBezTo>
                    <a:pt x="2024" y="2668"/>
                    <a:pt x="1822" y="3823"/>
                    <a:pt x="1072" y="5168"/>
                  </a:cubicBezTo>
                  <a:cubicBezTo>
                    <a:pt x="1060" y="5192"/>
                    <a:pt x="1060" y="5216"/>
                    <a:pt x="1084" y="5228"/>
                  </a:cubicBezTo>
                  <a:cubicBezTo>
                    <a:pt x="1096" y="5240"/>
                    <a:pt x="1096" y="5240"/>
                    <a:pt x="1107" y="5240"/>
                  </a:cubicBezTo>
                  <a:cubicBezTo>
                    <a:pt x="1119" y="5240"/>
                    <a:pt x="1143" y="5228"/>
                    <a:pt x="1143" y="5204"/>
                  </a:cubicBezTo>
                  <a:cubicBezTo>
                    <a:pt x="1917" y="3847"/>
                    <a:pt x="2119" y="2656"/>
                    <a:pt x="1750" y="1680"/>
                  </a:cubicBezTo>
                  <a:cubicBezTo>
                    <a:pt x="1298" y="453"/>
                    <a:pt x="83" y="13"/>
                    <a:pt x="7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14"/>
            <p:cNvSpPr/>
            <p:nvPr/>
          </p:nvSpPr>
          <p:spPr>
            <a:xfrm>
              <a:off x="2165859" y="2325020"/>
              <a:ext cx="6623" cy="13708"/>
            </a:xfrm>
            <a:custGeom>
              <a:avLst/>
              <a:gdLst/>
              <a:ahLst/>
              <a:cxnLst/>
              <a:rect l="l" t="t" r="r" b="b"/>
              <a:pathLst>
                <a:path w="215" h="445" extrusionOk="0">
                  <a:moveTo>
                    <a:pt x="154" y="0"/>
                  </a:moveTo>
                  <a:cubicBezTo>
                    <a:pt x="135" y="0"/>
                    <a:pt x="119" y="20"/>
                    <a:pt x="119" y="39"/>
                  </a:cubicBezTo>
                  <a:cubicBezTo>
                    <a:pt x="96" y="170"/>
                    <a:pt x="60" y="337"/>
                    <a:pt x="24" y="361"/>
                  </a:cubicBezTo>
                  <a:cubicBezTo>
                    <a:pt x="0" y="373"/>
                    <a:pt x="0" y="408"/>
                    <a:pt x="12" y="420"/>
                  </a:cubicBezTo>
                  <a:cubicBezTo>
                    <a:pt x="24" y="432"/>
                    <a:pt x="36" y="444"/>
                    <a:pt x="48" y="444"/>
                  </a:cubicBezTo>
                  <a:cubicBezTo>
                    <a:pt x="60" y="444"/>
                    <a:pt x="72" y="432"/>
                    <a:pt x="72" y="432"/>
                  </a:cubicBezTo>
                  <a:cubicBezTo>
                    <a:pt x="155" y="373"/>
                    <a:pt x="191" y="123"/>
                    <a:pt x="203" y="51"/>
                  </a:cubicBezTo>
                  <a:cubicBezTo>
                    <a:pt x="215" y="27"/>
                    <a:pt x="191" y="4"/>
                    <a:pt x="167" y="4"/>
                  </a:cubicBezTo>
                  <a:cubicBezTo>
                    <a:pt x="163" y="1"/>
                    <a:pt x="158" y="0"/>
                    <a:pt x="1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14"/>
            <p:cNvSpPr/>
            <p:nvPr/>
          </p:nvSpPr>
          <p:spPr>
            <a:xfrm>
              <a:off x="2150456" y="2336849"/>
              <a:ext cx="6623" cy="13985"/>
            </a:xfrm>
            <a:custGeom>
              <a:avLst/>
              <a:gdLst/>
              <a:ahLst/>
              <a:cxnLst/>
              <a:rect l="l" t="t" r="r" b="b"/>
              <a:pathLst>
                <a:path w="215" h="454" extrusionOk="0">
                  <a:moveTo>
                    <a:pt x="179" y="1"/>
                  </a:moveTo>
                  <a:cubicBezTo>
                    <a:pt x="155" y="1"/>
                    <a:pt x="131" y="13"/>
                    <a:pt x="119" y="48"/>
                  </a:cubicBezTo>
                  <a:cubicBezTo>
                    <a:pt x="107" y="179"/>
                    <a:pt x="60" y="334"/>
                    <a:pt x="24" y="370"/>
                  </a:cubicBezTo>
                  <a:cubicBezTo>
                    <a:pt x="12" y="382"/>
                    <a:pt x="0" y="417"/>
                    <a:pt x="24" y="429"/>
                  </a:cubicBezTo>
                  <a:cubicBezTo>
                    <a:pt x="36" y="441"/>
                    <a:pt x="48" y="453"/>
                    <a:pt x="60" y="453"/>
                  </a:cubicBezTo>
                  <a:cubicBezTo>
                    <a:pt x="72" y="453"/>
                    <a:pt x="84" y="441"/>
                    <a:pt x="84" y="441"/>
                  </a:cubicBezTo>
                  <a:cubicBezTo>
                    <a:pt x="167" y="370"/>
                    <a:pt x="203" y="132"/>
                    <a:pt x="215" y="60"/>
                  </a:cubicBezTo>
                  <a:cubicBezTo>
                    <a:pt x="215" y="36"/>
                    <a:pt x="203" y="13"/>
                    <a:pt x="17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14"/>
            <p:cNvSpPr/>
            <p:nvPr/>
          </p:nvSpPr>
          <p:spPr>
            <a:xfrm>
              <a:off x="2159975" y="2344181"/>
              <a:ext cx="6654" cy="13985"/>
            </a:xfrm>
            <a:custGeom>
              <a:avLst/>
              <a:gdLst/>
              <a:ahLst/>
              <a:cxnLst/>
              <a:rect l="l" t="t" r="r" b="b"/>
              <a:pathLst>
                <a:path w="216" h="454" extrusionOk="0">
                  <a:moveTo>
                    <a:pt x="179" y="1"/>
                  </a:moveTo>
                  <a:cubicBezTo>
                    <a:pt x="156" y="1"/>
                    <a:pt x="132" y="25"/>
                    <a:pt x="120" y="48"/>
                  </a:cubicBezTo>
                  <a:cubicBezTo>
                    <a:pt x="108" y="179"/>
                    <a:pt x="60" y="334"/>
                    <a:pt x="25" y="370"/>
                  </a:cubicBezTo>
                  <a:cubicBezTo>
                    <a:pt x="13" y="382"/>
                    <a:pt x="1" y="417"/>
                    <a:pt x="25" y="429"/>
                  </a:cubicBezTo>
                  <a:cubicBezTo>
                    <a:pt x="36" y="441"/>
                    <a:pt x="48" y="453"/>
                    <a:pt x="60" y="453"/>
                  </a:cubicBezTo>
                  <a:cubicBezTo>
                    <a:pt x="72" y="453"/>
                    <a:pt x="72" y="441"/>
                    <a:pt x="84" y="441"/>
                  </a:cubicBezTo>
                  <a:cubicBezTo>
                    <a:pt x="167" y="370"/>
                    <a:pt x="203" y="132"/>
                    <a:pt x="215" y="60"/>
                  </a:cubicBezTo>
                  <a:cubicBezTo>
                    <a:pt x="215" y="36"/>
                    <a:pt x="203" y="13"/>
                    <a:pt x="17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14"/>
            <p:cNvSpPr/>
            <p:nvPr/>
          </p:nvSpPr>
          <p:spPr>
            <a:xfrm>
              <a:off x="2146791" y="2357304"/>
              <a:ext cx="6623" cy="13677"/>
            </a:xfrm>
            <a:custGeom>
              <a:avLst/>
              <a:gdLst/>
              <a:ahLst/>
              <a:cxnLst/>
              <a:rect l="l" t="t" r="r" b="b"/>
              <a:pathLst>
                <a:path w="215" h="444" extrusionOk="0">
                  <a:moveTo>
                    <a:pt x="154" y="0"/>
                  </a:moveTo>
                  <a:cubicBezTo>
                    <a:pt x="135" y="0"/>
                    <a:pt x="119" y="20"/>
                    <a:pt x="119" y="39"/>
                  </a:cubicBezTo>
                  <a:cubicBezTo>
                    <a:pt x="95" y="170"/>
                    <a:pt x="60" y="337"/>
                    <a:pt x="24" y="361"/>
                  </a:cubicBezTo>
                  <a:cubicBezTo>
                    <a:pt x="0" y="372"/>
                    <a:pt x="0" y="408"/>
                    <a:pt x="12" y="432"/>
                  </a:cubicBezTo>
                  <a:cubicBezTo>
                    <a:pt x="24" y="444"/>
                    <a:pt x="36" y="444"/>
                    <a:pt x="48" y="444"/>
                  </a:cubicBezTo>
                  <a:cubicBezTo>
                    <a:pt x="60" y="444"/>
                    <a:pt x="72" y="444"/>
                    <a:pt x="83" y="432"/>
                  </a:cubicBezTo>
                  <a:cubicBezTo>
                    <a:pt x="155" y="372"/>
                    <a:pt x="203" y="122"/>
                    <a:pt x="203" y="51"/>
                  </a:cubicBezTo>
                  <a:cubicBezTo>
                    <a:pt x="214" y="27"/>
                    <a:pt x="191" y="3"/>
                    <a:pt x="167" y="3"/>
                  </a:cubicBezTo>
                  <a:cubicBezTo>
                    <a:pt x="162" y="1"/>
                    <a:pt x="158" y="0"/>
                    <a:pt x="1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14"/>
            <p:cNvSpPr/>
            <p:nvPr/>
          </p:nvSpPr>
          <p:spPr>
            <a:xfrm>
              <a:off x="2152274" y="2368024"/>
              <a:ext cx="6654" cy="13616"/>
            </a:xfrm>
            <a:custGeom>
              <a:avLst/>
              <a:gdLst/>
              <a:ahLst/>
              <a:cxnLst/>
              <a:rect l="l" t="t" r="r" b="b"/>
              <a:pathLst>
                <a:path w="216" h="442" extrusionOk="0">
                  <a:moveTo>
                    <a:pt x="179" y="1"/>
                  </a:moveTo>
                  <a:cubicBezTo>
                    <a:pt x="144" y="1"/>
                    <a:pt x="120" y="13"/>
                    <a:pt x="120" y="36"/>
                  </a:cubicBezTo>
                  <a:cubicBezTo>
                    <a:pt x="108" y="179"/>
                    <a:pt x="60" y="334"/>
                    <a:pt x="25" y="358"/>
                  </a:cubicBezTo>
                  <a:cubicBezTo>
                    <a:pt x="13" y="382"/>
                    <a:pt x="1" y="405"/>
                    <a:pt x="25" y="429"/>
                  </a:cubicBezTo>
                  <a:cubicBezTo>
                    <a:pt x="25" y="441"/>
                    <a:pt x="36" y="441"/>
                    <a:pt x="60" y="441"/>
                  </a:cubicBezTo>
                  <a:cubicBezTo>
                    <a:pt x="60" y="441"/>
                    <a:pt x="72" y="441"/>
                    <a:pt x="84" y="429"/>
                  </a:cubicBezTo>
                  <a:cubicBezTo>
                    <a:pt x="167" y="370"/>
                    <a:pt x="203" y="132"/>
                    <a:pt x="215" y="60"/>
                  </a:cubicBezTo>
                  <a:cubicBezTo>
                    <a:pt x="215" y="24"/>
                    <a:pt x="203" y="1"/>
                    <a:pt x="17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14"/>
            <p:cNvSpPr/>
            <p:nvPr/>
          </p:nvSpPr>
          <p:spPr>
            <a:xfrm>
              <a:off x="1870963" y="2075561"/>
              <a:ext cx="238800" cy="152023"/>
            </a:xfrm>
            <a:custGeom>
              <a:avLst/>
              <a:gdLst/>
              <a:ahLst/>
              <a:cxnLst/>
              <a:rect l="l" t="t" r="r" b="b"/>
              <a:pathLst>
                <a:path w="7752" h="4935" extrusionOk="0">
                  <a:moveTo>
                    <a:pt x="6425" y="0"/>
                  </a:moveTo>
                  <a:cubicBezTo>
                    <a:pt x="6406" y="0"/>
                    <a:pt x="6388" y="2"/>
                    <a:pt x="6370" y="5"/>
                  </a:cubicBezTo>
                  <a:cubicBezTo>
                    <a:pt x="6347" y="5"/>
                    <a:pt x="6323" y="17"/>
                    <a:pt x="6323" y="53"/>
                  </a:cubicBezTo>
                  <a:cubicBezTo>
                    <a:pt x="6323" y="77"/>
                    <a:pt x="6347" y="89"/>
                    <a:pt x="6370" y="89"/>
                  </a:cubicBezTo>
                  <a:cubicBezTo>
                    <a:pt x="6430" y="89"/>
                    <a:pt x="6490" y="89"/>
                    <a:pt x="6549" y="101"/>
                  </a:cubicBezTo>
                  <a:cubicBezTo>
                    <a:pt x="6573" y="101"/>
                    <a:pt x="6597" y="89"/>
                    <a:pt x="6597" y="65"/>
                  </a:cubicBezTo>
                  <a:cubicBezTo>
                    <a:pt x="6597" y="41"/>
                    <a:pt x="6585" y="17"/>
                    <a:pt x="6561" y="17"/>
                  </a:cubicBezTo>
                  <a:cubicBezTo>
                    <a:pt x="6519" y="9"/>
                    <a:pt x="6471" y="0"/>
                    <a:pt x="6425" y="0"/>
                  </a:cubicBezTo>
                  <a:close/>
                  <a:moveTo>
                    <a:pt x="6199" y="25"/>
                  </a:moveTo>
                  <a:cubicBezTo>
                    <a:pt x="6193" y="25"/>
                    <a:pt x="6186" y="26"/>
                    <a:pt x="6180" y="29"/>
                  </a:cubicBezTo>
                  <a:cubicBezTo>
                    <a:pt x="6120" y="41"/>
                    <a:pt x="6049" y="53"/>
                    <a:pt x="5989" y="77"/>
                  </a:cubicBezTo>
                  <a:cubicBezTo>
                    <a:pt x="5966" y="89"/>
                    <a:pt x="5954" y="113"/>
                    <a:pt x="5966" y="148"/>
                  </a:cubicBezTo>
                  <a:cubicBezTo>
                    <a:pt x="5978" y="160"/>
                    <a:pt x="5989" y="172"/>
                    <a:pt x="6013" y="172"/>
                  </a:cubicBezTo>
                  <a:lnTo>
                    <a:pt x="6025" y="172"/>
                  </a:lnTo>
                  <a:cubicBezTo>
                    <a:pt x="6085" y="148"/>
                    <a:pt x="6144" y="124"/>
                    <a:pt x="6192" y="113"/>
                  </a:cubicBezTo>
                  <a:cubicBezTo>
                    <a:pt x="6216" y="113"/>
                    <a:pt x="6240" y="89"/>
                    <a:pt x="6228" y="53"/>
                  </a:cubicBezTo>
                  <a:cubicBezTo>
                    <a:pt x="6228" y="36"/>
                    <a:pt x="6215" y="25"/>
                    <a:pt x="6199" y="25"/>
                  </a:cubicBezTo>
                  <a:close/>
                  <a:moveTo>
                    <a:pt x="6740" y="53"/>
                  </a:moveTo>
                  <a:cubicBezTo>
                    <a:pt x="6716" y="53"/>
                    <a:pt x="6692" y="65"/>
                    <a:pt x="6692" y="89"/>
                  </a:cubicBezTo>
                  <a:cubicBezTo>
                    <a:pt x="6680" y="113"/>
                    <a:pt x="6692" y="136"/>
                    <a:pt x="6716" y="148"/>
                  </a:cubicBezTo>
                  <a:cubicBezTo>
                    <a:pt x="6775" y="160"/>
                    <a:pt x="6823" y="184"/>
                    <a:pt x="6882" y="208"/>
                  </a:cubicBezTo>
                  <a:cubicBezTo>
                    <a:pt x="6882" y="220"/>
                    <a:pt x="6894" y="220"/>
                    <a:pt x="6906" y="220"/>
                  </a:cubicBezTo>
                  <a:cubicBezTo>
                    <a:pt x="6918" y="220"/>
                    <a:pt x="6930" y="208"/>
                    <a:pt x="6942" y="196"/>
                  </a:cubicBezTo>
                  <a:cubicBezTo>
                    <a:pt x="6954" y="172"/>
                    <a:pt x="6942" y="136"/>
                    <a:pt x="6918" y="124"/>
                  </a:cubicBezTo>
                  <a:cubicBezTo>
                    <a:pt x="6859" y="101"/>
                    <a:pt x="6799" y="77"/>
                    <a:pt x="6740" y="53"/>
                  </a:cubicBezTo>
                  <a:close/>
                  <a:moveTo>
                    <a:pt x="5852" y="164"/>
                  </a:moveTo>
                  <a:cubicBezTo>
                    <a:pt x="5843" y="164"/>
                    <a:pt x="5833" y="167"/>
                    <a:pt x="5823" y="172"/>
                  </a:cubicBezTo>
                  <a:cubicBezTo>
                    <a:pt x="5775" y="196"/>
                    <a:pt x="5716" y="232"/>
                    <a:pt x="5668" y="279"/>
                  </a:cubicBezTo>
                  <a:cubicBezTo>
                    <a:pt x="5644" y="291"/>
                    <a:pt x="5644" y="315"/>
                    <a:pt x="5656" y="339"/>
                  </a:cubicBezTo>
                  <a:cubicBezTo>
                    <a:pt x="5668" y="351"/>
                    <a:pt x="5680" y="363"/>
                    <a:pt x="5692" y="363"/>
                  </a:cubicBezTo>
                  <a:cubicBezTo>
                    <a:pt x="5704" y="363"/>
                    <a:pt x="5716" y="351"/>
                    <a:pt x="5716" y="351"/>
                  </a:cubicBezTo>
                  <a:cubicBezTo>
                    <a:pt x="5775" y="315"/>
                    <a:pt x="5823" y="279"/>
                    <a:pt x="5870" y="244"/>
                  </a:cubicBezTo>
                  <a:cubicBezTo>
                    <a:pt x="5894" y="232"/>
                    <a:pt x="5894" y="208"/>
                    <a:pt x="5882" y="184"/>
                  </a:cubicBezTo>
                  <a:cubicBezTo>
                    <a:pt x="5875" y="170"/>
                    <a:pt x="5864" y="164"/>
                    <a:pt x="5852" y="164"/>
                  </a:cubicBezTo>
                  <a:close/>
                  <a:moveTo>
                    <a:pt x="7066" y="215"/>
                  </a:moveTo>
                  <a:cubicBezTo>
                    <a:pt x="7049" y="215"/>
                    <a:pt x="7034" y="226"/>
                    <a:pt x="7025" y="244"/>
                  </a:cubicBezTo>
                  <a:cubicBezTo>
                    <a:pt x="7013" y="255"/>
                    <a:pt x="7013" y="291"/>
                    <a:pt x="7037" y="303"/>
                  </a:cubicBezTo>
                  <a:cubicBezTo>
                    <a:pt x="7085" y="339"/>
                    <a:pt x="7132" y="374"/>
                    <a:pt x="7180" y="410"/>
                  </a:cubicBezTo>
                  <a:cubicBezTo>
                    <a:pt x="7192" y="422"/>
                    <a:pt x="7204" y="422"/>
                    <a:pt x="7204" y="422"/>
                  </a:cubicBezTo>
                  <a:cubicBezTo>
                    <a:pt x="7228" y="422"/>
                    <a:pt x="7240" y="410"/>
                    <a:pt x="7240" y="398"/>
                  </a:cubicBezTo>
                  <a:cubicBezTo>
                    <a:pt x="7263" y="386"/>
                    <a:pt x="7252" y="351"/>
                    <a:pt x="7240" y="339"/>
                  </a:cubicBezTo>
                  <a:cubicBezTo>
                    <a:pt x="7192" y="291"/>
                    <a:pt x="7132" y="255"/>
                    <a:pt x="7085" y="220"/>
                  </a:cubicBezTo>
                  <a:cubicBezTo>
                    <a:pt x="7078" y="217"/>
                    <a:pt x="7072" y="215"/>
                    <a:pt x="7066" y="215"/>
                  </a:cubicBezTo>
                  <a:close/>
                  <a:moveTo>
                    <a:pt x="5555" y="389"/>
                  </a:moveTo>
                  <a:cubicBezTo>
                    <a:pt x="5543" y="389"/>
                    <a:pt x="5531" y="392"/>
                    <a:pt x="5525" y="398"/>
                  </a:cubicBezTo>
                  <a:cubicBezTo>
                    <a:pt x="5501" y="410"/>
                    <a:pt x="5489" y="434"/>
                    <a:pt x="5478" y="446"/>
                  </a:cubicBezTo>
                  <a:cubicBezTo>
                    <a:pt x="5442" y="470"/>
                    <a:pt x="5418" y="505"/>
                    <a:pt x="5394" y="529"/>
                  </a:cubicBezTo>
                  <a:cubicBezTo>
                    <a:pt x="5370" y="553"/>
                    <a:pt x="5370" y="577"/>
                    <a:pt x="5394" y="601"/>
                  </a:cubicBezTo>
                  <a:cubicBezTo>
                    <a:pt x="5406" y="601"/>
                    <a:pt x="5418" y="613"/>
                    <a:pt x="5430" y="613"/>
                  </a:cubicBezTo>
                  <a:cubicBezTo>
                    <a:pt x="5442" y="613"/>
                    <a:pt x="5454" y="601"/>
                    <a:pt x="5454" y="601"/>
                  </a:cubicBezTo>
                  <a:cubicBezTo>
                    <a:pt x="5489" y="565"/>
                    <a:pt x="5513" y="541"/>
                    <a:pt x="5537" y="517"/>
                  </a:cubicBezTo>
                  <a:cubicBezTo>
                    <a:pt x="5561" y="494"/>
                    <a:pt x="5573" y="482"/>
                    <a:pt x="5585" y="470"/>
                  </a:cubicBezTo>
                  <a:cubicBezTo>
                    <a:pt x="5608" y="446"/>
                    <a:pt x="5608" y="422"/>
                    <a:pt x="5585" y="398"/>
                  </a:cubicBezTo>
                  <a:cubicBezTo>
                    <a:pt x="5579" y="392"/>
                    <a:pt x="5567" y="389"/>
                    <a:pt x="5555" y="389"/>
                  </a:cubicBezTo>
                  <a:close/>
                  <a:moveTo>
                    <a:pt x="7347" y="452"/>
                  </a:moveTo>
                  <a:cubicBezTo>
                    <a:pt x="7335" y="452"/>
                    <a:pt x="7323" y="458"/>
                    <a:pt x="7311" y="470"/>
                  </a:cubicBezTo>
                  <a:cubicBezTo>
                    <a:pt x="7299" y="482"/>
                    <a:pt x="7299" y="517"/>
                    <a:pt x="7311" y="529"/>
                  </a:cubicBezTo>
                  <a:cubicBezTo>
                    <a:pt x="7359" y="577"/>
                    <a:pt x="7394" y="613"/>
                    <a:pt x="7442" y="660"/>
                  </a:cubicBezTo>
                  <a:cubicBezTo>
                    <a:pt x="7454" y="672"/>
                    <a:pt x="7466" y="672"/>
                    <a:pt x="7478" y="672"/>
                  </a:cubicBezTo>
                  <a:lnTo>
                    <a:pt x="7502" y="672"/>
                  </a:lnTo>
                  <a:cubicBezTo>
                    <a:pt x="7525" y="648"/>
                    <a:pt x="7525" y="625"/>
                    <a:pt x="7513" y="601"/>
                  </a:cubicBezTo>
                  <a:cubicBezTo>
                    <a:pt x="7466" y="553"/>
                    <a:pt x="7418" y="505"/>
                    <a:pt x="7383" y="470"/>
                  </a:cubicBezTo>
                  <a:cubicBezTo>
                    <a:pt x="7371" y="458"/>
                    <a:pt x="7359" y="452"/>
                    <a:pt x="7347" y="452"/>
                  </a:cubicBezTo>
                  <a:close/>
                  <a:moveTo>
                    <a:pt x="5304" y="658"/>
                  </a:moveTo>
                  <a:cubicBezTo>
                    <a:pt x="5291" y="658"/>
                    <a:pt x="5277" y="665"/>
                    <a:pt x="5263" y="672"/>
                  </a:cubicBezTo>
                  <a:cubicBezTo>
                    <a:pt x="5227" y="732"/>
                    <a:pt x="5192" y="779"/>
                    <a:pt x="5168" y="839"/>
                  </a:cubicBezTo>
                  <a:cubicBezTo>
                    <a:pt x="5156" y="863"/>
                    <a:pt x="5156" y="886"/>
                    <a:pt x="5180" y="898"/>
                  </a:cubicBezTo>
                  <a:cubicBezTo>
                    <a:pt x="5192" y="898"/>
                    <a:pt x="5204" y="910"/>
                    <a:pt x="5204" y="910"/>
                  </a:cubicBezTo>
                  <a:cubicBezTo>
                    <a:pt x="5216" y="910"/>
                    <a:pt x="5239" y="898"/>
                    <a:pt x="5239" y="886"/>
                  </a:cubicBezTo>
                  <a:cubicBezTo>
                    <a:pt x="5275" y="839"/>
                    <a:pt x="5311" y="779"/>
                    <a:pt x="5347" y="732"/>
                  </a:cubicBezTo>
                  <a:cubicBezTo>
                    <a:pt x="5358" y="708"/>
                    <a:pt x="5358" y="684"/>
                    <a:pt x="5335" y="672"/>
                  </a:cubicBezTo>
                  <a:cubicBezTo>
                    <a:pt x="5325" y="662"/>
                    <a:pt x="5315" y="658"/>
                    <a:pt x="5304" y="658"/>
                  </a:cubicBezTo>
                  <a:close/>
                  <a:moveTo>
                    <a:pt x="7591" y="724"/>
                  </a:moveTo>
                  <a:cubicBezTo>
                    <a:pt x="7581" y="724"/>
                    <a:pt x="7571" y="727"/>
                    <a:pt x="7561" y="732"/>
                  </a:cubicBezTo>
                  <a:cubicBezTo>
                    <a:pt x="7549" y="755"/>
                    <a:pt x="7537" y="779"/>
                    <a:pt x="7561" y="803"/>
                  </a:cubicBezTo>
                  <a:cubicBezTo>
                    <a:pt x="7621" y="886"/>
                    <a:pt x="7656" y="946"/>
                    <a:pt x="7656" y="946"/>
                  </a:cubicBezTo>
                  <a:cubicBezTo>
                    <a:pt x="7668" y="958"/>
                    <a:pt x="7680" y="970"/>
                    <a:pt x="7704" y="970"/>
                  </a:cubicBezTo>
                  <a:lnTo>
                    <a:pt x="7728" y="970"/>
                  </a:lnTo>
                  <a:cubicBezTo>
                    <a:pt x="7740" y="946"/>
                    <a:pt x="7752" y="922"/>
                    <a:pt x="7740" y="898"/>
                  </a:cubicBezTo>
                  <a:cubicBezTo>
                    <a:pt x="7740" y="898"/>
                    <a:pt x="7704" y="839"/>
                    <a:pt x="7633" y="744"/>
                  </a:cubicBezTo>
                  <a:cubicBezTo>
                    <a:pt x="7619" y="730"/>
                    <a:pt x="7605" y="724"/>
                    <a:pt x="7591" y="724"/>
                  </a:cubicBezTo>
                  <a:close/>
                  <a:moveTo>
                    <a:pt x="4489" y="1089"/>
                  </a:moveTo>
                  <a:cubicBezTo>
                    <a:pt x="4465" y="1089"/>
                    <a:pt x="4442" y="1113"/>
                    <a:pt x="4442" y="1136"/>
                  </a:cubicBezTo>
                  <a:cubicBezTo>
                    <a:pt x="4442" y="1160"/>
                    <a:pt x="4465" y="1184"/>
                    <a:pt x="4489" y="1184"/>
                  </a:cubicBezTo>
                  <a:cubicBezTo>
                    <a:pt x="4549" y="1184"/>
                    <a:pt x="4608" y="1184"/>
                    <a:pt x="4668" y="1196"/>
                  </a:cubicBezTo>
                  <a:lnTo>
                    <a:pt x="4680" y="1196"/>
                  </a:lnTo>
                  <a:cubicBezTo>
                    <a:pt x="4704" y="1196"/>
                    <a:pt x="4716" y="1172"/>
                    <a:pt x="4727" y="1160"/>
                  </a:cubicBezTo>
                  <a:cubicBezTo>
                    <a:pt x="4727" y="1125"/>
                    <a:pt x="4704" y="1101"/>
                    <a:pt x="4680" y="1101"/>
                  </a:cubicBezTo>
                  <a:cubicBezTo>
                    <a:pt x="4620" y="1101"/>
                    <a:pt x="4561" y="1089"/>
                    <a:pt x="4489" y="1089"/>
                  </a:cubicBezTo>
                  <a:close/>
                  <a:moveTo>
                    <a:pt x="4316" y="1098"/>
                  </a:moveTo>
                  <a:cubicBezTo>
                    <a:pt x="4311" y="1098"/>
                    <a:pt x="4305" y="1099"/>
                    <a:pt x="4299" y="1101"/>
                  </a:cubicBezTo>
                  <a:cubicBezTo>
                    <a:pt x="4239" y="1101"/>
                    <a:pt x="4180" y="1113"/>
                    <a:pt x="4120" y="1125"/>
                  </a:cubicBezTo>
                  <a:cubicBezTo>
                    <a:pt x="4096" y="1125"/>
                    <a:pt x="4073" y="1148"/>
                    <a:pt x="4084" y="1184"/>
                  </a:cubicBezTo>
                  <a:cubicBezTo>
                    <a:pt x="4084" y="1196"/>
                    <a:pt x="4108" y="1220"/>
                    <a:pt x="4120" y="1220"/>
                  </a:cubicBezTo>
                  <a:lnTo>
                    <a:pt x="4132" y="1220"/>
                  </a:lnTo>
                  <a:cubicBezTo>
                    <a:pt x="4192" y="1208"/>
                    <a:pt x="4251" y="1196"/>
                    <a:pt x="4311" y="1184"/>
                  </a:cubicBezTo>
                  <a:cubicBezTo>
                    <a:pt x="4335" y="1184"/>
                    <a:pt x="4358" y="1160"/>
                    <a:pt x="4358" y="1136"/>
                  </a:cubicBezTo>
                  <a:cubicBezTo>
                    <a:pt x="4349" y="1117"/>
                    <a:pt x="4339" y="1098"/>
                    <a:pt x="4316" y="1098"/>
                  </a:cubicBezTo>
                  <a:close/>
                  <a:moveTo>
                    <a:pt x="5123" y="977"/>
                  </a:moveTo>
                  <a:cubicBezTo>
                    <a:pt x="5104" y="977"/>
                    <a:pt x="5085" y="988"/>
                    <a:pt x="5085" y="1006"/>
                  </a:cubicBezTo>
                  <a:cubicBezTo>
                    <a:pt x="5061" y="1065"/>
                    <a:pt x="5037" y="1125"/>
                    <a:pt x="5037" y="1184"/>
                  </a:cubicBezTo>
                  <a:cubicBezTo>
                    <a:pt x="4977" y="1160"/>
                    <a:pt x="4918" y="1148"/>
                    <a:pt x="4870" y="1136"/>
                  </a:cubicBezTo>
                  <a:cubicBezTo>
                    <a:pt x="4864" y="1134"/>
                    <a:pt x="4858" y="1133"/>
                    <a:pt x="4852" y="1133"/>
                  </a:cubicBezTo>
                  <a:cubicBezTo>
                    <a:pt x="4827" y="1133"/>
                    <a:pt x="4811" y="1153"/>
                    <a:pt x="4811" y="1172"/>
                  </a:cubicBezTo>
                  <a:cubicBezTo>
                    <a:pt x="4799" y="1196"/>
                    <a:pt x="4823" y="1220"/>
                    <a:pt x="4846" y="1220"/>
                  </a:cubicBezTo>
                  <a:cubicBezTo>
                    <a:pt x="4906" y="1232"/>
                    <a:pt x="4966" y="1256"/>
                    <a:pt x="5013" y="1267"/>
                  </a:cubicBezTo>
                  <a:cubicBezTo>
                    <a:pt x="5025" y="1279"/>
                    <a:pt x="5025" y="1279"/>
                    <a:pt x="5037" y="1279"/>
                  </a:cubicBezTo>
                  <a:cubicBezTo>
                    <a:pt x="5049" y="1279"/>
                    <a:pt x="5073" y="1267"/>
                    <a:pt x="5073" y="1244"/>
                  </a:cubicBezTo>
                  <a:cubicBezTo>
                    <a:pt x="5097" y="1244"/>
                    <a:pt x="5120" y="1232"/>
                    <a:pt x="5120" y="1208"/>
                  </a:cubicBezTo>
                  <a:cubicBezTo>
                    <a:pt x="5132" y="1148"/>
                    <a:pt x="5144" y="1101"/>
                    <a:pt x="5168" y="1041"/>
                  </a:cubicBezTo>
                  <a:cubicBezTo>
                    <a:pt x="5180" y="1017"/>
                    <a:pt x="5168" y="994"/>
                    <a:pt x="5144" y="982"/>
                  </a:cubicBezTo>
                  <a:cubicBezTo>
                    <a:pt x="5138" y="979"/>
                    <a:pt x="5131" y="977"/>
                    <a:pt x="5123" y="977"/>
                  </a:cubicBezTo>
                  <a:close/>
                  <a:moveTo>
                    <a:pt x="3930" y="1172"/>
                  </a:moveTo>
                  <a:cubicBezTo>
                    <a:pt x="3870" y="1196"/>
                    <a:pt x="3811" y="1220"/>
                    <a:pt x="3763" y="1256"/>
                  </a:cubicBezTo>
                  <a:cubicBezTo>
                    <a:pt x="3739" y="1267"/>
                    <a:pt x="3727" y="1291"/>
                    <a:pt x="3739" y="1315"/>
                  </a:cubicBezTo>
                  <a:cubicBezTo>
                    <a:pt x="3739" y="1327"/>
                    <a:pt x="3763" y="1339"/>
                    <a:pt x="3775" y="1339"/>
                  </a:cubicBezTo>
                  <a:lnTo>
                    <a:pt x="3799" y="1339"/>
                  </a:lnTo>
                  <a:cubicBezTo>
                    <a:pt x="3858" y="1303"/>
                    <a:pt x="3906" y="1279"/>
                    <a:pt x="3965" y="1267"/>
                  </a:cubicBezTo>
                  <a:cubicBezTo>
                    <a:pt x="3989" y="1256"/>
                    <a:pt x="4001" y="1232"/>
                    <a:pt x="3989" y="1208"/>
                  </a:cubicBezTo>
                  <a:cubicBezTo>
                    <a:pt x="3989" y="1184"/>
                    <a:pt x="3954" y="1172"/>
                    <a:pt x="3930" y="1172"/>
                  </a:cubicBezTo>
                  <a:close/>
                  <a:moveTo>
                    <a:pt x="5209" y="1251"/>
                  </a:moveTo>
                  <a:cubicBezTo>
                    <a:pt x="5192" y="1251"/>
                    <a:pt x="5177" y="1262"/>
                    <a:pt x="5168" y="1279"/>
                  </a:cubicBezTo>
                  <a:cubicBezTo>
                    <a:pt x="5156" y="1303"/>
                    <a:pt x="5168" y="1327"/>
                    <a:pt x="5192" y="1339"/>
                  </a:cubicBezTo>
                  <a:cubicBezTo>
                    <a:pt x="5239" y="1363"/>
                    <a:pt x="5299" y="1387"/>
                    <a:pt x="5347" y="1422"/>
                  </a:cubicBezTo>
                  <a:lnTo>
                    <a:pt x="5370" y="1422"/>
                  </a:lnTo>
                  <a:cubicBezTo>
                    <a:pt x="5394" y="1422"/>
                    <a:pt x="5406" y="1422"/>
                    <a:pt x="5418" y="1398"/>
                  </a:cubicBezTo>
                  <a:cubicBezTo>
                    <a:pt x="5430" y="1375"/>
                    <a:pt x="5418" y="1351"/>
                    <a:pt x="5394" y="1339"/>
                  </a:cubicBezTo>
                  <a:cubicBezTo>
                    <a:pt x="5347" y="1303"/>
                    <a:pt x="5287" y="1279"/>
                    <a:pt x="5227" y="1256"/>
                  </a:cubicBezTo>
                  <a:cubicBezTo>
                    <a:pt x="5221" y="1252"/>
                    <a:pt x="5215" y="1251"/>
                    <a:pt x="5209" y="1251"/>
                  </a:cubicBezTo>
                  <a:close/>
                  <a:moveTo>
                    <a:pt x="3625" y="1343"/>
                  </a:moveTo>
                  <a:cubicBezTo>
                    <a:pt x="3616" y="1343"/>
                    <a:pt x="3606" y="1346"/>
                    <a:pt x="3596" y="1351"/>
                  </a:cubicBezTo>
                  <a:cubicBezTo>
                    <a:pt x="3549" y="1387"/>
                    <a:pt x="3489" y="1422"/>
                    <a:pt x="3442" y="1470"/>
                  </a:cubicBezTo>
                  <a:cubicBezTo>
                    <a:pt x="3430" y="1482"/>
                    <a:pt x="3430" y="1506"/>
                    <a:pt x="3442" y="1529"/>
                  </a:cubicBezTo>
                  <a:cubicBezTo>
                    <a:pt x="3453" y="1541"/>
                    <a:pt x="3465" y="1541"/>
                    <a:pt x="3477" y="1541"/>
                  </a:cubicBezTo>
                  <a:cubicBezTo>
                    <a:pt x="3489" y="1541"/>
                    <a:pt x="3501" y="1541"/>
                    <a:pt x="3501" y="1529"/>
                  </a:cubicBezTo>
                  <a:cubicBezTo>
                    <a:pt x="3549" y="1494"/>
                    <a:pt x="3596" y="1458"/>
                    <a:pt x="3644" y="1422"/>
                  </a:cubicBezTo>
                  <a:cubicBezTo>
                    <a:pt x="3668" y="1410"/>
                    <a:pt x="3680" y="1387"/>
                    <a:pt x="3656" y="1363"/>
                  </a:cubicBezTo>
                  <a:cubicBezTo>
                    <a:pt x="3649" y="1349"/>
                    <a:pt x="3638" y="1343"/>
                    <a:pt x="3625" y="1343"/>
                  </a:cubicBezTo>
                  <a:close/>
                  <a:moveTo>
                    <a:pt x="5061" y="1339"/>
                  </a:moveTo>
                  <a:cubicBezTo>
                    <a:pt x="5037" y="1339"/>
                    <a:pt x="5025" y="1363"/>
                    <a:pt x="5025" y="1387"/>
                  </a:cubicBezTo>
                  <a:cubicBezTo>
                    <a:pt x="5037" y="1458"/>
                    <a:pt x="5049" y="1517"/>
                    <a:pt x="5073" y="1577"/>
                  </a:cubicBezTo>
                  <a:cubicBezTo>
                    <a:pt x="5073" y="1601"/>
                    <a:pt x="5097" y="1613"/>
                    <a:pt x="5108" y="1613"/>
                  </a:cubicBezTo>
                  <a:cubicBezTo>
                    <a:pt x="5120" y="1613"/>
                    <a:pt x="5120" y="1613"/>
                    <a:pt x="5132" y="1601"/>
                  </a:cubicBezTo>
                  <a:cubicBezTo>
                    <a:pt x="5156" y="1601"/>
                    <a:pt x="5168" y="1577"/>
                    <a:pt x="5156" y="1553"/>
                  </a:cubicBezTo>
                  <a:cubicBezTo>
                    <a:pt x="5132" y="1494"/>
                    <a:pt x="5120" y="1434"/>
                    <a:pt x="5120" y="1387"/>
                  </a:cubicBezTo>
                  <a:cubicBezTo>
                    <a:pt x="5108" y="1351"/>
                    <a:pt x="5097" y="1339"/>
                    <a:pt x="5061" y="1339"/>
                  </a:cubicBezTo>
                  <a:close/>
                  <a:moveTo>
                    <a:pt x="5527" y="1432"/>
                  </a:moveTo>
                  <a:cubicBezTo>
                    <a:pt x="5511" y="1432"/>
                    <a:pt x="5496" y="1439"/>
                    <a:pt x="5489" y="1446"/>
                  </a:cubicBezTo>
                  <a:cubicBezTo>
                    <a:pt x="5478" y="1470"/>
                    <a:pt x="5478" y="1506"/>
                    <a:pt x="5501" y="1517"/>
                  </a:cubicBezTo>
                  <a:cubicBezTo>
                    <a:pt x="5549" y="1553"/>
                    <a:pt x="5597" y="1589"/>
                    <a:pt x="5632" y="1637"/>
                  </a:cubicBezTo>
                  <a:cubicBezTo>
                    <a:pt x="5644" y="1637"/>
                    <a:pt x="5656" y="1648"/>
                    <a:pt x="5668" y="1648"/>
                  </a:cubicBezTo>
                  <a:cubicBezTo>
                    <a:pt x="5680" y="1648"/>
                    <a:pt x="5692" y="1637"/>
                    <a:pt x="5704" y="1637"/>
                  </a:cubicBezTo>
                  <a:cubicBezTo>
                    <a:pt x="5716" y="1613"/>
                    <a:pt x="5716" y="1589"/>
                    <a:pt x="5704" y="1565"/>
                  </a:cubicBezTo>
                  <a:cubicBezTo>
                    <a:pt x="5656" y="1529"/>
                    <a:pt x="5608" y="1482"/>
                    <a:pt x="5561" y="1446"/>
                  </a:cubicBezTo>
                  <a:cubicBezTo>
                    <a:pt x="5551" y="1436"/>
                    <a:pt x="5539" y="1432"/>
                    <a:pt x="5527" y="1432"/>
                  </a:cubicBezTo>
                  <a:close/>
                  <a:moveTo>
                    <a:pt x="3340" y="1583"/>
                  </a:moveTo>
                  <a:cubicBezTo>
                    <a:pt x="3328" y="1583"/>
                    <a:pt x="3317" y="1589"/>
                    <a:pt x="3311" y="1601"/>
                  </a:cubicBezTo>
                  <a:cubicBezTo>
                    <a:pt x="3263" y="1648"/>
                    <a:pt x="3227" y="1696"/>
                    <a:pt x="3192" y="1744"/>
                  </a:cubicBezTo>
                  <a:cubicBezTo>
                    <a:pt x="3180" y="1768"/>
                    <a:pt x="3180" y="1791"/>
                    <a:pt x="3203" y="1815"/>
                  </a:cubicBezTo>
                  <a:lnTo>
                    <a:pt x="3227" y="1815"/>
                  </a:lnTo>
                  <a:cubicBezTo>
                    <a:pt x="3239" y="1815"/>
                    <a:pt x="3251" y="1815"/>
                    <a:pt x="3263" y="1803"/>
                  </a:cubicBezTo>
                  <a:cubicBezTo>
                    <a:pt x="3299" y="1756"/>
                    <a:pt x="3334" y="1708"/>
                    <a:pt x="3382" y="1660"/>
                  </a:cubicBezTo>
                  <a:cubicBezTo>
                    <a:pt x="3394" y="1637"/>
                    <a:pt x="3394" y="1613"/>
                    <a:pt x="3370" y="1601"/>
                  </a:cubicBezTo>
                  <a:cubicBezTo>
                    <a:pt x="3364" y="1589"/>
                    <a:pt x="3352" y="1583"/>
                    <a:pt x="3340" y="1583"/>
                  </a:cubicBezTo>
                  <a:close/>
                  <a:moveTo>
                    <a:pt x="5204" y="1682"/>
                  </a:moveTo>
                  <a:cubicBezTo>
                    <a:pt x="5194" y="1682"/>
                    <a:pt x="5185" y="1686"/>
                    <a:pt x="5180" y="1696"/>
                  </a:cubicBezTo>
                  <a:cubicBezTo>
                    <a:pt x="5156" y="1708"/>
                    <a:pt x="5144" y="1732"/>
                    <a:pt x="5168" y="1756"/>
                  </a:cubicBezTo>
                  <a:cubicBezTo>
                    <a:pt x="5204" y="1803"/>
                    <a:pt x="5251" y="1851"/>
                    <a:pt x="5299" y="1898"/>
                  </a:cubicBezTo>
                  <a:cubicBezTo>
                    <a:pt x="5311" y="1910"/>
                    <a:pt x="5323" y="1910"/>
                    <a:pt x="5323" y="1910"/>
                  </a:cubicBezTo>
                  <a:cubicBezTo>
                    <a:pt x="5347" y="1910"/>
                    <a:pt x="5358" y="1898"/>
                    <a:pt x="5358" y="1898"/>
                  </a:cubicBezTo>
                  <a:cubicBezTo>
                    <a:pt x="5382" y="1875"/>
                    <a:pt x="5370" y="1839"/>
                    <a:pt x="5358" y="1827"/>
                  </a:cubicBezTo>
                  <a:cubicBezTo>
                    <a:pt x="5311" y="1791"/>
                    <a:pt x="5275" y="1744"/>
                    <a:pt x="5239" y="1696"/>
                  </a:cubicBezTo>
                  <a:cubicBezTo>
                    <a:pt x="5233" y="1689"/>
                    <a:pt x="5218" y="1682"/>
                    <a:pt x="5204" y="1682"/>
                  </a:cubicBezTo>
                  <a:close/>
                  <a:moveTo>
                    <a:pt x="5770" y="1703"/>
                  </a:moveTo>
                  <a:cubicBezTo>
                    <a:pt x="5764" y="1703"/>
                    <a:pt x="5758" y="1705"/>
                    <a:pt x="5751" y="1708"/>
                  </a:cubicBezTo>
                  <a:cubicBezTo>
                    <a:pt x="5728" y="1720"/>
                    <a:pt x="5728" y="1744"/>
                    <a:pt x="5739" y="1768"/>
                  </a:cubicBezTo>
                  <a:cubicBezTo>
                    <a:pt x="5751" y="1791"/>
                    <a:pt x="5751" y="1815"/>
                    <a:pt x="5763" y="1827"/>
                  </a:cubicBezTo>
                  <a:cubicBezTo>
                    <a:pt x="5763" y="1851"/>
                    <a:pt x="5763" y="1863"/>
                    <a:pt x="5763" y="1887"/>
                  </a:cubicBezTo>
                  <a:cubicBezTo>
                    <a:pt x="5763" y="1898"/>
                    <a:pt x="5763" y="1910"/>
                    <a:pt x="5763" y="1910"/>
                  </a:cubicBezTo>
                  <a:cubicBezTo>
                    <a:pt x="5751" y="1934"/>
                    <a:pt x="5775" y="1958"/>
                    <a:pt x="5799" y="1970"/>
                  </a:cubicBezTo>
                  <a:lnTo>
                    <a:pt x="5811" y="1970"/>
                  </a:lnTo>
                  <a:cubicBezTo>
                    <a:pt x="5823" y="1970"/>
                    <a:pt x="5847" y="1958"/>
                    <a:pt x="5847" y="1934"/>
                  </a:cubicBezTo>
                  <a:cubicBezTo>
                    <a:pt x="5859" y="1922"/>
                    <a:pt x="5859" y="1898"/>
                    <a:pt x="5859" y="1887"/>
                  </a:cubicBezTo>
                  <a:cubicBezTo>
                    <a:pt x="5859" y="1863"/>
                    <a:pt x="5859" y="1827"/>
                    <a:pt x="5847" y="1803"/>
                  </a:cubicBezTo>
                  <a:cubicBezTo>
                    <a:pt x="5847" y="1779"/>
                    <a:pt x="5835" y="1756"/>
                    <a:pt x="5823" y="1732"/>
                  </a:cubicBezTo>
                  <a:cubicBezTo>
                    <a:pt x="5805" y="1714"/>
                    <a:pt x="5788" y="1703"/>
                    <a:pt x="5770" y="1703"/>
                  </a:cubicBezTo>
                  <a:close/>
                  <a:moveTo>
                    <a:pt x="5482" y="1918"/>
                  </a:moveTo>
                  <a:cubicBezTo>
                    <a:pt x="5466" y="1918"/>
                    <a:pt x="5451" y="1929"/>
                    <a:pt x="5442" y="1946"/>
                  </a:cubicBezTo>
                  <a:cubicBezTo>
                    <a:pt x="5430" y="1970"/>
                    <a:pt x="5442" y="1994"/>
                    <a:pt x="5466" y="2006"/>
                  </a:cubicBezTo>
                  <a:cubicBezTo>
                    <a:pt x="5525" y="2041"/>
                    <a:pt x="5597" y="2053"/>
                    <a:pt x="5656" y="2053"/>
                  </a:cubicBezTo>
                  <a:cubicBezTo>
                    <a:pt x="5680" y="2053"/>
                    <a:pt x="5704" y="2041"/>
                    <a:pt x="5704" y="2006"/>
                  </a:cubicBezTo>
                  <a:cubicBezTo>
                    <a:pt x="5704" y="1982"/>
                    <a:pt x="5680" y="1970"/>
                    <a:pt x="5656" y="1958"/>
                  </a:cubicBezTo>
                  <a:cubicBezTo>
                    <a:pt x="5608" y="1958"/>
                    <a:pt x="5561" y="1946"/>
                    <a:pt x="5501" y="1922"/>
                  </a:cubicBezTo>
                  <a:cubicBezTo>
                    <a:pt x="5495" y="1919"/>
                    <a:pt x="5489" y="1918"/>
                    <a:pt x="5482" y="1918"/>
                  </a:cubicBezTo>
                  <a:close/>
                  <a:moveTo>
                    <a:pt x="3128" y="1882"/>
                  </a:moveTo>
                  <a:cubicBezTo>
                    <a:pt x="3113" y="1882"/>
                    <a:pt x="3093" y="1890"/>
                    <a:pt x="3084" y="1898"/>
                  </a:cubicBezTo>
                  <a:cubicBezTo>
                    <a:pt x="3061" y="1958"/>
                    <a:pt x="3025" y="2006"/>
                    <a:pt x="3001" y="2065"/>
                  </a:cubicBezTo>
                  <a:cubicBezTo>
                    <a:pt x="2989" y="2089"/>
                    <a:pt x="2989" y="2113"/>
                    <a:pt x="3013" y="2125"/>
                  </a:cubicBezTo>
                  <a:cubicBezTo>
                    <a:pt x="3025" y="2137"/>
                    <a:pt x="3025" y="2137"/>
                    <a:pt x="3037" y="2137"/>
                  </a:cubicBezTo>
                  <a:cubicBezTo>
                    <a:pt x="3049" y="2137"/>
                    <a:pt x="3072" y="2125"/>
                    <a:pt x="3084" y="2113"/>
                  </a:cubicBezTo>
                  <a:cubicBezTo>
                    <a:pt x="3108" y="2053"/>
                    <a:pt x="3132" y="1994"/>
                    <a:pt x="3168" y="1946"/>
                  </a:cubicBezTo>
                  <a:cubicBezTo>
                    <a:pt x="3180" y="1922"/>
                    <a:pt x="3168" y="1898"/>
                    <a:pt x="3144" y="1887"/>
                  </a:cubicBezTo>
                  <a:cubicBezTo>
                    <a:pt x="3140" y="1883"/>
                    <a:pt x="3135" y="1882"/>
                    <a:pt x="3128" y="1882"/>
                  </a:cubicBezTo>
                  <a:close/>
                  <a:moveTo>
                    <a:pt x="2977" y="2208"/>
                  </a:moveTo>
                  <a:cubicBezTo>
                    <a:pt x="2953" y="2208"/>
                    <a:pt x="2930" y="2220"/>
                    <a:pt x="2918" y="2244"/>
                  </a:cubicBezTo>
                  <a:cubicBezTo>
                    <a:pt x="2894" y="2291"/>
                    <a:pt x="2882" y="2339"/>
                    <a:pt x="2858" y="2399"/>
                  </a:cubicBezTo>
                  <a:lnTo>
                    <a:pt x="2858" y="2410"/>
                  </a:lnTo>
                  <a:cubicBezTo>
                    <a:pt x="2846" y="2434"/>
                    <a:pt x="2858" y="2458"/>
                    <a:pt x="2882" y="2470"/>
                  </a:cubicBezTo>
                  <a:lnTo>
                    <a:pt x="2894" y="2470"/>
                  </a:lnTo>
                  <a:cubicBezTo>
                    <a:pt x="2918" y="2470"/>
                    <a:pt x="2930" y="2458"/>
                    <a:pt x="2941" y="2446"/>
                  </a:cubicBezTo>
                  <a:lnTo>
                    <a:pt x="2941" y="2422"/>
                  </a:lnTo>
                  <a:cubicBezTo>
                    <a:pt x="2965" y="2375"/>
                    <a:pt x="2989" y="2327"/>
                    <a:pt x="3001" y="2268"/>
                  </a:cubicBezTo>
                  <a:cubicBezTo>
                    <a:pt x="3013" y="2256"/>
                    <a:pt x="3001" y="2220"/>
                    <a:pt x="2977" y="2208"/>
                  </a:cubicBezTo>
                  <a:close/>
                  <a:moveTo>
                    <a:pt x="2837" y="2561"/>
                  </a:moveTo>
                  <a:cubicBezTo>
                    <a:pt x="2818" y="2561"/>
                    <a:pt x="2799" y="2572"/>
                    <a:pt x="2799" y="2589"/>
                  </a:cubicBezTo>
                  <a:cubicBezTo>
                    <a:pt x="2775" y="2649"/>
                    <a:pt x="2763" y="2708"/>
                    <a:pt x="2739" y="2768"/>
                  </a:cubicBezTo>
                  <a:cubicBezTo>
                    <a:pt x="2739" y="2791"/>
                    <a:pt x="2751" y="2815"/>
                    <a:pt x="2775" y="2827"/>
                  </a:cubicBezTo>
                  <a:lnTo>
                    <a:pt x="2787" y="2827"/>
                  </a:lnTo>
                  <a:cubicBezTo>
                    <a:pt x="2811" y="2827"/>
                    <a:pt x="2834" y="2815"/>
                    <a:pt x="2834" y="2791"/>
                  </a:cubicBezTo>
                  <a:cubicBezTo>
                    <a:pt x="2846" y="2732"/>
                    <a:pt x="2870" y="2684"/>
                    <a:pt x="2882" y="2613"/>
                  </a:cubicBezTo>
                  <a:cubicBezTo>
                    <a:pt x="2894" y="2589"/>
                    <a:pt x="2882" y="2565"/>
                    <a:pt x="2858" y="2565"/>
                  </a:cubicBezTo>
                  <a:cubicBezTo>
                    <a:pt x="2852" y="2562"/>
                    <a:pt x="2845" y="2561"/>
                    <a:pt x="2837" y="2561"/>
                  </a:cubicBezTo>
                  <a:close/>
                  <a:moveTo>
                    <a:pt x="2732" y="2918"/>
                  </a:moveTo>
                  <a:cubicBezTo>
                    <a:pt x="2716" y="2918"/>
                    <a:pt x="2703" y="2929"/>
                    <a:pt x="2703" y="2946"/>
                  </a:cubicBezTo>
                  <a:cubicBezTo>
                    <a:pt x="2691" y="3018"/>
                    <a:pt x="2680" y="3077"/>
                    <a:pt x="2668" y="3137"/>
                  </a:cubicBezTo>
                  <a:cubicBezTo>
                    <a:pt x="2656" y="3161"/>
                    <a:pt x="2680" y="3184"/>
                    <a:pt x="2703" y="3184"/>
                  </a:cubicBezTo>
                  <a:lnTo>
                    <a:pt x="2715" y="3184"/>
                  </a:lnTo>
                  <a:cubicBezTo>
                    <a:pt x="2727" y="3184"/>
                    <a:pt x="2751" y="3172"/>
                    <a:pt x="2751" y="3149"/>
                  </a:cubicBezTo>
                  <a:cubicBezTo>
                    <a:pt x="2763" y="3089"/>
                    <a:pt x="2775" y="3030"/>
                    <a:pt x="2787" y="2970"/>
                  </a:cubicBezTo>
                  <a:cubicBezTo>
                    <a:pt x="2799" y="2946"/>
                    <a:pt x="2787" y="2922"/>
                    <a:pt x="2751" y="2922"/>
                  </a:cubicBezTo>
                  <a:cubicBezTo>
                    <a:pt x="2745" y="2919"/>
                    <a:pt x="2738" y="2918"/>
                    <a:pt x="2732" y="2918"/>
                  </a:cubicBezTo>
                  <a:close/>
                  <a:moveTo>
                    <a:pt x="1703" y="3208"/>
                  </a:moveTo>
                  <a:cubicBezTo>
                    <a:pt x="1679" y="3208"/>
                    <a:pt x="1656" y="3220"/>
                    <a:pt x="1656" y="3256"/>
                  </a:cubicBezTo>
                  <a:cubicBezTo>
                    <a:pt x="1656" y="3280"/>
                    <a:pt x="1679" y="3292"/>
                    <a:pt x="1703" y="3303"/>
                  </a:cubicBezTo>
                  <a:cubicBezTo>
                    <a:pt x="1763" y="3303"/>
                    <a:pt x="1822" y="3303"/>
                    <a:pt x="1882" y="3315"/>
                  </a:cubicBezTo>
                  <a:cubicBezTo>
                    <a:pt x="1906" y="3315"/>
                    <a:pt x="1929" y="3292"/>
                    <a:pt x="1929" y="3268"/>
                  </a:cubicBezTo>
                  <a:cubicBezTo>
                    <a:pt x="1929" y="3244"/>
                    <a:pt x="1918" y="3220"/>
                    <a:pt x="1894" y="3220"/>
                  </a:cubicBezTo>
                  <a:cubicBezTo>
                    <a:pt x="1822" y="3208"/>
                    <a:pt x="1763" y="3208"/>
                    <a:pt x="1703" y="3208"/>
                  </a:cubicBezTo>
                  <a:close/>
                  <a:moveTo>
                    <a:pt x="1513" y="3208"/>
                  </a:moveTo>
                  <a:cubicBezTo>
                    <a:pt x="1453" y="3208"/>
                    <a:pt x="1394" y="3220"/>
                    <a:pt x="1322" y="3232"/>
                  </a:cubicBezTo>
                  <a:cubicBezTo>
                    <a:pt x="1298" y="3232"/>
                    <a:pt x="1287" y="3256"/>
                    <a:pt x="1287" y="3280"/>
                  </a:cubicBezTo>
                  <a:cubicBezTo>
                    <a:pt x="1298" y="3303"/>
                    <a:pt x="1310" y="3327"/>
                    <a:pt x="1334" y="3327"/>
                  </a:cubicBezTo>
                  <a:lnTo>
                    <a:pt x="1346" y="3327"/>
                  </a:lnTo>
                  <a:cubicBezTo>
                    <a:pt x="1394" y="3315"/>
                    <a:pt x="1453" y="3303"/>
                    <a:pt x="1525" y="3303"/>
                  </a:cubicBezTo>
                  <a:cubicBezTo>
                    <a:pt x="1548" y="3303"/>
                    <a:pt x="1560" y="3280"/>
                    <a:pt x="1560" y="3256"/>
                  </a:cubicBezTo>
                  <a:cubicBezTo>
                    <a:pt x="1560" y="3232"/>
                    <a:pt x="1537" y="3208"/>
                    <a:pt x="1513" y="3208"/>
                  </a:cubicBezTo>
                  <a:close/>
                  <a:moveTo>
                    <a:pt x="2066" y="3253"/>
                  </a:moveTo>
                  <a:cubicBezTo>
                    <a:pt x="2041" y="3253"/>
                    <a:pt x="2025" y="3272"/>
                    <a:pt x="2025" y="3292"/>
                  </a:cubicBezTo>
                  <a:cubicBezTo>
                    <a:pt x="2013" y="3315"/>
                    <a:pt x="2037" y="3339"/>
                    <a:pt x="2060" y="3339"/>
                  </a:cubicBezTo>
                  <a:cubicBezTo>
                    <a:pt x="2120" y="3351"/>
                    <a:pt x="2179" y="3363"/>
                    <a:pt x="2239" y="3387"/>
                  </a:cubicBezTo>
                  <a:lnTo>
                    <a:pt x="2251" y="3387"/>
                  </a:lnTo>
                  <a:cubicBezTo>
                    <a:pt x="2263" y="3387"/>
                    <a:pt x="2287" y="3375"/>
                    <a:pt x="2299" y="3351"/>
                  </a:cubicBezTo>
                  <a:cubicBezTo>
                    <a:pt x="2299" y="3327"/>
                    <a:pt x="2287" y="3303"/>
                    <a:pt x="2263" y="3292"/>
                  </a:cubicBezTo>
                  <a:cubicBezTo>
                    <a:pt x="2203" y="3280"/>
                    <a:pt x="2144" y="3268"/>
                    <a:pt x="2084" y="3256"/>
                  </a:cubicBezTo>
                  <a:cubicBezTo>
                    <a:pt x="2078" y="3254"/>
                    <a:pt x="2072" y="3253"/>
                    <a:pt x="2066" y="3253"/>
                  </a:cubicBezTo>
                  <a:close/>
                  <a:moveTo>
                    <a:pt x="1163" y="3275"/>
                  </a:moveTo>
                  <a:cubicBezTo>
                    <a:pt x="1156" y="3275"/>
                    <a:pt x="1150" y="3276"/>
                    <a:pt x="1144" y="3280"/>
                  </a:cubicBezTo>
                  <a:cubicBezTo>
                    <a:pt x="1084" y="3292"/>
                    <a:pt x="1025" y="3315"/>
                    <a:pt x="965" y="3339"/>
                  </a:cubicBezTo>
                  <a:cubicBezTo>
                    <a:pt x="941" y="3351"/>
                    <a:pt x="929" y="3387"/>
                    <a:pt x="941" y="3411"/>
                  </a:cubicBezTo>
                  <a:cubicBezTo>
                    <a:pt x="953" y="3422"/>
                    <a:pt x="965" y="3434"/>
                    <a:pt x="989" y="3434"/>
                  </a:cubicBezTo>
                  <a:lnTo>
                    <a:pt x="1001" y="3434"/>
                  </a:lnTo>
                  <a:cubicBezTo>
                    <a:pt x="1060" y="3399"/>
                    <a:pt x="1108" y="3387"/>
                    <a:pt x="1167" y="3363"/>
                  </a:cubicBezTo>
                  <a:cubicBezTo>
                    <a:pt x="1191" y="3363"/>
                    <a:pt x="1203" y="3327"/>
                    <a:pt x="1203" y="3303"/>
                  </a:cubicBezTo>
                  <a:cubicBezTo>
                    <a:pt x="1194" y="3286"/>
                    <a:pt x="1179" y="3275"/>
                    <a:pt x="1163" y="3275"/>
                  </a:cubicBezTo>
                  <a:close/>
                  <a:moveTo>
                    <a:pt x="2691" y="3280"/>
                  </a:moveTo>
                  <a:cubicBezTo>
                    <a:pt x="2668" y="3280"/>
                    <a:pt x="2644" y="3292"/>
                    <a:pt x="2644" y="3315"/>
                  </a:cubicBezTo>
                  <a:cubicBezTo>
                    <a:pt x="2632" y="3363"/>
                    <a:pt x="2632" y="3399"/>
                    <a:pt x="2632" y="3434"/>
                  </a:cubicBezTo>
                  <a:cubicBezTo>
                    <a:pt x="2620" y="3422"/>
                    <a:pt x="2620" y="3422"/>
                    <a:pt x="2608" y="3422"/>
                  </a:cubicBezTo>
                  <a:cubicBezTo>
                    <a:pt x="2560" y="3399"/>
                    <a:pt x="2501" y="3375"/>
                    <a:pt x="2441" y="3351"/>
                  </a:cubicBezTo>
                  <a:cubicBezTo>
                    <a:pt x="2435" y="3348"/>
                    <a:pt x="2429" y="3346"/>
                    <a:pt x="2422" y="3346"/>
                  </a:cubicBezTo>
                  <a:cubicBezTo>
                    <a:pt x="2406" y="3346"/>
                    <a:pt x="2391" y="3357"/>
                    <a:pt x="2382" y="3375"/>
                  </a:cubicBezTo>
                  <a:cubicBezTo>
                    <a:pt x="2370" y="3399"/>
                    <a:pt x="2382" y="3434"/>
                    <a:pt x="2406" y="3434"/>
                  </a:cubicBezTo>
                  <a:cubicBezTo>
                    <a:pt x="2465" y="3458"/>
                    <a:pt x="2525" y="3482"/>
                    <a:pt x="2572" y="3506"/>
                  </a:cubicBezTo>
                  <a:cubicBezTo>
                    <a:pt x="2579" y="3509"/>
                    <a:pt x="2585" y="3511"/>
                    <a:pt x="2591" y="3511"/>
                  </a:cubicBezTo>
                  <a:cubicBezTo>
                    <a:pt x="2604" y="3511"/>
                    <a:pt x="2615" y="3502"/>
                    <a:pt x="2632" y="3494"/>
                  </a:cubicBezTo>
                  <a:lnTo>
                    <a:pt x="2632" y="3506"/>
                  </a:lnTo>
                  <a:cubicBezTo>
                    <a:pt x="2632" y="3530"/>
                    <a:pt x="2644" y="3553"/>
                    <a:pt x="2668" y="3553"/>
                  </a:cubicBezTo>
                  <a:cubicBezTo>
                    <a:pt x="2703" y="3553"/>
                    <a:pt x="2715" y="3530"/>
                    <a:pt x="2715" y="3506"/>
                  </a:cubicBezTo>
                  <a:cubicBezTo>
                    <a:pt x="2715" y="3446"/>
                    <a:pt x="2727" y="3387"/>
                    <a:pt x="2727" y="3327"/>
                  </a:cubicBezTo>
                  <a:cubicBezTo>
                    <a:pt x="2727" y="3303"/>
                    <a:pt x="2715" y="3280"/>
                    <a:pt x="2691" y="3280"/>
                  </a:cubicBezTo>
                  <a:close/>
                  <a:moveTo>
                    <a:pt x="827" y="3427"/>
                  </a:moveTo>
                  <a:cubicBezTo>
                    <a:pt x="818" y="3427"/>
                    <a:pt x="808" y="3429"/>
                    <a:pt x="798" y="3434"/>
                  </a:cubicBezTo>
                  <a:cubicBezTo>
                    <a:pt x="739" y="3470"/>
                    <a:pt x="691" y="3506"/>
                    <a:pt x="644" y="3542"/>
                  </a:cubicBezTo>
                  <a:cubicBezTo>
                    <a:pt x="620" y="3565"/>
                    <a:pt x="620" y="3589"/>
                    <a:pt x="632" y="3613"/>
                  </a:cubicBezTo>
                  <a:cubicBezTo>
                    <a:pt x="644" y="3625"/>
                    <a:pt x="655" y="3625"/>
                    <a:pt x="667" y="3625"/>
                  </a:cubicBezTo>
                  <a:cubicBezTo>
                    <a:pt x="679" y="3625"/>
                    <a:pt x="691" y="3625"/>
                    <a:pt x="703" y="3613"/>
                  </a:cubicBezTo>
                  <a:cubicBezTo>
                    <a:pt x="751" y="3577"/>
                    <a:pt x="798" y="3542"/>
                    <a:pt x="846" y="3518"/>
                  </a:cubicBezTo>
                  <a:cubicBezTo>
                    <a:pt x="870" y="3494"/>
                    <a:pt x="870" y="3470"/>
                    <a:pt x="858" y="3446"/>
                  </a:cubicBezTo>
                  <a:cubicBezTo>
                    <a:pt x="851" y="3432"/>
                    <a:pt x="840" y="3427"/>
                    <a:pt x="827" y="3427"/>
                  </a:cubicBezTo>
                  <a:close/>
                  <a:moveTo>
                    <a:pt x="2764" y="3501"/>
                  </a:moveTo>
                  <a:cubicBezTo>
                    <a:pt x="2744" y="3501"/>
                    <a:pt x="2724" y="3509"/>
                    <a:pt x="2715" y="3518"/>
                  </a:cubicBezTo>
                  <a:cubicBezTo>
                    <a:pt x="2703" y="3542"/>
                    <a:pt x="2715" y="3577"/>
                    <a:pt x="2739" y="3589"/>
                  </a:cubicBezTo>
                  <a:cubicBezTo>
                    <a:pt x="2799" y="3613"/>
                    <a:pt x="2846" y="3649"/>
                    <a:pt x="2894" y="3684"/>
                  </a:cubicBezTo>
                  <a:lnTo>
                    <a:pt x="2918" y="3684"/>
                  </a:lnTo>
                  <a:cubicBezTo>
                    <a:pt x="2930" y="3684"/>
                    <a:pt x="2953" y="3684"/>
                    <a:pt x="2953" y="3673"/>
                  </a:cubicBezTo>
                  <a:cubicBezTo>
                    <a:pt x="2965" y="3649"/>
                    <a:pt x="2965" y="3613"/>
                    <a:pt x="2941" y="3601"/>
                  </a:cubicBezTo>
                  <a:cubicBezTo>
                    <a:pt x="2894" y="3565"/>
                    <a:pt x="2846" y="3530"/>
                    <a:pt x="2787" y="3506"/>
                  </a:cubicBezTo>
                  <a:cubicBezTo>
                    <a:pt x="2780" y="3502"/>
                    <a:pt x="2772" y="3501"/>
                    <a:pt x="2764" y="3501"/>
                  </a:cubicBezTo>
                  <a:close/>
                  <a:moveTo>
                    <a:pt x="543" y="3665"/>
                  </a:moveTo>
                  <a:cubicBezTo>
                    <a:pt x="531" y="3665"/>
                    <a:pt x="520" y="3670"/>
                    <a:pt x="513" y="3684"/>
                  </a:cubicBezTo>
                  <a:cubicBezTo>
                    <a:pt x="465" y="3720"/>
                    <a:pt x="429" y="3780"/>
                    <a:pt x="394" y="3827"/>
                  </a:cubicBezTo>
                  <a:cubicBezTo>
                    <a:pt x="370" y="3851"/>
                    <a:pt x="382" y="3875"/>
                    <a:pt x="394" y="3887"/>
                  </a:cubicBezTo>
                  <a:cubicBezTo>
                    <a:pt x="405" y="3899"/>
                    <a:pt x="417" y="3899"/>
                    <a:pt x="429" y="3899"/>
                  </a:cubicBezTo>
                  <a:cubicBezTo>
                    <a:pt x="441" y="3899"/>
                    <a:pt x="453" y="3899"/>
                    <a:pt x="465" y="3887"/>
                  </a:cubicBezTo>
                  <a:cubicBezTo>
                    <a:pt x="501" y="3827"/>
                    <a:pt x="536" y="3780"/>
                    <a:pt x="572" y="3744"/>
                  </a:cubicBezTo>
                  <a:cubicBezTo>
                    <a:pt x="596" y="3720"/>
                    <a:pt x="596" y="3696"/>
                    <a:pt x="572" y="3673"/>
                  </a:cubicBezTo>
                  <a:cubicBezTo>
                    <a:pt x="562" y="3668"/>
                    <a:pt x="552" y="3665"/>
                    <a:pt x="543" y="3665"/>
                  </a:cubicBezTo>
                  <a:close/>
                  <a:moveTo>
                    <a:pt x="2680" y="3649"/>
                  </a:moveTo>
                  <a:cubicBezTo>
                    <a:pt x="2656" y="3649"/>
                    <a:pt x="2632" y="3673"/>
                    <a:pt x="2632" y="3696"/>
                  </a:cubicBezTo>
                  <a:cubicBezTo>
                    <a:pt x="2644" y="3768"/>
                    <a:pt x="2656" y="3827"/>
                    <a:pt x="2668" y="3887"/>
                  </a:cubicBezTo>
                  <a:cubicBezTo>
                    <a:pt x="2680" y="3911"/>
                    <a:pt x="2691" y="3923"/>
                    <a:pt x="2715" y="3923"/>
                  </a:cubicBezTo>
                  <a:lnTo>
                    <a:pt x="2727" y="3923"/>
                  </a:lnTo>
                  <a:cubicBezTo>
                    <a:pt x="2751" y="3911"/>
                    <a:pt x="2763" y="3887"/>
                    <a:pt x="2751" y="3863"/>
                  </a:cubicBezTo>
                  <a:cubicBezTo>
                    <a:pt x="2739" y="3803"/>
                    <a:pt x="2727" y="3756"/>
                    <a:pt x="2727" y="3684"/>
                  </a:cubicBezTo>
                  <a:cubicBezTo>
                    <a:pt x="2727" y="3661"/>
                    <a:pt x="2703" y="3649"/>
                    <a:pt x="2680" y="3649"/>
                  </a:cubicBezTo>
                  <a:close/>
                  <a:moveTo>
                    <a:pt x="3067" y="3706"/>
                  </a:moveTo>
                  <a:cubicBezTo>
                    <a:pt x="3054" y="3706"/>
                    <a:pt x="3044" y="3713"/>
                    <a:pt x="3037" y="3720"/>
                  </a:cubicBezTo>
                  <a:cubicBezTo>
                    <a:pt x="3013" y="3744"/>
                    <a:pt x="3013" y="3768"/>
                    <a:pt x="3037" y="3792"/>
                  </a:cubicBezTo>
                  <a:cubicBezTo>
                    <a:pt x="3084" y="3827"/>
                    <a:pt x="3120" y="3875"/>
                    <a:pt x="3144" y="3911"/>
                  </a:cubicBezTo>
                  <a:cubicBezTo>
                    <a:pt x="3144" y="3934"/>
                    <a:pt x="3168" y="3934"/>
                    <a:pt x="3180" y="3934"/>
                  </a:cubicBezTo>
                  <a:lnTo>
                    <a:pt x="3203" y="3934"/>
                  </a:lnTo>
                  <a:cubicBezTo>
                    <a:pt x="3227" y="3923"/>
                    <a:pt x="3239" y="3899"/>
                    <a:pt x="3227" y="3875"/>
                  </a:cubicBezTo>
                  <a:cubicBezTo>
                    <a:pt x="3203" y="3827"/>
                    <a:pt x="3156" y="3768"/>
                    <a:pt x="3096" y="3720"/>
                  </a:cubicBezTo>
                  <a:cubicBezTo>
                    <a:pt x="3086" y="3710"/>
                    <a:pt x="3076" y="3706"/>
                    <a:pt x="3067" y="3706"/>
                  </a:cubicBezTo>
                  <a:close/>
                  <a:moveTo>
                    <a:pt x="325" y="3965"/>
                  </a:moveTo>
                  <a:cubicBezTo>
                    <a:pt x="309" y="3965"/>
                    <a:pt x="295" y="3974"/>
                    <a:pt x="286" y="3982"/>
                  </a:cubicBezTo>
                  <a:cubicBezTo>
                    <a:pt x="263" y="4042"/>
                    <a:pt x="227" y="4101"/>
                    <a:pt x="203" y="4161"/>
                  </a:cubicBezTo>
                  <a:cubicBezTo>
                    <a:pt x="191" y="4184"/>
                    <a:pt x="203" y="4208"/>
                    <a:pt x="227" y="4220"/>
                  </a:cubicBezTo>
                  <a:lnTo>
                    <a:pt x="251" y="4220"/>
                  </a:lnTo>
                  <a:cubicBezTo>
                    <a:pt x="263" y="4220"/>
                    <a:pt x="286" y="4208"/>
                    <a:pt x="286" y="4196"/>
                  </a:cubicBezTo>
                  <a:cubicBezTo>
                    <a:pt x="310" y="4137"/>
                    <a:pt x="334" y="4077"/>
                    <a:pt x="370" y="4030"/>
                  </a:cubicBezTo>
                  <a:cubicBezTo>
                    <a:pt x="382" y="4006"/>
                    <a:pt x="370" y="3982"/>
                    <a:pt x="346" y="3970"/>
                  </a:cubicBezTo>
                  <a:cubicBezTo>
                    <a:pt x="339" y="3967"/>
                    <a:pt x="332" y="3965"/>
                    <a:pt x="325" y="3965"/>
                  </a:cubicBezTo>
                  <a:close/>
                  <a:moveTo>
                    <a:pt x="2792" y="3998"/>
                  </a:moveTo>
                  <a:cubicBezTo>
                    <a:pt x="2783" y="3998"/>
                    <a:pt x="2773" y="4001"/>
                    <a:pt x="2763" y="4006"/>
                  </a:cubicBezTo>
                  <a:cubicBezTo>
                    <a:pt x="2739" y="4018"/>
                    <a:pt x="2727" y="4042"/>
                    <a:pt x="2739" y="4065"/>
                  </a:cubicBezTo>
                  <a:cubicBezTo>
                    <a:pt x="2787" y="4137"/>
                    <a:pt x="2834" y="4184"/>
                    <a:pt x="2882" y="4220"/>
                  </a:cubicBezTo>
                  <a:lnTo>
                    <a:pt x="2906" y="4220"/>
                  </a:lnTo>
                  <a:cubicBezTo>
                    <a:pt x="2930" y="4220"/>
                    <a:pt x="2941" y="4208"/>
                    <a:pt x="2953" y="4196"/>
                  </a:cubicBezTo>
                  <a:cubicBezTo>
                    <a:pt x="2965" y="4173"/>
                    <a:pt x="2953" y="4149"/>
                    <a:pt x="2930" y="4137"/>
                  </a:cubicBezTo>
                  <a:cubicBezTo>
                    <a:pt x="2894" y="4113"/>
                    <a:pt x="2858" y="4065"/>
                    <a:pt x="2822" y="4018"/>
                  </a:cubicBezTo>
                  <a:cubicBezTo>
                    <a:pt x="2815" y="4004"/>
                    <a:pt x="2804" y="3998"/>
                    <a:pt x="2792" y="3998"/>
                  </a:cubicBezTo>
                  <a:close/>
                  <a:moveTo>
                    <a:pt x="3198" y="4025"/>
                  </a:moveTo>
                  <a:cubicBezTo>
                    <a:pt x="3181" y="4025"/>
                    <a:pt x="3168" y="4039"/>
                    <a:pt x="3168" y="4065"/>
                  </a:cubicBezTo>
                  <a:cubicBezTo>
                    <a:pt x="3156" y="4101"/>
                    <a:pt x="3120" y="4137"/>
                    <a:pt x="3072" y="4149"/>
                  </a:cubicBezTo>
                  <a:cubicBezTo>
                    <a:pt x="3049" y="4161"/>
                    <a:pt x="3037" y="4184"/>
                    <a:pt x="3049" y="4208"/>
                  </a:cubicBezTo>
                  <a:cubicBezTo>
                    <a:pt x="3049" y="4232"/>
                    <a:pt x="3072" y="4244"/>
                    <a:pt x="3084" y="4244"/>
                  </a:cubicBezTo>
                  <a:lnTo>
                    <a:pt x="3096" y="4244"/>
                  </a:lnTo>
                  <a:cubicBezTo>
                    <a:pt x="3180" y="4220"/>
                    <a:pt x="3239" y="4161"/>
                    <a:pt x="3251" y="4077"/>
                  </a:cubicBezTo>
                  <a:cubicBezTo>
                    <a:pt x="3263" y="4054"/>
                    <a:pt x="3239" y="4030"/>
                    <a:pt x="3215" y="4030"/>
                  </a:cubicBezTo>
                  <a:cubicBezTo>
                    <a:pt x="3209" y="4027"/>
                    <a:pt x="3203" y="4025"/>
                    <a:pt x="3198" y="4025"/>
                  </a:cubicBezTo>
                  <a:close/>
                  <a:moveTo>
                    <a:pt x="178" y="4300"/>
                  </a:moveTo>
                  <a:cubicBezTo>
                    <a:pt x="159" y="4300"/>
                    <a:pt x="141" y="4320"/>
                    <a:pt x="132" y="4339"/>
                  </a:cubicBezTo>
                  <a:cubicBezTo>
                    <a:pt x="120" y="4387"/>
                    <a:pt x="96" y="4446"/>
                    <a:pt x="84" y="4518"/>
                  </a:cubicBezTo>
                  <a:cubicBezTo>
                    <a:pt x="72" y="4542"/>
                    <a:pt x="84" y="4565"/>
                    <a:pt x="108" y="4565"/>
                  </a:cubicBezTo>
                  <a:lnTo>
                    <a:pt x="120" y="4565"/>
                  </a:lnTo>
                  <a:cubicBezTo>
                    <a:pt x="144" y="4565"/>
                    <a:pt x="167" y="4554"/>
                    <a:pt x="167" y="4542"/>
                  </a:cubicBezTo>
                  <a:cubicBezTo>
                    <a:pt x="179" y="4482"/>
                    <a:pt x="203" y="4423"/>
                    <a:pt x="227" y="4363"/>
                  </a:cubicBezTo>
                  <a:cubicBezTo>
                    <a:pt x="227" y="4339"/>
                    <a:pt x="215" y="4315"/>
                    <a:pt x="191" y="4304"/>
                  </a:cubicBezTo>
                  <a:cubicBezTo>
                    <a:pt x="187" y="4301"/>
                    <a:pt x="182" y="4300"/>
                    <a:pt x="178" y="4300"/>
                  </a:cubicBezTo>
                  <a:close/>
                  <a:moveTo>
                    <a:pt x="96" y="4661"/>
                  </a:moveTo>
                  <a:cubicBezTo>
                    <a:pt x="72" y="4661"/>
                    <a:pt x="36" y="4673"/>
                    <a:pt x="36" y="4696"/>
                  </a:cubicBezTo>
                  <a:cubicBezTo>
                    <a:pt x="24" y="4756"/>
                    <a:pt x="13" y="4815"/>
                    <a:pt x="1" y="4875"/>
                  </a:cubicBezTo>
                  <a:cubicBezTo>
                    <a:pt x="1" y="4899"/>
                    <a:pt x="13" y="4923"/>
                    <a:pt x="48" y="4935"/>
                  </a:cubicBezTo>
                  <a:cubicBezTo>
                    <a:pt x="72" y="4935"/>
                    <a:pt x="96" y="4911"/>
                    <a:pt x="96" y="4887"/>
                  </a:cubicBezTo>
                  <a:cubicBezTo>
                    <a:pt x="108" y="4827"/>
                    <a:pt x="120" y="4768"/>
                    <a:pt x="132" y="4708"/>
                  </a:cubicBezTo>
                  <a:cubicBezTo>
                    <a:pt x="132" y="4685"/>
                    <a:pt x="120" y="4661"/>
                    <a:pt x="96" y="466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0" name="Google Shape;1140;p14"/>
            <p:cNvSpPr/>
            <p:nvPr/>
          </p:nvSpPr>
          <p:spPr>
            <a:xfrm>
              <a:off x="2097995" y="2084494"/>
              <a:ext cx="110436" cy="96913"/>
            </a:xfrm>
            <a:custGeom>
              <a:avLst/>
              <a:gdLst/>
              <a:ahLst/>
              <a:cxnLst/>
              <a:rect l="l" t="t" r="r" b="b"/>
              <a:pathLst>
                <a:path w="3585" h="3146" extrusionOk="0">
                  <a:moveTo>
                    <a:pt x="1782" y="0"/>
                  </a:moveTo>
                  <a:cubicBezTo>
                    <a:pt x="1475" y="0"/>
                    <a:pt x="1165" y="89"/>
                    <a:pt x="894" y="275"/>
                  </a:cubicBezTo>
                  <a:cubicBezTo>
                    <a:pt x="179" y="775"/>
                    <a:pt x="1" y="1751"/>
                    <a:pt x="489" y="2466"/>
                  </a:cubicBezTo>
                  <a:cubicBezTo>
                    <a:pt x="799" y="2908"/>
                    <a:pt x="1296" y="3145"/>
                    <a:pt x="1800" y="3145"/>
                  </a:cubicBezTo>
                  <a:cubicBezTo>
                    <a:pt x="2108" y="3145"/>
                    <a:pt x="2420" y="3056"/>
                    <a:pt x="2691" y="2871"/>
                  </a:cubicBezTo>
                  <a:cubicBezTo>
                    <a:pt x="3406" y="2370"/>
                    <a:pt x="3584" y="1394"/>
                    <a:pt x="3084" y="680"/>
                  </a:cubicBezTo>
                  <a:cubicBezTo>
                    <a:pt x="2774" y="237"/>
                    <a:pt x="2282" y="0"/>
                    <a:pt x="17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14"/>
            <p:cNvSpPr/>
            <p:nvPr/>
          </p:nvSpPr>
          <p:spPr>
            <a:xfrm>
              <a:off x="2156679" y="2096632"/>
              <a:ext cx="38537" cy="43651"/>
            </a:xfrm>
            <a:custGeom>
              <a:avLst/>
              <a:gdLst/>
              <a:ahLst/>
              <a:cxnLst/>
              <a:rect l="l" t="t" r="r" b="b"/>
              <a:pathLst>
                <a:path w="1251" h="1417" extrusionOk="0">
                  <a:moveTo>
                    <a:pt x="60" y="0"/>
                  </a:moveTo>
                  <a:cubicBezTo>
                    <a:pt x="36" y="0"/>
                    <a:pt x="13" y="24"/>
                    <a:pt x="13" y="48"/>
                  </a:cubicBezTo>
                  <a:cubicBezTo>
                    <a:pt x="1" y="71"/>
                    <a:pt x="24" y="95"/>
                    <a:pt x="48" y="95"/>
                  </a:cubicBezTo>
                  <a:cubicBezTo>
                    <a:pt x="60" y="95"/>
                    <a:pt x="667" y="143"/>
                    <a:pt x="965" y="536"/>
                  </a:cubicBezTo>
                  <a:cubicBezTo>
                    <a:pt x="1120" y="750"/>
                    <a:pt x="1156" y="1024"/>
                    <a:pt x="1084" y="1357"/>
                  </a:cubicBezTo>
                  <a:cubicBezTo>
                    <a:pt x="1084" y="1381"/>
                    <a:pt x="1096" y="1405"/>
                    <a:pt x="1120" y="1417"/>
                  </a:cubicBezTo>
                  <a:lnTo>
                    <a:pt x="1132" y="1417"/>
                  </a:lnTo>
                  <a:cubicBezTo>
                    <a:pt x="1156" y="1417"/>
                    <a:pt x="1167" y="1405"/>
                    <a:pt x="1179" y="1381"/>
                  </a:cubicBezTo>
                  <a:cubicBezTo>
                    <a:pt x="1251" y="1024"/>
                    <a:pt x="1203" y="714"/>
                    <a:pt x="1036" y="488"/>
                  </a:cubicBezTo>
                  <a:cubicBezTo>
                    <a:pt x="715" y="48"/>
                    <a:pt x="84" y="0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14"/>
            <p:cNvSpPr/>
            <p:nvPr/>
          </p:nvSpPr>
          <p:spPr>
            <a:xfrm>
              <a:off x="1894066" y="2363619"/>
              <a:ext cx="177190" cy="99808"/>
            </a:xfrm>
            <a:custGeom>
              <a:avLst/>
              <a:gdLst/>
              <a:ahLst/>
              <a:cxnLst/>
              <a:rect l="l" t="t" r="r" b="b"/>
              <a:pathLst>
                <a:path w="5752" h="3240" extrusionOk="0">
                  <a:moveTo>
                    <a:pt x="4918" y="1"/>
                  </a:moveTo>
                  <a:cubicBezTo>
                    <a:pt x="4894" y="13"/>
                    <a:pt x="4882" y="36"/>
                    <a:pt x="4882" y="60"/>
                  </a:cubicBezTo>
                  <a:cubicBezTo>
                    <a:pt x="4882" y="84"/>
                    <a:pt x="4906" y="96"/>
                    <a:pt x="4930" y="96"/>
                  </a:cubicBezTo>
                  <a:lnTo>
                    <a:pt x="4989" y="96"/>
                  </a:lnTo>
                  <a:cubicBezTo>
                    <a:pt x="5013" y="96"/>
                    <a:pt x="5037" y="84"/>
                    <a:pt x="5037" y="60"/>
                  </a:cubicBezTo>
                  <a:cubicBezTo>
                    <a:pt x="5049" y="25"/>
                    <a:pt x="5025" y="13"/>
                    <a:pt x="5001" y="1"/>
                  </a:cubicBezTo>
                  <a:close/>
                  <a:moveTo>
                    <a:pt x="5173" y="56"/>
                  </a:moveTo>
                  <a:cubicBezTo>
                    <a:pt x="5156" y="56"/>
                    <a:pt x="5141" y="67"/>
                    <a:pt x="5132" y="84"/>
                  </a:cubicBezTo>
                  <a:cubicBezTo>
                    <a:pt x="5120" y="108"/>
                    <a:pt x="5120" y="132"/>
                    <a:pt x="5144" y="144"/>
                  </a:cubicBezTo>
                  <a:cubicBezTo>
                    <a:pt x="5192" y="167"/>
                    <a:pt x="5239" y="203"/>
                    <a:pt x="5287" y="251"/>
                  </a:cubicBezTo>
                  <a:cubicBezTo>
                    <a:pt x="5299" y="251"/>
                    <a:pt x="5311" y="263"/>
                    <a:pt x="5323" y="263"/>
                  </a:cubicBezTo>
                  <a:cubicBezTo>
                    <a:pt x="5335" y="263"/>
                    <a:pt x="5347" y="251"/>
                    <a:pt x="5347" y="251"/>
                  </a:cubicBezTo>
                  <a:cubicBezTo>
                    <a:pt x="5370" y="227"/>
                    <a:pt x="5370" y="203"/>
                    <a:pt x="5347" y="179"/>
                  </a:cubicBezTo>
                  <a:cubicBezTo>
                    <a:pt x="5299" y="132"/>
                    <a:pt x="5251" y="96"/>
                    <a:pt x="5192" y="60"/>
                  </a:cubicBezTo>
                  <a:cubicBezTo>
                    <a:pt x="5185" y="57"/>
                    <a:pt x="5179" y="56"/>
                    <a:pt x="5173" y="56"/>
                  </a:cubicBezTo>
                  <a:close/>
                  <a:moveTo>
                    <a:pt x="5440" y="308"/>
                  </a:moveTo>
                  <a:cubicBezTo>
                    <a:pt x="5428" y="308"/>
                    <a:pt x="5416" y="312"/>
                    <a:pt x="5406" y="322"/>
                  </a:cubicBezTo>
                  <a:cubicBezTo>
                    <a:pt x="5394" y="334"/>
                    <a:pt x="5382" y="358"/>
                    <a:pt x="5406" y="382"/>
                  </a:cubicBezTo>
                  <a:cubicBezTo>
                    <a:pt x="5430" y="429"/>
                    <a:pt x="5466" y="477"/>
                    <a:pt x="5490" y="537"/>
                  </a:cubicBezTo>
                  <a:cubicBezTo>
                    <a:pt x="5501" y="548"/>
                    <a:pt x="5513" y="560"/>
                    <a:pt x="5537" y="560"/>
                  </a:cubicBezTo>
                  <a:cubicBezTo>
                    <a:pt x="5537" y="560"/>
                    <a:pt x="5549" y="560"/>
                    <a:pt x="5561" y="548"/>
                  </a:cubicBezTo>
                  <a:cubicBezTo>
                    <a:pt x="5573" y="537"/>
                    <a:pt x="5585" y="513"/>
                    <a:pt x="5573" y="489"/>
                  </a:cubicBezTo>
                  <a:cubicBezTo>
                    <a:pt x="5549" y="429"/>
                    <a:pt x="5513" y="382"/>
                    <a:pt x="5478" y="322"/>
                  </a:cubicBezTo>
                  <a:cubicBezTo>
                    <a:pt x="5471" y="315"/>
                    <a:pt x="5456" y="308"/>
                    <a:pt x="5440" y="308"/>
                  </a:cubicBezTo>
                  <a:close/>
                  <a:moveTo>
                    <a:pt x="5585" y="632"/>
                  </a:moveTo>
                  <a:cubicBezTo>
                    <a:pt x="5561" y="644"/>
                    <a:pt x="5549" y="668"/>
                    <a:pt x="5561" y="691"/>
                  </a:cubicBezTo>
                  <a:cubicBezTo>
                    <a:pt x="5585" y="751"/>
                    <a:pt x="5609" y="810"/>
                    <a:pt x="5620" y="870"/>
                  </a:cubicBezTo>
                  <a:cubicBezTo>
                    <a:pt x="5620" y="882"/>
                    <a:pt x="5644" y="906"/>
                    <a:pt x="5656" y="906"/>
                  </a:cubicBezTo>
                  <a:lnTo>
                    <a:pt x="5668" y="906"/>
                  </a:lnTo>
                  <a:cubicBezTo>
                    <a:pt x="5692" y="894"/>
                    <a:pt x="5716" y="870"/>
                    <a:pt x="5704" y="846"/>
                  </a:cubicBezTo>
                  <a:cubicBezTo>
                    <a:pt x="5692" y="787"/>
                    <a:pt x="5668" y="727"/>
                    <a:pt x="5644" y="668"/>
                  </a:cubicBezTo>
                  <a:cubicBezTo>
                    <a:pt x="5644" y="644"/>
                    <a:pt x="5620" y="632"/>
                    <a:pt x="5585" y="632"/>
                  </a:cubicBezTo>
                  <a:close/>
                  <a:moveTo>
                    <a:pt x="5692" y="989"/>
                  </a:moveTo>
                  <a:cubicBezTo>
                    <a:pt x="5668" y="1001"/>
                    <a:pt x="5644" y="1013"/>
                    <a:pt x="5644" y="1049"/>
                  </a:cubicBezTo>
                  <a:cubicBezTo>
                    <a:pt x="5656" y="1096"/>
                    <a:pt x="5656" y="1156"/>
                    <a:pt x="5656" y="1215"/>
                  </a:cubicBezTo>
                  <a:lnTo>
                    <a:pt x="5656" y="1227"/>
                  </a:lnTo>
                  <a:cubicBezTo>
                    <a:pt x="5656" y="1251"/>
                    <a:pt x="5680" y="1263"/>
                    <a:pt x="5704" y="1263"/>
                  </a:cubicBezTo>
                  <a:cubicBezTo>
                    <a:pt x="5728" y="1263"/>
                    <a:pt x="5751" y="1251"/>
                    <a:pt x="5751" y="1215"/>
                  </a:cubicBezTo>
                  <a:cubicBezTo>
                    <a:pt x="5751" y="1156"/>
                    <a:pt x="5751" y="1096"/>
                    <a:pt x="5740" y="1037"/>
                  </a:cubicBezTo>
                  <a:cubicBezTo>
                    <a:pt x="5740" y="1013"/>
                    <a:pt x="5716" y="989"/>
                    <a:pt x="5692" y="989"/>
                  </a:cubicBezTo>
                  <a:close/>
                  <a:moveTo>
                    <a:pt x="60" y="1084"/>
                  </a:moveTo>
                  <a:cubicBezTo>
                    <a:pt x="36" y="1084"/>
                    <a:pt x="13" y="1108"/>
                    <a:pt x="13" y="1132"/>
                  </a:cubicBezTo>
                  <a:cubicBezTo>
                    <a:pt x="13" y="1132"/>
                    <a:pt x="1" y="1156"/>
                    <a:pt x="1" y="1215"/>
                  </a:cubicBezTo>
                  <a:cubicBezTo>
                    <a:pt x="1" y="1239"/>
                    <a:pt x="1" y="1275"/>
                    <a:pt x="13" y="1322"/>
                  </a:cubicBezTo>
                  <a:cubicBezTo>
                    <a:pt x="13" y="1346"/>
                    <a:pt x="36" y="1370"/>
                    <a:pt x="60" y="1370"/>
                  </a:cubicBezTo>
                  <a:lnTo>
                    <a:pt x="60" y="1358"/>
                  </a:lnTo>
                  <a:cubicBezTo>
                    <a:pt x="84" y="1358"/>
                    <a:pt x="96" y="1346"/>
                    <a:pt x="96" y="1310"/>
                  </a:cubicBezTo>
                  <a:cubicBezTo>
                    <a:pt x="96" y="1275"/>
                    <a:pt x="96" y="1239"/>
                    <a:pt x="96" y="1215"/>
                  </a:cubicBezTo>
                  <a:cubicBezTo>
                    <a:pt x="96" y="1168"/>
                    <a:pt x="96" y="1144"/>
                    <a:pt x="96" y="1132"/>
                  </a:cubicBezTo>
                  <a:cubicBezTo>
                    <a:pt x="108" y="1108"/>
                    <a:pt x="84" y="1096"/>
                    <a:pt x="60" y="1084"/>
                  </a:cubicBezTo>
                  <a:close/>
                  <a:moveTo>
                    <a:pt x="5704" y="1358"/>
                  </a:moveTo>
                  <a:cubicBezTo>
                    <a:pt x="5668" y="1358"/>
                    <a:pt x="5644" y="1370"/>
                    <a:pt x="5644" y="1406"/>
                  </a:cubicBezTo>
                  <a:cubicBezTo>
                    <a:pt x="5644" y="1465"/>
                    <a:pt x="5632" y="1525"/>
                    <a:pt x="5609" y="1572"/>
                  </a:cubicBezTo>
                  <a:cubicBezTo>
                    <a:pt x="5609" y="1596"/>
                    <a:pt x="5620" y="1632"/>
                    <a:pt x="5644" y="1632"/>
                  </a:cubicBezTo>
                  <a:lnTo>
                    <a:pt x="5656" y="1632"/>
                  </a:lnTo>
                  <a:cubicBezTo>
                    <a:pt x="5680" y="1632"/>
                    <a:pt x="5692" y="1620"/>
                    <a:pt x="5704" y="1596"/>
                  </a:cubicBezTo>
                  <a:cubicBezTo>
                    <a:pt x="5716" y="1537"/>
                    <a:pt x="5728" y="1477"/>
                    <a:pt x="5740" y="1418"/>
                  </a:cubicBezTo>
                  <a:cubicBezTo>
                    <a:pt x="5740" y="1382"/>
                    <a:pt x="5728" y="1358"/>
                    <a:pt x="5704" y="1358"/>
                  </a:cubicBezTo>
                  <a:close/>
                  <a:moveTo>
                    <a:pt x="72" y="1453"/>
                  </a:moveTo>
                  <a:cubicBezTo>
                    <a:pt x="48" y="1453"/>
                    <a:pt x="25" y="1477"/>
                    <a:pt x="25" y="1513"/>
                  </a:cubicBezTo>
                  <a:cubicBezTo>
                    <a:pt x="36" y="1572"/>
                    <a:pt x="48" y="1632"/>
                    <a:pt x="60" y="1691"/>
                  </a:cubicBezTo>
                  <a:cubicBezTo>
                    <a:pt x="72" y="1715"/>
                    <a:pt x="84" y="1727"/>
                    <a:pt x="108" y="1727"/>
                  </a:cubicBezTo>
                  <a:lnTo>
                    <a:pt x="120" y="1727"/>
                  </a:lnTo>
                  <a:cubicBezTo>
                    <a:pt x="144" y="1715"/>
                    <a:pt x="156" y="1691"/>
                    <a:pt x="156" y="1668"/>
                  </a:cubicBezTo>
                  <a:cubicBezTo>
                    <a:pt x="144" y="1608"/>
                    <a:pt x="132" y="1549"/>
                    <a:pt x="120" y="1489"/>
                  </a:cubicBezTo>
                  <a:cubicBezTo>
                    <a:pt x="120" y="1465"/>
                    <a:pt x="96" y="1453"/>
                    <a:pt x="72" y="1453"/>
                  </a:cubicBezTo>
                  <a:close/>
                  <a:moveTo>
                    <a:pt x="3466" y="1724"/>
                  </a:moveTo>
                  <a:cubicBezTo>
                    <a:pt x="3462" y="1724"/>
                    <a:pt x="3458" y="1725"/>
                    <a:pt x="3454" y="1727"/>
                  </a:cubicBezTo>
                  <a:cubicBezTo>
                    <a:pt x="3394" y="1727"/>
                    <a:pt x="3323" y="1739"/>
                    <a:pt x="3263" y="1775"/>
                  </a:cubicBezTo>
                  <a:cubicBezTo>
                    <a:pt x="3239" y="1787"/>
                    <a:pt x="3227" y="1811"/>
                    <a:pt x="3239" y="1834"/>
                  </a:cubicBezTo>
                  <a:cubicBezTo>
                    <a:pt x="3239" y="1858"/>
                    <a:pt x="3263" y="1858"/>
                    <a:pt x="3275" y="1858"/>
                  </a:cubicBezTo>
                  <a:lnTo>
                    <a:pt x="3299" y="1858"/>
                  </a:lnTo>
                  <a:cubicBezTo>
                    <a:pt x="3358" y="1834"/>
                    <a:pt x="3406" y="1811"/>
                    <a:pt x="3454" y="1811"/>
                  </a:cubicBezTo>
                  <a:cubicBezTo>
                    <a:pt x="3477" y="1811"/>
                    <a:pt x="3501" y="1787"/>
                    <a:pt x="3501" y="1763"/>
                  </a:cubicBezTo>
                  <a:cubicBezTo>
                    <a:pt x="3501" y="1743"/>
                    <a:pt x="3485" y="1724"/>
                    <a:pt x="3466" y="1724"/>
                  </a:cubicBezTo>
                  <a:close/>
                  <a:moveTo>
                    <a:pt x="5600" y="1711"/>
                  </a:moveTo>
                  <a:cubicBezTo>
                    <a:pt x="5580" y="1711"/>
                    <a:pt x="5561" y="1722"/>
                    <a:pt x="5561" y="1739"/>
                  </a:cubicBezTo>
                  <a:cubicBezTo>
                    <a:pt x="5537" y="1799"/>
                    <a:pt x="5501" y="1846"/>
                    <a:pt x="5478" y="1906"/>
                  </a:cubicBezTo>
                  <a:cubicBezTo>
                    <a:pt x="5466" y="1918"/>
                    <a:pt x="5466" y="1953"/>
                    <a:pt x="5490" y="1965"/>
                  </a:cubicBezTo>
                  <a:cubicBezTo>
                    <a:pt x="5501" y="1965"/>
                    <a:pt x="5501" y="1977"/>
                    <a:pt x="5513" y="1977"/>
                  </a:cubicBezTo>
                  <a:cubicBezTo>
                    <a:pt x="5525" y="1977"/>
                    <a:pt x="5549" y="1965"/>
                    <a:pt x="5549" y="1953"/>
                  </a:cubicBezTo>
                  <a:cubicBezTo>
                    <a:pt x="5585" y="1894"/>
                    <a:pt x="5620" y="1834"/>
                    <a:pt x="5644" y="1775"/>
                  </a:cubicBezTo>
                  <a:cubicBezTo>
                    <a:pt x="5656" y="1751"/>
                    <a:pt x="5644" y="1727"/>
                    <a:pt x="5620" y="1715"/>
                  </a:cubicBezTo>
                  <a:cubicBezTo>
                    <a:pt x="5614" y="1712"/>
                    <a:pt x="5607" y="1711"/>
                    <a:pt x="5600" y="1711"/>
                  </a:cubicBezTo>
                  <a:close/>
                  <a:moveTo>
                    <a:pt x="3627" y="1779"/>
                  </a:moveTo>
                  <a:cubicBezTo>
                    <a:pt x="3614" y="1779"/>
                    <a:pt x="3603" y="1785"/>
                    <a:pt x="3596" y="1799"/>
                  </a:cubicBezTo>
                  <a:cubicBezTo>
                    <a:pt x="3573" y="1811"/>
                    <a:pt x="3573" y="1846"/>
                    <a:pt x="3596" y="1858"/>
                  </a:cubicBezTo>
                  <a:cubicBezTo>
                    <a:pt x="3632" y="1894"/>
                    <a:pt x="3656" y="1941"/>
                    <a:pt x="3668" y="2001"/>
                  </a:cubicBezTo>
                  <a:cubicBezTo>
                    <a:pt x="3668" y="2013"/>
                    <a:pt x="3692" y="2037"/>
                    <a:pt x="3715" y="2037"/>
                  </a:cubicBezTo>
                  <a:cubicBezTo>
                    <a:pt x="3715" y="2037"/>
                    <a:pt x="3715" y="2025"/>
                    <a:pt x="3715" y="2025"/>
                  </a:cubicBezTo>
                  <a:cubicBezTo>
                    <a:pt x="3739" y="2025"/>
                    <a:pt x="3763" y="2001"/>
                    <a:pt x="3751" y="1977"/>
                  </a:cubicBezTo>
                  <a:cubicBezTo>
                    <a:pt x="3739" y="1894"/>
                    <a:pt x="3704" y="1834"/>
                    <a:pt x="3656" y="1787"/>
                  </a:cubicBezTo>
                  <a:cubicBezTo>
                    <a:pt x="3646" y="1782"/>
                    <a:pt x="3636" y="1779"/>
                    <a:pt x="3627" y="1779"/>
                  </a:cubicBezTo>
                  <a:close/>
                  <a:moveTo>
                    <a:pt x="163" y="1818"/>
                  </a:moveTo>
                  <a:cubicBezTo>
                    <a:pt x="156" y="1818"/>
                    <a:pt x="150" y="1819"/>
                    <a:pt x="144" y="1822"/>
                  </a:cubicBezTo>
                  <a:cubicBezTo>
                    <a:pt x="120" y="1822"/>
                    <a:pt x="108" y="1846"/>
                    <a:pt x="120" y="1870"/>
                  </a:cubicBezTo>
                  <a:cubicBezTo>
                    <a:pt x="144" y="1930"/>
                    <a:pt x="167" y="1989"/>
                    <a:pt x="191" y="2049"/>
                  </a:cubicBezTo>
                  <a:cubicBezTo>
                    <a:pt x="191" y="2072"/>
                    <a:pt x="215" y="2072"/>
                    <a:pt x="227" y="2072"/>
                  </a:cubicBezTo>
                  <a:lnTo>
                    <a:pt x="251" y="2072"/>
                  </a:lnTo>
                  <a:cubicBezTo>
                    <a:pt x="263" y="2061"/>
                    <a:pt x="275" y="2037"/>
                    <a:pt x="263" y="2013"/>
                  </a:cubicBezTo>
                  <a:cubicBezTo>
                    <a:pt x="239" y="1953"/>
                    <a:pt x="227" y="1906"/>
                    <a:pt x="203" y="1846"/>
                  </a:cubicBezTo>
                  <a:cubicBezTo>
                    <a:pt x="194" y="1829"/>
                    <a:pt x="179" y="1818"/>
                    <a:pt x="163" y="1818"/>
                  </a:cubicBezTo>
                  <a:close/>
                  <a:moveTo>
                    <a:pt x="3126" y="1868"/>
                  </a:moveTo>
                  <a:cubicBezTo>
                    <a:pt x="3116" y="1868"/>
                    <a:pt x="3106" y="1872"/>
                    <a:pt x="3096" y="1882"/>
                  </a:cubicBezTo>
                  <a:cubicBezTo>
                    <a:pt x="3037" y="1930"/>
                    <a:pt x="2989" y="1977"/>
                    <a:pt x="2965" y="2025"/>
                  </a:cubicBezTo>
                  <a:cubicBezTo>
                    <a:pt x="2953" y="2049"/>
                    <a:pt x="2965" y="2084"/>
                    <a:pt x="2977" y="2096"/>
                  </a:cubicBezTo>
                  <a:lnTo>
                    <a:pt x="3001" y="2096"/>
                  </a:lnTo>
                  <a:cubicBezTo>
                    <a:pt x="3025" y="2096"/>
                    <a:pt x="3037" y="2096"/>
                    <a:pt x="3049" y="2072"/>
                  </a:cubicBezTo>
                  <a:cubicBezTo>
                    <a:pt x="3061" y="2037"/>
                    <a:pt x="3108" y="1989"/>
                    <a:pt x="3156" y="1953"/>
                  </a:cubicBezTo>
                  <a:cubicBezTo>
                    <a:pt x="3168" y="1930"/>
                    <a:pt x="3180" y="1906"/>
                    <a:pt x="3156" y="1882"/>
                  </a:cubicBezTo>
                  <a:cubicBezTo>
                    <a:pt x="3149" y="1875"/>
                    <a:pt x="3138" y="1868"/>
                    <a:pt x="3126" y="1868"/>
                  </a:cubicBezTo>
                  <a:close/>
                  <a:moveTo>
                    <a:pt x="5406" y="2029"/>
                  </a:moveTo>
                  <a:cubicBezTo>
                    <a:pt x="5393" y="2029"/>
                    <a:pt x="5377" y="2035"/>
                    <a:pt x="5370" y="2049"/>
                  </a:cubicBezTo>
                  <a:cubicBezTo>
                    <a:pt x="5335" y="2096"/>
                    <a:pt x="5287" y="2132"/>
                    <a:pt x="5251" y="2180"/>
                  </a:cubicBezTo>
                  <a:cubicBezTo>
                    <a:pt x="5228" y="2192"/>
                    <a:pt x="5228" y="2215"/>
                    <a:pt x="5239" y="2239"/>
                  </a:cubicBezTo>
                  <a:cubicBezTo>
                    <a:pt x="5251" y="2251"/>
                    <a:pt x="5263" y="2251"/>
                    <a:pt x="5275" y="2251"/>
                  </a:cubicBezTo>
                  <a:cubicBezTo>
                    <a:pt x="5287" y="2251"/>
                    <a:pt x="5299" y="2251"/>
                    <a:pt x="5311" y="2239"/>
                  </a:cubicBezTo>
                  <a:cubicBezTo>
                    <a:pt x="5359" y="2203"/>
                    <a:pt x="5406" y="2156"/>
                    <a:pt x="5442" y="2108"/>
                  </a:cubicBezTo>
                  <a:cubicBezTo>
                    <a:pt x="5454" y="2084"/>
                    <a:pt x="5454" y="2061"/>
                    <a:pt x="5430" y="2037"/>
                  </a:cubicBezTo>
                  <a:cubicBezTo>
                    <a:pt x="5425" y="2032"/>
                    <a:pt x="5416" y="2029"/>
                    <a:pt x="5406" y="2029"/>
                  </a:cubicBezTo>
                  <a:close/>
                  <a:moveTo>
                    <a:pt x="320" y="2148"/>
                  </a:moveTo>
                  <a:cubicBezTo>
                    <a:pt x="308" y="2148"/>
                    <a:pt x="296" y="2151"/>
                    <a:pt x="286" y="2156"/>
                  </a:cubicBezTo>
                  <a:cubicBezTo>
                    <a:pt x="263" y="2168"/>
                    <a:pt x="263" y="2192"/>
                    <a:pt x="275" y="2215"/>
                  </a:cubicBezTo>
                  <a:cubicBezTo>
                    <a:pt x="310" y="2275"/>
                    <a:pt x="334" y="2322"/>
                    <a:pt x="382" y="2382"/>
                  </a:cubicBezTo>
                  <a:cubicBezTo>
                    <a:pt x="382" y="2394"/>
                    <a:pt x="394" y="2394"/>
                    <a:pt x="417" y="2394"/>
                  </a:cubicBezTo>
                  <a:cubicBezTo>
                    <a:pt x="417" y="2394"/>
                    <a:pt x="429" y="2394"/>
                    <a:pt x="441" y="2382"/>
                  </a:cubicBezTo>
                  <a:cubicBezTo>
                    <a:pt x="465" y="2370"/>
                    <a:pt x="465" y="2346"/>
                    <a:pt x="453" y="2322"/>
                  </a:cubicBezTo>
                  <a:cubicBezTo>
                    <a:pt x="417" y="2275"/>
                    <a:pt x="382" y="2227"/>
                    <a:pt x="358" y="2168"/>
                  </a:cubicBezTo>
                  <a:cubicBezTo>
                    <a:pt x="351" y="2154"/>
                    <a:pt x="336" y="2148"/>
                    <a:pt x="320" y="2148"/>
                  </a:cubicBezTo>
                  <a:close/>
                  <a:moveTo>
                    <a:pt x="3715" y="2120"/>
                  </a:moveTo>
                  <a:cubicBezTo>
                    <a:pt x="3704" y="2120"/>
                    <a:pt x="3668" y="2144"/>
                    <a:pt x="3668" y="2168"/>
                  </a:cubicBezTo>
                  <a:cubicBezTo>
                    <a:pt x="3668" y="2215"/>
                    <a:pt x="3656" y="2275"/>
                    <a:pt x="3632" y="2334"/>
                  </a:cubicBezTo>
                  <a:cubicBezTo>
                    <a:pt x="3620" y="2358"/>
                    <a:pt x="3644" y="2382"/>
                    <a:pt x="3668" y="2394"/>
                  </a:cubicBezTo>
                  <a:lnTo>
                    <a:pt x="3680" y="2394"/>
                  </a:lnTo>
                  <a:cubicBezTo>
                    <a:pt x="3704" y="2394"/>
                    <a:pt x="3715" y="2382"/>
                    <a:pt x="3715" y="2358"/>
                  </a:cubicBezTo>
                  <a:cubicBezTo>
                    <a:pt x="3739" y="2299"/>
                    <a:pt x="3751" y="2239"/>
                    <a:pt x="3763" y="2180"/>
                  </a:cubicBezTo>
                  <a:cubicBezTo>
                    <a:pt x="3763" y="2144"/>
                    <a:pt x="3751" y="2132"/>
                    <a:pt x="3715" y="2120"/>
                  </a:cubicBezTo>
                  <a:close/>
                  <a:moveTo>
                    <a:pt x="2983" y="2187"/>
                  </a:moveTo>
                  <a:cubicBezTo>
                    <a:pt x="2977" y="2187"/>
                    <a:pt x="2971" y="2189"/>
                    <a:pt x="2965" y="2192"/>
                  </a:cubicBezTo>
                  <a:cubicBezTo>
                    <a:pt x="2942" y="2192"/>
                    <a:pt x="2930" y="2215"/>
                    <a:pt x="2930" y="2239"/>
                  </a:cubicBezTo>
                  <a:cubicBezTo>
                    <a:pt x="2942" y="2299"/>
                    <a:pt x="2977" y="2370"/>
                    <a:pt x="3025" y="2418"/>
                  </a:cubicBezTo>
                  <a:cubicBezTo>
                    <a:pt x="3037" y="2430"/>
                    <a:pt x="3049" y="2442"/>
                    <a:pt x="3061" y="2442"/>
                  </a:cubicBezTo>
                  <a:cubicBezTo>
                    <a:pt x="3073" y="2442"/>
                    <a:pt x="3084" y="2430"/>
                    <a:pt x="3096" y="2430"/>
                  </a:cubicBezTo>
                  <a:cubicBezTo>
                    <a:pt x="3120" y="2406"/>
                    <a:pt x="3120" y="2382"/>
                    <a:pt x="3096" y="2358"/>
                  </a:cubicBezTo>
                  <a:cubicBezTo>
                    <a:pt x="3061" y="2311"/>
                    <a:pt x="3037" y="2263"/>
                    <a:pt x="3025" y="2227"/>
                  </a:cubicBezTo>
                  <a:cubicBezTo>
                    <a:pt x="3016" y="2200"/>
                    <a:pt x="3000" y="2187"/>
                    <a:pt x="2983" y="2187"/>
                  </a:cubicBezTo>
                  <a:close/>
                  <a:moveTo>
                    <a:pt x="5137" y="2279"/>
                  </a:moveTo>
                  <a:cubicBezTo>
                    <a:pt x="5128" y="2279"/>
                    <a:pt x="5118" y="2282"/>
                    <a:pt x="5109" y="2287"/>
                  </a:cubicBezTo>
                  <a:cubicBezTo>
                    <a:pt x="5073" y="2311"/>
                    <a:pt x="5025" y="2334"/>
                    <a:pt x="4989" y="2370"/>
                  </a:cubicBezTo>
                  <a:lnTo>
                    <a:pt x="4954" y="2382"/>
                  </a:lnTo>
                  <a:cubicBezTo>
                    <a:pt x="4930" y="2394"/>
                    <a:pt x="4930" y="2418"/>
                    <a:pt x="4942" y="2442"/>
                  </a:cubicBezTo>
                  <a:cubicBezTo>
                    <a:pt x="4942" y="2453"/>
                    <a:pt x="4966" y="2465"/>
                    <a:pt x="4978" y="2465"/>
                  </a:cubicBezTo>
                  <a:lnTo>
                    <a:pt x="5001" y="2465"/>
                  </a:lnTo>
                  <a:lnTo>
                    <a:pt x="5025" y="2442"/>
                  </a:lnTo>
                  <a:cubicBezTo>
                    <a:pt x="5073" y="2418"/>
                    <a:pt x="5120" y="2394"/>
                    <a:pt x="5156" y="2358"/>
                  </a:cubicBezTo>
                  <a:cubicBezTo>
                    <a:pt x="5180" y="2346"/>
                    <a:pt x="5192" y="2322"/>
                    <a:pt x="5168" y="2299"/>
                  </a:cubicBezTo>
                  <a:cubicBezTo>
                    <a:pt x="5161" y="2285"/>
                    <a:pt x="5150" y="2279"/>
                    <a:pt x="5137" y="2279"/>
                  </a:cubicBezTo>
                  <a:close/>
                  <a:moveTo>
                    <a:pt x="4818" y="2461"/>
                  </a:moveTo>
                  <a:cubicBezTo>
                    <a:pt x="4812" y="2461"/>
                    <a:pt x="4805" y="2462"/>
                    <a:pt x="4799" y="2465"/>
                  </a:cubicBezTo>
                  <a:cubicBezTo>
                    <a:pt x="4739" y="2489"/>
                    <a:pt x="4680" y="2513"/>
                    <a:pt x="4632" y="2525"/>
                  </a:cubicBezTo>
                  <a:cubicBezTo>
                    <a:pt x="4597" y="2537"/>
                    <a:pt x="4585" y="2561"/>
                    <a:pt x="4597" y="2584"/>
                  </a:cubicBezTo>
                  <a:cubicBezTo>
                    <a:pt x="4608" y="2608"/>
                    <a:pt x="4620" y="2620"/>
                    <a:pt x="4644" y="2620"/>
                  </a:cubicBezTo>
                  <a:lnTo>
                    <a:pt x="4656" y="2620"/>
                  </a:lnTo>
                  <a:cubicBezTo>
                    <a:pt x="4716" y="2596"/>
                    <a:pt x="4775" y="2573"/>
                    <a:pt x="4835" y="2549"/>
                  </a:cubicBezTo>
                  <a:cubicBezTo>
                    <a:pt x="4858" y="2537"/>
                    <a:pt x="4870" y="2513"/>
                    <a:pt x="4858" y="2489"/>
                  </a:cubicBezTo>
                  <a:cubicBezTo>
                    <a:pt x="4850" y="2472"/>
                    <a:pt x="4835" y="2461"/>
                    <a:pt x="4818" y="2461"/>
                  </a:cubicBezTo>
                  <a:close/>
                  <a:moveTo>
                    <a:pt x="3206" y="2458"/>
                  </a:moveTo>
                  <a:cubicBezTo>
                    <a:pt x="3190" y="2458"/>
                    <a:pt x="3175" y="2463"/>
                    <a:pt x="3168" y="2477"/>
                  </a:cubicBezTo>
                  <a:cubicBezTo>
                    <a:pt x="3156" y="2501"/>
                    <a:pt x="3168" y="2537"/>
                    <a:pt x="3192" y="2549"/>
                  </a:cubicBezTo>
                  <a:cubicBezTo>
                    <a:pt x="3239" y="2573"/>
                    <a:pt x="3299" y="2608"/>
                    <a:pt x="3358" y="2632"/>
                  </a:cubicBezTo>
                  <a:lnTo>
                    <a:pt x="3370" y="2632"/>
                  </a:lnTo>
                  <a:cubicBezTo>
                    <a:pt x="3394" y="2632"/>
                    <a:pt x="3406" y="2620"/>
                    <a:pt x="3418" y="2596"/>
                  </a:cubicBezTo>
                  <a:cubicBezTo>
                    <a:pt x="3430" y="2584"/>
                    <a:pt x="3418" y="2549"/>
                    <a:pt x="3394" y="2537"/>
                  </a:cubicBezTo>
                  <a:cubicBezTo>
                    <a:pt x="3334" y="2525"/>
                    <a:pt x="3287" y="2489"/>
                    <a:pt x="3239" y="2465"/>
                  </a:cubicBezTo>
                  <a:cubicBezTo>
                    <a:pt x="3229" y="2460"/>
                    <a:pt x="3217" y="2458"/>
                    <a:pt x="3206" y="2458"/>
                  </a:cubicBezTo>
                  <a:close/>
                  <a:moveTo>
                    <a:pt x="524" y="2446"/>
                  </a:moveTo>
                  <a:cubicBezTo>
                    <a:pt x="515" y="2446"/>
                    <a:pt x="506" y="2449"/>
                    <a:pt x="501" y="2453"/>
                  </a:cubicBezTo>
                  <a:cubicBezTo>
                    <a:pt x="477" y="2477"/>
                    <a:pt x="477" y="2501"/>
                    <a:pt x="489" y="2525"/>
                  </a:cubicBezTo>
                  <a:cubicBezTo>
                    <a:pt x="537" y="2573"/>
                    <a:pt x="584" y="2620"/>
                    <a:pt x="632" y="2656"/>
                  </a:cubicBezTo>
                  <a:cubicBezTo>
                    <a:pt x="632" y="2668"/>
                    <a:pt x="644" y="2668"/>
                    <a:pt x="656" y="2668"/>
                  </a:cubicBezTo>
                  <a:cubicBezTo>
                    <a:pt x="667" y="2668"/>
                    <a:pt x="679" y="2668"/>
                    <a:pt x="691" y="2656"/>
                  </a:cubicBezTo>
                  <a:cubicBezTo>
                    <a:pt x="715" y="2632"/>
                    <a:pt x="703" y="2608"/>
                    <a:pt x="691" y="2584"/>
                  </a:cubicBezTo>
                  <a:cubicBezTo>
                    <a:pt x="644" y="2549"/>
                    <a:pt x="608" y="2501"/>
                    <a:pt x="560" y="2465"/>
                  </a:cubicBezTo>
                  <a:cubicBezTo>
                    <a:pt x="553" y="2451"/>
                    <a:pt x="538" y="2446"/>
                    <a:pt x="524" y="2446"/>
                  </a:cubicBezTo>
                  <a:close/>
                  <a:moveTo>
                    <a:pt x="4473" y="2580"/>
                  </a:moveTo>
                  <a:cubicBezTo>
                    <a:pt x="4466" y="2580"/>
                    <a:pt x="4460" y="2581"/>
                    <a:pt x="4454" y="2584"/>
                  </a:cubicBezTo>
                  <a:cubicBezTo>
                    <a:pt x="4394" y="2596"/>
                    <a:pt x="4335" y="2608"/>
                    <a:pt x="4275" y="2620"/>
                  </a:cubicBezTo>
                  <a:cubicBezTo>
                    <a:pt x="4251" y="2620"/>
                    <a:pt x="4239" y="2644"/>
                    <a:pt x="4239" y="2668"/>
                  </a:cubicBezTo>
                  <a:cubicBezTo>
                    <a:pt x="4239" y="2692"/>
                    <a:pt x="4263" y="2703"/>
                    <a:pt x="4287" y="2703"/>
                  </a:cubicBezTo>
                  <a:cubicBezTo>
                    <a:pt x="4358" y="2703"/>
                    <a:pt x="4418" y="2680"/>
                    <a:pt x="4477" y="2668"/>
                  </a:cubicBezTo>
                  <a:cubicBezTo>
                    <a:pt x="4501" y="2668"/>
                    <a:pt x="4513" y="2644"/>
                    <a:pt x="4513" y="2608"/>
                  </a:cubicBezTo>
                  <a:cubicBezTo>
                    <a:pt x="4504" y="2591"/>
                    <a:pt x="4489" y="2580"/>
                    <a:pt x="4473" y="2580"/>
                  </a:cubicBezTo>
                  <a:close/>
                  <a:moveTo>
                    <a:pt x="3606" y="2473"/>
                  </a:moveTo>
                  <a:cubicBezTo>
                    <a:pt x="3591" y="2473"/>
                    <a:pt x="3569" y="2484"/>
                    <a:pt x="3561" y="2501"/>
                  </a:cubicBezTo>
                  <a:cubicBezTo>
                    <a:pt x="3537" y="2549"/>
                    <a:pt x="3501" y="2596"/>
                    <a:pt x="3465" y="2644"/>
                  </a:cubicBezTo>
                  <a:cubicBezTo>
                    <a:pt x="3454" y="2668"/>
                    <a:pt x="3454" y="2692"/>
                    <a:pt x="3477" y="2703"/>
                  </a:cubicBezTo>
                  <a:cubicBezTo>
                    <a:pt x="3487" y="2714"/>
                    <a:pt x="3497" y="2717"/>
                    <a:pt x="3507" y="2717"/>
                  </a:cubicBezTo>
                  <a:cubicBezTo>
                    <a:pt x="3519" y="2717"/>
                    <a:pt x="3530" y="2710"/>
                    <a:pt x="3537" y="2703"/>
                  </a:cubicBezTo>
                  <a:cubicBezTo>
                    <a:pt x="3537" y="2692"/>
                    <a:pt x="3549" y="2692"/>
                    <a:pt x="3549" y="2692"/>
                  </a:cubicBezTo>
                  <a:cubicBezTo>
                    <a:pt x="3608" y="2703"/>
                    <a:pt x="3668" y="2715"/>
                    <a:pt x="3727" y="2715"/>
                  </a:cubicBezTo>
                  <a:cubicBezTo>
                    <a:pt x="3751" y="2715"/>
                    <a:pt x="3775" y="2703"/>
                    <a:pt x="3775" y="2680"/>
                  </a:cubicBezTo>
                  <a:cubicBezTo>
                    <a:pt x="3787" y="2656"/>
                    <a:pt x="3763" y="2632"/>
                    <a:pt x="3739" y="2632"/>
                  </a:cubicBezTo>
                  <a:cubicBezTo>
                    <a:pt x="3692" y="2620"/>
                    <a:pt x="3656" y="2620"/>
                    <a:pt x="3608" y="2608"/>
                  </a:cubicBezTo>
                  <a:cubicBezTo>
                    <a:pt x="3620" y="2584"/>
                    <a:pt x="3632" y="2561"/>
                    <a:pt x="3644" y="2537"/>
                  </a:cubicBezTo>
                  <a:cubicBezTo>
                    <a:pt x="3656" y="2513"/>
                    <a:pt x="3644" y="2489"/>
                    <a:pt x="3620" y="2477"/>
                  </a:cubicBezTo>
                  <a:cubicBezTo>
                    <a:pt x="3617" y="2474"/>
                    <a:pt x="3612" y="2473"/>
                    <a:pt x="3606" y="2473"/>
                  </a:cubicBezTo>
                  <a:close/>
                  <a:moveTo>
                    <a:pt x="4096" y="2632"/>
                  </a:moveTo>
                  <a:cubicBezTo>
                    <a:pt x="4037" y="2644"/>
                    <a:pt x="3977" y="2644"/>
                    <a:pt x="3918" y="2644"/>
                  </a:cubicBezTo>
                  <a:cubicBezTo>
                    <a:pt x="3894" y="2644"/>
                    <a:pt x="3870" y="2656"/>
                    <a:pt x="3870" y="2680"/>
                  </a:cubicBezTo>
                  <a:cubicBezTo>
                    <a:pt x="3870" y="2715"/>
                    <a:pt x="3894" y="2727"/>
                    <a:pt x="3918" y="2727"/>
                  </a:cubicBezTo>
                  <a:lnTo>
                    <a:pt x="4108" y="2727"/>
                  </a:lnTo>
                  <a:cubicBezTo>
                    <a:pt x="4132" y="2727"/>
                    <a:pt x="4144" y="2703"/>
                    <a:pt x="4144" y="2680"/>
                  </a:cubicBezTo>
                  <a:cubicBezTo>
                    <a:pt x="4144" y="2656"/>
                    <a:pt x="4120" y="2632"/>
                    <a:pt x="4096" y="2632"/>
                  </a:cubicBezTo>
                  <a:close/>
                  <a:moveTo>
                    <a:pt x="799" y="2696"/>
                  </a:moveTo>
                  <a:cubicBezTo>
                    <a:pt x="785" y="2696"/>
                    <a:pt x="770" y="2701"/>
                    <a:pt x="763" y="2715"/>
                  </a:cubicBezTo>
                  <a:cubicBezTo>
                    <a:pt x="751" y="2739"/>
                    <a:pt x="751" y="2763"/>
                    <a:pt x="775" y="2775"/>
                  </a:cubicBezTo>
                  <a:cubicBezTo>
                    <a:pt x="822" y="2811"/>
                    <a:pt x="882" y="2846"/>
                    <a:pt x="929" y="2882"/>
                  </a:cubicBezTo>
                  <a:cubicBezTo>
                    <a:pt x="941" y="2882"/>
                    <a:pt x="953" y="2894"/>
                    <a:pt x="953" y="2894"/>
                  </a:cubicBezTo>
                  <a:cubicBezTo>
                    <a:pt x="977" y="2894"/>
                    <a:pt x="989" y="2882"/>
                    <a:pt x="989" y="2870"/>
                  </a:cubicBezTo>
                  <a:cubicBezTo>
                    <a:pt x="1013" y="2846"/>
                    <a:pt x="1001" y="2823"/>
                    <a:pt x="977" y="2799"/>
                  </a:cubicBezTo>
                  <a:cubicBezTo>
                    <a:pt x="929" y="2775"/>
                    <a:pt x="870" y="2739"/>
                    <a:pt x="822" y="2703"/>
                  </a:cubicBezTo>
                  <a:cubicBezTo>
                    <a:pt x="817" y="2699"/>
                    <a:pt x="808" y="2696"/>
                    <a:pt x="799" y="2696"/>
                  </a:cubicBezTo>
                  <a:close/>
                  <a:moveTo>
                    <a:pt x="3377" y="2761"/>
                  </a:moveTo>
                  <a:cubicBezTo>
                    <a:pt x="3367" y="2761"/>
                    <a:pt x="3356" y="2765"/>
                    <a:pt x="3346" y="2775"/>
                  </a:cubicBezTo>
                  <a:cubicBezTo>
                    <a:pt x="3311" y="2811"/>
                    <a:pt x="3263" y="2858"/>
                    <a:pt x="3215" y="2882"/>
                  </a:cubicBezTo>
                  <a:cubicBezTo>
                    <a:pt x="3192" y="2906"/>
                    <a:pt x="3180" y="2930"/>
                    <a:pt x="3204" y="2954"/>
                  </a:cubicBezTo>
                  <a:cubicBezTo>
                    <a:pt x="3204" y="2965"/>
                    <a:pt x="3227" y="2965"/>
                    <a:pt x="3239" y="2965"/>
                  </a:cubicBezTo>
                  <a:lnTo>
                    <a:pt x="3263" y="2965"/>
                  </a:lnTo>
                  <a:cubicBezTo>
                    <a:pt x="3311" y="2930"/>
                    <a:pt x="3370" y="2882"/>
                    <a:pt x="3406" y="2846"/>
                  </a:cubicBezTo>
                  <a:cubicBezTo>
                    <a:pt x="3430" y="2823"/>
                    <a:pt x="3430" y="2799"/>
                    <a:pt x="3418" y="2775"/>
                  </a:cubicBezTo>
                  <a:cubicBezTo>
                    <a:pt x="3404" y="2768"/>
                    <a:pt x="3390" y="2761"/>
                    <a:pt x="3377" y="2761"/>
                  </a:cubicBezTo>
                  <a:close/>
                  <a:moveTo>
                    <a:pt x="1121" y="2889"/>
                  </a:moveTo>
                  <a:cubicBezTo>
                    <a:pt x="1101" y="2889"/>
                    <a:pt x="1081" y="2897"/>
                    <a:pt x="1072" y="2906"/>
                  </a:cubicBezTo>
                  <a:cubicBezTo>
                    <a:pt x="1060" y="2930"/>
                    <a:pt x="1072" y="2965"/>
                    <a:pt x="1096" y="2977"/>
                  </a:cubicBezTo>
                  <a:cubicBezTo>
                    <a:pt x="1156" y="3001"/>
                    <a:pt x="1215" y="3025"/>
                    <a:pt x="1275" y="3049"/>
                  </a:cubicBezTo>
                  <a:lnTo>
                    <a:pt x="1287" y="3049"/>
                  </a:lnTo>
                  <a:cubicBezTo>
                    <a:pt x="1310" y="3049"/>
                    <a:pt x="1322" y="3037"/>
                    <a:pt x="1334" y="3025"/>
                  </a:cubicBezTo>
                  <a:cubicBezTo>
                    <a:pt x="1334" y="3001"/>
                    <a:pt x="1322" y="2977"/>
                    <a:pt x="1299" y="2965"/>
                  </a:cubicBezTo>
                  <a:cubicBezTo>
                    <a:pt x="1251" y="2942"/>
                    <a:pt x="1191" y="2918"/>
                    <a:pt x="1144" y="2894"/>
                  </a:cubicBezTo>
                  <a:cubicBezTo>
                    <a:pt x="1137" y="2890"/>
                    <a:pt x="1129" y="2889"/>
                    <a:pt x="1121" y="2889"/>
                  </a:cubicBezTo>
                  <a:close/>
                  <a:moveTo>
                    <a:pt x="3080" y="2973"/>
                  </a:moveTo>
                  <a:cubicBezTo>
                    <a:pt x="3073" y="2973"/>
                    <a:pt x="3067" y="2974"/>
                    <a:pt x="3061" y="2977"/>
                  </a:cubicBezTo>
                  <a:cubicBezTo>
                    <a:pt x="3013" y="3001"/>
                    <a:pt x="2953" y="3025"/>
                    <a:pt x="2894" y="3049"/>
                  </a:cubicBezTo>
                  <a:cubicBezTo>
                    <a:pt x="2870" y="3061"/>
                    <a:pt x="2858" y="3084"/>
                    <a:pt x="2870" y="3108"/>
                  </a:cubicBezTo>
                  <a:cubicBezTo>
                    <a:pt x="2870" y="3132"/>
                    <a:pt x="2894" y="3144"/>
                    <a:pt x="2906" y="3144"/>
                  </a:cubicBezTo>
                  <a:cubicBezTo>
                    <a:pt x="2918" y="3144"/>
                    <a:pt x="2918" y="3144"/>
                    <a:pt x="2930" y="3132"/>
                  </a:cubicBezTo>
                  <a:cubicBezTo>
                    <a:pt x="2989" y="3120"/>
                    <a:pt x="3049" y="3084"/>
                    <a:pt x="3108" y="3061"/>
                  </a:cubicBezTo>
                  <a:cubicBezTo>
                    <a:pt x="3120" y="3049"/>
                    <a:pt x="3132" y="3025"/>
                    <a:pt x="3120" y="3001"/>
                  </a:cubicBezTo>
                  <a:cubicBezTo>
                    <a:pt x="3111" y="2984"/>
                    <a:pt x="3096" y="2973"/>
                    <a:pt x="3080" y="2973"/>
                  </a:cubicBezTo>
                  <a:close/>
                  <a:moveTo>
                    <a:pt x="1458" y="3020"/>
                  </a:moveTo>
                  <a:cubicBezTo>
                    <a:pt x="1441" y="3020"/>
                    <a:pt x="1426" y="3031"/>
                    <a:pt x="1418" y="3049"/>
                  </a:cubicBezTo>
                  <a:cubicBezTo>
                    <a:pt x="1406" y="3073"/>
                    <a:pt x="1429" y="3096"/>
                    <a:pt x="1453" y="3108"/>
                  </a:cubicBezTo>
                  <a:cubicBezTo>
                    <a:pt x="1501" y="3120"/>
                    <a:pt x="1560" y="3144"/>
                    <a:pt x="1632" y="3156"/>
                  </a:cubicBezTo>
                  <a:lnTo>
                    <a:pt x="1644" y="3156"/>
                  </a:lnTo>
                  <a:cubicBezTo>
                    <a:pt x="1656" y="3156"/>
                    <a:pt x="1680" y="3144"/>
                    <a:pt x="1680" y="3120"/>
                  </a:cubicBezTo>
                  <a:cubicBezTo>
                    <a:pt x="1691" y="3096"/>
                    <a:pt x="1680" y="3073"/>
                    <a:pt x="1656" y="3073"/>
                  </a:cubicBezTo>
                  <a:cubicBezTo>
                    <a:pt x="1596" y="3049"/>
                    <a:pt x="1537" y="3037"/>
                    <a:pt x="1477" y="3025"/>
                  </a:cubicBezTo>
                  <a:cubicBezTo>
                    <a:pt x="1471" y="3022"/>
                    <a:pt x="1464" y="3020"/>
                    <a:pt x="1458" y="3020"/>
                  </a:cubicBezTo>
                  <a:close/>
                  <a:moveTo>
                    <a:pt x="1809" y="3105"/>
                  </a:moveTo>
                  <a:cubicBezTo>
                    <a:pt x="1791" y="3105"/>
                    <a:pt x="1775" y="3125"/>
                    <a:pt x="1775" y="3144"/>
                  </a:cubicBezTo>
                  <a:cubicBezTo>
                    <a:pt x="1775" y="3168"/>
                    <a:pt x="1787" y="3192"/>
                    <a:pt x="1810" y="3192"/>
                  </a:cubicBezTo>
                  <a:cubicBezTo>
                    <a:pt x="1834" y="3204"/>
                    <a:pt x="1870" y="3204"/>
                    <a:pt x="1906" y="3215"/>
                  </a:cubicBezTo>
                  <a:cubicBezTo>
                    <a:pt x="1930" y="3215"/>
                    <a:pt x="1965" y="3215"/>
                    <a:pt x="2001" y="3227"/>
                  </a:cubicBezTo>
                  <a:cubicBezTo>
                    <a:pt x="2025" y="3227"/>
                    <a:pt x="2049" y="3204"/>
                    <a:pt x="2049" y="3180"/>
                  </a:cubicBezTo>
                  <a:cubicBezTo>
                    <a:pt x="2049" y="3156"/>
                    <a:pt x="2037" y="3132"/>
                    <a:pt x="2001" y="3132"/>
                  </a:cubicBezTo>
                  <a:cubicBezTo>
                    <a:pt x="1977" y="3132"/>
                    <a:pt x="1941" y="3120"/>
                    <a:pt x="1918" y="3120"/>
                  </a:cubicBezTo>
                  <a:cubicBezTo>
                    <a:pt x="1882" y="3120"/>
                    <a:pt x="1858" y="3108"/>
                    <a:pt x="1822" y="3108"/>
                  </a:cubicBezTo>
                  <a:cubicBezTo>
                    <a:pt x="1818" y="3106"/>
                    <a:pt x="1814" y="3105"/>
                    <a:pt x="1809" y="3105"/>
                  </a:cubicBezTo>
                  <a:close/>
                  <a:moveTo>
                    <a:pt x="2727" y="3096"/>
                  </a:moveTo>
                  <a:cubicBezTo>
                    <a:pt x="2668" y="3120"/>
                    <a:pt x="2608" y="3120"/>
                    <a:pt x="2549" y="3132"/>
                  </a:cubicBezTo>
                  <a:cubicBezTo>
                    <a:pt x="2525" y="3132"/>
                    <a:pt x="2501" y="3156"/>
                    <a:pt x="2501" y="3180"/>
                  </a:cubicBezTo>
                  <a:cubicBezTo>
                    <a:pt x="2513" y="3204"/>
                    <a:pt x="2525" y="3227"/>
                    <a:pt x="2549" y="3227"/>
                  </a:cubicBezTo>
                  <a:lnTo>
                    <a:pt x="2561" y="3227"/>
                  </a:lnTo>
                  <a:cubicBezTo>
                    <a:pt x="2620" y="3215"/>
                    <a:pt x="2680" y="3204"/>
                    <a:pt x="2739" y="3192"/>
                  </a:cubicBezTo>
                  <a:cubicBezTo>
                    <a:pt x="2775" y="3180"/>
                    <a:pt x="2787" y="3156"/>
                    <a:pt x="2775" y="3132"/>
                  </a:cubicBezTo>
                  <a:cubicBezTo>
                    <a:pt x="2775" y="3108"/>
                    <a:pt x="2751" y="3096"/>
                    <a:pt x="2727" y="3096"/>
                  </a:cubicBezTo>
                  <a:close/>
                  <a:moveTo>
                    <a:pt x="2180" y="3144"/>
                  </a:moveTo>
                  <a:cubicBezTo>
                    <a:pt x="2168" y="3144"/>
                    <a:pt x="2144" y="3168"/>
                    <a:pt x="2132" y="3192"/>
                  </a:cubicBezTo>
                  <a:cubicBezTo>
                    <a:pt x="2132" y="3215"/>
                    <a:pt x="2156" y="3239"/>
                    <a:pt x="2180" y="3239"/>
                  </a:cubicBezTo>
                  <a:lnTo>
                    <a:pt x="2370" y="3239"/>
                  </a:lnTo>
                  <a:cubicBezTo>
                    <a:pt x="2394" y="3239"/>
                    <a:pt x="2418" y="3215"/>
                    <a:pt x="2418" y="3192"/>
                  </a:cubicBezTo>
                  <a:cubicBezTo>
                    <a:pt x="2418" y="3168"/>
                    <a:pt x="2394" y="3144"/>
                    <a:pt x="2370" y="314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3" name="Google Shape;1143;p14"/>
            <p:cNvSpPr/>
            <p:nvPr/>
          </p:nvSpPr>
          <p:spPr>
            <a:xfrm>
              <a:off x="2038942" y="1896738"/>
              <a:ext cx="145646" cy="55387"/>
            </a:xfrm>
            <a:custGeom>
              <a:avLst/>
              <a:gdLst/>
              <a:ahLst/>
              <a:cxnLst/>
              <a:rect l="l" t="t" r="r" b="b"/>
              <a:pathLst>
                <a:path w="4728" h="1798" extrusionOk="0">
                  <a:moveTo>
                    <a:pt x="1668" y="0"/>
                  </a:moveTo>
                  <a:cubicBezTo>
                    <a:pt x="1608" y="0"/>
                    <a:pt x="1549" y="12"/>
                    <a:pt x="1477" y="24"/>
                  </a:cubicBezTo>
                  <a:cubicBezTo>
                    <a:pt x="1453" y="24"/>
                    <a:pt x="1441" y="48"/>
                    <a:pt x="1441" y="72"/>
                  </a:cubicBezTo>
                  <a:cubicBezTo>
                    <a:pt x="1453" y="95"/>
                    <a:pt x="1465" y="107"/>
                    <a:pt x="1489" y="107"/>
                  </a:cubicBezTo>
                  <a:lnTo>
                    <a:pt x="1501" y="107"/>
                  </a:lnTo>
                  <a:cubicBezTo>
                    <a:pt x="1560" y="95"/>
                    <a:pt x="1620" y="95"/>
                    <a:pt x="1679" y="95"/>
                  </a:cubicBezTo>
                  <a:cubicBezTo>
                    <a:pt x="1703" y="95"/>
                    <a:pt x="1715" y="72"/>
                    <a:pt x="1715" y="48"/>
                  </a:cubicBezTo>
                  <a:cubicBezTo>
                    <a:pt x="1715" y="24"/>
                    <a:pt x="1691" y="0"/>
                    <a:pt x="1668" y="0"/>
                  </a:cubicBezTo>
                  <a:close/>
                  <a:moveTo>
                    <a:pt x="1858" y="12"/>
                  </a:moveTo>
                  <a:cubicBezTo>
                    <a:pt x="1834" y="12"/>
                    <a:pt x="1810" y="24"/>
                    <a:pt x="1810" y="48"/>
                  </a:cubicBezTo>
                  <a:cubicBezTo>
                    <a:pt x="1810" y="72"/>
                    <a:pt x="1822" y="95"/>
                    <a:pt x="1846" y="107"/>
                  </a:cubicBezTo>
                  <a:cubicBezTo>
                    <a:pt x="1906" y="119"/>
                    <a:pt x="1965" y="131"/>
                    <a:pt x="2013" y="155"/>
                  </a:cubicBezTo>
                  <a:lnTo>
                    <a:pt x="2037" y="155"/>
                  </a:lnTo>
                  <a:cubicBezTo>
                    <a:pt x="2049" y="155"/>
                    <a:pt x="2072" y="143"/>
                    <a:pt x="2072" y="131"/>
                  </a:cubicBezTo>
                  <a:cubicBezTo>
                    <a:pt x="2084" y="107"/>
                    <a:pt x="2072" y="72"/>
                    <a:pt x="2049" y="72"/>
                  </a:cubicBezTo>
                  <a:cubicBezTo>
                    <a:pt x="1989" y="48"/>
                    <a:pt x="1930" y="24"/>
                    <a:pt x="1858" y="12"/>
                  </a:cubicBezTo>
                  <a:close/>
                  <a:moveTo>
                    <a:pt x="1317" y="67"/>
                  </a:moveTo>
                  <a:cubicBezTo>
                    <a:pt x="1311" y="67"/>
                    <a:pt x="1305" y="68"/>
                    <a:pt x="1298" y="72"/>
                  </a:cubicBezTo>
                  <a:cubicBezTo>
                    <a:pt x="1239" y="95"/>
                    <a:pt x="1179" y="119"/>
                    <a:pt x="1120" y="143"/>
                  </a:cubicBezTo>
                  <a:cubicBezTo>
                    <a:pt x="1096" y="155"/>
                    <a:pt x="1084" y="191"/>
                    <a:pt x="1096" y="214"/>
                  </a:cubicBezTo>
                  <a:cubicBezTo>
                    <a:pt x="1108" y="226"/>
                    <a:pt x="1132" y="238"/>
                    <a:pt x="1144" y="238"/>
                  </a:cubicBezTo>
                  <a:cubicBezTo>
                    <a:pt x="1156" y="238"/>
                    <a:pt x="1156" y="238"/>
                    <a:pt x="1168" y="226"/>
                  </a:cubicBezTo>
                  <a:cubicBezTo>
                    <a:pt x="1215" y="203"/>
                    <a:pt x="1275" y="179"/>
                    <a:pt x="1322" y="155"/>
                  </a:cubicBezTo>
                  <a:cubicBezTo>
                    <a:pt x="1346" y="155"/>
                    <a:pt x="1370" y="119"/>
                    <a:pt x="1358" y="95"/>
                  </a:cubicBezTo>
                  <a:cubicBezTo>
                    <a:pt x="1349" y="78"/>
                    <a:pt x="1334" y="67"/>
                    <a:pt x="1317" y="67"/>
                  </a:cubicBezTo>
                  <a:close/>
                  <a:moveTo>
                    <a:pt x="3704" y="221"/>
                  </a:moveTo>
                  <a:cubicBezTo>
                    <a:pt x="3685" y="221"/>
                    <a:pt x="3665" y="223"/>
                    <a:pt x="3644" y="226"/>
                  </a:cubicBezTo>
                  <a:cubicBezTo>
                    <a:pt x="3620" y="226"/>
                    <a:pt x="3596" y="250"/>
                    <a:pt x="3596" y="274"/>
                  </a:cubicBezTo>
                  <a:cubicBezTo>
                    <a:pt x="3608" y="298"/>
                    <a:pt x="3632" y="322"/>
                    <a:pt x="3656" y="322"/>
                  </a:cubicBezTo>
                  <a:cubicBezTo>
                    <a:pt x="3686" y="316"/>
                    <a:pt x="3712" y="313"/>
                    <a:pt x="3739" y="313"/>
                  </a:cubicBezTo>
                  <a:cubicBezTo>
                    <a:pt x="3766" y="313"/>
                    <a:pt x="3793" y="316"/>
                    <a:pt x="3823" y="322"/>
                  </a:cubicBezTo>
                  <a:lnTo>
                    <a:pt x="3835" y="322"/>
                  </a:lnTo>
                  <a:cubicBezTo>
                    <a:pt x="3858" y="322"/>
                    <a:pt x="3870" y="310"/>
                    <a:pt x="3882" y="286"/>
                  </a:cubicBezTo>
                  <a:cubicBezTo>
                    <a:pt x="3882" y="262"/>
                    <a:pt x="3870" y="238"/>
                    <a:pt x="3835" y="238"/>
                  </a:cubicBezTo>
                  <a:cubicBezTo>
                    <a:pt x="3792" y="230"/>
                    <a:pt x="3750" y="221"/>
                    <a:pt x="3704" y="221"/>
                  </a:cubicBezTo>
                  <a:close/>
                  <a:moveTo>
                    <a:pt x="2194" y="147"/>
                  </a:moveTo>
                  <a:cubicBezTo>
                    <a:pt x="2178" y="147"/>
                    <a:pt x="2163" y="153"/>
                    <a:pt x="2156" y="167"/>
                  </a:cubicBezTo>
                  <a:cubicBezTo>
                    <a:pt x="2144" y="191"/>
                    <a:pt x="2156" y="214"/>
                    <a:pt x="2168" y="238"/>
                  </a:cubicBezTo>
                  <a:cubicBezTo>
                    <a:pt x="2215" y="262"/>
                    <a:pt x="2263" y="298"/>
                    <a:pt x="2311" y="345"/>
                  </a:cubicBezTo>
                  <a:cubicBezTo>
                    <a:pt x="2322" y="345"/>
                    <a:pt x="2334" y="357"/>
                    <a:pt x="2346" y="357"/>
                  </a:cubicBezTo>
                  <a:cubicBezTo>
                    <a:pt x="2358" y="357"/>
                    <a:pt x="2370" y="345"/>
                    <a:pt x="2382" y="334"/>
                  </a:cubicBezTo>
                  <a:cubicBezTo>
                    <a:pt x="2394" y="310"/>
                    <a:pt x="2394" y="286"/>
                    <a:pt x="2370" y="262"/>
                  </a:cubicBezTo>
                  <a:cubicBezTo>
                    <a:pt x="2322" y="226"/>
                    <a:pt x="2275" y="191"/>
                    <a:pt x="2227" y="155"/>
                  </a:cubicBezTo>
                  <a:cubicBezTo>
                    <a:pt x="2217" y="150"/>
                    <a:pt x="2205" y="147"/>
                    <a:pt x="2194" y="147"/>
                  </a:cubicBezTo>
                  <a:close/>
                  <a:moveTo>
                    <a:pt x="986" y="230"/>
                  </a:moveTo>
                  <a:cubicBezTo>
                    <a:pt x="975" y="230"/>
                    <a:pt x="963" y="233"/>
                    <a:pt x="953" y="238"/>
                  </a:cubicBezTo>
                  <a:cubicBezTo>
                    <a:pt x="906" y="274"/>
                    <a:pt x="858" y="310"/>
                    <a:pt x="798" y="345"/>
                  </a:cubicBezTo>
                  <a:cubicBezTo>
                    <a:pt x="787" y="357"/>
                    <a:pt x="775" y="393"/>
                    <a:pt x="798" y="405"/>
                  </a:cubicBezTo>
                  <a:cubicBezTo>
                    <a:pt x="798" y="417"/>
                    <a:pt x="822" y="429"/>
                    <a:pt x="834" y="429"/>
                  </a:cubicBezTo>
                  <a:cubicBezTo>
                    <a:pt x="846" y="429"/>
                    <a:pt x="846" y="429"/>
                    <a:pt x="858" y="417"/>
                  </a:cubicBezTo>
                  <a:cubicBezTo>
                    <a:pt x="906" y="381"/>
                    <a:pt x="953" y="345"/>
                    <a:pt x="1013" y="322"/>
                  </a:cubicBezTo>
                  <a:cubicBezTo>
                    <a:pt x="1025" y="310"/>
                    <a:pt x="1037" y="274"/>
                    <a:pt x="1025" y="250"/>
                  </a:cubicBezTo>
                  <a:cubicBezTo>
                    <a:pt x="1018" y="236"/>
                    <a:pt x="1003" y="230"/>
                    <a:pt x="986" y="230"/>
                  </a:cubicBezTo>
                  <a:close/>
                  <a:moveTo>
                    <a:pt x="3454" y="262"/>
                  </a:moveTo>
                  <a:cubicBezTo>
                    <a:pt x="3394" y="286"/>
                    <a:pt x="3334" y="310"/>
                    <a:pt x="3275" y="345"/>
                  </a:cubicBezTo>
                  <a:cubicBezTo>
                    <a:pt x="3251" y="357"/>
                    <a:pt x="3251" y="381"/>
                    <a:pt x="3263" y="405"/>
                  </a:cubicBezTo>
                  <a:cubicBezTo>
                    <a:pt x="3263" y="417"/>
                    <a:pt x="3287" y="429"/>
                    <a:pt x="3299" y="429"/>
                  </a:cubicBezTo>
                  <a:lnTo>
                    <a:pt x="3323" y="429"/>
                  </a:lnTo>
                  <a:cubicBezTo>
                    <a:pt x="3382" y="393"/>
                    <a:pt x="3430" y="369"/>
                    <a:pt x="3489" y="357"/>
                  </a:cubicBezTo>
                  <a:cubicBezTo>
                    <a:pt x="3513" y="345"/>
                    <a:pt x="3525" y="322"/>
                    <a:pt x="3513" y="298"/>
                  </a:cubicBezTo>
                  <a:cubicBezTo>
                    <a:pt x="3501" y="274"/>
                    <a:pt x="3477" y="262"/>
                    <a:pt x="3454" y="262"/>
                  </a:cubicBezTo>
                  <a:close/>
                  <a:moveTo>
                    <a:pt x="4006" y="293"/>
                  </a:moveTo>
                  <a:cubicBezTo>
                    <a:pt x="3989" y="293"/>
                    <a:pt x="3974" y="304"/>
                    <a:pt x="3965" y="322"/>
                  </a:cubicBezTo>
                  <a:cubicBezTo>
                    <a:pt x="3954" y="345"/>
                    <a:pt x="3965" y="369"/>
                    <a:pt x="3989" y="381"/>
                  </a:cubicBezTo>
                  <a:cubicBezTo>
                    <a:pt x="4037" y="405"/>
                    <a:pt x="4085" y="441"/>
                    <a:pt x="4132" y="476"/>
                  </a:cubicBezTo>
                  <a:cubicBezTo>
                    <a:pt x="4144" y="488"/>
                    <a:pt x="4144" y="488"/>
                    <a:pt x="4156" y="488"/>
                  </a:cubicBezTo>
                  <a:cubicBezTo>
                    <a:pt x="4168" y="488"/>
                    <a:pt x="4180" y="476"/>
                    <a:pt x="4192" y="464"/>
                  </a:cubicBezTo>
                  <a:cubicBezTo>
                    <a:pt x="4216" y="453"/>
                    <a:pt x="4204" y="417"/>
                    <a:pt x="4192" y="405"/>
                  </a:cubicBezTo>
                  <a:cubicBezTo>
                    <a:pt x="4132" y="357"/>
                    <a:pt x="4085" y="322"/>
                    <a:pt x="4025" y="298"/>
                  </a:cubicBezTo>
                  <a:cubicBezTo>
                    <a:pt x="4019" y="295"/>
                    <a:pt x="4012" y="293"/>
                    <a:pt x="4006" y="293"/>
                  </a:cubicBezTo>
                  <a:close/>
                  <a:moveTo>
                    <a:pt x="2472" y="391"/>
                  </a:moveTo>
                  <a:cubicBezTo>
                    <a:pt x="2462" y="391"/>
                    <a:pt x="2452" y="395"/>
                    <a:pt x="2441" y="405"/>
                  </a:cubicBezTo>
                  <a:cubicBezTo>
                    <a:pt x="2430" y="417"/>
                    <a:pt x="2430" y="453"/>
                    <a:pt x="2441" y="464"/>
                  </a:cubicBezTo>
                  <a:cubicBezTo>
                    <a:pt x="2477" y="512"/>
                    <a:pt x="2513" y="560"/>
                    <a:pt x="2549" y="607"/>
                  </a:cubicBezTo>
                  <a:cubicBezTo>
                    <a:pt x="2561" y="619"/>
                    <a:pt x="2572" y="631"/>
                    <a:pt x="2584" y="631"/>
                  </a:cubicBezTo>
                  <a:cubicBezTo>
                    <a:pt x="2596" y="631"/>
                    <a:pt x="2608" y="619"/>
                    <a:pt x="2620" y="619"/>
                  </a:cubicBezTo>
                  <a:cubicBezTo>
                    <a:pt x="2644" y="607"/>
                    <a:pt x="2644" y="572"/>
                    <a:pt x="2632" y="560"/>
                  </a:cubicBezTo>
                  <a:cubicBezTo>
                    <a:pt x="2596" y="500"/>
                    <a:pt x="2549" y="453"/>
                    <a:pt x="2513" y="405"/>
                  </a:cubicBezTo>
                  <a:cubicBezTo>
                    <a:pt x="2499" y="398"/>
                    <a:pt x="2485" y="391"/>
                    <a:pt x="2472" y="391"/>
                  </a:cubicBezTo>
                  <a:close/>
                  <a:moveTo>
                    <a:pt x="3108" y="441"/>
                  </a:moveTo>
                  <a:cubicBezTo>
                    <a:pt x="3061" y="476"/>
                    <a:pt x="3013" y="512"/>
                    <a:pt x="2965" y="548"/>
                  </a:cubicBezTo>
                  <a:cubicBezTo>
                    <a:pt x="2942" y="572"/>
                    <a:pt x="2942" y="595"/>
                    <a:pt x="2953" y="619"/>
                  </a:cubicBezTo>
                  <a:cubicBezTo>
                    <a:pt x="2965" y="631"/>
                    <a:pt x="2977" y="631"/>
                    <a:pt x="2989" y="631"/>
                  </a:cubicBezTo>
                  <a:cubicBezTo>
                    <a:pt x="3001" y="631"/>
                    <a:pt x="3013" y="631"/>
                    <a:pt x="3025" y="619"/>
                  </a:cubicBezTo>
                  <a:cubicBezTo>
                    <a:pt x="3073" y="595"/>
                    <a:pt x="3108" y="560"/>
                    <a:pt x="3168" y="524"/>
                  </a:cubicBezTo>
                  <a:lnTo>
                    <a:pt x="3144" y="476"/>
                  </a:lnTo>
                  <a:lnTo>
                    <a:pt x="3108" y="441"/>
                  </a:lnTo>
                  <a:close/>
                  <a:moveTo>
                    <a:pt x="685" y="451"/>
                  </a:moveTo>
                  <a:cubicBezTo>
                    <a:pt x="676" y="451"/>
                    <a:pt x="666" y="454"/>
                    <a:pt x="656" y="464"/>
                  </a:cubicBezTo>
                  <a:cubicBezTo>
                    <a:pt x="608" y="500"/>
                    <a:pt x="560" y="536"/>
                    <a:pt x="513" y="584"/>
                  </a:cubicBezTo>
                  <a:cubicBezTo>
                    <a:pt x="501" y="607"/>
                    <a:pt x="489" y="631"/>
                    <a:pt x="513" y="643"/>
                  </a:cubicBezTo>
                  <a:cubicBezTo>
                    <a:pt x="525" y="655"/>
                    <a:pt x="536" y="667"/>
                    <a:pt x="548" y="667"/>
                  </a:cubicBezTo>
                  <a:cubicBezTo>
                    <a:pt x="560" y="667"/>
                    <a:pt x="572" y="655"/>
                    <a:pt x="572" y="655"/>
                  </a:cubicBezTo>
                  <a:cubicBezTo>
                    <a:pt x="620" y="607"/>
                    <a:pt x="667" y="572"/>
                    <a:pt x="715" y="536"/>
                  </a:cubicBezTo>
                  <a:cubicBezTo>
                    <a:pt x="739" y="512"/>
                    <a:pt x="739" y="488"/>
                    <a:pt x="715" y="464"/>
                  </a:cubicBezTo>
                  <a:cubicBezTo>
                    <a:pt x="708" y="458"/>
                    <a:pt x="697" y="451"/>
                    <a:pt x="685" y="451"/>
                  </a:cubicBezTo>
                  <a:close/>
                  <a:moveTo>
                    <a:pt x="4287" y="522"/>
                  </a:moveTo>
                  <a:cubicBezTo>
                    <a:pt x="4277" y="522"/>
                    <a:pt x="4268" y="526"/>
                    <a:pt x="4263" y="536"/>
                  </a:cubicBezTo>
                  <a:cubicBezTo>
                    <a:pt x="4239" y="548"/>
                    <a:pt x="4239" y="584"/>
                    <a:pt x="4251" y="595"/>
                  </a:cubicBezTo>
                  <a:cubicBezTo>
                    <a:pt x="4287" y="643"/>
                    <a:pt x="4323" y="691"/>
                    <a:pt x="4358" y="750"/>
                  </a:cubicBezTo>
                  <a:cubicBezTo>
                    <a:pt x="4370" y="762"/>
                    <a:pt x="4382" y="762"/>
                    <a:pt x="4394" y="762"/>
                  </a:cubicBezTo>
                  <a:lnTo>
                    <a:pt x="4418" y="762"/>
                  </a:lnTo>
                  <a:cubicBezTo>
                    <a:pt x="4442" y="750"/>
                    <a:pt x="4454" y="715"/>
                    <a:pt x="4442" y="691"/>
                  </a:cubicBezTo>
                  <a:cubicBezTo>
                    <a:pt x="4406" y="643"/>
                    <a:pt x="4358" y="584"/>
                    <a:pt x="4323" y="536"/>
                  </a:cubicBezTo>
                  <a:cubicBezTo>
                    <a:pt x="4316" y="529"/>
                    <a:pt x="4301" y="522"/>
                    <a:pt x="4287" y="522"/>
                  </a:cubicBezTo>
                  <a:close/>
                  <a:moveTo>
                    <a:pt x="417" y="697"/>
                  </a:moveTo>
                  <a:cubicBezTo>
                    <a:pt x="406" y="697"/>
                    <a:pt x="394" y="703"/>
                    <a:pt x="382" y="715"/>
                  </a:cubicBezTo>
                  <a:cubicBezTo>
                    <a:pt x="346" y="762"/>
                    <a:pt x="298" y="798"/>
                    <a:pt x="251" y="845"/>
                  </a:cubicBezTo>
                  <a:cubicBezTo>
                    <a:pt x="239" y="869"/>
                    <a:pt x="239" y="893"/>
                    <a:pt x="263" y="917"/>
                  </a:cubicBezTo>
                  <a:cubicBezTo>
                    <a:pt x="263" y="917"/>
                    <a:pt x="275" y="929"/>
                    <a:pt x="286" y="929"/>
                  </a:cubicBezTo>
                  <a:cubicBezTo>
                    <a:pt x="298" y="929"/>
                    <a:pt x="310" y="917"/>
                    <a:pt x="322" y="917"/>
                  </a:cubicBezTo>
                  <a:cubicBezTo>
                    <a:pt x="370" y="869"/>
                    <a:pt x="406" y="822"/>
                    <a:pt x="453" y="774"/>
                  </a:cubicBezTo>
                  <a:cubicBezTo>
                    <a:pt x="465" y="762"/>
                    <a:pt x="465" y="726"/>
                    <a:pt x="453" y="715"/>
                  </a:cubicBezTo>
                  <a:cubicBezTo>
                    <a:pt x="441" y="703"/>
                    <a:pt x="429" y="697"/>
                    <a:pt x="417" y="697"/>
                  </a:cubicBezTo>
                  <a:close/>
                  <a:moveTo>
                    <a:pt x="2852" y="670"/>
                  </a:moveTo>
                  <a:cubicBezTo>
                    <a:pt x="2840" y="670"/>
                    <a:pt x="2828" y="673"/>
                    <a:pt x="2822" y="679"/>
                  </a:cubicBezTo>
                  <a:cubicBezTo>
                    <a:pt x="2799" y="703"/>
                    <a:pt x="2775" y="726"/>
                    <a:pt x="2751" y="750"/>
                  </a:cubicBezTo>
                  <a:cubicBezTo>
                    <a:pt x="2739" y="738"/>
                    <a:pt x="2739" y="726"/>
                    <a:pt x="2727" y="715"/>
                  </a:cubicBezTo>
                  <a:cubicBezTo>
                    <a:pt x="2719" y="697"/>
                    <a:pt x="2703" y="686"/>
                    <a:pt x="2687" y="686"/>
                  </a:cubicBezTo>
                  <a:cubicBezTo>
                    <a:pt x="2680" y="686"/>
                    <a:pt x="2674" y="688"/>
                    <a:pt x="2668" y="691"/>
                  </a:cubicBezTo>
                  <a:cubicBezTo>
                    <a:pt x="2644" y="715"/>
                    <a:pt x="2632" y="738"/>
                    <a:pt x="2644" y="762"/>
                  </a:cubicBezTo>
                  <a:cubicBezTo>
                    <a:pt x="2668" y="786"/>
                    <a:pt x="2680" y="810"/>
                    <a:pt x="2692" y="834"/>
                  </a:cubicBezTo>
                  <a:cubicBezTo>
                    <a:pt x="2680" y="857"/>
                    <a:pt x="2692" y="881"/>
                    <a:pt x="2703" y="893"/>
                  </a:cubicBezTo>
                  <a:lnTo>
                    <a:pt x="2727" y="893"/>
                  </a:lnTo>
                  <a:cubicBezTo>
                    <a:pt x="2727" y="905"/>
                    <a:pt x="2727" y="905"/>
                    <a:pt x="2739" y="917"/>
                  </a:cubicBezTo>
                  <a:cubicBezTo>
                    <a:pt x="2739" y="941"/>
                    <a:pt x="2763" y="941"/>
                    <a:pt x="2775" y="941"/>
                  </a:cubicBezTo>
                  <a:lnTo>
                    <a:pt x="2799" y="941"/>
                  </a:lnTo>
                  <a:cubicBezTo>
                    <a:pt x="2822" y="929"/>
                    <a:pt x="2834" y="905"/>
                    <a:pt x="2822" y="881"/>
                  </a:cubicBezTo>
                  <a:lnTo>
                    <a:pt x="2799" y="845"/>
                  </a:lnTo>
                  <a:cubicBezTo>
                    <a:pt x="2822" y="810"/>
                    <a:pt x="2858" y="774"/>
                    <a:pt x="2882" y="750"/>
                  </a:cubicBezTo>
                  <a:cubicBezTo>
                    <a:pt x="2906" y="726"/>
                    <a:pt x="2906" y="703"/>
                    <a:pt x="2882" y="679"/>
                  </a:cubicBezTo>
                  <a:cubicBezTo>
                    <a:pt x="2876" y="673"/>
                    <a:pt x="2864" y="670"/>
                    <a:pt x="2852" y="670"/>
                  </a:cubicBezTo>
                  <a:close/>
                  <a:moveTo>
                    <a:pt x="4486" y="841"/>
                  </a:moveTo>
                  <a:cubicBezTo>
                    <a:pt x="4479" y="841"/>
                    <a:pt x="4473" y="842"/>
                    <a:pt x="4466" y="845"/>
                  </a:cubicBezTo>
                  <a:cubicBezTo>
                    <a:pt x="4442" y="857"/>
                    <a:pt x="4430" y="881"/>
                    <a:pt x="4442" y="905"/>
                  </a:cubicBezTo>
                  <a:cubicBezTo>
                    <a:pt x="4477" y="953"/>
                    <a:pt x="4489" y="1012"/>
                    <a:pt x="4525" y="1072"/>
                  </a:cubicBezTo>
                  <a:cubicBezTo>
                    <a:pt x="4525" y="1084"/>
                    <a:pt x="4549" y="1096"/>
                    <a:pt x="4561" y="1096"/>
                  </a:cubicBezTo>
                  <a:lnTo>
                    <a:pt x="4585" y="1096"/>
                  </a:lnTo>
                  <a:cubicBezTo>
                    <a:pt x="4608" y="1084"/>
                    <a:pt x="4620" y="1060"/>
                    <a:pt x="4608" y="1036"/>
                  </a:cubicBezTo>
                  <a:cubicBezTo>
                    <a:pt x="4585" y="976"/>
                    <a:pt x="4561" y="917"/>
                    <a:pt x="4525" y="857"/>
                  </a:cubicBezTo>
                  <a:cubicBezTo>
                    <a:pt x="4517" y="849"/>
                    <a:pt x="4502" y="841"/>
                    <a:pt x="4486" y="841"/>
                  </a:cubicBezTo>
                  <a:close/>
                  <a:moveTo>
                    <a:pt x="161" y="971"/>
                  </a:moveTo>
                  <a:cubicBezTo>
                    <a:pt x="150" y="971"/>
                    <a:pt x="138" y="976"/>
                    <a:pt x="132" y="988"/>
                  </a:cubicBezTo>
                  <a:cubicBezTo>
                    <a:pt x="96" y="1036"/>
                    <a:pt x="48" y="1084"/>
                    <a:pt x="13" y="1131"/>
                  </a:cubicBezTo>
                  <a:cubicBezTo>
                    <a:pt x="1" y="1155"/>
                    <a:pt x="1" y="1179"/>
                    <a:pt x="13" y="1191"/>
                  </a:cubicBezTo>
                  <a:cubicBezTo>
                    <a:pt x="25" y="1203"/>
                    <a:pt x="36" y="1203"/>
                    <a:pt x="48" y="1203"/>
                  </a:cubicBezTo>
                  <a:cubicBezTo>
                    <a:pt x="60" y="1203"/>
                    <a:pt x="72" y="1203"/>
                    <a:pt x="84" y="1191"/>
                  </a:cubicBezTo>
                  <a:cubicBezTo>
                    <a:pt x="120" y="1143"/>
                    <a:pt x="155" y="1096"/>
                    <a:pt x="203" y="1048"/>
                  </a:cubicBezTo>
                  <a:cubicBezTo>
                    <a:pt x="215" y="1024"/>
                    <a:pt x="215" y="1000"/>
                    <a:pt x="191" y="988"/>
                  </a:cubicBezTo>
                  <a:cubicBezTo>
                    <a:pt x="185" y="976"/>
                    <a:pt x="173" y="971"/>
                    <a:pt x="161" y="971"/>
                  </a:cubicBezTo>
                  <a:close/>
                  <a:moveTo>
                    <a:pt x="2642" y="960"/>
                  </a:moveTo>
                  <a:cubicBezTo>
                    <a:pt x="2626" y="960"/>
                    <a:pt x="2605" y="971"/>
                    <a:pt x="2596" y="988"/>
                  </a:cubicBezTo>
                  <a:cubicBezTo>
                    <a:pt x="2572" y="1048"/>
                    <a:pt x="2549" y="1119"/>
                    <a:pt x="2549" y="1179"/>
                  </a:cubicBezTo>
                  <a:cubicBezTo>
                    <a:pt x="2537" y="1203"/>
                    <a:pt x="2561" y="1226"/>
                    <a:pt x="2584" y="1226"/>
                  </a:cubicBezTo>
                  <a:cubicBezTo>
                    <a:pt x="2608" y="1226"/>
                    <a:pt x="2632" y="1215"/>
                    <a:pt x="2632" y="1191"/>
                  </a:cubicBezTo>
                  <a:cubicBezTo>
                    <a:pt x="2644" y="1143"/>
                    <a:pt x="2656" y="1084"/>
                    <a:pt x="2680" y="1024"/>
                  </a:cubicBezTo>
                  <a:cubicBezTo>
                    <a:pt x="2692" y="1000"/>
                    <a:pt x="2680" y="976"/>
                    <a:pt x="2656" y="965"/>
                  </a:cubicBezTo>
                  <a:cubicBezTo>
                    <a:pt x="2653" y="961"/>
                    <a:pt x="2648" y="960"/>
                    <a:pt x="2642" y="960"/>
                  </a:cubicBezTo>
                  <a:close/>
                  <a:moveTo>
                    <a:pt x="2853" y="1019"/>
                  </a:moveTo>
                  <a:cubicBezTo>
                    <a:pt x="2847" y="1019"/>
                    <a:pt x="2841" y="1021"/>
                    <a:pt x="2834" y="1024"/>
                  </a:cubicBezTo>
                  <a:cubicBezTo>
                    <a:pt x="2811" y="1036"/>
                    <a:pt x="2799" y="1060"/>
                    <a:pt x="2811" y="1084"/>
                  </a:cubicBezTo>
                  <a:cubicBezTo>
                    <a:pt x="2834" y="1143"/>
                    <a:pt x="2858" y="1203"/>
                    <a:pt x="2870" y="1250"/>
                  </a:cubicBezTo>
                  <a:cubicBezTo>
                    <a:pt x="2882" y="1274"/>
                    <a:pt x="2906" y="1286"/>
                    <a:pt x="2918" y="1286"/>
                  </a:cubicBezTo>
                  <a:lnTo>
                    <a:pt x="2942" y="1286"/>
                  </a:lnTo>
                  <a:cubicBezTo>
                    <a:pt x="2965" y="1274"/>
                    <a:pt x="2977" y="1250"/>
                    <a:pt x="2965" y="1226"/>
                  </a:cubicBezTo>
                  <a:cubicBezTo>
                    <a:pt x="2942" y="1167"/>
                    <a:pt x="2918" y="1107"/>
                    <a:pt x="2894" y="1048"/>
                  </a:cubicBezTo>
                  <a:cubicBezTo>
                    <a:pt x="2885" y="1030"/>
                    <a:pt x="2870" y="1019"/>
                    <a:pt x="2853" y="1019"/>
                  </a:cubicBezTo>
                  <a:close/>
                  <a:moveTo>
                    <a:pt x="4608" y="1179"/>
                  </a:moveTo>
                  <a:cubicBezTo>
                    <a:pt x="4585" y="1191"/>
                    <a:pt x="4573" y="1215"/>
                    <a:pt x="4585" y="1238"/>
                  </a:cubicBezTo>
                  <a:cubicBezTo>
                    <a:pt x="4620" y="1346"/>
                    <a:pt x="4632" y="1417"/>
                    <a:pt x="4632" y="1417"/>
                  </a:cubicBezTo>
                  <a:cubicBezTo>
                    <a:pt x="4632" y="1441"/>
                    <a:pt x="4656" y="1453"/>
                    <a:pt x="4680" y="1453"/>
                  </a:cubicBezTo>
                  <a:cubicBezTo>
                    <a:pt x="4704" y="1441"/>
                    <a:pt x="4727" y="1417"/>
                    <a:pt x="4716" y="1393"/>
                  </a:cubicBezTo>
                  <a:cubicBezTo>
                    <a:pt x="4716" y="1393"/>
                    <a:pt x="4704" y="1322"/>
                    <a:pt x="4668" y="1215"/>
                  </a:cubicBezTo>
                  <a:cubicBezTo>
                    <a:pt x="4656" y="1191"/>
                    <a:pt x="4632" y="1179"/>
                    <a:pt x="4608" y="1179"/>
                  </a:cubicBezTo>
                  <a:close/>
                  <a:moveTo>
                    <a:pt x="2584" y="1322"/>
                  </a:moveTo>
                  <a:cubicBezTo>
                    <a:pt x="2561" y="1334"/>
                    <a:pt x="2549" y="1357"/>
                    <a:pt x="2549" y="1381"/>
                  </a:cubicBezTo>
                  <a:cubicBezTo>
                    <a:pt x="2561" y="1441"/>
                    <a:pt x="2584" y="1512"/>
                    <a:pt x="2620" y="1560"/>
                  </a:cubicBezTo>
                  <a:cubicBezTo>
                    <a:pt x="2632" y="1584"/>
                    <a:pt x="2644" y="1584"/>
                    <a:pt x="2656" y="1584"/>
                  </a:cubicBezTo>
                  <a:lnTo>
                    <a:pt x="2680" y="1584"/>
                  </a:lnTo>
                  <a:cubicBezTo>
                    <a:pt x="2703" y="1572"/>
                    <a:pt x="2715" y="1548"/>
                    <a:pt x="2703" y="1524"/>
                  </a:cubicBezTo>
                  <a:cubicBezTo>
                    <a:pt x="2668" y="1477"/>
                    <a:pt x="2644" y="1417"/>
                    <a:pt x="2644" y="1357"/>
                  </a:cubicBezTo>
                  <a:cubicBezTo>
                    <a:pt x="2632" y="1334"/>
                    <a:pt x="2608" y="1322"/>
                    <a:pt x="2584" y="1322"/>
                  </a:cubicBezTo>
                  <a:close/>
                  <a:moveTo>
                    <a:pt x="2965" y="1369"/>
                  </a:moveTo>
                  <a:cubicBezTo>
                    <a:pt x="2942" y="1381"/>
                    <a:pt x="2918" y="1405"/>
                    <a:pt x="2930" y="1429"/>
                  </a:cubicBezTo>
                  <a:cubicBezTo>
                    <a:pt x="2942" y="1500"/>
                    <a:pt x="2953" y="1560"/>
                    <a:pt x="2965" y="1607"/>
                  </a:cubicBezTo>
                  <a:cubicBezTo>
                    <a:pt x="2965" y="1631"/>
                    <a:pt x="2989" y="1643"/>
                    <a:pt x="3013" y="1643"/>
                  </a:cubicBezTo>
                  <a:cubicBezTo>
                    <a:pt x="3037" y="1643"/>
                    <a:pt x="3061" y="1619"/>
                    <a:pt x="3061" y="1596"/>
                  </a:cubicBezTo>
                  <a:cubicBezTo>
                    <a:pt x="3049" y="1536"/>
                    <a:pt x="3037" y="1477"/>
                    <a:pt x="3013" y="1405"/>
                  </a:cubicBezTo>
                  <a:cubicBezTo>
                    <a:pt x="3013" y="1381"/>
                    <a:pt x="2989" y="1369"/>
                    <a:pt x="2965" y="1369"/>
                  </a:cubicBezTo>
                  <a:close/>
                  <a:moveTo>
                    <a:pt x="2775" y="1635"/>
                  </a:moveTo>
                  <a:cubicBezTo>
                    <a:pt x="2761" y="1635"/>
                    <a:pt x="2746" y="1641"/>
                    <a:pt x="2739" y="1655"/>
                  </a:cubicBezTo>
                  <a:cubicBezTo>
                    <a:pt x="2727" y="1667"/>
                    <a:pt x="2727" y="1703"/>
                    <a:pt x="2751" y="1715"/>
                  </a:cubicBezTo>
                  <a:cubicBezTo>
                    <a:pt x="2811" y="1762"/>
                    <a:pt x="2870" y="1798"/>
                    <a:pt x="2930" y="1798"/>
                  </a:cubicBezTo>
                  <a:lnTo>
                    <a:pt x="2953" y="1798"/>
                  </a:lnTo>
                  <a:cubicBezTo>
                    <a:pt x="2977" y="1786"/>
                    <a:pt x="2989" y="1762"/>
                    <a:pt x="2989" y="1738"/>
                  </a:cubicBezTo>
                  <a:cubicBezTo>
                    <a:pt x="2977" y="1715"/>
                    <a:pt x="2953" y="1703"/>
                    <a:pt x="2930" y="1703"/>
                  </a:cubicBezTo>
                  <a:cubicBezTo>
                    <a:pt x="2894" y="1703"/>
                    <a:pt x="2846" y="1679"/>
                    <a:pt x="2799" y="1643"/>
                  </a:cubicBezTo>
                  <a:cubicBezTo>
                    <a:pt x="2794" y="1638"/>
                    <a:pt x="2785" y="1635"/>
                    <a:pt x="2775" y="163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4"/>
          <p:cNvSpPr txBox="1">
            <a:spLocks noGrp="1"/>
          </p:cNvSpPr>
          <p:nvPr>
            <p:ph type="title"/>
          </p:nvPr>
        </p:nvSpPr>
        <p:spPr>
          <a:xfrm rot="-30193">
            <a:off x="878840" y="1185545"/>
            <a:ext cx="7300595" cy="54864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/>
              <a:t>THANK YOU FOR ATTENDING</a:t>
            </a:r>
            <a:endParaRPr lang="en-US"/>
          </a:p>
        </p:txBody>
      </p:sp>
      <p:grpSp>
        <p:nvGrpSpPr>
          <p:cNvPr id="959" name="Google Shape;959;p14"/>
          <p:cNvGrpSpPr/>
          <p:nvPr/>
        </p:nvGrpSpPr>
        <p:grpSpPr>
          <a:xfrm>
            <a:off x="876490" y="2143610"/>
            <a:ext cx="1084138" cy="1105871"/>
            <a:chOff x="728097" y="2652261"/>
            <a:chExt cx="585419" cy="597155"/>
          </a:xfrm>
        </p:grpSpPr>
        <p:sp>
          <p:nvSpPr>
            <p:cNvPr id="960" name="Google Shape;960;p14"/>
            <p:cNvSpPr/>
            <p:nvPr/>
          </p:nvSpPr>
          <p:spPr>
            <a:xfrm>
              <a:off x="1066274" y="2704722"/>
              <a:ext cx="30096" cy="30466"/>
            </a:xfrm>
            <a:custGeom>
              <a:avLst/>
              <a:gdLst/>
              <a:ahLst/>
              <a:cxnLst/>
              <a:rect l="l" t="t" r="r" b="b"/>
              <a:pathLst>
                <a:path w="977" h="989" extrusionOk="0">
                  <a:moveTo>
                    <a:pt x="548" y="132"/>
                  </a:moveTo>
                  <a:cubicBezTo>
                    <a:pt x="560" y="179"/>
                    <a:pt x="560" y="227"/>
                    <a:pt x="572" y="262"/>
                  </a:cubicBezTo>
                  <a:cubicBezTo>
                    <a:pt x="596" y="370"/>
                    <a:pt x="596" y="393"/>
                    <a:pt x="608" y="405"/>
                  </a:cubicBezTo>
                  <a:cubicBezTo>
                    <a:pt x="619" y="429"/>
                    <a:pt x="631" y="429"/>
                    <a:pt x="727" y="477"/>
                  </a:cubicBezTo>
                  <a:cubicBezTo>
                    <a:pt x="762" y="489"/>
                    <a:pt x="810" y="513"/>
                    <a:pt x="846" y="524"/>
                  </a:cubicBezTo>
                  <a:cubicBezTo>
                    <a:pt x="798" y="548"/>
                    <a:pt x="703" y="584"/>
                    <a:pt x="631" y="596"/>
                  </a:cubicBezTo>
                  <a:cubicBezTo>
                    <a:pt x="608" y="608"/>
                    <a:pt x="608" y="608"/>
                    <a:pt x="596" y="620"/>
                  </a:cubicBezTo>
                  <a:cubicBezTo>
                    <a:pt x="560" y="715"/>
                    <a:pt x="500" y="810"/>
                    <a:pt x="465" y="870"/>
                  </a:cubicBezTo>
                  <a:cubicBezTo>
                    <a:pt x="453" y="798"/>
                    <a:pt x="429" y="691"/>
                    <a:pt x="405" y="596"/>
                  </a:cubicBezTo>
                  <a:cubicBezTo>
                    <a:pt x="405" y="584"/>
                    <a:pt x="393" y="560"/>
                    <a:pt x="369" y="560"/>
                  </a:cubicBezTo>
                  <a:cubicBezTo>
                    <a:pt x="286" y="536"/>
                    <a:pt x="179" y="513"/>
                    <a:pt x="119" y="489"/>
                  </a:cubicBezTo>
                  <a:cubicBezTo>
                    <a:pt x="191" y="465"/>
                    <a:pt x="310" y="417"/>
                    <a:pt x="405" y="382"/>
                  </a:cubicBezTo>
                  <a:cubicBezTo>
                    <a:pt x="417" y="370"/>
                    <a:pt x="429" y="370"/>
                    <a:pt x="429" y="358"/>
                  </a:cubicBezTo>
                  <a:cubicBezTo>
                    <a:pt x="465" y="274"/>
                    <a:pt x="512" y="179"/>
                    <a:pt x="548" y="132"/>
                  </a:cubicBezTo>
                  <a:close/>
                  <a:moveTo>
                    <a:pt x="560" y="1"/>
                  </a:moveTo>
                  <a:cubicBezTo>
                    <a:pt x="536" y="1"/>
                    <a:pt x="500" y="1"/>
                    <a:pt x="358" y="298"/>
                  </a:cubicBezTo>
                  <a:cubicBezTo>
                    <a:pt x="24" y="417"/>
                    <a:pt x="12" y="465"/>
                    <a:pt x="0" y="477"/>
                  </a:cubicBezTo>
                  <a:cubicBezTo>
                    <a:pt x="0" y="489"/>
                    <a:pt x="0" y="513"/>
                    <a:pt x="12" y="524"/>
                  </a:cubicBezTo>
                  <a:cubicBezTo>
                    <a:pt x="12" y="536"/>
                    <a:pt x="36" y="572"/>
                    <a:pt x="322" y="643"/>
                  </a:cubicBezTo>
                  <a:cubicBezTo>
                    <a:pt x="393" y="989"/>
                    <a:pt x="417" y="989"/>
                    <a:pt x="453" y="989"/>
                  </a:cubicBezTo>
                  <a:cubicBezTo>
                    <a:pt x="488" y="989"/>
                    <a:pt x="512" y="989"/>
                    <a:pt x="667" y="679"/>
                  </a:cubicBezTo>
                  <a:cubicBezTo>
                    <a:pt x="762" y="655"/>
                    <a:pt x="929" y="608"/>
                    <a:pt x="965" y="572"/>
                  </a:cubicBezTo>
                  <a:cubicBezTo>
                    <a:pt x="977" y="560"/>
                    <a:pt x="977" y="548"/>
                    <a:pt x="977" y="524"/>
                  </a:cubicBezTo>
                  <a:cubicBezTo>
                    <a:pt x="977" y="489"/>
                    <a:pt x="929" y="465"/>
                    <a:pt x="762" y="393"/>
                  </a:cubicBezTo>
                  <a:cubicBezTo>
                    <a:pt x="739" y="382"/>
                    <a:pt x="703" y="370"/>
                    <a:pt x="679" y="358"/>
                  </a:cubicBezTo>
                  <a:cubicBezTo>
                    <a:pt x="679" y="334"/>
                    <a:pt x="667" y="286"/>
                    <a:pt x="655" y="251"/>
                  </a:cubicBezTo>
                  <a:cubicBezTo>
                    <a:pt x="643" y="132"/>
                    <a:pt x="619" y="60"/>
                    <a:pt x="608" y="24"/>
                  </a:cubicBezTo>
                  <a:cubicBezTo>
                    <a:pt x="596" y="12"/>
                    <a:pt x="572" y="1"/>
                    <a:pt x="5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728097" y="3076631"/>
              <a:ext cx="30466" cy="30096"/>
            </a:xfrm>
            <a:custGeom>
              <a:avLst/>
              <a:gdLst/>
              <a:ahLst/>
              <a:cxnLst/>
              <a:rect l="l" t="t" r="r" b="b"/>
              <a:pathLst>
                <a:path w="989" h="977" extrusionOk="0">
                  <a:moveTo>
                    <a:pt x="548" y="120"/>
                  </a:moveTo>
                  <a:cubicBezTo>
                    <a:pt x="560" y="167"/>
                    <a:pt x="572" y="227"/>
                    <a:pt x="572" y="262"/>
                  </a:cubicBezTo>
                  <a:cubicBezTo>
                    <a:pt x="596" y="358"/>
                    <a:pt x="596" y="381"/>
                    <a:pt x="608" y="405"/>
                  </a:cubicBezTo>
                  <a:cubicBezTo>
                    <a:pt x="620" y="417"/>
                    <a:pt x="644" y="429"/>
                    <a:pt x="739" y="465"/>
                  </a:cubicBezTo>
                  <a:cubicBezTo>
                    <a:pt x="763" y="477"/>
                    <a:pt x="822" y="501"/>
                    <a:pt x="858" y="524"/>
                  </a:cubicBezTo>
                  <a:cubicBezTo>
                    <a:pt x="798" y="548"/>
                    <a:pt x="703" y="572"/>
                    <a:pt x="632" y="596"/>
                  </a:cubicBezTo>
                  <a:cubicBezTo>
                    <a:pt x="620" y="596"/>
                    <a:pt x="608" y="608"/>
                    <a:pt x="608" y="620"/>
                  </a:cubicBezTo>
                  <a:cubicBezTo>
                    <a:pt x="560" y="703"/>
                    <a:pt x="501" y="798"/>
                    <a:pt x="465" y="858"/>
                  </a:cubicBezTo>
                  <a:cubicBezTo>
                    <a:pt x="453" y="798"/>
                    <a:pt x="429" y="691"/>
                    <a:pt x="406" y="596"/>
                  </a:cubicBezTo>
                  <a:cubicBezTo>
                    <a:pt x="406" y="572"/>
                    <a:pt x="394" y="560"/>
                    <a:pt x="382" y="560"/>
                  </a:cubicBezTo>
                  <a:cubicBezTo>
                    <a:pt x="287" y="536"/>
                    <a:pt x="179" y="501"/>
                    <a:pt x="132" y="489"/>
                  </a:cubicBezTo>
                  <a:cubicBezTo>
                    <a:pt x="191" y="453"/>
                    <a:pt x="310" y="405"/>
                    <a:pt x="406" y="370"/>
                  </a:cubicBezTo>
                  <a:cubicBezTo>
                    <a:pt x="417" y="370"/>
                    <a:pt x="429" y="358"/>
                    <a:pt x="441" y="346"/>
                  </a:cubicBezTo>
                  <a:cubicBezTo>
                    <a:pt x="477" y="262"/>
                    <a:pt x="513" y="179"/>
                    <a:pt x="548" y="120"/>
                  </a:cubicBezTo>
                  <a:close/>
                  <a:moveTo>
                    <a:pt x="560" y="0"/>
                  </a:moveTo>
                  <a:cubicBezTo>
                    <a:pt x="537" y="0"/>
                    <a:pt x="501" y="0"/>
                    <a:pt x="370" y="298"/>
                  </a:cubicBezTo>
                  <a:cubicBezTo>
                    <a:pt x="25" y="405"/>
                    <a:pt x="13" y="453"/>
                    <a:pt x="1" y="465"/>
                  </a:cubicBezTo>
                  <a:cubicBezTo>
                    <a:pt x="1" y="477"/>
                    <a:pt x="1" y="501"/>
                    <a:pt x="13" y="512"/>
                  </a:cubicBezTo>
                  <a:cubicBezTo>
                    <a:pt x="25" y="524"/>
                    <a:pt x="48" y="560"/>
                    <a:pt x="334" y="632"/>
                  </a:cubicBezTo>
                  <a:cubicBezTo>
                    <a:pt x="394" y="977"/>
                    <a:pt x="429" y="977"/>
                    <a:pt x="465" y="977"/>
                  </a:cubicBezTo>
                  <a:cubicBezTo>
                    <a:pt x="489" y="977"/>
                    <a:pt x="513" y="977"/>
                    <a:pt x="679" y="679"/>
                  </a:cubicBezTo>
                  <a:cubicBezTo>
                    <a:pt x="763" y="643"/>
                    <a:pt x="929" y="596"/>
                    <a:pt x="965" y="572"/>
                  </a:cubicBezTo>
                  <a:cubicBezTo>
                    <a:pt x="977" y="560"/>
                    <a:pt x="989" y="536"/>
                    <a:pt x="989" y="524"/>
                  </a:cubicBezTo>
                  <a:cubicBezTo>
                    <a:pt x="977" y="477"/>
                    <a:pt x="929" y="453"/>
                    <a:pt x="775" y="381"/>
                  </a:cubicBezTo>
                  <a:cubicBezTo>
                    <a:pt x="739" y="370"/>
                    <a:pt x="703" y="358"/>
                    <a:pt x="679" y="346"/>
                  </a:cubicBezTo>
                  <a:cubicBezTo>
                    <a:pt x="679" y="322"/>
                    <a:pt x="668" y="286"/>
                    <a:pt x="668" y="251"/>
                  </a:cubicBezTo>
                  <a:cubicBezTo>
                    <a:pt x="644" y="120"/>
                    <a:pt x="632" y="48"/>
                    <a:pt x="608" y="24"/>
                  </a:cubicBezTo>
                  <a:cubicBezTo>
                    <a:pt x="596" y="12"/>
                    <a:pt x="572" y="0"/>
                    <a:pt x="5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1276056" y="2912317"/>
              <a:ext cx="30466" cy="30466"/>
            </a:xfrm>
            <a:custGeom>
              <a:avLst/>
              <a:gdLst/>
              <a:ahLst/>
              <a:cxnLst/>
              <a:rect l="l" t="t" r="r" b="b"/>
              <a:pathLst>
                <a:path w="989" h="989" extrusionOk="0">
                  <a:moveTo>
                    <a:pt x="548" y="131"/>
                  </a:moveTo>
                  <a:cubicBezTo>
                    <a:pt x="560" y="179"/>
                    <a:pt x="572" y="227"/>
                    <a:pt x="572" y="262"/>
                  </a:cubicBezTo>
                  <a:cubicBezTo>
                    <a:pt x="596" y="370"/>
                    <a:pt x="596" y="393"/>
                    <a:pt x="608" y="405"/>
                  </a:cubicBezTo>
                  <a:cubicBezTo>
                    <a:pt x="620" y="429"/>
                    <a:pt x="644" y="429"/>
                    <a:pt x="739" y="477"/>
                  </a:cubicBezTo>
                  <a:cubicBezTo>
                    <a:pt x="763" y="489"/>
                    <a:pt x="822" y="512"/>
                    <a:pt x="858" y="524"/>
                  </a:cubicBezTo>
                  <a:cubicBezTo>
                    <a:pt x="798" y="548"/>
                    <a:pt x="715" y="584"/>
                    <a:pt x="632" y="596"/>
                  </a:cubicBezTo>
                  <a:cubicBezTo>
                    <a:pt x="620" y="608"/>
                    <a:pt x="608" y="608"/>
                    <a:pt x="608" y="620"/>
                  </a:cubicBezTo>
                  <a:cubicBezTo>
                    <a:pt x="560" y="715"/>
                    <a:pt x="513" y="810"/>
                    <a:pt x="477" y="858"/>
                  </a:cubicBezTo>
                  <a:cubicBezTo>
                    <a:pt x="453" y="798"/>
                    <a:pt x="429" y="691"/>
                    <a:pt x="406" y="596"/>
                  </a:cubicBezTo>
                  <a:cubicBezTo>
                    <a:pt x="406" y="584"/>
                    <a:pt x="394" y="560"/>
                    <a:pt x="382" y="560"/>
                  </a:cubicBezTo>
                  <a:cubicBezTo>
                    <a:pt x="286" y="536"/>
                    <a:pt x="191" y="512"/>
                    <a:pt x="132" y="489"/>
                  </a:cubicBezTo>
                  <a:cubicBezTo>
                    <a:pt x="191" y="465"/>
                    <a:pt x="310" y="417"/>
                    <a:pt x="406" y="381"/>
                  </a:cubicBezTo>
                  <a:cubicBezTo>
                    <a:pt x="417" y="370"/>
                    <a:pt x="429" y="370"/>
                    <a:pt x="441" y="358"/>
                  </a:cubicBezTo>
                  <a:cubicBezTo>
                    <a:pt x="477" y="274"/>
                    <a:pt x="513" y="179"/>
                    <a:pt x="548" y="131"/>
                  </a:cubicBezTo>
                  <a:close/>
                  <a:moveTo>
                    <a:pt x="560" y="0"/>
                  </a:moveTo>
                  <a:cubicBezTo>
                    <a:pt x="536" y="0"/>
                    <a:pt x="501" y="0"/>
                    <a:pt x="370" y="298"/>
                  </a:cubicBezTo>
                  <a:cubicBezTo>
                    <a:pt x="25" y="417"/>
                    <a:pt x="13" y="465"/>
                    <a:pt x="13" y="477"/>
                  </a:cubicBezTo>
                  <a:cubicBezTo>
                    <a:pt x="1" y="489"/>
                    <a:pt x="13" y="512"/>
                    <a:pt x="13" y="524"/>
                  </a:cubicBezTo>
                  <a:cubicBezTo>
                    <a:pt x="25" y="536"/>
                    <a:pt x="48" y="572"/>
                    <a:pt x="334" y="643"/>
                  </a:cubicBezTo>
                  <a:cubicBezTo>
                    <a:pt x="394" y="989"/>
                    <a:pt x="429" y="989"/>
                    <a:pt x="465" y="989"/>
                  </a:cubicBezTo>
                  <a:cubicBezTo>
                    <a:pt x="489" y="989"/>
                    <a:pt x="525" y="989"/>
                    <a:pt x="679" y="679"/>
                  </a:cubicBezTo>
                  <a:cubicBezTo>
                    <a:pt x="763" y="655"/>
                    <a:pt x="929" y="608"/>
                    <a:pt x="965" y="572"/>
                  </a:cubicBezTo>
                  <a:cubicBezTo>
                    <a:pt x="977" y="560"/>
                    <a:pt x="989" y="548"/>
                    <a:pt x="989" y="524"/>
                  </a:cubicBezTo>
                  <a:cubicBezTo>
                    <a:pt x="977" y="489"/>
                    <a:pt x="941" y="465"/>
                    <a:pt x="775" y="393"/>
                  </a:cubicBezTo>
                  <a:cubicBezTo>
                    <a:pt x="739" y="381"/>
                    <a:pt x="703" y="370"/>
                    <a:pt x="691" y="358"/>
                  </a:cubicBezTo>
                  <a:cubicBezTo>
                    <a:pt x="679" y="334"/>
                    <a:pt x="667" y="286"/>
                    <a:pt x="667" y="251"/>
                  </a:cubicBezTo>
                  <a:cubicBezTo>
                    <a:pt x="644" y="131"/>
                    <a:pt x="632" y="60"/>
                    <a:pt x="608" y="24"/>
                  </a:cubicBezTo>
                  <a:cubicBezTo>
                    <a:pt x="596" y="12"/>
                    <a:pt x="584" y="0"/>
                    <a:pt x="5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909292" y="2995213"/>
              <a:ext cx="30096" cy="30096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536" y="119"/>
                  </a:moveTo>
                  <a:cubicBezTo>
                    <a:pt x="548" y="167"/>
                    <a:pt x="560" y="215"/>
                    <a:pt x="572" y="250"/>
                  </a:cubicBezTo>
                  <a:cubicBezTo>
                    <a:pt x="584" y="357"/>
                    <a:pt x="596" y="381"/>
                    <a:pt x="608" y="393"/>
                  </a:cubicBezTo>
                  <a:cubicBezTo>
                    <a:pt x="620" y="417"/>
                    <a:pt x="631" y="417"/>
                    <a:pt x="727" y="465"/>
                  </a:cubicBezTo>
                  <a:cubicBezTo>
                    <a:pt x="762" y="477"/>
                    <a:pt x="810" y="500"/>
                    <a:pt x="846" y="512"/>
                  </a:cubicBezTo>
                  <a:cubicBezTo>
                    <a:pt x="798" y="536"/>
                    <a:pt x="703" y="572"/>
                    <a:pt x="620" y="584"/>
                  </a:cubicBezTo>
                  <a:cubicBezTo>
                    <a:pt x="608" y="596"/>
                    <a:pt x="608" y="596"/>
                    <a:pt x="596" y="608"/>
                  </a:cubicBezTo>
                  <a:cubicBezTo>
                    <a:pt x="560" y="703"/>
                    <a:pt x="501" y="798"/>
                    <a:pt x="465" y="846"/>
                  </a:cubicBezTo>
                  <a:cubicBezTo>
                    <a:pt x="441" y="786"/>
                    <a:pt x="417" y="679"/>
                    <a:pt x="405" y="584"/>
                  </a:cubicBezTo>
                  <a:cubicBezTo>
                    <a:pt x="405" y="572"/>
                    <a:pt x="393" y="548"/>
                    <a:pt x="370" y="548"/>
                  </a:cubicBezTo>
                  <a:cubicBezTo>
                    <a:pt x="286" y="524"/>
                    <a:pt x="179" y="500"/>
                    <a:pt x="120" y="477"/>
                  </a:cubicBezTo>
                  <a:cubicBezTo>
                    <a:pt x="191" y="453"/>
                    <a:pt x="298" y="405"/>
                    <a:pt x="405" y="369"/>
                  </a:cubicBezTo>
                  <a:cubicBezTo>
                    <a:pt x="417" y="369"/>
                    <a:pt x="429" y="357"/>
                    <a:pt x="429" y="346"/>
                  </a:cubicBezTo>
                  <a:cubicBezTo>
                    <a:pt x="465" y="262"/>
                    <a:pt x="512" y="179"/>
                    <a:pt x="536" y="119"/>
                  </a:cubicBezTo>
                  <a:close/>
                  <a:moveTo>
                    <a:pt x="560" y="0"/>
                  </a:moveTo>
                  <a:cubicBezTo>
                    <a:pt x="536" y="0"/>
                    <a:pt x="489" y="0"/>
                    <a:pt x="358" y="298"/>
                  </a:cubicBezTo>
                  <a:cubicBezTo>
                    <a:pt x="24" y="405"/>
                    <a:pt x="12" y="453"/>
                    <a:pt x="0" y="465"/>
                  </a:cubicBezTo>
                  <a:cubicBezTo>
                    <a:pt x="0" y="477"/>
                    <a:pt x="0" y="500"/>
                    <a:pt x="12" y="512"/>
                  </a:cubicBezTo>
                  <a:cubicBezTo>
                    <a:pt x="12" y="524"/>
                    <a:pt x="36" y="560"/>
                    <a:pt x="322" y="631"/>
                  </a:cubicBezTo>
                  <a:cubicBezTo>
                    <a:pt x="393" y="977"/>
                    <a:pt x="417" y="977"/>
                    <a:pt x="453" y="977"/>
                  </a:cubicBezTo>
                  <a:cubicBezTo>
                    <a:pt x="477" y="977"/>
                    <a:pt x="512" y="977"/>
                    <a:pt x="667" y="667"/>
                  </a:cubicBezTo>
                  <a:cubicBezTo>
                    <a:pt x="751" y="643"/>
                    <a:pt x="917" y="596"/>
                    <a:pt x="953" y="572"/>
                  </a:cubicBezTo>
                  <a:cubicBezTo>
                    <a:pt x="965" y="560"/>
                    <a:pt x="977" y="536"/>
                    <a:pt x="977" y="524"/>
                  </a:cubicBezTo>
                  <a:cubicBezTo>
                    <a:pt x="977" y="477"/>
                    <a:pt x="929" y="453"/>
                    <a:pt x="762" y="381"/>
                  </a:cubicBezTo>
                  <a:cubicBezTo>
                    <a:pt x="727" y="369"/>
                    <a:pt x="691" y="357"/>
                    <a:pt x="679" y="346"/>
                  </a:cubicBezTo>
                  <a:cubicBezTo>
                    <a:pt x="667" y="322"/>
                    <a:pt x="667" y="286"/>
                    <a:pt x="655" y="238"/>
                  </a:cubicBezTo>
                  <a:cubicBezTo>
                    <a:pt x="631" y="119"/>
                    <a:pt x="620" y="48"/>
                    <a:pt x="596" y="24"/>
                  </a:cubicBezTo>
                  <a:cubicBezTo>
                    <a:pt x="596" y="0"/>
                    <a:pt x="572" y="0"/>
                    <a:pt x="5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1158320" y="2929907"/>
              <a:ext cx="20208" cy="19500"/>
            </a:xfrm>
            <a:custGeom>
              <a:avLst/>
              <a:gdLst/>
              <a:ahLst/>
              <a:cxnLst/>
              <a:rect l="l" t="t" r="r" b="b"/>
              <a:pathLst>
                <a:path w="656" h="633" extrusionOk="0">
                  <a:moveTo>
                    <a:pt x="346" y="84"/>
                  </a:moveTo>
                  <a:cubicBezTo>
                    <a:pt x="465" y="96"/>
                    <a:pt x="560" y="203"/>
                    <a:pt x="548" y="334"/>
                  </a:cubicBezTo>
                  <a:cubicBezTo>
                    <a:pt x="548" y="453"/>
                    <a:pt x="453" y="549"/>
                    <a:pt x="322" y="549"/>
                  </a:cubicBezTo>
                  <a:lnTo>
                    <a:pt x="310" y="549"/>
                  </a:lnTo>
                  <a:cubicBezTo>
                    <a:pt x="191" y="537"/>
                    <a:pt x="96" y="430"/>
                    <a:pt x="96" y="299"/>
                  </a:cubicBezTo>
                  <a:cubicBezTo>
                    <a:pt x="108" y="180"/>
                    <a:pt x="203" y="84"/>
                    <a:pt x="322" y="84"/>
                  </a:cubicBezTo>
                  <a:close/>
                  <a:moveTo>
                    <a:pt x="325" y="0"/>
                  </a:moveTo>
                  <a:cubicBezTo>
                    <a:pt x="167" y="0"/>
                    <a:pt x="24" y="128"/>
                    <a:pt x="13" y="299"/>
                  </a:cubicBezTo>
                  <a:cubicBezTo>
                    <a:pt x="1" y="477"/>
                    <a:pt x="132" y="620"/>
                    <a:pt x="310" y="632"/>
                  </a:cubicBezTo>
                  <a:lnTo>
                    <a:pt x="334" y="632"/>
                  </a:lnTo>
                  <a:cubicBezTo>
                    <a:pt x="501" y="632"/>
                    <a:pt x="632" y="501"/>
                    <a:pt x="644" y="334"/>
                  </a:cubicBezTo>
                  <a:cubicBezTo>
                    <a:pt x="656" y="156"/>
                    <a:pt x="525" y="13"/>
                    <a:pt x="346" y="1"/>
                  </a:cubicBezTo>
                  <a:cubicBezTo>
                    <a:pt x="339" y="0"/>
                    <a:pt x="332" y="0"/>
                    <a:pt x="32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739834" y="2944570"/>
              <a:ext cx="20208" cy="19500"/>
            </a:xfrm>
            <a:custGeom>
              <a:avLst/>
              <a:gdLst/>
              <a:ahLst/>
              <a:cxnLst/>
              <a:rect l="l" t="t" r="r" b="b"/>
              <a:pathLst>
                <a:path w="656" h="633" extrusionOk="0">
                  <a:moveTo>
                    <a:pt x="334" y="96"/>
                  </a:moveTo>
                  <a:cubicBezTo>
                    <a:pt x="465" y="96"/>
                    <a:pt x="560" y="204"/>
                    <a:pt x="548" y="335"/>
                  </a:cubicBezTo>
                  <a:cubicBezTo>
                    <a:pt x="548" y="454"/>
                    <a:pt x="441" y="549"/>
                    <a:pt x="322" y="549"/>
                  </a:cubicBezTo>
                  <a:lnTo>
                    <a:pt x="310" y="549"/>
                  </a:lnTo>
                  <a:cubicBezTo>
                    <a:pt x="191" y="537"/>
                    <a:pt x="96" y="430"/>
                    <a:pt x="96" y="311"/>
                  </a:cubicBezTo>
                  <a:cubicBezTo>
                    <a:pt x="108" y="180"/>
                    <a:pt x="203" y="96"/>
                    <a:pt x="322" y="96"/>
                  </a:cubicBezTo>
                  <a:close/>
                  <a:moveTo>
                    <a:pt x="325" y="1"/>
                  </a:moveTo>
                  <a:cubicBezTo>
                    <a:pt x="156" y="1"/>
                    <a:pt x="24" y="139"/>
                    <a:pt x="13" y="299"/>
                  </a:cubicBezTo>
                  <a:cubicBezTo>
                    <a:pt x="1" y="477"/>
                    <a:pt x="132" y="620"/>
                    <a:pt x="310" y="632"/>
                  </a:cubicBezTo>
                  <a:lnTo>
                    <a:pt x="322" y="632"/>
                  </a:lnTo>
                  <a:cubicBezTo>
                    <a:pt x="489" y="632"/>
                    <a:pt x="632" y="501"/>
                    <a:pt x="644" y="335"/>
                  </a:cubicBezTo>
                  <a:cubicBezTo>
                    <a:pt x="656" y="168"/>
                    <a:pt x="525" y="13"/>
                    <a:pt x="346" y="1"/>
                  </a:cubicBezTo>
                  <a:cubicBezTo>
                    <a:pt x="339" y="1"/>
                    <a:pt x="332" y="1"/>
                    <a:pt x="32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1204527" y="3190302"/>
              <a:ext cx="20208" cy="19500"/>
            </a:xfrm>
            <a:custGeom>
              <a:avLst/>
              <a:gdLst/>
              <a:ahLst/>
              <a:cxnLst/>
              <a:rect l="l" t="t" r="r" b="b"/>
              <a:pathLst>
                <a:path w="656" h="633" extrusionOk="0">
                  <a:moveTo>
                    <a:pt x="346" y="85"/>
                  </a:moveTo>
                  <a:cubicBezTo>
                    <a:pt x="406" y="85"/>
                    <a:pt x="453" y="120"/>
                    <a:pt x="501" y="156"/>
                  </a:cubicBezTo>
                  <a:cubicBezTo>
                    <a:pt x="537" y="204"/>
                    <a:pt x="561" y="263"/>
                    <a:pt x="549" y="323"/>
                  </a:cubicBezTo>
                  <a:cubicBezTo>
                    <a:pt x="549" y="442"/>
                    <a:pt x="442" y="537"/>
                    <a:pt x="322" y="537"/>
                  </a:cubicBezTo>
                  <a:lnTo>
                    <a:pt x="311" y="537"/>
                  </a:lnTo>
                  <a:cubicBezTo>
                    <a:pt x="191" y="537"/>
                    <a:pt x="96" y="418"/>
                    <a:pt x="96" y="299"/>
                  </a:cubicBezTo>
                  <a:cubicBezTo>
                    <a:pt x="108" y="180"/>
                    <a:pt x="203" y="85"/>
                    <a:pt x="322" y="85"/>
                  </a:cubicBezTo>
                  <a:close/>
                  <a:moveTo>
                    <a:pt x="324" y="1"/>
                  </a:moveTo>
                  <a:cubicBezTo>
                    <a:pt x="156" y="1"/>
                    <a:pt x="24" y="128"/>
                    <a:pt x="13" y="287"/>
                  </a:cubicBezTo>
                  <a:cubicBezTo>
                    <a:pt x="1" y="466"/>
                    <a:pt x="132" y="621"/>
                    <a:pt x="311" y="632"/>
                  </a:cubicBezTo>
                  <a:lnTo>
                    <a:pt x="334" y="632"/>
                  </a:lnTo>
                  <a:cubicBezTo>
                    <a:pt x="501" y="632"/>
                    <a:pt x="632" y="501"/>
                    <a:pt x="644" y="335"/>
                  </a:cubicBezTo>
                  <a:cubicBezTo>
                    <a:pt x="656" y="251"/>
                    <a:pt x="620" y="168"/>
                    <a:pt x="561" y="97"/>
                  </a:cubicBezTo>
                  <a:cubicBezTo>
                    <a:pt x="513" y="37"/>
                    <a:pt x="430" y="1"/>
                    <a:pt x="346" y="1"/>
                  </a:cubicBezTo>
                  <a:cubicBezTo>
                    <a:pt x="339" y="1"/>
                    <a:pt x="331" y="1"/>
                    <a:pt x="32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751324" y="2653370"/>
              <a:ext cx="104090" cy="60963"/>
            </a:xfrm>
            <a:custGeom>
              <a:avLst/>
              <a:gdLst/>
              <a:ahLst/>
              <a:cxnLst/>
              <a:rect l="l" t="t" r="r" b="b"/>
              <a:pathLst>
                <a:path w="3379" h="1979" extrusionOk="0">
                  <a:moveTo>
                    <a:pt x="1988" y="1"/>
                  </a:moveTo>
                  <a:cubicBezTo>
                    <a:pt x="1817" y="1"/>
                    <a:pt x="1672" y="106"/>
                    <a:pt x="1580" y="239"/>
                  </a:cubicBezTo>
                  <a:lnTo>
                    <a:pt x="1580" y="239"/>
                  </a:lnTo>
                  <a:cubicBezTo>
                    <a:pt x="1512" y="194"/>
                    <a:pt x="1426" y="157"/>
                    <a:pt x="1318" y="132"/>
                  </a:cubicBezTo>
                  <a:cubicBezTo>
                    <a:pt x="1245" y="113"/>
                    <a:pt x="1181" y="104"/>
                    <a:pt x="1126" y="104"/>
                  </a:cubicBezTo>
                  <a:cubicBezTo>
                    <a:pt x="694" y="104"/>
                    <a:pt x="806" y="620"/>
                    <a:pt x="806" y="620"/>
                  </a:cubicBezTo>
                  <a:cubicBezTo>
                    <a:pt x="770" y="602"/>
                    <a:pt x="733" y="594"/>
                    <a:pt x="696" y="594"/>
                  </a:cubicBezTo>
                  <a:cubicBezTo>
                    <a:pt x="352" y="594"/>
                    <a:pt x="0" y="1282"/>
                    <a:pt x="473" y="1572"/>
                  </a:cubicBezTo>
                  <a:cubicBezTo>
                    <a:pt x="615" y="1659"/>
                    <a:pt x="745" y="1695"/>
                    <a:pt x="854" y="1695"/>
                  </a:cubicBezTo>
                  <a:cubicBezTo>
                    <a:pt x="857" y="1695"/>
                    <a:pt x="859" y="1695"/>
                    <a:pt x="862" y="1695"/>
                  </a:cubicBezTo>
                  <a:lnTo>
                    <a:pt x="862" y="1695"/>
                  </a:lnTo>
                  <a:cubicBezTo>
                    <a:pt x="909" y="1849"/>
                    <a:pt x="1027" y="1979"/>
                    <a:pt x="1252" y="1979"/>
                  </a:cubicBezTo>
                  <a:cubicBezTo>
                    <a:pt x="1266" y="1979"/>
                    <a:pt x="1280" y="1978"/>
                    <a:pt x="1295" y="1977"/>
                  </a:cubicBezTo>
                  <a:cubicBezTo>
                    <a:pt x="1661" y="1952"/>
                    <a:pt x="1898" y="1853"/>
                    <a:pt x="2024" y="1722"/>
                  </a:cubicBezTo>
                  <a:lnTo>
                    <a:pt x="2024" y="1722"/>
                  </a:lnTo>
                  <a:cubicBezTo>
                    <a:pt x="2055" y="1757"/>
                    <a:pt x="2093" y="1791"/>
                    <a:pt x="2140" y="1822"/>
                  </a:cubicBezTo>
                  <a:cubicBezTo>
                    <a:pt x="2192" y="1857"/>
                    <a:pt x="2251" y="1872"/>
                    <a:pt x="2314" y="1872"/>
                  </a:cubicBezTo>
                  <a:cubicBezTo>
                    <a:pt x="2756" y="1872"/>
                    <a:pt x="3378" y="1114"/>
                    <a:pt x="2962" y="739"/>
                  </a:cubicBezTo>
                  <a:cubicBezTo>
                    <a:pt x="2860" y="647"/>
                    <a:pt x="2757" y="612"/>
                    <a:pt x="2661" y="612"/>
                  </a:cubicBezTo>
                  <a:cubicBezTo>
                    <a:pt x="2639" y="612"/>
                    <a:pt x="2618" y="614"/>
                    <a:pt x="2597" y="617"/>
                  </a:cubicBezTo>
                  <a:lnTo>
                    <a:pt x="2597" y="617"/>
                  </a:lnTo>
                  <a:cubicBezTo>
                    <a:pt x="2587" y="418"/>
                    <a:pt x="2470" y="196"/>
                    <a:pt x="2211" y="60"/>
                  </a:cubicBezTo>
                  <a:cubicBezTo>
                    <a:pt x="2134" y="19"/>
                    <a:pt x="2059" y="1"/>
                    <a:pt x="19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755976" y="2652261"/>
              <a:ext cx="93555" cy="63489"/>
            </a:xfrm>
            <a:custGeom>
              <a:avLst/>
              <a:gdLst/>
              <a:ahLst/>
              <a:cxnLst/>
              <a:rect l="l" t="t" r="r" b="b"/>
              <a:pathLst>
                <a:path w="3037" h="2061" extrusionOk="0">
                  <a:moveTo>
                    <a:pt x="1441" y="334"/>
                  </a:moveTo>
                  <a:cubicBezTo>
                    <a:pt x="1572" y="453"/>
                    <a:pt x="1608" y="584"/>
                    <a:pt x="1584" y="680"/>
                  </a:cubicBezTo>
                  <a:cubicBezTo>
                    <a:pt x="1569" y="726"/>
                    <a:pt x="1539" y="752"/>
                    <a:pt x="1503" y="752"/>
                  </a:cubicBezTo>
                  <a:cubicBezTo>
                    <a:pt x="1483" y="752"/>
                    <a:pt x="1462" y="744"/>
                    <a:pt x="1441" y="727"/>
                  </a:cubicBezTo>
                  <a:cubicBezTo>
                    <a:pt x="1346" y="668"/>
                    <a:pt x="1358" y="501"/>
                    <a:pt x="1441" y="334"/>
                  </a:cubicBezTo>
                  <a:close/>
                  <a:moveTo>
                    <a:pt x="2406" y="703"/>
                  </a:moveTo>
                  <a:lnTo>
                    <a:pt x="2406" y="703"/>
                  </a:lnTo>
                  <a:cubicBezTo>
                    <a:pt x="2394" y="870"/>
                    <a:pt x="2299" y="1001"/>
                    <a:pt x="2168" y="1025"/>
                  </a:cubicBezTo>
                  <a:cubicBezTo>
                    <a:pt x="2156" y="1037"/>
                    <a:pt x="2144" y="1037"/>
                    <a:pt x="2144" y="1037"/>
                  </a:cubicBezTo>
                  <a:cubicBezTo>
                    <a:pt x="2108" y="1037"/>
                    <a:pt x="2108" y="1025"/>
                    <a:pt x="2108" y="1013"/>
                  </a:cubicBezTo>
                  <a:cubicBezTo>
                    <a:pt x="2108" y="942"/>
                    <a:pt x="2215" y="763"/>
                    <a:pt x="2406" y="703"/>
                  </a:cubicBezTo>
                  <a:close/>
                  <a:moveTo>
                    <a:pt x="858" y="1251"/>
                  </a:moveTo>
                  <a:cubicBezTo>
                    <a:pt x="870" y="1251"/>
                    <a:pt x="894" y="1275"/>
                    <a:pt x="917" y="1287"/>
                  </a:cubicBezTo>
                  <a:cubicBezTo>
                    <a:pt x="989" y="1370"/>
                    <a:pt x="1013" y="1454"/>
                    <a:pt x="977" y="1537"/>
                  </a:cubicBezTo>
                  <a:cubicBezTo>
                    <a:pt x="941" y="1620"/>
                    <a:pt x="858" y="1680"/>
                    <a:pt x="739" y="1692"/>
                  </a:cubicBezTo>
                  <a:cubicBezTo>
                    <a:pt x="703" y="1537"/>
                    <a:pt x="739" y="1370"/>
                    <a:pt x="798" y="1299"/>
                  </a:cubicBezTo>
                  <a:cubicBezTo>
                    <a:pt x="810" y="1275"/>
                    <a:pt x="834" y="1251"/>
                    <a:pt x="858" y="1251"/>
                  </a:cubicBezTo>
                  <a:close/>
                  <a:moveTo>
                    <a:pt x="1858" y="1299"/>
                  </a:moveTo>
                  <a:cubicBezTo>
                    <a:pt x="1870" y="1299"/>
                    <a:pt x="1882" y="1311"/>
                    <a:pt x="1906" y="1358"/>
                  </a:cubicBezTo>
                  <a:cubicBezTo>
                    <a:pt x="1953" y="1477"/>
                    <a:pt x="1941" y="1596"/>
                    <a:pt x="1870" y="1692"/>
                  </a:cubicBezTo>
                  <a:cubicBezTo>
                    <a:pt x="1787" y="1561"/>
                    <a:pt x="1787" y="1418"/>
                    <a:pt x="1822" y="1346"/>
                  </a:cubicBezTo>
                  <a:cubicBezTo>
                    <a:pt x="1834" y="1311"/>
                    <a:pt x="1858" y="1299"/>
                    <a:pt x="1858" y="1299"/>
                  </a:cubicBezTo>
                  <a:close/>
                  <a:moveTo>
                    <a:pt x="1843" y="90"/>
                  </a:moveTo>
                  <a:cubicBezTo>
                    <a:pt x="1910" y="90"/>
                    <a:pt x="1979" y="107"/>
                    <a:pt x="2049" y="144"/>
                  </a:cubicBezTo>
                  <a:cubicBezTo>
                    <a:pt x="2239" y="251"/>
                    <a:pt x="2370" y="418"/>
                    <a:pt x="2394" y="620"/>
                  </a:cubicBezTo>
                  <a:cubicBezTo>
                    <a:pt x="2179" y="668"/>
                    <a:pt x="2013" y="894"/>
                    <a:pt x="2025" y="1025"/>
                  </a:cubicBezTo>
                  <a:cubicBezTo>
                    <a:pt x="2025" y="1084"/>
                    <a:pt x="2072" y="1120"/>
                    <a:pt x="2144" y="1120"/>
                  </a:cubicBezTo>
                  <a:lnTo>
                    <a:pt x="2191" y="1120"/>
                  </a:lnTo>
                  <a:cubicBezTo>
                    <a:pt x="2370" y="1073"/>
                    <a:pt x="2489" y="906"/>
                    <a:pt x="2489" y="692"/>
                  </a:cubicBezTo>
                  <a:cubicBezTo>
                    <a:pt x="2499" y="690"/>
                    <a:pt x="2509" y="690"/>
                    <a:pt x="2519" y="690"/>
                  </a:cubicBezTo>
                  <a:cubicBezTo>
                    <a:pt x="2606" y="690"/>
                    <a:pt x="2700" y="736"/>
                    <a:pt x="2775" y="811"/>
                  </a:cubicBezTo>
                  <a:cubicBezTo>
                    <a:pt x="2941" y="953"/>
                    <a:pt x="2918" y="1144"/>
                    <a:pt x="2858" y="1287"/>
                  </a:cubicBezTo>
                  <a:cubicBezTo>
                    <a:pt x="2751" y="1584"/>
                    <a:pt x="2418" y="1870"/>
                    <a:pt x="2168" y="1870"/>
                  </a:cubicBezTo>
                  <a:cubicBezTo>
                    <a:pt x="2108" y="1870"/>
                    <a:pt x="2049" y="1846"/>
                    <a:pt x="2013" y="1823"/>
                  </a:cubicBezTo>
                  <a:cubicBezTo>
                    <a:pt x="1977" y="1799"/>
                    <a:pt x="1953" y="1775"/>
                    <a:pt x="1929" y="1763"/>
                  </a:cubicBezTo>
                  <a:cubicBezTo>
                    <a:pt x="2025" y="1632"/>
                    <a:pt x="2049" y="1477"/>
                    <a:pt x="1989" y="1334"/>
                  </a:cubicBezTo>
                  <a:cubicBezTo>
                    <a:pt x="1953" y="1227"/>
                    <a:pt x="1906" y="1215"/>
                    <a:pt x="1858" y="1215"/>
                  </a:cubicBezTo>
                  <a:cubicBezTo>
                    <a:pt x="1810" y="1215"/>
                    <a:pt x="1775" y="1251"/>
                    <a:pt x="1739" y="1311"/>
                  </a:cubicBezTo>
                  <a:cubicBezTo>
                    <a:pt x="1691" y="1418"/>
                    <a:pt x="1691" y="1596"/>
                    <a:pt x="1810" y="1751"/>
                  </a:cubicBezTo>
                  <a:cubicBezTo>
                    <a:pt x="1715" y="1846"/>
                    <a:pt x="1513" y="1942"/>
                    <a:pt x="1144" y="1977"/>
                  </a:cubicBezTo>
                  <a:lnTo>
                    <a:pt x="1108" y="1977"/>
                  </a:lnTo>
                  <a:cubicBezTo>
                    <a:pt x="906" y="1977"/>
                    <a:pt x="822" y="1870"/>
                    <a:pt x="775" y="1775"/>
                  </a:cubicBezTo>
                  <a:cubicBezTo>
                    <a:pt x="906" y="1751"/>
                    <a:pt x="1013" y="1680"/>
                    <a:pt x="1060" y="1573"/>
                  </a:cubicBezTo>
                  <a:cubicBezTo>
                    <a:pt x="1108" y="1465"/>
                    <a:pt x="1072" y="1334"/>
                    <a:pt x="977" y="1227"/>
                  </a:cubicBezTo>
                  <a:cubicBezTo>
                    <a:pt x="941" y="1180"/>
                    <a:pt x="894" y="1168"/>
                    <a:pt x="858" y="1168"/>
                  </a:cubicBezTo>
                  <a:cubicBezTo>
                    <a:pt x="822" y="1168"/>
                    <a:pt x="775" y="1180"/>
                    <a:pt x="727" y="1239"/>
                  </a:cubicBezTo>
                  <a:cubicBezTo>
                    <a:pt x="644" y="1346"/>
                    <a:pt x="620" y="1525"/>
                    <a:pt x="655" y="1692"/>
                  </a:cubicBezTo>
                  <a:cubicBezTo>
                    <a:pt x="548" y="1680"/>
                    <a:pt x="453" y="1632"/>
                    <a:pt x="346" y="1573"/>
                  </a:cubicBezTo>
                  <a:cubicBezTo>
                    <a:pt x="96" y="1418"/>
                    <a:pt x="132" y="1168"/>
                    <a:pt x="155" y="1061"/>
                  </a:cubicBezTo>
                  <a:cubicBezTo>
                    <a:pt x="215" y="846"/>
                    <a:pt x="394" y="680"/>
                    <a:pt x="548" y="680"/>
                  </a:cubicBezTo>
                  <a:cubicBezTo>
                    <a:pt x="572" y="680"/>
                    <a:pt x="608" y="680"/>
                    <a:pt x="632" y="703"/>
                  </a:cubicBezTo>
                  <a:cubicBezTo>
                    <a:pt x="655" y="703"/>
                    <a:pt x="667" y="703"/>
                    <a:pt x="679" y="692"/>
                  </a:cubicBezTo>
                  <a:cubicBezTo>
                    <a:pt x="691" y="680"/>
                    <a:pt x="703" y="668"/>
                    <a:pt x="703" y="656"/>
                  </a:cubicBezTo>
                  <a:cubicBezTo>
                    <a:pt x="703" y="644"/>
                    <a:pt x="644" y="406"/>
                    <a:pt x="751" y="275"/>
                  </a:cubicBezTo>
                  <a:cubicBezTo>
                    <a:pt x="806" y="211"/>
                    <a:pt x="883" y="180"/>
                    <a:pt x="984" y="180"/>
                  </a:cubicBezTo>
                  <a:cubicBezTo>
                    <a:pt x="1035" y="180"/>
                    <a:pt x="1092" y="188"/>
                    <a:pt x="1156" y="203"/>
                  </a:cubicBezTo>
                  <a:cubicBezTo>
                    <a:pt x="1239" y="227"/>
                    <a:pt x="1310" y="251"/>
                    <a:pt x="1370" y="287"/>
                  </a:cubicBezTo>
                  <a:cubicBezTo>
                    <a:pt x="1263" y="465"/>
                    <a:pt x="1239" y="692"/>
                    <a:pt x="1382" y="799"/>
                  </a:cubicBezTo>
                  <a:cubicBezTo>
                    <a:pt x="1422" y="827"/>
                    <a:pt x="1464" y="840"/>
                    <a:pt x="1503" y="840"/>
                  </a:cubicBezTo>
                  <a:cubicBezTo>
                    <a:pt x="1579" y="840"/>
                    <a:pt x="1644" y="790"/>
                    <a:pt x="1668" y="703"/>
                  </a:cubicBezTo>
                  <a:cubicBezTo>
                    <a:pt x="1703" y="584"/>
                    <a:pt x="1668" y="406"/>
                    <a:pt x="1501" y="263"/>
                  </a:cubicBezTo>
                  <a:cubicBezTo>
                    <a:pt x="1595" y="153"/>
                    <a:pt x="1714" y="90"/>
                    <a:pt x="1843" y="90"/>
                  </a:cubicBezTo>
                  <a:close/>
                  <a:moveTo>
                    <a:pt x="1840" y="0"/>
                  </a:moveTo>
                  <a:cubicBezTo>
                    <a:pt x="1684" y="0"/>
                    <a:pt x="1535" y="74"/>
                    <a:pt x="1417" y="215"/>
                  </a:cubicBezTo>
                  <a:cubicBezTo>
                    <a:pt x="1358" y="168"/>
                    <a:pt x="1275" y="144"/>
                    <a:pt x="1179" y="120"/>
                  </a:cubicBezTo>
                  <a:cubicBezTo>
                    <a:pt x="1107" y="101"/>
                    <a:pt x="1041" y="92"/>
                    <a:pt x="981" y="92"/>
                  </a:cubicBezTo>
                  <a:cubicBezTo>
                    <a:pt x="853" y="92"/>
                    <a:pt x="752" y="134"/>
                    <a:pt x="679" y="215"/>
                  </a:cubicBezTo>
                  <a:cubicBezTo>
                    <a:pt x="596" y="334"/>
                    <a:pt x="596" y="501"/>
                    <a:pt x="596" y="596"/>
                  </a:cubicBezTo>
                  <a:cubicBezTo>
                    <a:pt x="577" y="592"/>
                    <a:pt x="557" y="590"/>
                    <a:pt x="538" y="590"/>
                  </a:cubicBezTo>
                  <a:cubicBezTo>
                    <a:pt x="350" y="590"/>
                    <a:pt x="148" y="789"/>
                    <a:pt x="72" y="1037"/>
                  </a:cubicBezTo>
                  <a:cubicBezTo>
                    <a:pt x="1" y="1287"/>
                    <a:pt x="84" y="1513"/>
                    <a:pt x="298" y="1644"/>
                  </a:cubicBezTo>
                  <a:cubicBezTo>
                    <a:pt x="429" y="1727"/>
                    <a:pt x="560" y="1775"/>
                    <a:pt x="679" y="1775"/>
                  </a:cubicBezTo>
                  <a:cubicBezTo>
                    <a:pt x="751" y="1965"/>
                    <a:pt x="894" y="2061"/>
                    <a:pt x="1108" y="2061"/>
                  </a:cubicBezTo>
                  <a:lnTo>
                    <a:pt x="1144" y="2061"/>
                  </a:lnTo>
                  <a:cubicBezTo>
                    <a:pt x="1477" y="2037"/>
                    <a:pt x="1715" y="1954"/>
                    <a:pt x="1870" y="1823"/>
                  </a:cubicBezTo>
                  <a:cubicBezTo>
                    <a:pt x="1894" y="1846"/>
                    <a:pt x="1929" y="1870"/>
                    <a:pt x="1953" y="1894"/>
                  </a:cubicBezTo>
                  <a:cubicBezTo>
                    <a:pt x="2013" y="1930"/>
                    <a:pt x="2084" y="1954"/>
                    <a:pt x="2156" y="1954"/>
                  </a:cubicBezTo>
                  <a:cubicBezTo>
                    <a:pt x="2453" y="1954"/>
                    <a:pt x="2811" y="1656"/>
                    <a:pt x="2941" y="1311"/>
                  </a:cubicBezTo>
                  <a:cubicBezTo>
                    <a:pt x="3037" y="1084"/>
                    <a:pt x="3001" y="882"/>
                    <a:pt x="2834" y="739"/>
                  </a:cubicBezTo>
                  <a:cubicBezTo>
                    <a:pt x="2727" y="644"/>
                    <a:pt x="2608" y="596"/>
                    <a:pt x="2489" y="596"/>
                  </a:cubicBezTo>
                  <a:cubicBezTo>
                    <a:pt x="2453" y="382"/>
                    <a:pt x="2310" y="180"/>
                    <a:pt x="2084" y="61"/>
                  </a:cubicBezTo>
                  <a:cubicBezTo>
                    <a:pt x="2003" y="20"/>
                    <a:pt x="1920" y="0"/>
                    <a:pt x="184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1169040" y="3093974"/>
              <a:ext cx="103074" cy="59330"/>
            </a:xfrm>
            <a:custGeom>
              <a:avLst/>
              <a:gdLst/>
              <a:ahLst/>
              <a:cxnLst/>
              <a:rect l="l" t="t" r="r" b="b"/>
              <a:pathLst>
                <a:path w="3346" h="1926" extrusionOk="0">
                  <a:moveTo>
                    <a:pt x="1212" y="0"/>
                  </a:moveTo>
                  <a:cubicBezTo>
                    <a:pt x="845" y="0"/>
                    <a:pt x="879" y="473"/>
                    <a:pt x="879" y="473"/>
                  </a:cubicBezTo>
                  <a:cubicBezTo>
                    <a:pt x="836" y="444"/>
                    <a:pt x="788" y="431"/>
                    <a:pt x="738" y="431"/>
                  </a:cubicBezTo>
                  <a:cubicBezTo>
                    <a:pt x="406" y="431"/>
                    <a:pt x="1" y="1025"/>
                    <a:pt x="415" y="1366"/>
                  </a:cubicBezTo>
                  <a:cubicBezTo>
                    <a:pt x="545" y="1474"/>
                    <a:pt x="671" y="1528"/>
                    <a:pt x="780" y="1543"/>
                  </a:cubicBezTo>
                  <a:lnTo>
                    <a:pt x="780" y="1543"/>
                  </a:lnTo>
                  <a:cubicBezTo>
                    <a:pt x="807" y="1714"/>
                    <a:pt x="919" y="1868"/>
                    <a:pt x="1177" y="1890"/>
                  </a:cubicBezTo>
                  <a:cubicBezTo>
                    <a:pt x="1228" y="1894"/>
                    <a:pt x="1277" y="1895"/>
                    <a:pt x="1323" y="1895"/>
                  </a:cubicBezTo>
                  <a:cubicBezTo>
                    <a:pt x="1610" y="1895"/>
                    <a:pt x="1811" y="1831"/>
                    <a:pt x="1934" y="1730"/>
                  </a:cubicBezTo>
                  <a:lnTo>
                    <a:pt x="1934" y="1730"/>
                  </a:lnTo>
                  <a:cubicBezTo>
                    <a:pt x="1960" y="1768"/>
                    <a:pt x="1993" y="1806"/>
                    <a:pt x="2034" y="1843"/>
                  </a:cubicBezTo>
                  <a:cubicBezTo>
                    <a:pt x="2096" y="1900"/>
                    <a:pt x="2176" y="1926"/>
                    <a:pt x="2264" y="1926"/>
                  </a:cubicBezTo>
                  <a:cubicBezTo>
                    <a:pt x="2702" y="1926"/>
                    <a:pt x="3345" y="1296"/>
                    <a:pt x="2998" y="890"/>
                  </a:cubicBezTo>
                  <a:cubicBezTo>
                    <a:pt x="2891" y="761"/>
                    <a:pt x="2772" y="714"/>
                    <a:pt x="2661" y="714"/>
                  </a:cubicBezTo>
                  <a:cubicBezTo>
                    <a:pt x="2659" y="714"/>
                    <a:pt x="2658" y="714"/>
                    <a:pt x="2657" y="714"/>
                  </a:cubicBezTo>
                  <a:lnTo>
                    <a:pt x="2657" y="714"/>
                  </a:lnTo>
                  <a:cubicBezTo>
                    <a:pt x="2674" y="518"/>
                    <a:pt x="2589" y="286"/>
                    <a:pt x="2356" y="116"/>
                  </a:cubicBezTo>
                  <a:cubicBezTo>
                    <a:pt x="2263" y="49"/>
                    <a:pt x="2170" y="21"/>
                    <a:pt x="2081" y="21"/>
                  </a:cubicBezTo>
                  <a:cubicBezTo>
                    <a:pt x="1935" y="21"/>
                    <a:pt x="1801" y="98"/>
                    <a:pt x="1705" y="202"/>
                  </a:cubicBezTo>
                  <a:lnTo>
                    <a:pt x="1705" y="202"/>
                  </a:lnTo>
                  <a:cubicBezTo>
                    <a:pt x="1645" y="147"/>
                    <a:pt x="1566" y="97"/>
                    <a:pt x="1463" y="57"/>
                  </a:cubicBezTo>
                  <a:cubicBezTo>
                    <a:pt x="1363" y="17"/>
                    <a:pt x="1280" y="0"/>
                    <a:pt x="12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1173722" y="3092588"/>
              <a:ext cx="93216" cy="62195"/>
            </a:xfrm>
            <a:custGeom>
              <a:avLst/>
              <a:gdLst/>
              <a:ahLst/>
              <a:cxnLst/>
              <a:rect l="l" t="t" r="r" b="b"/>
              <a:pathLst>
                <a:path w="3026" h="2019" extrusionOk="0">
                  <a:moveTo>
                    <a:pt x="1549" y="316"/>
                  </a:moveTo>
                  <a:cubicBezTo>
                    <a:pt x="1668" y="435"/>
                    <a:pt x="1680" y="566"/>
                    <a:pt x="1644" y="661"/>
                  </a:cubicBezTo>
                  <a:cubicBezTo>
                    <a:pt x="1632" y="697"/>
                    <a:pt x="1596" y="733"/>
                    <a:pt x="1561" y="733"/>
                  </a:cubicBezTo>
                  <a:cubicBezTo>
                    <a:pt x="1537" y="733"/>
                    <a:pt x="1513" y="721"/>
                    <a:pt x="1489" y="697"/>
                  </a:cubicBezTo>
                  <a:cubicBezTo>
                    <a:pt x="1406" y="614"/>
                    <a:pt x="1442" y="459"/>
                    <a:pt x="1549" y="316"/>
                  </a:cubicBezTo>
                  <a:close/>
                  <a:moveTo>
                    <a:pt x="2454" y="816"/>
                  </a:moveTo>
                  <a:cubicBezTo>
                    <a:pt x="2418" y="971"/>
                    <a:pt x="2311" y="1090"/>
                    <a:pt x="2180" y="1102"/>
                  </a:cubicBezTo>
                  <a:cubicBezTo>
                    <a:pt x="2120" y="1102"/>
                    <a:pt x="2120" y="1078"/>
                    <a:pt x="2120" y="1078"/>
                  </a:cubicBezTo>
                  <a:cubicBezTo>
                    <a:pt x="2120" y="1006"/>
                    <a:pt x="2263" y="840"/>
                    <a:pt x="2454" y="816"/>
                  </a:cubicBezTo>
                  <a:close/>
                  <a:moveTo>
                    <a:pt x="834" y="1137"/>
                  </a:moveTo>
                  <a:cubicBezTo>
                    <a:pt x="858" y="1137"/>
                    <a:pt x="882" y="1161"/>
                    <a:pt x="894" y="1185"/>
                  </a:cubicBezTo>
                  <a:cubicBezTo>
                    <a:pt x="953" y="1256"/>
                    <a:pt x="965" y="1352"/>
                    <a:pt x="930" y="1423"/>
                  </a:cubicBezTo>
                  <a:cubicBezTo>
                    <a:pt x="882" y="1507"/>
                    <a:pt x="787" y="1554"/>
                    <a:pt x="668" y="1554"/>
                  </a:cubicBezTo>
                  <a:cubicBezTo>
                    <a:pt x="656" y="1399"/>
                    <a:pt x="703" y="1245"/>
                    <a:pt x="763" y="1173"/>
                  </a:cubicBezTo>
                  <a:cubicBezTo>
                    <a:pt x="787" y="1149"/>
                    <a:pt x="810" y="1137"/>
                    <a:pt x="834" y="1137"/>
                  </a:cubicBezTo>
                  <a:close/>
                  <a:moveTo>
                    <a:pt x="1834" y="1328"/>
                  </a:moveTo>
                  <a:cubicBezTo>
                    <a:pt x="1834" y="1328"/>
                    <a:pt x="1858" y="1340"/>
                    <a:pt x="1870" y="1387"/>
                  </a:cubicBezTo>
                  <a:cubicBezTo>
                    <a:pt x="1894" y="1507"/>
                    <a:pt x="1870" y="1626"/>
                    <a:pt x="1787" y="1709"/>
                  </a:cubicBezTo>
                  <a:cubicBezTo>
                    <a:pt x="1727" y="1578"/>
                    <a:pt x="1739" y="1447"/>
                    <a:pt x="1787" y="1376"/>
                  </a:cubicBezTo>
                  <a:cubicBezTo>
                    <a:pt x="1799" y="1340"/>
                    <a:pt x="1823" y="1328"/>
                    <a:pt x="1834" y="1328"/>
                  </a:cubicBezTo>
                  <a:close/>
                  <a:moveTo>
                    <a:pt x="1053" y="86"/>
                  </a:moveTo>
                  <a:cubicBezTo>
                    <a:pt x="1120" y="86"/>
                    <a:pt x="1198" y="104"/>
                    <a:pt x="1287" y="137"/>
                  </a:cubicBezTo>
                  <a:cubicBezTo>
                    <a:pt x="1370" y="173"/>
                    <a:pt x="1430" y="209"/>
                    <a:pt x="1489" y="244"/>
                  </a:cubicBezTo>
                  <a:cubicBezTo>
                    <a:pt x="1358" y="411"/>
                    <a:pt x="1299" y="637"/>
                    <a:pt x="1430" y="756"/>
                  </a:cubicBezTo>
                  <a:cubicBezTo>
                    <a:pt x="1465" y="804"/>
                    <a:pt x="1513" y="816"/>
                    <a:pt x="1561" y="816"/>
                  </a:cubicBezTo>
                  <a:cubicBezTo>
                    <a:pt x="1632" y="816"/>
                    <a:pt x="1703" y="768"/>
                    <a:pt x="1727" y="685"/>
                  </a:cubicBezTo>
                  <a:cubicBezTo>
                    <a:pt x="1775" y="578"/>
                    <a:pt x="1763" y="399"/>
                    <a:pt x="1620" y="244"/>
                  </a:cubicBezTo>
                  <a:cubicBezTo>
                    <a:pt x="1703" y="161"/>
                    <a:pt x="1823" y="114"/>
                    <a:pt x="1930" y="114"/>
                  </a:cubicBezTo>
                  <a:cubicBezTo>
                    <a:pt x="2013" y="114"/>
                    <a:pt x="2096" y="137"/>
                    <a:pt x="2180" y="197"/>
                  </a:cubicBezTo>
                  <a:cubicBezTo>
                    <a:pt x="2358" y="328"/>
                    <a:pt x="2465" y="518"/>
                    <a:pt x="2454" y="721"/>
                  </a:cubicBezTo>
                  <a:cubicBezTo>
                    <a:pt x="2227" y="745"/>
                    <a:pt x="2025" y="947"/>
                    <a:pt x="2025" y="1078"/>
                  </a:cubicBezTo>
                  <a:cubicBezTo>
                    <a:pt x="2025" y="1132"/>
                    <a:pt x="2065" y="1187"/>
                    <a:pt x="2153" y="1187"/>
                  </a:cubicBezTo>
                  <a:cubicBezTo>
                    <a:pt x="2161" y="1187"/>
                    <a:pt x="2170" y="1186"/>
                    <a:pt x="2180" y="1185"/>
                  </a:cubicBezTo>
                  <a:cubicBezTo>
                    <a:pt x="2370" y="1173"/>
                    <a:pt x="2513" y="1018"/>
                    <a:pt x="2537" y="804"/>
                  </a:cubicBezTo>
                  <a:cubicBezTo>
                    <a:pt x="2644" y="816"/>
                    <a:pt x="2727" y="864"/>
                    <a:pt x="2811" y="959"/>
                  </a:cubicBezTo>
                  <a:cubicBezTo>
                    <a:pt x="2942" y="1114"/>
                    <a:pt x="2906" y="1280"/>
                    <a:pt x="2846" y="1399"/>
                  </a:cubicBezTo>
                  <a:cubicBezTo>
                    <a:pt x="2715" y="1685"/>
                    <a:pt x="2370" y="1923"/>
                    <a:pt x="2108" y="1923"/>
                  </a:cubicBezTo>
                  <a:cubicBezTo>
                    <a:pt x="2025" y="1923"/>
                    <a:pt x="1953" y="1899"/>
                    <a:pt x="1906" y="1852"/>
                  </a:cubicBezTo>
                  <a:cubicBezTo>
                    <a:pt x="1882" y="1840"/>
                    <a:pt x="1858" y="1804"/>
                    <a:pt x="1834" y="1780"/>
                  </a:cubicBezTo>
                  <a:cubicBezTo>
                    <a:pt x="1953" y="1673"/>
                    <a:pt x="1989" y="1530"/>
                    <a:pt x="1953" y="1364"/>
                  </a:cubicBezTo>
                  <a:cubicBezTo>
                    <a:pt x="1930" y="1245"/>
                    <a:pt x="1870" y="1233"/>
                    <a:pt x="1834" y="1233"/>
                  </a:cubicBezTo>
                  <a:cubicBezTo>
                    <a:pt x="1787" y="1233"/>
                    <a:pt x="1739" y="1268"/>
                    <a:pt x="1703" y="1328"/>
                  </a:cubicBezTo>
                  <a:cubicBezTo>
                    <a:pt x="1644" y="1435"/>
                    <a:pt x="1632" y="1602"/>
                    <a:pt x="1715" y="1757"/>
                  </a:cubicBezTo>
                  <a:cubicBezTo>
                    <a:pt x="1590" y="1851"/>
                    <a:pt x="1391" y="1890"/>
                    <a:pt x="1134" y="1890"/>
                  </a:cubicBezTo>
                  <a:cubicBezTo>
                    <a:pt x="1099" y="1890"/>
                    <a:pt x="1062" y="1889"/>
                    <a:pt x="1025" y="1888"/>
                  </a:cubicBezTo>
                  <a:cubicBezTo>
                    <a:pt x="810" y="1864"/>
                    <a:pt x="715" y="1745"/>
                    <a:pt x="680" y="1637"/>
                  </a:cubicBezTo>
                  <a:cubicBezTo>
                    <a:pt x="822" y="1637"/>
                    <a:pt x="941" y="1566"/>
                    <a:pt x="1001" y="1459"/>
                  </a:cubicBezTo>
                  <a:cubicBezTo>
                    <a:pt x="1061" y="1364"/>
                    <a:pt x="1049" y="1233"/>
                    <a:pt x="965" y="1126"/>
                  </a:cubicBezTo>
                  <a:cubicBezTo>
                    <a:pt x="918" y="1054"/>
                    <a:pt x="870" y="1042"/>
                    <a:pt x="834" y="1042"/>
                  </a:cubicBezTo>
                  <a:cubicBezTo>
                    <a:pt x="787" y="1042"/>
                    <a:pt x="739" y="1066"/>
                    <a:pt x="703" y="1114"/>
                  </a:cubicBezTo>
                  <a:cubicBezTo>
                    <a:pt x="620" y="1209"/>
                    <a:pt x="572" y="1376"/>
                    <a:pt x="572" y="1530"/>
                  </a:cubicBezTo>
                  <a:cubicBezTo>
                    <a:pt x="477" y="1507"/>
                    <a:pt x="382" y="1459"/>
                    <a:pt x="287" y="1376"/>
                  </a:cubicBezTo>
                  <a:cubicBezTo>
                    <a:pt x="84" y="1209"/>
                    <a:pt x="120" y="995"/>
                    <a:pt x="168" y="887"/>
                  </a:cubicBezTo>
                  <a:cubicBezTo>
                    <a:pt x="239" y="685"/>
                    <a:pt x="429" y="518"/>
                    <a:pt x="584" y="518"/>
                  </a:cubicBezTo>
                  <a:cubicBezTo>
                    <a:pt x="632" y="518"/>
                    <a:pt x="668" y="530"/>
                    <a:pt x="703" y="554"/>
                  </a:cubicBezTo>
                  <a:cubicBezTo>
                    <a:pt x="709" y="560"/>
                    <a:pt x="718" y="563"/>
                    <a:pt x="727" y="563"/>
                  </a:cubicBezTo>
                  <a:cubicBezTo>
                    <a:pt x="736" y="563"/>
                    <a:pt x="745" y="560"/>
                    <a:pt x="751" y="554"/>
                  </a:cubicBezTo>
                  <a:cubicBezTo>
                    <a:pt x="763" y="542"/>
                    <a:pt x="775" y="530"/>
                    <a:pt x="775" y="518"/>
                  </a:cubicBezTo>
                  <a:cubicBezTo>
                    <a:pt x="775" y="506"/>
                    <a:pt x="751" y="280"/>
                    <a:pt x="870" y="161"/>
                  </a:cubicBezTo>
                  <a:cubicBezTo>
                    <a:pt x="915" y="110"/>
                    <a:pt x="976" y="86"/>
                    <a:pt x="1053" y="86"/>
                  </a:cubicBezTo>
                  <a:close/>
                  <a:moveTo>
                    <a:pt x="1060" y="0"/>
                  </a:moveTo>
                  <a:cubicBezTo>
                    <a:pt x="955" y="0"/>
                    <a:pt x="867" y="33"/>
                    <a:pt x="799" y="102"/>
                  </a:cubicBezTo>
                  <a:cubicBezTo>
                    <a:pt x="715" y="209"/>
                    <a:pt x="691" y="364"/>
                    <a:pt x="680" y="447"/>
                  </a:cubicBezTo>
                  <a:cubicBezTo>
                    <a:pt x="656" y="435"/>
                    <a:pt x="620" y="435"/>
                    <a:pt x="584" y="435"/>
                  </a:cubicBezTo>
                  <a:cubicBezTo>
                    <a:pt x="394" y="435"/>
                    <a:pt x="168" y="614"/>
                    <a:pt x="84" y="852"/>
                  </a:cubicBezTo>
                  <a:cubicBezTo>
                    <a:pt x="1" y="1078"/>
                    <a:pt x="60" y="1304"/>
                    <a:pt x="239" y="1447"/>
                  </a:cubicBezTo>
                  <a:cubicBezTo>
                    <a:pt x="346" y="1542"/>
                    <a:pt x="477" y="1614"/>
                    <a:pt x="596" y="1626"/>
                  </a:cubicBezTo>
                  <a:cubicBezTo>
                    <a:pt x="632" y="1840"/>
                    <a:pt x="787" y="1959"/>
                    <a:pt x="1025" y="1983"/>
                  </a:cubicBezTo>
                  <a:lnTo>
                    <a:pt x="1180" y="1983"/>
                  </a:lnTo>
                  <a:cubicBezTo>
                    <a:pt x="1430" y="1983"/>
                    <a:pt x="1632" y="1935"/>
                    <a:pt x="1763" y="1840"/>
                  </a:cubicBezTo>
                  <a:cubicBezTo>
                    <a:pt x="1787" y="1876"/>
                    <a:pt x="1811" y="1899"/>
                    <a:pt x="1846" y="1923"/>
                  </a:cubicBezTo>
                  <a:cubicBezTo>
                    <a:pt x="1918" y="1983"/>
                    <a:pt x="2001" y="2018"/>
                    <a:pt x="2108" y="2018"/>
                  </a:cubicBezTo>
                  <a:cubicBezTo>
                    <a:pt x="2406" y="2018"/>
                    <a:pt x="2787" y="1757"/>
                    <a:pt x="2930" y="1447"/>
                  </a:cubicBezTo>
                  <a:cubicBezTo>
                    <a:pt x="3025" y="1245"/>
                    <a:pt x="3001" y="1054"/>
                    <a:pt x="2882" y="899"/>
                  </a:cubicBezTo>
                  <a:cubicBezTo>
                    <a:pt x="2787" y="792"/>
                    <a:pt x="2668" y="733"/>
                    <a:pt x="2549" y="721"/>
                  </a:cubicBezTo>
                  <a:cubicBezTo>
                    <a:pt x="2549" y="495"/>
                    <a:pt x="2430" y="280"/>
                    <a:pt x="2227" y="125"/>
                  </a:cubicBezTo>
                  <a:cubicBezTo>
                    <a:pt x="2132" y="66"/>
                    <a:pt x="2037" y="30"/>
                    <a:pt x="1930" y="30"/>
                  </a:cubicBezTo>
                  <a:cubicBezTo>
                    <a:pt x="1799" y="30"/>
                    <a:pt x="1656" y="90"/>
                    <a:pt x="1549" y="185"/>
                  </a:cubicBezTo>
                  <a:cubicBezTo>
                    <a:pt x="1489" y="137"/>
                    <a:pt x="1418" y="90"/>
                    <a:pt x="1322" y="54"/>
                  </a:cubicBezTo>
                  <a:cubicBezTo>
                    <a:pt x="1226" y="18"/>
                    <a:pt x="1138" y="0"/>
                    <a:pt x="10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983008" y="2663998"/>
              <a:ext cx="55049" cy="45160"/>
            </a:xfrm>
            <a:custGeom>
              <a:avLst/>
              <a:gdLst/>
              <a:ahLst/>
              <a:cxnLst/>
              <a:rect l="l" t="t" r="r" b="b"/>
              <a:pathLst>
                <a:path w="1787" h="1466" extrusionOk="0">
                  <a:moveTo>
                    <a:pt x="120" y="84"/>
                  </a:moveTo>
                  <a:lnTo>
                    <a:pt x="120" y="84"/>
                  </a:lnTo>
                  <a:cubicBezTo>
                    <a:pt x="298" y="96"/>
                    <a:pt x="1060" y="382"/>
                    <a:pt x="1465" y="561"/>
                  </a:cubicBezTo>
                  <a:cubicBezTo>
                    <a:pt x="1215" y="525"/>
                    <a:pt x="834" y="477"/>
                    <a:pt x="298" y="418"/>
                  </a:cubicBezTo>
                  <a:cubicBezTo>
                    <a:pt x="215" y="299"/>
                    <a:pt x="132" y="156"/>
                    <a:pt x="120" y="84"/>
                  </a:cubicBezTo>
                  <a:close/>
                  <a:moveTo>
                    <a:pt x="1560" y="739"/>
                  </a:moveTo>
                  <a:cubicBezTo>
                    <a:pt x="1203" y="930"/>
                    <a:pt x="382" y="1323"/>
                    <a:pt x="203" y="1370"/>
                  </a:cubicBezTo>
                  <a:cubicBezTo>
                    <a:pt x="215" y="1287"/>
                    <a:pt x="310" y="1037"/>
                    <a:pt x="405" y="822"/>
                  </a:cubicBezTo>
                  <a:cubicBezTo>
                    <a:pt x="1025" y="787"/>
                    <a:pt x="1370" y="763"/>
                    <a:pt x="1560" y="739"/>
                  </a:cubicBezTo>
                  <a:close/>
                  <a:moveTo>
                    <a:pt x="108" y="1"/>
                  </a:moveTo>
                  <a:cubicBezTo>
                    <a:pt x="60" y="1"/>
                    <a:pt x="48" y="25"/>
                    <a:pt x="36" y="37"/>
                  </a:cubicBezTo>
                  <a:cubicBezTo>
                    <a:pt x="1" y="156"/>
                    <a:pt x="179" y="418"/>
                    <a:pt x="239" y="489"/>
                  </a:cubicBezTo>
                  <a:cubicBezTo>
                    <a:pt x="251" y="501"/>
                    <a:pt x="263" y="501"/>
                    <a:pt x="274" y="501"/>
                  </a:cubicBezTo>
                  <a:cubicBezTo>
                    <a:pt x="655" y="549"/>
                    <a:pt x="1203" y="608"/>
                    <a:pt x="1513" y="656"/>
                  </a:cubicBezTo>
                  <a:cubicBezTo>
                    <a:pt x="1227" y="680"/>
                    <a:pt x="715" y="715"/>
                    <a:pt x="370" y="739"/>
                  </a:cubicBezTo>
                  <a:cubicBezTo>
                    <a:pt x="358" y="739"/>
                    <a:pt x="346" y="751"/>
                    <a:pt x="334" y="763"/>
                  </a:cubicBezTo>
                  <a:cubicBezTo>
                    <a:pt x="48" y="1382"/>
                    <a:pt x="120" y="1430"/>
                    <a:pt x="143" y="1454"/>
                  </a:cubicBezTo>
                  <a:cubicBezTo>
                    <a:pt x="155" y="1454"/>
                    <a:pt x="167" y="1465"/>
                    <a:pt x="179" y="1465"/>
                  </a:cubicBezTo>
                  <a:cubicBezTo>
                    <a:pt x="322" y="1465"/>
                    <a:pt x="1656" y="834"/>
                    <a:pt x="1775" y="703"/>
                  </a:cubicBezTo>
                  <a:cubicBezTo>
                    <a:pt x="1775" y="703"/>
                    <a:pt x="1775" y="692"/>
                    <a:pt x="1775" y="692"/>
                  </a:cubicBezTo>
                  <a:lnTo>
                    <a:pt x="1787" y="680"/>
                  </a:lnTo>
                  <a:cubicBezTo>
                    <a:pt x="1787" y="668"/>
                    <a:pt x="1787" y="668"/>
                    <a:pt x="1787" y="668"/>
                  </a:cubicBezTo>
                  <a:lnTo>
                    <a:pt x="1787" y="656"/>
                  </a:lnTo>
                  <a:cubicBezTo>
                    <a:pt x="1787" y="656"/>
                    <a:pt x="1787" y="656"/>
                    <a:pt x="1787" y="644"/>
                  </a:cubicBezTo>
                  <a:cubicBezTo>
                    <a:pt x="1787" y="644"/>
                    <a:pt x="1787" y="644"/>
                    <a:pt x="1787" y="632"/>
                  </a:cubicBezTo>
                  <a:lnTo>
                    <a:pt x="1775" y="632"/>
                  </a:lnTo>
                  <a:cubicBezTo>
                    <a:pt x="1775" y="632"/>
                    <a:pt x="1775" y="632"/>
                    <a:pt x="1775" y="620"/>
                  </a:cubicBezTo>
                  <a:lnTo>
                    <a:pt x="1763" y="620"/>
                  </a:lnTo>
                  <a:cubicBezTo>
                    <a:pt x="1608" y="489"/>
                    <a:pt x="322" y="1"/>
                    <a:pt x="1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981191" y="2677337"/>
              <a:ext cx="12106" cy="19346"/>
            </a:xfrm>
            <a:custGeom>
              <a:avLst/>
              <a:gdLst/>
              <a:ahLst/>
              <a:cxnLst/>
              <a:rect l="l" t="t" r="r" b="b"/>
              <a:pathLst>
                <a:path w="393" h="628" extrusionOk="0">
                  <a:moveTo>
                    <a:pt x="328" y="1"/>
                  </a:moveTo>
                  <a:cubicBezTo>
                    <a:pt x="314" y="1"/>
                    <a:pt x="300" y="6"/>
                    <a:pt x="286" y="20"/>
                  </a:cubicBezTo>
                  <a:cubicBezTo>
                    <a:pt x="95" y="330"/>
                    <a:pt x="0" y="520"/>
                    <a:pt x="12" y="568"/>
                  </a:cubicBezTo>
                  <a:cubicBezTo>
                    <a:pt x="12" y="580"/>
                    <a:pt x="24" y="592"/>
                    <a:pt x="36" y="604"/>
                  </a:cubicBezTo>
                  <a:cubicBezTo>
                    <a:pt x="60" y="628"/>
                    <a:pt x="95" y="628"/>
                    <a:pt x="131" y="628"/>
                  </a:cubicBezTo>
                  <a:cubicBezTo>
                    <a:pt x="214" y="628"/>
                    <a:pt x="310" y="604"/>
                    <a:pt x="357" y="592"/>
                  </a:cubicBezTo>
                  <a:cubicBezTo>
                    <a:pt x="381" y="592"/>
                    <a:pt x="393" y="568"/>
                    <a:pt x="393" y="544"/>
                  </a:cubicBezTo>
                  <a:cubicBezTo>
                    <a:pt x="381" y="520"/>
                    <a:pt x="357" y="509"/>
                    <a:pt x="333" y="509"/>
                  </a:cubicBezTo>
                  <a:cubicBezTo>
                    <a:pt x="264" y="526"/>
                    <a:pt x="194" y="537"/>
                    <a:pt x="143" y="537"/>
                  </a:cubicBezTo>
                  <a:cubicBezTo>
                    <a:pt x="124" y="537"/>
                    <a:pt x="108" y="536"/>
                    <a:pt x="95" y="532"/>
                  </a:cubicBezTo>
                  <a:cubicBezTo>
                    <a:pt x="119" y="461"/>
                    <a:pt x="250" y="247"/>
                    <a:pt x="369" y="68"/>
                  </a:cubicBezTo>
                  <a:cubicBezTo>
                    <a:pt x="381" y="44"/>
                    <a:pt x="369" y="20"/>
                    <a:pt x="357" y="8"/>
                  </a:cubicBezTo>
                  <a:cubicBezTo>
                    <a:pt x="347" y="4"/>
                    <a:pt x="338" y="1"/>
                    <a:pt x="32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1103672" y="2886102"/>
              <a:ext cx="183043" cy="168257"/>
            </a:xfrm>
            <a:custGeom>
              <a:avLst/>
              <a:gdLst/>
              <a:ahLst/>
              <a:cxnLst/>
              <a:rect l="l" t="t" r="r" b="b"/>
              <a:pathLst>
                <a:path w="5942" h="5462" extrusionOk="0">
                  <a:moveTo>
                    <a:pt x="4661" y="0"/>
                  </a:moveTo>
                  <a:cubicBezTo>
                    <a:pt x="4385" y="0"/>
                    <a:pt x="3823" y="161"/>
                    <a:pt x="3823" y="161"/>
                  </a:cubicBezTo>
                  <a:cubicBezTo>
                    <a:pt x="3823" y="161"/>
                    <a:pt x="4001" y="2435"/>
                    <a:pt x="4537" y="4126"/>
                  </a:cubicBezTo>
                  <a:cubicBezTo>
                    <a:pt x="4558" y="4195"/>
                    <a:pt x="4375" y="4222"/>
                    <a:pt x="4076" y="4222"/>
                  </a:cubicBezTo>
                  <a:cubicBezTo>
                    <a:pt x="3045" y="4222"/>
                    <a:pt x="644" y="3899"/>
                    <a:pt x="644" y="3899"/>
                  </a:cubicBezTo>
                  <a:lnTo>
                    <a:pt x="1" y="5054"/>
                  </a:lnTo>
                  <a:cubicBezTo>
                    <a:pt x="1" y="5054"/>
                    <a:pt x="2577" y="5461"/>
                    <a:pt x="4303" y="5461"/>
                  </a:cubicBezTo>
                  <a:cubicBezTo>
                    <a:pt x="5250" y="5461"/>
                    <a:pt x="5942" y="5339"/>
                    <a:pt x="5811" y="4959"/>
                  </a:cubicBezTo>
                  <a:cubicBezTo>
                    <a:pt x="5049" y="2792"/>
                    <a:pt x="4787" y="256"/>
                    <a:pt x="4811" y="66"/>
                  </a:cubicBezTo>
                  <a:cubicBezTo>
                    <a:pt x="4814" y="18"/>
                    <a:pt x="4754" y="0"/>
                    <a:pt x="46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1114361" y="2999249"/>
              <a:ext cx="55726" cy="73039"/>
            </a:xfrm>
            <a:custGeom>
              <a:avLst/>
              <a:gdLst/>
              <a:ahLst/>
              <a:cxnLst/>
              <a:rect l="l" t="t" r="r" b="b"/>
              <a:pathLst>
                <a:path w="1809" h="2371" extrusionOk="0">
                  <a:moveTo>
                    <a:pt x="154" y="0"/>
                  </a:moveTo>
                  <a:cubicBezTo>
                    <a:pt x="1" y="106"/>
                    <a:pt x="57" y="2370"/>
                    <a:pt x="162" y="2370"/>
                  </a:cubicBezTo>
                  <a:cubicBezTo>
                    <a:pt x="164" y="2370"/>
                    <a:pt x="165" y="2370"/>
                    <a:pt x="166" y="2370"/>
                  </a:cubicBezTo>
                  <a:cubicBezTo>
                    <a:pt x="195" y="2355"/>
                    <a:pt x="322" y="2353"/>
                    <a:pt x="487" y="2353"/>
                  </a:cubicBezTo>
                  <a:cubicBezTo>
                    <a:pt x="571" y="2353"/>
                    <a:pt x="664" y="2353"/>
                    <a:pt x="759" y="2353"/>
                  </a:cubicBezTo>
                  <a:cubicBezTo>
                    <a:pt x="1094" y="2353"/>
                    <a:pt x="1445" y="2346"/>
                    <a:pt x="1452" y="2274"/>
                  </a:cubicBezTo>
                  <a:cubicBezTo>
                    <a:pt x="1464" y="2143"/>
                    <a:pt x="1809" y="179"/>
                    <a:pt x="1714" y="84"/>
                  </a:cubicBezTo>
                  <a:cubicBezTo>
                    <a:pt x="1630" y="0"/>
                    <a:pt x="154" y="0"/>
                    <a:pt x="154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1112482" y="2997770"/>
              <a:ext cx="57605" cy="75965"/>
            </a:xfrm>
            <a:custGeom>
              <a:avLst/>
              <a:gdLst/>
              <a:ahLst/>
              <a:cxnLst/>
              <a:rect l="l" t="t" r="r" b="b"/>
              <a:pathLst>
                <a:path w="1870" h="2466" extrusionOk="0">
                  <a:moveTo>
                    <a:pt x="227" y="96"/>
                  </a:moveTo>
                  <a:cubicBezTo>
                    <a:pt x="905" y="96"/>
                    <a:pt x="1644" y="120"/>
                    <a:pt x="1739" y="167"/>
                  </a:cubicBezTo>
                  <a:cubicBezTo>
                    <a:pt x="1786" y="298"/>
                    <a:pt x="1608" y="1417"/>
                    <a:pt x="1525" y="1894"/>
                  </a:cubicBezTo>
                  <a:cubicBezTo>
                    <a:pt x="1489" y="2132"/>
                    <a:pt x="1465" y="2263"/>
                    <a:pt x="1465" y="2310"/>
                  </a:cubicBezTo>
                  <a:cubicBezTo>
                    <a:pt x="1394" y="2346"/>
                    <a:pt x="941" y="2346"/>
                    <a:pt x="751" y="2346"/>
                  </a:cubicBezTo>
                  <a:lnTo>
                    <a:pt x="632" y="2346"/>
                  </a:lnTo>
                  <a:cubicBezTo>
                    <a:pt x="417" y="2346"/>
                    <a:pt x="298" y="2358"/>
                    <a:pt x="239" y="2370"/>
                  </a:cubicBezTo>
                  <a:cubicBezTo>
                    <a:pt x="143" y="2108"/>
                    <a:pt x="143" y="263"/>
                    <a:pt x="227" y="96"/>
                  </a:cubicBezTo>
                  <a:close/>
                  <a:moveTo>
                    <a:pt x="215" y="1"/>
                  </a:moveTo>
                  <a:cubicBezTo>
                    <a:pt x="203" y="1"/>
                    <a:pt x="191" y="13"/>
                    <a:pt x="179" y="13"/>
                  </a:cubicBezTo>
                  <a:cubicBezTo>
                    <a:pt x="1" y="144"/>
                    <a:pt x="84" y="2191"/>
                    <a:pt x="155" y="2406"/>
                  </a:cubicBezTo>
                  <a:cubicBezTo>
                    <a:pt x="155" y="2418"/>
                    <a:pt x="179" y="2465"/>
                    <a:pt x="215" y="2465"/>
                  </a:cubicBezTo>
                  <a:cubicBezTo>
                    <a:pt x="227" y="2465"/>
                    <a:pt x="239" y="2453"/>
                    <a:pt x="239" y="2453"/>
                  </a:cubicBezTo>
                  <a:cubicBezTo>
                    <a:pt x="274" y="2441"/>
                    <a:pt x="512" y="2441"/>
                    <a:pt x="632" y="2441"/>
                  </a:cubicBezTo>
                  <a:lnTo>
                    <a:pt x="751" y="2441"/>
                  </a:lnTo>
                  <a:cubicBezTo>
                    <a:pt x="1382" y="2441"/>
                    <a:pt x="1548" y="2418"/>
                    <a:pt x="1560" y="2322"/>
                  </a:cubicBezTo>
                  <a:cubicBezTo>
                    <a:pt x="1560" y="2287"/>
                    <a:pt x="1584" y="2120"/>
                    <a:pt x="1620" y="1918"/>
                  </a:cubicBezTo>
                  <a:cubicBezTo>
                    <a:pt x="1834" y="596"/>
                    <a:pt x="1870" y="167"/>
                    <a:pt x="1810" y="108"/>
                  </a:cubicBezTo>
                  <a:cubicBezTo>
                    <a:pt x="1715" y="13"/>
                    <a:pt x="667" y="1"/>
                    <a:pt x="21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1217897" y="2841558"/>
              <a:ext cx="95619" cy="60532"/>
            </a:xfrm>
            <a:custGeom>
              <a:avLst/>
              <a:gdLst/>
              <a:ahLst/>
              <a:cxnLst/>
              <a:rect l="l" t="t" r="r" b="b"/>
              <a:pathLst>
                <a:path w="3104" h="1965" extrusionOk="0">
                  <a:moveTo>
                    <a:pt x="1584" y="1"/>
                  </a:moveTo>
                  <a:cubicBezTo>
                    <a:pt x="1557" y="1"/>
                    <a:pt x="1524" y="4"/>
                    <a:pt x="1484" y="11"/>
                  </a:cubicBezTo>
                  <a:cubicBezTo>
                    <a:pt x="353" y="226"/>
                    <a:pt x="150" y="1476"/>
                    <a:pt x="150" y="1476"/>
                  </a:cubicBezTo>
                  <a:cubicBezTo>
                    <a:pt x="1" y="1709"/>
                    <a:pt x="373" y="1964"/>
                    <a:pt x="741" y="1964"/>
                  </a:cubicBezTo>
                  <a:cubicBezTo>
                    <a:pt x="900" y="1964"/>
                    <a:pt x="1059" y="1916"/>
                    <a:pt x="1174" y="1797"/>
                  </a:cubicBezTo>
                  <a:cubicBezTo>
                    <a:pt x="1567" y="1416"/>
                    <a:pt x="3079" y="1357"/>
                    <a:pt x="2758" y="1154"/>
                  </a:cubicBezTo>
                  <a:cubicBezTo>
                    <a:pt x="2592" y="1050"/>
                    <a:pt x="2363" y="1025"/>
                    <a:pt x="2181" y="1025"/>
                  </a:cubicBezTo>
                  <a:cubicBezTo>
                    <a:pt x="2052" y="1025"/>
                    <a:pt x="1946" y="1037"/>
                    <a:pt x="1900" y="1044"/>
                  </a:cubicBezTo>
                  <a:lnTo>
                    <a:pt x="1900" y="1044"/>
                  </a:lnTo>
                  <a:cubicBezTo>
                    <a:pt x="2071" y="1018"/>
                    <a:pt x="3103" y="849"/>
                    <a:pt x="2972" y="631"/>
                  </a:cubicBezTo>
                  <a:cubicBezTo>
                    <a:pt x="2921" y="546"/>
                    <a:pt x="2749" y="518"/>
                    <a:pt x="2548" y="518"/>
                  </a:cubicBezTo>
                  <a:cubicBezTo>
                    <a:pt x="2212" y="518"/>
                    <a:pt x="1798" y="595"/>
                    <a:pt x="1741" y="606"/>
                  </a:cubicBezTo>
                  <a:lnTo>
                    <a:pt x="1741" y="606"/>
                  </a:lnTo>
                  <a:cubicBezTo>
                    <a:pt x="1825" y="589"/>
                    <a:pt x="2679" y="418"/>
                    <a:pt x="2532" y="214"/>
                  </a:cubicBezTo>
                  <a:cubicBezTo>
                    <a:pt x="2512" y="186"/>
                    <a:pt x="2470" y="174"/>
                    <a:pt x="2412" y="174"/>
                  </a:cubicBezTo>
                  <a:cubicBezTo>
                    <a:pt x="2052" y="174"/>
                    <a:pt x="1079" y="643"/>
                    <a:pt x="1079" y="643"/>
                  </a:cubicBezTo>
                  <a:cubicBezTo>
                    <a:pt x="1079" y="643"/>
                    <a:pt x="1948" y="1"/>
                    <a:pt x="1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989970" y="2936530"/>
              <a:ext cx="112654" cy="133201"/>
            </a:xfrm>
            <a:custGeom>
              <a:avLst/>
              <a:gdLst/>
              <a:ahLst/>
              <a:cxnLst/>
              <a:rect l="l" t="t" r="r" b="b"/>
              <a:pathLst>
                <a:path w="3657" h="4324" extrusionOk="0">
                  <a:moveTo>
                    <a:pt x="1870" y="0"/>
                  </a:moveTo>
                  <a:lnTo>
                    <a:pt x="489" y="381"/>
                  </a:lnTo>
                  <a:lnTo>
                    <a:pt x="1156" y="2643"/>
                  </a:lnTo>
                  <a:lnTo>
                    <a:pt x="1" y="3001"/>
                  </a:lnTo>
                  <a:cubicBezTo>
                    <a:pt x="1" y="3001"/>
                    <a:pt x="2198" y="4323"/>
                    <a:pt x="2948" y="4323"/>
                  </a:cubicBezTo>
                  <a:cubicBezTo>
                    <a:pt x="2991" y="4323"/>
                    <a:pt x="3028" y="4319"/>
                    <a:pt x="3061" y="4310"/>
                  </a:cubicBezTo>
                  <a:cubicBezTo>
                    <a:pt x="3656" y="4144"/>
                    <a:pt x="3442" y="2215"/>
                    <a:pt x="3442" y="2215"/>
                  </a:cubicBezTo>
                  <a:lnTo>
                    <a:pt x="3442" y="2215"/>
                  </a:lnTo>
                  <a:lnTo>
                    <a:pt x="2192" y="2441"/>
                  </a:lnTo>
                  <a:lnTo>
                    <a:pt x="18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1021884" y="3027497"/>
              <a:ext cx="73008" cy="73809"/>
            </a:xfrm>
            <a:custGeom>
              <a:avLst/>
              <a:gdLst/>
              <a:ahLst/>
              <a:cxnLst/>
              <a:rect l="l" t="t" r="r" b="b"/>
              <a:pathLst>
                <a:path w="2370" h="2396" extrusionOk="0">
                  <a:moveTo>
                    <a:pt x="1870" y="0"/>
                  </a:moveTo>
                  <a:lnTo>
                    <a:pt x="1870" y="0"/>
                  </a:lnTo>
                  <a:cubicBezTo>
                    <a:pt x="1519" y="364"/>
                    <a:pt x="1170" y="478"/>
                    <a:pt x="871" y="478"/>
                  </a:cubicBezTo>
                  <a:cubicBezTo>
                    <a:pt x="366" y="478"/>
                    <a:pt x="1" y="155"/>
                    <a:pt x="1" y="155"/>
                  </a:cubicBezTo>
                  <a:lnTo>
                    <a:pt x="1" y="155"/>
                  </a:lnTo>
                  <a:cubicBezTo>
                    <a:pt x="35" y="743"/>
                    <a:pt x="1004" y="2395"/>
                    <a:pt x="1641" y="2395"/>
                  </a:cubicBezTo>
                  <a:cubicBezTo>
                    <a:pt x="1675" y="2395"/>
                    <a:pt x="1707" y="2391"/>
                    <a:pt x="1739" y="2381"/>
                  </a:cubicBezTo>
                  <a:cubicBezTo>
                    <a:pt x="2370" y="2191"/>
                    <a:pt x="1870" y="0"/>
                    <a:pt x="1870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1020436" y="3026388"/>
              <a:ext cx="75934" cy="76304"/>
            </a:xfrm>
            <a:custGeom>
              <a:avLst/>
              <a:gdLst/>
              <a:ahLst/>
              <a:cxnLst/>
              <a:rect l="l" t="t" r="r" b="b"/>
              <a:pathLst>
                <a:path w="2465" h="2477" extrusionOk="0">
                  <a:moveTo>
                    <a:pt x="1893" y="131"/>
                  </a:moveTo>
                  <a:lnTo>
                    <a:pt x="1893" y="131"/>
                  </a:lnTo>
                  <a:cubicBezTo>
                    <a:pt x="2036" y="774"/>
                    <a:pt x="2238" y="2239"/>
                    <a:pt x="1774" y="2382"/>
                  </a:cubicBezTo>
                  <a:cubicBezTo>
                    <a:pt x="1750" y="2382"/>
                    <a:pt x="1726" y="2393"/>
                    <a:pt x="1691" y="2393"/>
                  </a:cubicBezTo>
                  <a:cubicBezTo>
                    <a:pt x="1119" y="2393"/>
                    <a:pt x="226" y="917"/>
                    <a:pt x="107" y="286"/>
                  </a:cubicBezTo>
                  <a:lnTo>
                    <a:pt x="107" y="286"/>
                  </a:lnTo>
                  <a:cubicBezTo>
                    <a:pt x="250" y="381"/>
                    <a:pt x="548" y="560"/>
                    <a:pt x="929" y="560"/>
                  </a:cubicBezTo>
                  <a:cubicBezTo>
                    <a:pt x="1274" y="560"/>
                    <a:pt x="1595" y="417"/>
                    <a:pt x="1893" y="131"/>
                  </a:cubicBezTo>
                  <a:close/>
                  <a:moveTo>
                    <a:pt x="1929" y="0"/>
                  </a:moveTo>
                  <a:cubicBezTo>
                    <a:pt x="1917" y="0"/>
                    <a:pt x="1905" y="0"/>
                    <a:pt x="1893" y="12"/>
                  </a:cubicBezTo>
                  <a:cubicBezTo>
                    <a:pt x="1595" y="322"/>
                    <a:pt x="1274" y="465"/>
                    <a:pt x="929" y="465"/>
                  </a:cubicBezTo>
                  <a:cubicBezTo>
                    <a:pt x="441" y="465"/>
                    <a:pt x="83" y="155"/>
                    <a:pt x="83" y="155"/>
                  </a:cubicBezTo>
                  <a:cubicBezTo>
                    <a:pt x="71" y="143"/>
                    <a:pt x="48" y="143"/>
                    <a:pt x="36" y="143"/>
                  </a:cubicBezTo>
                  <a:cubicBezTo>
                    <a:pt x="12" y="155"/>
                    <a:pt x="0" y="167"/>
                    <a:pt x="0" y="191"/>
                  </a:cubicBezTo>
                  <a:cubicBezTo>
                    <a:pt x="24" y="488"/>
                    <a:pt x="274" y="1060"/>
                    <a:pt x="607" y="1560"/>
                  </a:cubicBezTo>
                  <a:cubicBezTo>
                    <a:pt x="798" y="1834"/>
                    <a:pt x="1274" y="2477"/>
                    <a:pt x="1691" y="2477"/>
                  </a:cubicBezTo>
                  <a:cubicBezTo>
                    <a:pt x="1726" y="2477"/>
                    <a:pt x="1762" y="2477"/>
                    <a:pt x="1798" y="2465"/>
                  </a:cubicBezTo>
                  <a:cubicBezTo>
                    <a:pt x="2465" y="2263"/>
                    <a:pt x="1988" y="119"/>
                    <a:pt x="1965" y="36"/>
                  </a:cubicBezTo>
                  <a:cubicBezTo>
                    <a:pt x="1965" y="12"/>
                    <a:pt x="1953" y="0"/>
                    <a:pt x="192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899373" y="2765254"/>
              <a:ext cx="236983" cy="201742"/>
            </a:xfrm>
            <a:custGeom>
              <a:avLst/>
              <a:gdLst/>
              <a:ahLst/>
              <a:cxnLst/>
              <a:rect l="l" t="t" r="r" b="b"/>
              <a:pathLst>
                <a:path w="7693" h="6549" extrusionOk="0">
                  <a:moveTo>
                    <a:pt x="2535" y="1"/>
                  </a:moveTo>
                  <a:cubicBezTo>
                    <a:pt x="10" y="1"/>
                    <a:pt x="1" y="3405"/>
                    <a:pt x="1" y="3405"/>
                  </a:cubicBezTo>
                  <a:cubicBezTo>
                    <a:pt x="907" y="5934"/>
                    <a:pt x="2286" y="6548"/>
                    <a:pt x="3411" y="6548"/>
                  </a:cubicBezTo>
                  <a:cubicBezTo>
                    <a:pt x="4474" y="6548"/>
                    <a:pt x="5311" y="6001"/>
                    <a:pt x="5311" y="6001"/>
                  </a:cubicBezTo>
                  <a:cubicBezTo>
                    <a:pt x="7490" y="4644"/>
                    <a:pt x="7692" y="1429"/>
                    <a:pt x="3620" y="179"/>
                  </a:cubicBezTo>
                  <a:cubicBezTo>
                    <a:pt x="3215" y="55"/>
                    <a:pt x="2854" y="1"/>
                    <a:pt x="2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1005003" y="2838724"/>
              <a:ext cx="43312" cy="34009"/>
            </a:xfrm>
            <a:custGeom>
              <a:avLst/>
              <a:gdLst/>
              <a:ahLst/>
              <a:cxnLst/>
              <a:rect l="l" t="t" r="r" b="b"/>
              <a:pathLst>
                <a:path w="1406" h="1104" extrusionOk="0">
                  <a:moveTo>
                    <a:pt x="44" y="0"/>
                  </a:moveTo>
                  <a:cubicBezTo>
                    <a:pt x="31" y="0"/>
                    <a:pt x="20" y="6"/>
                    <a:pt x="13" y="20"/>
                  </a:cubicBezTo>
                  <a:cubicBezTo>
                    <a:pt x="1" y="44"/>
                    <a:pt x="1" y="68"/>
                    <a:pt x="25" y="80"/>
                  </a:cubicBezTo>
                  <a:cubicBezTo>
                    <a:pt x="72" y="103"/>
                    <a:pt x="1013" y="604"/>
                    <a:pt x="1275" y="711"/>
                  </a:cubicBezTo>
                  <a:cubicBezTo>
                    <a:pt x="1168" y="770"/>
                    <a:pt x="811" y="901"/>
                    <a:pt x="489" y="1008"/>
                  </a:cubicBezTo>
                  <a:cubicBezTo>
                    <a:pt x="465" y="1020"/>
                    <a:pt x="453" y="1044"/>
                    <a:pt x="465" y="1068"/>
                  </a:cubicBezTo>
                  <a:cubicBezTo>
                    <a:pt x="465" y="1092"/>
                    <a:pt x="489" y="1104"/>
                    <a:pt x="501" y="1104"/>
                  </a:cubicBezTo>
                  <a:lnTo>
                    <a:pt x="513" y="1104"/>
                  </a:lnTo>
                  <a:cubicBezTo>
                    <a:pt x="1406" y="806"/>
                    <a:pt x="1406" y="735"/>
                    <a:pt x="1406" y="699"/>
                  </a:cubicBezTo>
                  <a:cubicBezTo>
                    <a:pt x="1406" y="687"/>
                    <a:pt x="1394" y="651"/>
                    <a:pt x="1346" y="639"/>
                  </a:cubicBezTo>
                  <a:cubicBezTo>
                    <a:pt x="1215" y="604"/>
                    <a:pt x="453" y="211"/>
                    <a:pt x="72" y="8"/>
                  </a:cubicBezTo>
                  <a:cubicBezTo>
                    <a:pt x="63" y="3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1032882" y="2877230"/>
              <a:ext cx="29758" cy="25229"/>
            </a:xfrm>
            <a:custGeom>
              <a:avLst/>
              <a:gdLst/>
              <a:ahLst/>
              <a:cxnLst/>
              <a:rect l="l" t="t" r="r" b="b"/>
              <a:pathLst>
                <a:path w="966" h="819" extrusionOk="0">
                  <a:moveTo>
                    <a:pt x="422" y="1"/>
                  </a:moveTo>
                  <a:cubicBezTo>
                    <a:pt x="413" y="1"/>
                    <a:pt x="404" y="3"/>
                    <a:pt x="394" y="8"/>
                  </a:cubicBezTo>
                  <a:cubicBezTo>
                    <a:pt x="370" y="20"/>
                    <a:pt x="370" y="56"/>
                    <a:pt x="382" y="68"/>
                  </a:cubicBezTo>
                  <a:cubicBezTo>
                    <a:pt x="382" y="80"/>
                    <a:pt x="394" y="92"/>
                    <a:pt x="418" y="116"/>
                  </a:cubicBezTo>
                  <a:cubicBezTo>
                    <a:pt x="799" y="520"/>
                    <a:pt x="810" y="663"/>
                    <a:pt x="775" y="711"/>
                  </a:cubicBezTo>
                  <a:cubicBezTo>
                    <a:pt x="775" y="723"/>
                    <a:pt x="775" y="735"/>
                    <a:pt x="751" y="735"/>
                  </a:cubicBezTo>
                  <a:cubicBezTo>
                    <a:pt x="744" y="736"/>
                    <a:pt x="738" y="736"/>
                    <a:pt x="730" y="736"/>
                  </a:cubicBezTo>
                  <a:cubicBezTo>
                    <a:pt x="586" y="736"/>
                    <a:pt x="265" y="525"/>
                    <a:pt x="84" y="389"/>
                  </a:cubicBezTo>
                  <a:cubicBezTo>
                    <a:pt x="74" y="379"/>
                    <a:pt x="64" y="376"/>
                    <a:pt x="55" y="376"/>
                  </a:cubicBezTo>
                  <a:cubicBezTo>
                    <a:pt x="42" y="376"/>
                    <a:pt x="32" y="383"/>
                    <a:pt x="25" y="389"/>
                  </a:cubicBezTo>
                  <a:cubicBezTo>
                    <a:pt x="1" y="413"/>
                    <a:pt x="13" y="437"/>
                    <a:pt x="25" y="449"/>
                  </a:cubicBezTo>
                  <a:cubicBezTo>
                    <a:pt x="84" y="497"/>
                    <a:pt x="513" y="818"/>
                    <a:pt x="739" y="818"/>
                  </a:cubicBezTo>
                  <a:lnTo>
                    <a:pt x="763" y="818"/>
                  </a:lnTo>
                  <a:cubicBezTo>
                    <a:pt x="810" y="806"/>
                    <a:pt x="834" y="794"/>
                    <a:pt x="858" y="758"/>
                  </a:cubicBezTo>
                  <a:cubicBezTo>
                    <a:pt x="965" y="592"/>
                    <a:pt x="691" y="270"/>
                    <a:pt x="477" y="44"/>
                  </a:cubicBezTo>
                  <a:cubicBezTo>
                    <a:pt x="465" y="32"/>
                    <a:pt x="453" y="20"/>
                    <a:pt x="453" y="20"/>
                  </a:cubicBezTo>
                  <a:cubicBezTo>
                    <a:pt x="446" y="6"/>
                    <a:pt x="435" y="1"/>
                    <a:pt x="4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972011" y="2858593"/>
              <a:ext cx="32684" cy="29912"/>
            </a:xfrm>
            <a:custGeom>
              <a:avLst/>
              <a:gdLst/>
              <a:ahLst/>
              <a:cxnLst/>
              <a:rect l="l" t="t" r="r" b="b"/>
              <a:pathLst>
                <a:path w="1061" h="971" extrusionOk="0">
                  <a:moveTo>
                    <a:pt x="364" y="0"/>
                  </a:moveTo>
                  <a:cubicBezTo>
                    <a:pt x="352" y="0"/>
                    <a:pt x="340" y="6"/>
                    <a:pt x="334" y="18"/>
                  </a:cubicBezTo>
                  <a:cubicBezTo>
                    <a:pt x="310" y="30"/>
                    <a:pt x="310" y="66"/>
                    <a:pt x="334" y="78"/>
                  </a:cubicBezTo>
                  <a:cubicBezTo>
                    <a:pt x="631" y="375"/>
                    <a:pt x="917" y="756"/>
                    <a:pt x="846" y="852"/>
                  </a:cubicBezTo>
                  <a:cubicBezTo>
                    <a:pt x="841" y="862"/>
                    <a:pt x="816" y="883"/>
                    <a:pt x="737" y="883"/>
                  </a:cubicBezTo>
                  <a:cubicBezTo>
                    <a:pt x="634" y="883"/>
                    <a:pt x="438" y="846"/>
                    <a:pt x="72" y="697"/>
                  </a:cubicBezTo>
                  <a:cubicBezTo>
                    <a:pt x="65" y="694"/>
                    <a:pt x="59" y="692"/>
                    <a:pt x="53" y="692"/>
                  </a:cubicBezTo>
                  <a:cubicBezTo>
                    <a:pt x="36" y="692"/>
                    <a:pt x="21" y="703"/>
                    <a:pt x="12" y="721"/>
                  </a:cubicBezTo>
                  <a:cubicBezTo>
                    <a:pt x="0" y="732"/>
                    <a:pt x="12" y="768"/>
                    <a:pt x="36" y="768"/>
                  </a:cubicBezTo>
                  <a:cubicBezTo>
                    <a:pt x="405" y="923"/>
                    <a:pt x="620" y="971"/>
                    <a:pt x="751" y="971"/>
                  </a:cubicBezTo>
                  <a:cubicBezTo>
                    <a:pt x="858" y="971"/>
                    <a:pt x="905" y="935"/>
                    <a:pt x="929" y="899"/>
                  </a:cubicBezTo>
                  <a:cubicBezTo>
                    <a:pt x="1060" y="697"/>
                    <a:pt x="512" y="125"/>
                    <a:pt x="393" y="18"/>
                  </a:cubicBezTo>
                  <a:cubicBezTo>
                    <a:pt x="387" y="6"/>
                    <a:pt x="375" y="0"/>
                    <a:pt x="36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1022624" y="2810476"/>
              <a:ext cx="36350" cy="28895"/>
            </a:xfrm>
            <a:custGeom>
              <a:avLst/>
              <a:gdLst/>
              <a:ahLst/>
              <a:cxnLst/>
              <a:rect l="l" t="t" r="r" b="b"/>
              <a:pathLst>
                <a:path w="1180" h="938" extrusionOk="0">
                  <a:moveTo>
                    <a:pt x="604" y="1"/>
                  </a:moveTo>
                  <a:cubicBezTo>
                    <a:pt x="596" y="1"/>
                    <a:pt x="589" y="4"/>
                    <a:pt x="584" y="8"/>
                  </a:cubicBezTo>
                  <a:cubicBezTo>
                    <a:pt x="560" y="32"/>
                    <a:pt x="560" y="56"/>
                    <a:pt x="572" y="80"/>
                  </a:cubicBezTo>
                  <a:cubicBezTo>
                    <a:pt x="1096" y="687"/>
                    <a:pt x="1048" y="806"/>
                    <a:pt x="1036" y="830"/>
                  </a:cubicBezTo>
                  <a:cubicBezTo>
                    <a:pt x="1025" y="844"/>
                    <a:pt x="1002" y="850"/>
                    <a:pt x="970" y="850"/>
                  </a:cubicBezTo>
                  <a:cubicBezTo>
                    <a:pt x="808" y="850"/>
                    <a:pt x="411" y="684"/>
                    <a:pt x="72" y="485"/>
                  </a:cubicBezTo>
                  <a:cubicBezTo>
                    <a:pt x="68" y="481"/>
                    <a:pt x="63" y="480"/>
                    <a:pt x="57" y="480"/>
                  </a:cubicBezTo>
                  <a:cubicBezTo>
                    <a:pt x="41" y="480"/>
                    <a:pt x="21" y="488"/>
                    <a:pt x="12" y="497"/>
                  </a:cubicBezTo>
                  <a:cubicBezTo>
                    <a:pt x="0" y="520"/>
                    <a:pt x="12" y="544"/>
                    <a:pt x="36" y="556"/>
                  </a:cubicBezTo>
                  <a:cubicBezTo>
                    <a:pt x="203" y="663"/>
                    <a:pt x="703" y="937"/>
                    <a:pt x="965" y="937"/>
                  </a:cubicBezTo>
                  <a:cubicBezTo>
                    <a:pt x="1024" y="937"/>
                    <a:pt x="1072" y="925"/>
                    <a:pt x="1096" y="890"/>
                  </a:cubicBezTo>
                  <a:cubicBezTo>
                    <a:pt x="1167" y="806"/>
                    <a:pt x="1179" y="639"/>
                    <a:pt x="643" y="20"/>
                  </a:cubicBezTo>
                  <a:cubicBezTo>
                    <a:pt x="629" y="6"/>
                    <a:pt x="616" y="1"/>
                    <a:pt x="60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1045512" y="2777299"/>
              <a:ext cx="62226" cy="41525"/>
            </a:xfrm>
            <a:custGeom>
              <a:avLst/>
              <a:gdLst/>
              <a:ahLst/>
              <a:cxnLst/>
              <a:rect l="l" t="t" r="r" b="b"/>
              <a:pathLst>
                <a:path w="2020" h="1348" extrusionOk="0">
                  <a:moveTo>
                    <a:pt x="643" y="0"/>
                  </a:moveTo>
                  <a:cubicBezTo>
                    <a:pt x="0" y="0"/>
                    <a:pt x="531" y="907"/>
                    <a:pt x="531" y="907"/>
                  </a:cubicBezTo>
                  <a:cubicBezTo>
                    <a:pt x="542" y="906"/>
                    <a:pt x="553" y="906"/>
                    <a:pt x="564" y="906"/>
                  </a:cubicBezTo>
                  <a:cubicBezTo>
                    <a:pt x="994" y="906"/>
                    <a:pt x="1413" y="1347"/>
                    <a:pt x="1413" y="1347"/>
                  </a:cubicBezTo>
                  <a:cubicBezTo>
                    <a:pt x="2020" y="764"/>
                    <a:pt x="1651" y="157"/>
                    <a:pt x="793" y="14"/>
                  </a:cubicBezTo>
                  <a:cubicBezTo>
                    <a:pt x="737" y="5"/>
                    <a:pt x="687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975307" y="2895344"/>
              <a:ext cx="41464" cy="36165"/>
            </a:xfrm>
            <a:custGeom>
              <a:avLst/>
              <a:gdLst/>
              <a:ahLst/>
              <a:cxnLst/>
              <a:rect l="l" t="t" r="r" b="b"/>
              <a:pathLst>
                <a:path w="1346" h="1174" extrusionOk="0">
                  <a:moveTo>
                    <a:pt x="670" y="0"/>
                  </a:moveTo>
                  <a:cubicBezTo>
                    <a:pt x="590" y="0"/>
                    <a:pt x="508" y="17"/>
                    <a:pt x="429" y="51"/>
                  </a:cubicBezTo>
                  <a:cubicBezTo>
                    <a:pt x="132" y="182"/>
                    <a:pt x="1" y="528"/>
                    <a:pt x="143" y="825"/>
                  </a:cubicBezTo>
                  <a:cubicBezTo>
                    <a:pt x="240" y="1045"/>
                    <a:pt x="453" y="1174"/>
                    <a:pt x="678" y="1174"/>
                  </a:cubicBezTo>
                  <a:cubicBezTo>
                    <a:pt x="758" y="1174"/>
                    <a:pt x="839" y="1157"/>
                    <a:pt x="917" y="1123"/>
                  </a:cubicBezTo>
                  <a:cubicBezTo>
                    <a:pt x="1215" y="980"/>
                    <a:pt x="1346" y="635"/>
                    <a:pt x="1203" y="337"/>
                  </a:cubicBezTo>
                  <a:cubicBezTo>
                    <a:pt x="1107" y="127"/>
                    <a:pt x="894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1051950" y="2835551"/>
              <a:ext cx="41125" cy="36196"/>
            </a:xfrm>
            <a:custGeom>
              <a:avLst/>
              <a:gdLst/>
              <a:ahLst/>
              <a:cxnLst/>
              <a:rect l="l" t="t" r="r" b="b"/>
              <a:pathLst>
                <a:path w="1335" h="1175" extrusionOk="0">
                  <a:moveTo>
                    <a:pt x="664" y="1"/>
                  </a:moveTo>
                  <a:cubicBezTo>
                    <a:pt x="585" y="1"/>
                    <a:pt x="505" y="17"/>
                    <a:pt x="430" y="52"/>
                  </a:cubicBezTo>
                  <a:cubicBezTo>
                    <a:pt x="132" y="195"/>
                    <a:pt x="1" y="540"/>
                    <a:pt x="132" y="838"/>
                  </a:cubicBezTo>
                  <a:cubicBezTo>
                    <a:pt x="228" y="1048"/>
                    <a:pt x="441" y="1174"/>
                    <a:pt x="665" y="1174"/>
                  </a:cubicBezTo>
                  <a:cubicBezTo>
                    <a:pt x="745" y="1174"/>
                    <a:pt x="827" y="1158"/>
                    <a:pt x="906" y="1123"/>
                  </a:cubicBezTo>
                  <a:cubicBezTo>
                    <a:pt x="1204" y="992"/>
                    <a:pt x="1334" y="647"/>
                    <a:pt x="1204" y="349"/>
                  </a:cubicBezTo>
                  <a:cubicBezTo>
                    <a:pt x="1107" y="130"/>
                    <a:pt x="887" y="1"/>
                    <a:pt x="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826026" y="3027836"/>
              <a:ext cx="168750" cy="200510"/>
            </a:xfrm>
            <a:custGeom>
              <a:avLst/>
              <a:gdLst/>
              <a:ahLst/>
              <a:cxnLst/>
              <a:rect l="l" t="t" r="r" b="b"/>
              <a:pathLst>
                <a:path w="5478" h="6509" extrusionOk="0">
                  <a:moveTo>
                    <a:pt x="906" y="1"/>
                  </a:moveTo>
                  <a:lnTo>
                    <a:pt x="1" y="739"/>
                  </a:lnTo>
                  <a:cubicBezTo>
                    <a:pt x="1" y="739"/>
                    <a:pt x="620" y="5454"/>
                    <a:pt x="1525" y="6395"/>
                  </a:cubicBezTo>
                  <a:cubicBezTo>
                    <a:pt x="1600" y="6472"/>
                    <a:pt x="1689" y="6508"/>
                    <a:pt x="1790" y="6508"/>
                  </a:cubicBezTo>
                  <a:cubicBezTo>
                    <a:pt x="2913" y="6508"/>
                    <a:pt x="5478" y="2120"/>
                    <a:pt x="5478" y="2120"/>
                  </a:cubicBezTo>
                  <a:lnTo>
                    <a:pt x="4775" y="942"/>
                  </a:lnTo>
                  <a:cubicBezTo>
                    <a:pt x="4775" y="942"/>
                    <a:pt x="2346" y="4454"/>
                    <a:pt x="2227" y="4513"/>
                  </a:cubicBezTo>
                  <a:cubicBezTo>
                    <a:pt x="2218" y="4518"/>
                    <a:pt x="2208" y="4520"/>
                    <a:pt x="2199" y="4520"/>
                  </a:cubicBezTo>
                  <a:cubicBezTo>
                    <a:pt x="1750" y="4520"/>
                    <a:pt x="906" y="1"/>
                    <a:pt x="9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796700" y="3059658"/>
              <a:ext cx="122881" cy="89612"/>
            </a:xfrm>
            <a:custGeom>
              <a:avLst/>
              <a:gdLst/>
              <a:ahLst/>
              <a:cxnLst/>
              <a:rect l="l" t="t" r="r" b="b"/>
              <a:pathLst>
                <a:path w="3989" h="2909" extrusionOk="0">
                  <a:moveTo>
                    <a:pt x="3942" y="1"/>
                  </a:moveTo>
                  <a:cubicBezTo>
                    <a:pt x="3938" y="1"/>
                    <a:pt x="3934" y="2"/>
                    <a:pt x="3929" y="4"/>
                  </a:cubicBezTo>
                  <a:cubicBezTo>
                    <a:pt x="3905" y="4"/>
                    <a:pt x="3882" y="28"/>
                    <a:pt x="3894" y="51"/>
                  </a:cubicBezTo>
                  <a:cubicBezTo>
                    <a:pt x="3894" y="87"/>
                    <a:pt x="3894" y="123"/>
                    <a:pt x="3894" y="170"/>
                  </a:cubicBezTo>
                  <a:cubicBezTo>
                    <a:pt x="3894" y="182"/>
                    <a:pt x="3894" y="206"/>
                    <a:pt x="3894" y="218"/>
                  </a:cubicBezTo>
                  <a:cubicBezTo>
                    <a:pt x="3894" y="242"/>
                    <a:pt x="3917" y="266"/>
                    <a:pt x="3941" y="266"/>
                  </a:cubicBezTo>
                  <a:cubicBezTo>
                    <a:pt x="3965" y="266"/>
                    <a:pt x="3977" y="254"/>
                    <a:pt x="3989" y="218"/>
                  </a:cubicBezTo>
                  <a:cubicBezTo>
                    <a:pt x="3989" y="206"/>
                    <a:pt x="3989" y="182"/>
                    <a:pt x="3989" y="170"/>
                  </a:cubicBezTo>
                  <a:cubicBezTo>
                    <a:pt x="3989" y="123"/>
                    <a:pt x="3989" y="75"/>
                    <a:pt x="3977" y="40"/>
                  </a:cubicBezTo>
                  <a:cubicBezTo>
                    <a:pt x="3977" y="20"/>
                    <a:pt x="3961" y="1"/>
                    <a:pt x="3942" y="1"/>
                  </a:cubicBezTo>
                  <a:close/>
                  <a:moveTo>
                    <a:pt x="3929" y="349"/>
                  </a:moveTo>
                  <a:cubicBezTo>
                    <a:pt x="3905" y="349"/>
                    <a:pt x="3882" y="373"/>
                    <a:pt x="3870" y="397"/>
                  </a:cubicBezTo>
                  <a:cubicBezTo>
                    <a:pt x="3870" y="444"/>
                    <a:pt x="3858" y="504"/>
                    <a:pt x="3834" y="563"/>
                  </a:cubicBezTo>
                  <a:cubicBezTo>
                    <a:pt x="3834" y="587"/>
                    <a:pt x="3846" y="611"/>
                    <a:pt x="3870" y="611"/>
                  </a:cubicBezTo>
                  <a:cubicBezTo>
                    <a:pt x="3870" y="623"/>
                    <a:pt x="3882" y="623"/>
                    <a:pt x="3882" y="623"/>
                  </a:cubicBezTo>
                  <a:cubicBezTo>
                    <a:pt x="3905" y="623"/>
                    <a:pt x="3917" y="611"/>
                    <a:pt x="3929" y="587"/>
                  </a:cubicBezTo>
                  <a:cubicBezTo>
                    <a:pt x="3941" y="528"/>
                    <a:pt x="3953" y="468"/>
                    <a:pt x="3965" y="409"/>
                  </a:cubicBezTo>
                  <a:cubicBezTo>
                    <a:pt x="3965" y="385"/>
                    <a:pt x="3953" y="361"/>
                    <a:pt x="3929" y="349"/>
                  </a:cubicBezTo>
                  <a:close/>
                  <a:moveTo>
                    <a:pt x="3827" y="702"/>
                  </a:moveTo>
                  <a:cubicBezTo>
                    <a:pt x="3810" y="702"/>
                    <a:pt x="3795" y="713"/>
                    <a:pt x="3786" y="730"/>
                  </a:cubicBezTo>
                  <a:cubicBezTo>
                    <a:pt x="3775" y="790"/>
                    <a:pt x="3751" y="837"/>
                    <a:pt x="3727" y="897"/>
                  </a:cubicBezTo>
                  <a:cubicBezTo>
                    <a:pt x="3715" y="921"/>
                    <a:pt x="3727" y="944"/>
                    <a:pt x="3751" y="956"/>
                  </a:cubicBezTo>
                  <a:lnTo>
                    <a:pt x="3763" y="956"/>
                  </a:lnTo>
                  <a:cubicBezTo>
                    <a:pt x="3786" y="956"/>
                    <a:pt x="3798" y="944"/>
                    <a:pt x="3810" y="932"/>
                  </a:cubicBezTo>
                  <a:cubicBezTo>
                    <a:pt x="3834" y="873"/>
                    <a:pt x="3858" y="813"/>
                    <a:pt x="3870" y="754"/>
                  </a:cubicBezTo>
                  <a:cubicBezTo>
                    <a:pt x="3882" y="742"/>
                    <a:pt x="3870" y="706"/>
                    <a:pt x="3846" y="706"/>
                  </a:cubicBezTo>
                  <a:cubicBezTo>
                    <a:pt x="3840" y="703"/>
                    <a:pt x="3833" y="702"/>
                    <a:pt x="3827" y="702"/>
                  </a:cubicBezTo>
                  <a:close/>
                  <a:moveTo>
                    <a:pt x="3686" y="1032"/>
                  </a:moveTo>
                  <a:cubicBezTo>
                    <a:pt x="3673" y="1032"/>
                    <a:pt x="3662" y="1038"/>
                    <a:pt x="3655" y="1052"/>
                  </a:cubicBezTo>
                  <a:cubicBezTo>
                    <a:pt x="3620" y="1099"/>
                    <a:pt x="3596" y="1159"/>
                    <a:pt x="3560" y="1206"/>
                  </a:cubicBezTo>
                  <a:cubicBezTo>
                    <a:pt x="3548" y="1230"/>
                    <a:pt x="3560" y="1254"/>
                    <a:pt x="3572" y="1266"/>
                  </a:cubicBezTo>
                  <a:cubicBezTo>
                    <a:pt x="3584" y="1278"/>
                    <a:pt x="3596" y="1278"/>
                    <a:pt x="3596" y="1278"/>
                  </a:cubicBezTo>
                  <a:cubicBezTo>
                    <a:pt x="3620" y="1278"/>
                    <a:pt x="3632" y="1266"/>
                    <a:pt x="3644" y="1254"/>
                  </a:cubicBezTo>
                  <a:cubicBezTo>
                    <a:pt x="3667" y="1206"/>
                    <a:pt x="3703" y="1147"/>
                    <a:pt x="3727" y="1099"/>
                  </a:cubicBezTo>
                  <a:cubicBezTo>
                    <a:pt x="3739" y="1075"/>
                    <a:pt x="3727" y="1052"/>
                    <a:pt x="3715" y="1040"/>
                  </a:cubicBezTo>
                  <a:cubicBezTo>
                    <a:pt x="3705" y="1035"/>
                    <a:pt x="3695" y="1032"/>
                    <a:pt x="3686" y="1032"/>
                  </a:cubicBezTo>
                  <a:close/>
                  <a:moveTo>
                    <a:pt x="280" y="1177"/>
                  </a:moveTo>
                  <a:cubicBezTo>
                    <a:pt x="268" y="1177"/>
                    <a:pt x="256" y="1183"/>
                    <a:pt x="250" y="1194"/>
                  </a:cubicBezTo>
                  <a:cubicBezTo>
                    <a:pt x="250" y="1194"/>
                    <a:pt x="191" y="1242"/>
                    <a:pt x="131" y="1337"/>
                  </a:cubicBezTo>
                  <a:cubicBezTo>
                    <a:pt x="119" y="1361"/>
                    <a:pt x="131" y="1385"/>
                    <a:pt x="143" y="1397"/>
                  </a:cubicBezTo>
                  <a:cubicBezTo>
                    <a:pt x="155" y="1409"/>
                    <a:pt x="167" y="1409"/>
                    <a:pt x="167" y="1409"/>
                  </a:cubicBezTo>
                  <a:cubicBezTo>
                    <a:pt x="191" y="1409"/>
                    <a:pt x="203" y="1397"/>
                    <a:pt x="215" y="1385"/>
                  </a:cubicBezTo>
                  <a:cubicBezTo>
                    <a:pt x="262" y="1302"/>
                    <a:pt x="310" y="1254"/>
                    <a:pt x="310" y="1254"/>
                  </a:cubicBezTo>
                  <a:cubicBezTo>
                    <a:pt x="334" y="1242"/>
                    <a:pt x="334" y="1206"/>
                    <a:pt x="310" y="1194"/>
                  </a:cubicBezTo>
                  <a:cubicBezTo>
                    <a:pt x="304" y="1183"/>
                    <a:pt x="292" y="1177"/>
                    <a:pt x="280" y="1177"/>
                  </a:cubicBezTo>
                  <a:close/>
                  <a:moveTo>
                    <a:pt x="3509" y="1332"/>
                  </a:moveTo>
                  <a:cubicBezTo>
                    <a:pt x="3494" y="1332"/>
                    <a:pt x="3473" y="1341"/>
                    <a:pt x="3465" y="1349"/>
                  </a:cubicBezTo>
                  <a:cubicBezTo>
                    <a:pt x="3441" y="1409"/>
                    <a:pt x="3405" y="1456"/>
                    <a:pt x="3370" y="1504"/>
                  </a:cubicBezTo>
                  <a:cubicBezTo>
                    <a:pt x="3346" y="1516"/>
                    <a:pt x="3358" y="1552"/>
                    <a:pt x="3370" y="1564"/>
                  </a:cubicBezTo>
                  <a:cubicBezTo>
                    <a:pt x="3382" y="1564"/>
                    <a:pt x="3394" y="1575"/>
                    <a:pt x="3405" y="1575"/>
                  </a:cubicBezTo>
                  <a:cubicBezTo>
                    <a:pt x="3417" y="1575"/>
                    <a:pt x="3429" y="1564"/>
                    <a:pt x="3441" y="1552"/>
                  </a:cubicBezTo>
                  <a:cubicBezTo>
                    <a:pt x="3477" y="1504"/>
                    <a:pt x="3513" y="1456"/>
                    <a:pt x="3548" y="1409"/>
                  </a:cubicBezTo>
                  <a:cubicBezTo>
                    <a:pt x="3560" y="1385"/>
                    <a:pt x="3548" y="1361"/>
                    <a:pt x="3524" y="1337"/>
                  </a:cubicBezTo>
                  <a:cubicBezTo>
                    <a:pt x="3521" y="1334"/>
                    <a:pt x="3515" y="1332"/>
                    <a:pt x="3509" y="1332"/>
                  </a:cubicBezTo>
                  <a:close/>
                  <a:moveTo>
                    <a:pt x="88" y="1475"/>
                  </a:moveTo>
                  <a:cubicBezTo>
                    <a:pt x="72" y="1475"/>
                    <a:pt x="57" y="1487"/>
                    <a:pt x="48" y="1504"/>
                  </a:cubicBezTo>
                  <a:cubicBezTo>
                    <a:pt x="24" y="1564"/>
                    <a:pt x="12" y="1635"/>
                    <a:pt x="0" y="1694"/>
                  </a:cubicBezTo>
                  <a:cubicBezTo>
                    <a:pt x="0" y="1718"/>
                    <a:pt x="24" y="1742"/>
                    <a:pt x="48" y="1742"/>
                  </a:cubicBezTo>
                  <a:cubicBezTo>
                    <a:pt x="72" y="1742"/>
                    <a:pt x="95" y="1730"/>
                    <a:pt x="95" y="1706"/>
                  </a:cubicBezTo>
                  <a:cubicBezTo>
                    <a:pt x="95" y="1647"/>
                    <a:pt x="107" y="1599"/>
                    <a:pt x="131" y="1540"/>
                  </a:cubicBezTo>
                  <a:cubicBezTo>
                    <a:pt x="143" y="1516"/>
                    <a:pt x="131" y="1492"/>
                    <a:pt x="107" y="1480"/>
                  </a:cubicBezTo>
                  <a:cubicBezTo>
                    <a:pt x="101" y="1477"/>
                    <a:pt x="95" y="1475"/>
                    <a:pt x="88" y="1475"/>
                  </a:cubicBezTo>
                  <a:close/>
                  <a:moveTo>
                    <a:pt x="3293" y="1621"/>
                  </a:moveTo>
                  <a:cubicBezTo>
                    <a:pt x="3280" y="1621"/>
                    <a:pt x="3269" y="1628"/>
                    <a:pt x="3263" y="1635"/>
                  </a:cubicBezTo>
                  <a:cubicBezTo>
                    <a:pt x="3215" y="1683"/>
                    <a:pt x="3179" y="1730"/>
                    <a:pt x="3143" y="1766"/>
                  </a:cubicBezTo>
                  <a:cubicBezTo>
                    <a:pt x="3120" y="1790"/>
                    <a:pt x="3132" y="1814"/>
                    <a:pt x="3143" y="1837"/>
                  </a:cubicBezTo>
                  <a:cubicBezTo>
                    <a:pt x="3155" y="1837"/>
                    <a:pt x="3167" y="1849"/>
                    <a:pt x="3179" y="1849"/>
                  </a:cubicBezTo>
                  <a:cubicBezTo>
                    <a:pt x="3191" y="1849"/>
                    <a:pt x="3203" y="1837"/>
                    <a:pt x="3203" y="1825"/>
                  </a:cubicBezTo>
                  <a:cubicBezTo>
                    <a:pt x="3251" y="1790"/>
                    <a:pt x="3286" y="1742"/>
                    <a:pt x="3322" y="1694"/>
                  </a:cubicBezTo>
                  <a:cubicBezTo>
                    <a:pt x="3346" y="1671"/>
                    <a:pt x="3334" y="1647"/>
                    <a:pt x="3322" y="1635"/>
                  </a:cubicBezTo>
                  <a:cubicBezTo>
                    <a:pt x="3312" y="1625"/>
                    <a:pt x="3302" y="1621"/>
                    <a:pt x="3293" y="1621"/>
                  </a:cubicBezTo>
                  <a:close/>
                  <a:moveTo>
                    <a:pt x="48" y="1825"/>
                  </a:moveTo>
                  <a:cubicBezTo>
                    <a:pt x="12" y="1837"/>
                    <a:pt x="0" y="1861"/>
                    <a:pt x="0" y="1885"/>
                  </a:cubicBezTo>
                  <a:cubicBezTo>
                    <a:pt x="12" y="1944"/>
                    <a:pt x="24" y="2004"/>
                    <a:pt x="48" y="2064"/>
                  </a:cubicBezTo>
                  <a:cubicBezTo>
                    <a:pt x="48" y="2075"/>
                    <a:pt x="72" y="2087"/>
                    <a:pt x="84" y="2087"/>
                  </a:cubicBezTo>
                  <a:lnTo>
                    <a:pt x="107" y="2087"/>
                  </a:lnTo>
                  <a:cubicBezTo>
                    <a:pt x="131" y="2087"/>
                    <a:pt x="143" y="2052"/>
                    <a:pt x="131" y="2028"/>
                  </a:cubicBezTo>
                  <a:cubicBezTo>
                    <a:pt x="107" y="1980"/>
                    <a:pt x="95" y="1921"/>
                    <a:pt x="95" y="1873"/>
                  </a:cubicBezTo>
                  <a:cubicBezTo>
                    <a:pt x="84" y="1849"/>
                    <a:pt x="72" y="1825"/>
                    <a:pt x="48" y="1825"/>
                  </a:cubicBezTo>
                  <a:close/>
                  <a:moveTo>
                    <a:pt x="3050" y="1888"/>
                  </a:moveTo>
                  <a:cubicBezTo>
                    <a:pt x="3039" y="1888"/>
                    <a:pt x="3030" y="1891"/>
                    <a:pt x="3024" y="1897"/>
                  </a:cubicBezTo>
                  <a:cubicBezTo>
                    <a:pt x="2977" y="1944"/>
                    <a:pt x="2941" y="1980"/>
                    <a:pt x="2893" y="2028"/>
                  </a:cubicBezTo>
                  <a:cubicBezTo>
                    <a:pt x="2870" y="2040"/>
                    <a:pt x="2870" y="2064"/>
                    <a:pt x="2893" y="2087"/>
                  </a:cubicBezTo>
                  <a:cubicBezTo>
                    <a:pt x="2893" y="2099"/>
                    <a:pt x="2905" y="2099"/>
                    <a:pt x="2917" y="2099"/>
                  </a:cubicBezTo>
                  <a:cubicBezTo>
                    <a:pt x="2929" y="2099"/>
                    <a:pt x="2941" y="2099"/>
                    <a:pt x="2953" y="2087"/>
                  </a:cubicBezTo>
                  <a:cubicBezTo>
                    <a:pt x="3001" y="2052"/>
                    <a:pt x="3036" y="2004"/>
                    <a:pt x="3084" y="1956"/>
                  </a:cubicBezTo>
                  <a:cubicBezTo>
                    <a:pt x="3096" y="1944"/>
                    <a:pt x="3096" y="1921"/>
                    <a:pt x="3084" y="1897"/>
                  </a:cubicBezTo>
                  <a:cubicBezTo>
                    <a:pt x="3072" y="1891"/>
                    <a:pt x="3060" y="1888"/>
                    <a:pt x="3050" y="1888"/>
                  </a:cubicBezTo>
                  <a:close/>
                  <a:moveTo>
                    <a:pt x="2786" y="2127"/>
                  </a:moveTo>
                  <a:cubicBezTo>
                    <a:pt x="2776" y="2127"/>
                    <a:pt x="2767" y="2130"/>
                    <a:pt x="2762" y="2135"/>
                  </a:cubicBezTo>
                  <a:cubicBezTo>
                    <a:pt x="2715" y="2183"/>
                    <a:pt x="2667" y="2218"/>
                    <a:pt x="2620" y="2254"/>
                  </a:cubicBezTo>
                  <a:cubicBezTo>
                    <a:pt x="2596" y="2266"/>
                    <a:pt x="2596" y="2290"/>
                    <a:pt x="2620" y="2314"/>
                  </a:cubicBezTo>
                  <a:cubicBezTo>
                    <a:pt x="2620" y="2325"/>
                    <a:pt x="2632" y="2325"/>
                    <a:pt x="2655" y="2325"/>
                  </a:cubicBezTo>
                  <a:cubicBezTo>
                    <a:pt x="2655" y="2325"/>
                    <a:pt x="2667" y="2325"/>
                    <a:pt x="2679" y="2314"/>
                  </a:cubicBezTo>
                  <a:cubicBezTo>
                    <a:pt x="2727" y="2278"/>
                    <a:pt x="2774" y="2242"/>
                    <a:pt x="2822" y="2206"/>
                  </a:cubicBezTo>
                  <a:cubicBezTo>
                    <a:pt x="2834" y="2195"/>
                    <a:pt x="2834" y="2159"/>
                    <a:pt x="2822" y="2147"/>
                  </a:cubicBezTo>
                  <a:cubicBezTo>
                    <a:pt x="2815" y="2133"/>
                    <a:pt x="2800" y="2127"/>
                    <a:pt x="2786" y="2127"/>
                  </a:cubicBezTo>
                  <a:close/>
                  <a:moveTo>
                    <a:pt x="172" y="2163"/>
                  </a:moveTo>
                  <a:cubicBezTo>
                    <a:pt x="163" y="2163"/>
                    <a:pt x="153" y="2166"/>
                    <a:pt x="143" y="2171"/>
                  </a:cubicBezTo>
                  <a:cubicBezTo>
                    <a:pt x="119" y="2183"/>
                    <a:pt x="119" y="2206"/>
                    <a:pt x="131" y="2230"/>
                  </a:cubicBezTo>
                  <a:cubicBezTo>
                    <a:pt x="155" y="2278"/>
                    <a:pt x="191" y="2325"/>
                    <a:pt x="238" y="2385"/>
                  </a:cubicBezTo>
                  <a:cubicBezTo>
                    <a:pt x="238" y="2397"/>
                    <a:pt x="250" y="2397"/>
                    <a:pt x="274" y="2397"/>
                  </a:cubicBezTo>
                  <a:cubicBezTo>
                    <a:pt x="274" y="2397"/>
                    <a:pt x="286" y="2397"/>
                    <a:pt x="298" y="2385"/>
                  </a:cubicBezTo>
                  <a:cubicBezTo>
                    <a:pt x="322" y="2373"/>
                    <a:pt x="322" y="2337"/>
                    <a:pt x="298" y="2325"/>
                  </a:cubicBezTo>
                  <a:cubicBezTo>
                    <a:pt x="262" y="2278"/>
                    <a:pt x="226" y="2230"/>
                    <a:pt x="203" y="2183"/>
                  </a:cubicBezTo>
                  <a:cubicBezTo>
                    <a:pt x="196" y="2169"/>
                    <a:pt x="185" y="2163"/>
                    <a:pt x="172" y="2163"/>
                  </a:cubicBezTo>
                  <a:close/>
                  <a:moveTo>
                    <a:pt x="2507" y="2347"/>
                  </a:moveTo>
                  <a:cubicBezTo>
                    <a:pt x="2497" y="2347"/>
                    <a:pt x="2487" y="2351"/>
                    <a:pt x="2477" y="2361"/>
                  </a:cubicBezTo>
                  <a:cubicBezTo>
                    <a:pt x="2429" y="2385"/>
                    <a:pt x="2381" y="2421"/>
                    <a:pt x="2334" y="2456"/>
                  </a:cubicBezTo>
                  <a:cubicBezTo>
                    <a:pt x="2310" y="2468"/>
                    <a:pt x="2310" y="2492"/>
                    <a:pt x="2322" y="2516"/>
                  </a:cubicBezTo>
                  <a:cubicBezTo>
                    <a:pt x="2322" y="2528"/>
                    <a:pt x="2346" y="2528"/>
                    <a:pt x="2358" y="2528"/>
                  </a:cubicBezTo>
                  <a:lnTo>
                    <a:pt x="2381" y="2528"/>
                  </a:lnTo>
                  <a:cubicBezTo>
                    <a:pt x="2429" y="2492"/>
                    <a:pt x="2477" y="2468"/>
                    <a:pt x="2536" y="2433"/>
                  </a:cubicBezTo>
                  <a:cubicBezTo>
                    <a:pt x="2548" y="2409"/>
                    <a:pt x="2560" y="2385"/>
                    <a:pt x="2548" y="2361"/>
                  </a:cubicBezTo>
                  <a:cubicBezTo>
                    <a:pt x="2534" y="2354"/>
                    <a:pt x="2521" y="2347"/>
                    <a:pt x="2507" y="2347"/>
                  </a:cubicBezTo>
                  <a:close/>
                  <a:moveTo>
                    <a:pt x="397" y="2437"/>
                  </a:moveTo>
                  <a:cubicBezTo>
                    <a:pt x="385" y="2437"/>
                    <a:pt x="371" y="2443"/>
                    <a:pt x="357" y="2456"/>
                  </a:cubicBezTo>
                  <a:cubicBezTo>
                    <a:pt x="346" y="2468"/>
                    <a:pt x="346" y="2504"/>
                    <a:pt x="357" y="2516"/>
                  </a:cubicBezTo>
                  <a:cubicBezTo>
                    <a:pt x="405" y="2552"/>
                    <a:pt x="453" y="2599"/>
                    <a:pt x="500" y="2635"/>
                  </a:cubicBezTo>
                  <a:cubicBezTo>
                    <a:pt x="512" y="2635"/>
                    <a:pt x="524" y="2647"/>
                    <a:pt x="524" y="2647"/>
                  </a:cubicBezTo>
                  <a:cubicBezTo>
                    <a:pt x="548" y="2647"/>
                    <a:pt x="560" y="2635"/>
                    <a:pt x="560" y="2623"/>
                  </a:cubicBezTo>
                  <a:cubicBezTo>
                    <a:pt x="584" y="2599"/>
                    <a:pt x="572" y="2576"/>
                    <a:pt x="560" y="2564"/>
                  </a:cubicBezTo>
                  <a:cubicBezTo>
                    <a:pt x="512" y="2528"/>
                    <a:pt x="465" y="2492"/>
                    <a:pt x="417" y="2445"/>
                  </a:cubicBezTo>
                  <a:cubicBezTo>
                    <a:pt x="412" y="2440"/>
                    <a:pt x="405" y="2437"/>
                    <a:pt x="397" y="2437"/>
                  </a:cubicBezTo>
                  <a:close/>
                  <a:moveTo>
                    <a:pt x="2198" y="2535"/>
                  </a:moveTo>
                  <a:cubicBezTo>
                    <a:pt x="2192" y="2535"/>
                    <a:pt x="2185" y="2537"/>
                    <a:pt x="2179" y="2540"/>
                  </a:cubicBezTo>
                  <a:cubicBezTo>
                    <a:pt x="2131" y="2576"/>
                    <a:pt x="2072" y="2599"/>
                    <a:pt x="2024" y="2623"/>
                  </a:cubicBezTo>
                  <a:cubicBezTo>
                    <a:pt x="2000" y="2635"/>
                    <a:pt x="1989" y="2659"/>
                    <a:pt x="2000" y="2683"/>
                  </a:cubicBezTo>
                  <a:cubicBezTo>
                    <a:pt x="2012" y="2695"/>
                    <a:pt x="2024" y="2706"/>
                    <a:pt x="2036" y="2706"/>
                  </a:cubicBezTo>
                  <a:lnTo>
                    <a:pt x="2060" y="2706"/>
                  </a:lnTo>
                  <a:cubicBezTo>
                    <a:pt x="2120" y="2671"/>
                    <a:pt x="2167" y="2647"/>
                    <a:pt x="2227" y="2623"/>
                  </a:cubicBezTo>
                  <a:cubicBezTo>
                    <a:pt x="2239" y="2611"/>
                    <a:pt x="2251" y="2576"/>
                    <a:pt x="2239" y="2564"/>
                  </a:cubicBezTo>
                  <a:cubicBezTo>
                    <a:pt x="2230" y="2546"/>
                    <a:pt x="2215" y="2535"/>
                    <a:pt x="2198" y="2535"/>
                  </a:cubicBezTo>
                  <a:close/>
                  <a:moveTo>
                    <a:pt x="680" y="2654"/>
                  </a:moveTo>
                  <a:cubicBezTo>
                    <a:pt x="660" y="2654"/>
                    <a:pt x="640" y="2662"/>
                    <a:pt x="631" y="2671"/>
                  </a:cubicBezTo>
                  <a:cubicBezTo>
                    <a:pt x="619" y="2695"/>
                    <a:pt x="631" y="2718"/>
                    <a:pt x="643" y="2742"/>
                  </a:cubicBezTo>
                  <a:cubicBezTo>
                    <a:pt x="703" y="2766"/>
                    <a:pt x="762" y="2802"/>
                    <a:pt x="810" y="2826"/>
                  </a:cubicBezTo>
                  <a:lnTo>
                    <a:pt x="834" y="2826"/>
                  </a:lnTo>
                  <a:cubicBezTo>
                    <a:pt x="846" y="2826"/>
                    <a:pt x="869" y="2814"/>
                    <a:pt x="869" y="2802"/>
                  </a:cubicBezTo>
                  <a:cubicBezTo>
                    <a:pt x="881" y="2778"/>
                    <a:pt x="869" y="2742"/>
                    <a:pt x="846" y="2742"/>
                  </a:cubicBezTo>
                  <a:cubicBezTo>
                    <a:pt x="798" y="2718"/>
                    <a:pt x="750" y="2695"/>
                    <a:pt x="703" y="2659"/>
                  </a:cubicBezTo>
                  <a:cubicBezTo>
                    <a:pt x="696" y="2655"/>
                    <a:pt x="688" y="2654"/>
                    <a:pt x="680" y="2654"/>
                  </a:cubicBezTo>
                  <a:close/>
                  <a:moveTo>
                    <a:pt x="1877" y="2690"/>
                  </a:moveTo>
                  <a:cubicBezTo>
                    <a:pt x="1870" y="2690"/>
                    <a:pt x="1864" y="2691"/>
                    <a:pt x="1858" y="2695"/>
                  </a:cubicBezTo>
                  <a:cubicBezTo>
                    <a:pt x="1810" y="2706"/>
                    <a:pt x="1750" y="2730"/>
                    <a:pt x="1691" y="2742"/>
                  </a:cubicBezTo>
                  <a:cubicBezTo>
                    <a:pt x="1667" y="2754"/>
                    <a:pt x="1655" y="2778"/>
                    <a:pt x="1667" y="2802"/>
                  </a:cubicBezTo>
                  <a:cubicBezTo>
                    <a:pt x="1667" y="2826"/>
                    <a:pt x="1691" y="2837"/>
                    <a:pt x="1715" y="2837"/>
                  </a:cubicBezTo>
                  <a:lnTo>
                    <a:pt x="1727" y="2837"/>
                  </a:lnTo>
                  <a:cubicBezTo>
                    <a:pt x="1774" y="2814"/>
                    <a:pt x="1834" y="2790"/>
                    <a:pt x="1893" y="2778"/>
                  </a:cubicBezTo>
                  <a:cubicBezTo>
                    <a:pt x="1917" y="2766"/>
                    <a:pt x="1929" y="2742"/>
                    <a:pt x="1917" y="2718"/>
                  </a:cubicBezTo>
                  <a:cubicBezTo>
                    <a:pt x="1908" y="2701"/>
                    <a:pt x="1893" y="2690"/>
                    <a:pt x="1877" y="2690"/>
                  </a:cubicBezTo>
                  <a:close/>
                  <a:moveTo>
                    <a:pt x="1537" y="2787"/>
                  </a:moveTo>
                  <a:cubicBezTo>
                    <a:pt x="1533" y="2787"/>
                    <a:pt x="1529" y="2788"/>
                    <a:pt x="1524" y="2790"/>
                  </a:cubicBezTo>
                  <a:cubicBezTo>
                    <a:pt x="1465" y="2802"/>
                    <a:pt x="1405" y="2802"/>
                    <a:pt x="1358" y="2814"/>
                  </a:cubicBezTo>
                  <a:cubicBezTo>
                    <a:pt x="1334" y="2814"/>
                    <a:pt x="1310" y="2837"/>
                    <a:pt x="1310" y="2861"/>
                  </a:cubicBezTo>
                  <a:cubicBezTo>
                    <a:pt x="1310" y="2885"/>
                    <a:pt x="1334" y="2897"/>
                    <a:pt x="1358" y="2897"/>
                  </a:cubicBezTo>
                  <a:cubicBezTo>
                    <a:pt x="1417" y="2897"/>
                    <a:pt x="1477" y="2885"/>
                    <a:pt x="1536" y="2873"/>
                  </a:cubicBezTo>
                  <a:cubicBezTo>
                    <a:pt x="1572" y="2873"/>
                    <a:pt x="1584" y="2849"/>
                    <a:pt x="1572" y="2826"/>
                  </a:cubicBezTo>
                  <a:cubicBezTo>
                    <a:pt x="1572" y="2806"/>
                    <a:pt x="1556" y="2787"/>
                    <a:pt x="1537" y="2787"/>
                  </a:cubicBezTo>
                  <a:close/>
                  <a:moveTo>
                    <a:pt x="1012" y="2790"/>
                  </a:moveTo>
                  <a:cubicBezTo>
                    <a:pt x="988" y="2790"/>
                    <a:pt x="965" y="2802"/>
                    <a:pt x="953" y="2826"/>
                  </a:cubicBezTo>
                  <a:cubicBezTo>
                    <a:pt x="953" y="2849"/>
                    <a:pt x="965" y="2873"/>
                    <a:pt x="988" y="2885"/>
                  </a:cubicBezTo>
                  <a:cubicBezTo>
                    <a:pt x="1048" y="2885"/>
                    <a:pt x="1119" y="2897"/>
                    <a:pt x="1179" y="2909"/>
                  </a:cubicBezTo>
                  <a:cubicBezTo>
                    <a:pt x="1203" y="2909"/>
                    <a:pt x="1227" y="2885"/>
                    <a:pt x="1227" y="2861"/>
                  </a:cubicBezTo>
                  <a:cubicBezTo>
                    <a:pt x="1227" y="2837"/>
                    <a:pt x="1203" y="2814"/>
                    <a:pt x="1179" y="2814"/>
                  </a:cubicBezTo>
                  <a:cubicBezTo>
                    <a:pt x="1119" y="2814"/>
                    <a:pt x="1072" y="2802"/>
                    <a:pt x="1012" y="279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800735" y="3110609"/>
              <a:ext cx="130582" cy="89643"/>
            </a:xfrm>
            <a:custGeom>
              <a:avLst/>
              <a:gdLst/>
              <a:ahLst/>
              <a:cxnLst/>
              <a:rect l="l" t="t" r="r" b="b"/>
              <a:pathLst>
                <a:path w="4239" h="2910" extrusionOk="0">
                  <a:moveTo>
                    <a:pt x="4026" y="0"/>
                  </a:moveTo>
                  <a:cubicBezTo>
                    <a:pt x="4021" y="0"/>
                    <a:pt x="4016" y="2"/>
                    <a:pt x="4013" y="5"/>
                  </a:cubicBezTo>
                  <a:cubicBezTo>
                    <a:pt x="3989" y="17"/>
                    <a:pt x="3977" y="52"/>
                    <a:pt x="4001" y="76"/>
                  </a:cubicBezTo>
                  <a:cubicBezTo>
                    <a:pt x="4025" y="124"/>
                    <a:pt x="4060" y="171"/>
                    <a:pt x="4072" y="219"/>
                  </a:cubicBezTo>
                  <a:cubicBezTo>
                    <a:pt x="4084" y="231"/>
                    <a:pt x="4096" y="243"/>
                    <a:pt x="4120" y="243"/>
                  </a:cubicBezTo>
                  <a:lnTo>
                    <a:pt x="4132" y="243"/>
                  </a:lnTo>
                  <a:cubicBezTo>
                    <a:pt x="4155" y="231"/>
                    <a:pt x="4167" y="207"/>
                    <a:pt x="4155" y="183"/>
                  </a:cubicBezTo>
                  <a:cubicBezTo>
                    <a:pt x="4132" y="136"/>
                    <a:pt x="4108" y="76"/>
                    <a:pt x="4072" y="29"/>
                  </a:cubicBezTo>
                  <a:cubicBezTo>
                    <a:pt x="4063" y="11"/>
                    <a:pt x="4042" y="0"/>
                    <a:pt x="4026" y="0"/>
                  </a:cubicBezTo>
                  <a:close/>
                  <a:moveTo>
                    <a:pt x="4167" y="326"/>
                  </a:moveTo>
                  <a:cubicBezTo>
                    <a:pt x="4144" y="338"/>
                    <a:pt x="4120" y="362"/>
                    <a:pt x="4132" y="386"/>
                  </a:cubicBezTo>
                  <a:cubicBezTo>
                    <a:pt x="4144" y="433"/>
                    <a:pt x="4144" y="493"/>
                    <a:pt x="4144" y="552"/>
                  </a:cubicBezTo>
                  <a:cubicBezTo>
                    <a:pt x="4144" y="576"/>
                    <a:pt x="4167" y="600"/>
                    <a:pt x="4191" y="600"/>
                  </a:cubicBezTo>
                  <a:cubicBezTo>
                    <a:pt x="4215" y="600"/>
                    <a:pt x="4239" y="576"/>
                    <a:pt x="4239" y="552"/>
                  </a:cubicBezTo>
                  <a:cubicBezTo>
                    <a:pt x="4239" y="481"/>
                    <a:pt x="4227" y="421"/>
                    <a:pt x="4215" y="362"/>
                  </a:cubicBezTo>
                  <a:cubicBezTo>
                    <a:pt x="4215" y="338"/>
                    <a:pt x="4191" y="326"/>
                    <a:pt x="4167" y="326"/>
                  </a:cubicBezTo>
                  <a:close/>
                  <a:moveTo>
                    <a:pt x="4191" y="683"/>
                  </a:moveTo>
                  <a:cubicBezTo>
                    <a:pt x="4167" y="683"/>
                    <a:pt x="4144" y="695"/>
                    <a:pt x="4132" y="719"/>
                  </a:cubicBezTo>
                  <a:cubicBezTo>
                    <a:pt x="4132" y="779"/>
                    <a:pt x="4108" y="826"/>
                    <a:pt x="4096" y="886"/>
                  </a:cubicBezTo>
                  <a:cubicBezTo>
                    <a:pt x="4084" y="910"/>
                    <a:pt x="4096" y="933"/>
                    <a:pt x="4120" y="945"/>
                  </a:cubicBezTo>
                  <a:lnTo>
                    <a:pt x="4132" y="945"/>
                  </a:lnTo>
                  <a:cubicBezTo>
                    <a:pt x="4155" y="945"/>
                    <a:pt x="4167" y="933"/>
                    <a:pt x="4179" y="910"/>
                  </a:cubicBezTo>
                  <a:cubicBezTo>
                    <a:pt x="4203" y="850"/>
                    <a:pt x="4215" y="791"/>
                    <a:pt x="4227" y="731"/>
                  </a:cubicBezTo>
                  <a:cubicBezTo>
                    <a:pt x="4227" y="707"/>
                    <a:pt x="4215" y="683"/>
                    <a:pt x="4191" y="683"/>
                  </a:cubicBezTo>
                  <a:close/>
                  <a:moveTo>
                    <a:pt x="4055" y="1021"/>
                  </a:moveTo>
                  <a:cubicBezTo>
                    <a:pt x="4043" y="1021"/>
                    <a:pt x="4031" y="1027"/>
                    <a:pt x="4025" y="1041"/>
                  </a:cubicBezTo>
                  <a:cubicBezTo>
                    <a:pt x="4001" y="1088"/>
                    <a:pt x="3977" y="1148"/>
                    <a:pt x="3941" y="1195"/>
                  </a:cubicBezTo>
                  <a:cubicBezTo>
                    <a:pt x="3929" y="1219"/>
                    <a:pt x="3929" y="1243"/>
                    <a:pt x="3953" y="1255"/>
                  </a:cubicBezTo>
                  <a:cubicBezTo>
                    <a:pt x="3953" y="1255"/>
                    <a:pt x="3965" y="1267"/>
                    <a:pt x="3977" y="1267"/>
                  </a:cubicBezTo>
                  <a:cubicBezTo>
                    <a:pt x="3989" y="1267"/>
                    <a:pt x="4001" y="1255"/>
                    <a:pt x="4013" y="1243"/>
                  </a:cubicBezTo>
                  <a:cubicBezTo>
                    <a:pt x="4048" y="1183"/>
                    <a:pt x="4072" y="1136"/>
                    <a:pt x="4108" y="1088"/>
                  </a:cubicBezTo>
                  <a:cubicBezTo>
                    <a:pt x="4120" y="1064"/>
                    <a:pt x="4108" y="1041"/>
                    <a:pt x="4084" y="1029"/>
                  </a:cubicBezTo>
                  <a:cubicBezTo>
                    <a:pt x="4074" y="1024"/>
                    <a:pt x="4064" y="1021"/>
                    <a:pt x="4055" y="1021"/>
                  </a:cubicBezTo>
                  <a:close/>
                  <a:moveTo>
                    <a:pt x="3870" y="1319"/>
                  </a:moveTo>
                  <a:cubicBezTo>
                    <a:pt x="3856" y="1319"/>
                    <a:pt x="3841" y="1324"/>
                    <a:pt x="3834" y="1338"/>
                  </a:cubicBezTo>
                  <a:cubicBezTo>
                    <a:pt x="3798" y="1386"/>
                    <a:pt x="3763" y="1422"/>
                    <a:pt x="3727" y="1469"/>
                  </a:cubicBezTo>
                  <a:cubicBezTo>
                    <a:pt x="3703" y="1493"/>
                    <a:pt x="3703" y="1517"/>
                    <a:pt x="3727" y="1529"/>
                  </a:cubicBezTo>
                  <a:cubicBezTo>
                    <a:pt x="3739" y="1541"/>
                    <a:pt x="3751" y="1541"/>
                    <a:pt x="3751" y="1541"/>
                  </a:cubicBezTo>
                  <a:cubicBezTo>
                    <a:pt x="3763" y="1541"/>
                    <a:pt x="3774" y="1541"/>
                    <a:pt x="3786" y="1529"/>
                  </a:cubicBezTo>
                  <a:cubicBezTo>
                    <a:pt x="3834" y="1481"/>
                    <a:pt x="3870" y="1433"/>
                    <a:pt x="3905" y="1386"/>
                  </a:cubicBezTo>
                  <a:cubicBezTo>
                    <a:pt x="3917" y="1374"/>
                    <a:pt x="3917" y="1338"/>
                    <a:pt x="3894" y="1326"/>
                  </a:cubicBezTo>
                  <a:cubicBezTo>
                    <a:pt x="3889" y="1321"/>
                    <a:pt x="3880" y="1319"/>
                    <a:pt x="3870" y="1319"/>
                  </a:cubicBezTo>
                  <a:close/>
                  <a:moveTo>
                    <a:pt x="3630" y="1582"/>
                  </a:moveTo>
                  <a:cubicBezTo>
                    <a:pt x="3620" y="1582"/>
                    <a:pt x="3608" y="1588"/>
                    <a:pt x="3596" y="1600"/>
                  </a:cubicBezTo>
                  <a:cubicBezTo>
                    <a:pt x="3560" y="1636"/>
                    <a:pt x="3513" y="1672"/>
                    <a:pt x="3465" y="1719"/>
                  </a:cubicBezTo>
                  <a:cubicBezTo>
                    <a:pt x="3453" y="1731"/>
                    <a:pt x="3453" y="1755"/>
                    <a:pt x="3465" y="1779"/>
                  </a:cubicBezTo>
                  <a:cubicBezTo>
                    <a:pt x="3477" y="1791"/>
                    <a:pt x="3489" y="1791"/>
                    <a:pt x="3501" y="1791"/>
                  </a:cubicBezTo>
                  <a:cubicBezTo>
                    <a:pt x="3513" y="1791"/>
                    <a:pt x="3524" y="1791"/>
                    <a:pt x="3524" y="1779"/>
                  </a:cubicBezTo>
                  <a:cubicBezTo>
                    <a:pt x="3572" y="1743"/>
                    <a:pt x="3620" y="1695"/>
                    <a:pt x="3655" y="1660"/>
                  </a:cubicBezTo>
                  <a:cubicBezTo>
                    <a:pt x="3679" y="1648"/>
                    <a:pt x="3679" y="1612"/>
                    <a:pt x="3655" y="1600"/>
                  </a:cubicBezTo>
                  <a:cubicBezTo>
                    <a:pt x="3649" y="1588"/>
                    <a:pt x="3641" y="1582"/>
                    <a:pt x="3630" y="1582"/>
                  </a:cubicBezTo>
                  <a:close/>
                  <a:moveTo>
                    <a:pt x="495" y="1810"/>
                  </a:moveTo>
                  <a:cubicBezTo>
                    <a:pt x="489" y="1810"/>
                    <a:pt x="483" y="1811"/>
                    <a:pt x="476" y="1814"/>
                  </a:cubicBezTo>
                  <a:cubicBezTo>
                    <a:pt x="476" y="1814"/>
                    <a:pt x="405" y="1850"/>
                    <a:pt x="322" y="1910"/>
                  </a:cubicBezTo>
                  <a:cubicBezTo>
                    <a:pt x="298" y="1922"/>
                    <a:pt x="286" y="1945"/>
                    <a:pt x="298" y="1969"/>
                  </a:cubicBezTo>
                  <a:cubicBezTo>
                    <a:pt x="310" y="1981"/>
                    <a:pt x="322" y="1993"/>
                    <a:pt x="345" y="1993"/>
                  </a:cubicBezTo>
                  <a:cubicBezTo>
                    <a:pt x="345" y="1993"/>
                    <a:pt x="357" y="1981"/>
                    <a:pt x="357" y="1981"/>
                  </a:cubicBezTo>
                  <a:cubicBezTo>
                    <a:pt x="441" y="1934"/>
                    <a:pt x="512" y="1898"/>
                    <a:pt x="512" y="1898"/>
                  </a:cubicBezTo>
                  <a:cubicBezTo>
                    <a:pt x="536" y="1886"/>
                    <a:pt x="548" y="1862"/>
                    <a:pt x="536" y="1838"/>
                  </a:cubicBezTo>
                  <a:cubicBezTo>
                    <a:pt x="527" y="1821"/>
                    <a:pt x="512" y="1810"/>
                    <a:pt x="495" y="1810"/>
                  </a:cubicBezTo>
                  <a:close/>
                  <a:moveTo>
                    <a:pt x="3363" y="1819"/>
                  </a:moveTo>
                  <a:cubicBezTo>
                    <a:pt x="3354" y="1819"/>
                    <a:pt x="3344" y="1821"/>
                    <a:pt x="3334" y="1826"/>
                  </a:cubicBezTo>
                  <a:cubicBezTo>
                    <a:pt x="3286" y="1862"/>
                    <a:pt x="3239" y="1898"/>
                    <a:pt x="3191" y="1934"/>
                  </a:cubicBezTo>
                  <a:cubicBezTo>
                    <a:pt x="3167" y="1945"/>
                    <a:pt x="3167" y="1981"/>
                    <a:pt x="3179" y="1993"/>
                  </a:cubicBezTo>
                  <a:cubicBezTo>
                    <a:pt x="3191" y="2005"/>
                    <a:pt x="3203" y="2017"/>
                    <a:pt x="3215" y="2017"/>
                  </a:cubicBezTo>
                  <a:cubicBezTo>
                    <a:pt x="3227" y="2017"/>
                    <a:pt x="3239" y="2017"/>
                    <a:pt x="3239" y="2005"/>
                  </a:cubicBezTo>
                  <a:cubicBezTo>
                    <a:pt x="3298" y="1969"/>
                    <a:pt x="3346" y="1934"/>
                    <a:pt x="3393" y="1898"/>
                  </a:cubicBezTo>
                  <a:cubicBezTo>
                    <a:pt x="3405" y="1886"/>
                    <a:pt x="3405" y="1850"/>
                    <a:pt x="3393" y="1838"/>
                  </a:cubicBezTo>
                  <a:cubicBezTo>
                    <a:pt x="3386" y="1824"/>
                    <a:pt x="3375" y="1819"/>
                    <a:pt x="3363" y="1819"/>
                  </a:cubicBezTo>
                  <a:close/>
                  <a:moveTo>
                    <a:pt x="3064" y="2024"/>
                  </a:moveTo>
                  <a:cubicBezTo>
                    <a:pt x="3057" y="2024"/>
                    <a:pt x="3052" y="2025"/>
                    <a:pt x="3048" y="2029"/>
                  </a:cubicBezTo>
                  <a:cubicBezTo>
                    <a:pt x="2989" y="2065"/>
                    <a:pt x="2941" y="2100"/>
                    <a:pt x="2893" y="2124"/>
                  </a:cubicBezTo>
                  <a:cubicBezTo>
                    <a:pt x="2870" y="2136"/>
                    <a:pt x="2870" y="2172"/>
                    <a:pt x="2882" y="2195"/>
                  </a:cubicBezTo>
                  <a:cubicBezTo>
                    <a:pt x="2893" y="2207"/>
                    <a:pt x="2905" y="2207"/>
                    <a:pt x="2917" y="2207"/>
                  </a:cubicBezTo>
                  <a:lnTo>
                    <a:pt x="2941" y="2207"/>
                  </a:lnTo>
                  <a:cubicBezTo>
                    <a:pt x="2989" y="2172"/>
                    <a:pt x="3048" y="2136"/>
                    <a:pt x="3096" y="2112"/>
                  </a:cubicBezTo>
                  <a:cubicBezTo>
                    <a:pt x="3120" y="2088"/>
                    <a:pt x="3120" y="2065"/>
                    <a:pt x="3108" y="2041"/>
                  </a:cubicBezTo>
                  <a:cubicBezTo>
                    <a:pt x="3099" y="2032"/>
                    <a:pt x="3079" y="2024"/>
                    <a:pt x="3064" y="2024"/>
                  </a:cubicBezTo>
                  <a:close/>
                  <a:moveTo>
                    <a:pt x="201" y="2008"/>
                  </a:moveTo>
                  <a:cubicBezTo>
                    <a:pt x="191" y="2008"/>
                    <a:pt x="179" y="2011"/>
                    <a:pt x="167" y="2017"/>
                  </a:cubicBezTo>
                  <a:cubicBezTo>
                    <a:pt x="119" y="2065"/>
                    <a:pt x="72" y="2112"/>
                    <a:pt x="48" y="2172"/>
                  </a:cubicBezTo>
                  <a:cubicBezTo>
                    <a:pt x="36" y="2195"/>
                    <a:pt x="48" y="2219"/>
                    <a:pt x="60" y="2231"/>
                  </a:cubicBezTo>
                  <a:lnTo>
                    <a:pt x="84" y="2231"/>
                  </a:lnTo>
                  <a:cubicBezTo>
                    <a:pt x="107" y="2231"/>
                    <a:pt x="119" y="2231"/>
                    <a:pt x="119" y="2207"/>
                  </a:cubicBezTo>
                  <a:cubicBezTo>
                    <a:pt x="143" y="2172"/>
                    <a:pt x="179" y="2124"/>
                    <a:pt x="226" y="2088"/>
                  </a:cubicBezTo>
                  <a:cubicBezTo>
                    <a:pt x="250" y="2065"/>
                    <a:pt x="250" y="2041"/>
                    <a:pt x="226" y="2017"/>
                  </a:cubicBezTo>
                  <a:cubicBezTo>
                    <a:pt x="220" y="2011"/>
                    <a:pt x="212" y="2008"/>
                    <a:pt x="201" y="2008"/>
                  </a:cubicBezTo>
                  <a:close/>
                  <a:moveTo>
                    <a:pt x="2761" y="2214"/>
                  </a:moveTo>
                  <a:cubicBezTo>
                    <a:pt x="2754" y="2214"/>
                    <a:pt x="2746" y="2216"/>
                    <a:pt x="2739" y="2219"/>
                  </a:cubicBezTo>
                  <a:cubicBezTo>
                    <a:pt x="2691" y="2243"/>
                    <a:pt x="2643" y="2279"/>
                    <a:pt x="2584" y="2303"/>
                  </a:cubicBezTo>
                  <a:cubicBezTo>
                    <a:pt x="2560" y="2315"/>
                    <a:pt x="2560" y="2338"/>
                    <a:pt x="2572" y="2362"/>
                  </a:cubicBezTo>
                  <a:cubicBezTo>
                    <a:pt x="2572" y="2374"/>
                    <a:pt x="2596" y="2386"/>
                    <a:pt x="2608" y="2386"/>
                  </a:cubicBezTo>
                  <a:lnTo>
                    <a:pt x="2631" y="2386"/>
                  </a:lnTo>
                  <a:cubicBezTo>
                    <a:pt x="2679" y="2350"/>
                    <a:pt x="2739" y="2326"/>
                    <a:pt x="2786" y="2291"/>
                  </a:cubicBezTo>
                  <a:cubicBezTo>
                    <a:pt x="2810" y="2279"/>
                    <a:pt x="2822" y="2255"/>
                    <a:pt x="2798" y="2231"/>
                  </a:cubicBezTo>
                  <a:cubicBezTo>
                    <a:pt x="2798" y="2223"/>
                    <a:pt x="2780" y="2214"/>
                    <a:pt x="2761" y="2214"/>
                  </a:cubicBezTo>
                  <a:close/>
                  <a:moveTo>
                    <a:pt x="2450" y="2381"/>
                  </a:moveTo>
                  <a:cubicBezTo>
                    <a:pt x="2443" y="2381"/>
                    <a:pt x="2436" y="2383"/>
                    <a:pt x="2429" y="2386"/>
                  </a:cubicBezTo>
                  <a:cubicBezTo>
                    <a:pt x="2381" y="2410"/>
                    <a:pt x="2322" y="2434"/>
                    <a:pt x="2274" y="2457"/>
                  </a:cubicBezTo>
                  <a:cubicBezTo>
                    <a:pt x="2250" y="2469"/>
                    <a:pt x="2239" y="2493"/>
                    <a:pt x="2250" y="2517"/>
                  </a:cubicBezTo>
                  <a:cubicBezTo>
                    <a:pt x="2250" y="2529"/>
                    <a:pt x="2274" y="2541"/>
                    <a:pt x="2286" y="2541"/>
                  </a:cubicBezTo>
                  <a:lnTo>
                    <a:pt x="2310" y="2541"/>
                  </a:lnTo>
                  <a:cubicBezTo>
                    <a:pt x="2358" y="2517"/>
                    <a:pt x="2417" y="2493"/>
                    <a:pt x="2465" y="2457"/>
                  </a:cubicBezTo>
                  <a:cubicBezTo>
                    <a:pt x="2489" y="2457"/>
                    <a:pt x="2501" y="2422"/>
                    <a:pt x="2489" y="2398"/>
                  </a:cubicBezTo>
                  <a:cubicBezTo>
                    <a:pt x="2480" y="2389"/>
                    <a:pt x="2466" y="2381"/>
                    <a:pt x="2450" y="2381"/>
                  </a:cubicBezTo>
                  <a:close/>
                  <a:moveTo>
                    <a:pt x="48" y="2315"/>
                  </a:moveTo>
                  <a:cubicBezTo>
                    <a:pt x="24" y="2326"/>
                    <a:pt x="0" y="2338"/>
                    <a:pt x="0" y="2362"/>
                  </a:cubicBezTo>
                  <a:cubicBezTo>
                    <a:pt x="12" y="2434"/>
                    <a:pt x="36" y="2493"/>
                    <a:pt x="84" y="2553"/>
                  </a:cubicBezTo>
                  <a:cubicBezTo>
                    <a:pt x="95" y="2565"/>
                    <a:pt x="107" y="2565"/>
                    <a:pt x="119" y="2565"/>
                  </a:cubicBezTo>
                  <a:cubicBezTo>
                    <a:pt x="131" y="2565"/>
                    <a:pt x="143" y="2565"/>
                    <a:pt x="143" y="2553"/>
                  </a:cubicBezTo>
                  <a:cubicBezTo>
                    <a:pt x="167" y="2541"/>
                    <a:pt x="167" y="2517"/>
                    <a:pt x="155" y="2493"/>
                  </a:cubicBezTo>
                  <a:cubicBezTo>
                    <a:pt x="119" y="2446"/>
                    <a:pt x="95" y="2398"/>
                    <a:pt x="95" y="2350"/>
                  </a:cubicBezTo>
                  <a:cubicBezTo>
                    <a:pt x="95" y="2326"/>
                    <a:pt x="72" y="2315"/>
                    <a:pt x="48" y="2315"/>
                  </a:cubicBezTo>
                  <a:close/>
                  <a:moveTo>
                    <a:pt x="2127" y="2524"/>
                  </a:moveTo>
                  <a:cubicBezTo>
                    <a:pt x="2120" y="2524"/>
                    <a:pt x="2114" y="2526"/>
                    <a:pt x="2108" y="2529"/>
                  </a:cubicBezTo>
                  <a:cubicBezTo>
                    <a:pt x="2048" y="2553"/>
                    <a:pt x="2000" y="2565"/>
                    <a:pt x="1941" y="2588"/>
                  </a:cubicBezTo>
                  <a:cubicBezTo>
                    <a:pt x="1917" y="2600"/>
                    <a:pt x="1905" y="2624"/>
                    <a:pt x="1917" y="2648"/>
                  </a:cubicBezTo>
                  <a:cubicBezTo>
                    <a:pt x="1917" y="2660"/>
                    <a:pt x="1941" y="2684"/>
                    <a:pt x="1953" y="2684"/>
                  </a:cubicBezTo>
                  <a:cubicBezTo>
                    <a:pt x="1965" y="2684"/>
                    <a:pt x="1965" y="2672"/>
                    <a:pt x="1977" y="2672"/>
                  </a:cubicBezTo>
                  <a:cubicBezTo>
                    <a:pt x="2024" y="2648"/>
                    <a:pt x="2084" y="2636"/>
                    <a:pt x="2143" y="2612"/>
                  </a:cubicBezTo>
                  <a:cubicBezTo>
                    <a:pt x="2167" y="2600"/>
                    <a:pt x="2167" y="2576"/>
                    <a:pt x="2167" y="2553"/>
                  </a:cubicBezTo>
                  <a:cubicBezTo>
                    <a:pt x="2158" y="2535"/>
                    <a:pt x="2143" y="2524"/>
                    <a:pt x="2127" y="2524"/>
                  </a:cubicBezTo>
                  <a:close/>
                  <a:moveTo>
                    <a:pt x="245" y="2604"/>
                  </a:moveTo>
                  <a:cubicBezTo>
                    <a:pt x="233" y="2604"/>
                    <a:pt x="221" y="2610"/>
                    <a:pt x="215" y="2624"/>
                  </a:cubicBezTo>
                  <a:cubicBezTo>
                    <a:pt x="191" y="2636"/>
                    <a:pt x="203" y="2672"/>
                    <a:pt x="215" y="2684"/>
                  </a:cubicBezTo>
                  <a:cubicBezTo>
                    <a:pt x="262" y="2719"/>
                    <a:pt x="310" y="2755"/>
                    <a:pt x="369" y="2791"/>
                  </a:cubicBezTo>
                  <a:lnTo>
                    <a:pt x="393" y="2791"/>
                  </a:lnTo>
                  <a:cubicBezTo>
                    <a:pt x="405" y="2791"/>
                    <a:pt x="429" y="2779"/>
                    <a:pt x="429" y="2767"/>
                  </a:cubicBezTo>
                  <a:cubicBezTo>
                    <a:pt x="441" y="2755"/>
                    <a:pt x="441" y="2719"/>
                    <a:pt x="417" y="2707"/>
                  </a:cubicBezTo>
                  <a:cubicBezTo>
                    <a:pt x="357" y="2684"/>
                    <a:pt x="310" y="2648"/>
                    <a:pt x="274" y="2612"/>
                  </a:cubicBezTo>
                  <a:cubicBezTo>
                    <a:pt x="264" y="2607"/>
                    <a:pt x="254" y="2604"/>
                    <a:pt x="245" y="2604"/>
                  </a:cubicBezTo>
                  <a:close/>
                  <a:moveTo>
                    <a:pt x="1793" y="2643"/>
                  </a:moveTo>
                  <a:cubicBezTo>
                    <a:pt x="1787" y="2643"/>
                    <a:pt x="1781" y="2645"/>
                    <a:pt x="1774" y="2648"/>
                  </a:cubicBezTo>
                  <a:cubicBezTo>
                    <a:pt x="1715" y="2672"/>
                    <a:pt x="1655" y="2684"/>
                    <a:pt x="1608" y="2696"/>
                  </a:cubicBezTo>
                  <a:cubicBezTo>
                    <a:pt x="1584" y="2707"/>
                    <a:pt x="1560" y="2731"/>
                    <a:pt x="1572" y="2755"/>
                  </a:cubicBezTo>
                  <a:cubicBezTo>
                    <a:pt x="1572" y="2779"/>
                    <a:pt x="1596" y="2791"/>
                    <a:pt x="1608" y="2791"/>
                  </a:cubicBezTo>
                  <a:lnTo>
                    <a:pt x="1631" y="2791"/>
                  </a:lnTo>
                  <a:cubicBezTo>
                    <a:pt x="1679" y="2767"/>
                    <a:pt x="1739" y="2755"/>
                    <a:pt x="1798" y="2731"/>
                  </a:cubicBezTo>
                  <a:cubicBezTo>
                    <a:pt x="1822" y="2731"/>
                    <a:pt x="1834" y="2696"/>
                    <a:pt x="1822" y="2672"/>
                  </a:cubicBezTo>
                  <a:cubicBezTo>
                    <a:pt x="1822" y="2654"/>
                    <a:pt x="1809" y="2643"/>
                    <a:pt x="1793" y="2643"/>
                  </a:cubicBezTo>
                  <a:close/>
                  <a:moveTo>
                    <a:pt x="1429" y="2743"/>
                  </a:moveTo>
                  <a:cubicBezTo>
                    <a:pt x="1369" y="2755"/>
                    <a:pt x="1310" y="2767"/>
                    <a:pt x="1262" y="2779"/>
                  </a:cubicBezTo>
                  <a:cubicBezTo>
                    <a:pt x="1238" y="2779"/>
                    <a:pt x="1215" y="2803"/>
                    <a:pt x="1227" y="2827"/>
                  </a:cubicBezTo>
                  <a:cubicBezTo>
                    <a:pt x="1227" y="2850"/>
                    <a:pt x="1250" y="2874"/>
                    <a:pt x="1262" y="2874"/>
                  </a:cubicBezTo>
                  <a:cubicBezTo>
                    <a:pt x="1274" y="2874"/>
                    <a:pt x="1274" y="2874"/>
                    <a:pt x="1274" y="2862"/>
                  </a:cubicBezTo>
                  <a:cubicBezTo>
                    <a:pt x="1334" y="2850"/>
                    <a:pt x="1393" y="2850"/>
                    <a:pt x="1453" y="2827"/>
                  </a:cubicBezTo>
                  <a:cubicBezTo>
                    <a:pt x="1477" y="2827"/>
                    <a:pt x="1488" y="2803"/>
                    <a:pt x="1488" y="2779"/>
                  </a:cubicBezTo>
                  <a:cubicBezTo>
                    <a:pt x="1477" y="2755"/>
                    <a:pt x="1453" y="2743"/>
                    <a:pt x="1429" y="2743"/>
                  </a:cubicBezTo>
                  <a:close/>
                  <a:moveTo>
                    <a:pt x="559" y="2776"/>
                  </a:moveTo>
                  <a:cubicBezTo>
                    <a:pt x="540" y="2776"/>
                    <a:pt x="522" y="2795"/>
                    <a:pt x="512" y="2815"/>
                  </a:cubicBezTo>
                  <a:cubicBezTo>
                    <a:pt x="500" y="2827"/>
                    <a:pt x="524" y="2862"/>
                    <a:pt x="548" y="2862"/>
                  </a:cubicBezTo>
                  <a:cubicBezTo>
                    <a:pt x="596" y="2886"/>
                    <a:pt x="667" y="2898"/>
                    <a:pt x="726" y="2898"/>
                  </a:cubicBezTo>
                  <a:lnTo>
                    <a:pt x="738" y="2898"/>
                  </a:lnTo>
                  <a:cubicBezTo>
                    <a:pt x="750" y="2898"/>
                    <a:pt x="774" y="2886"/>
                    <a:pt x="774" y="2862"/>
                  </a:cubicBezTo>
                  <a:cubicBezTo>
                    <a:pt x="774" y="2838"/>
                    <a:pt x="762" y="2815"/>
                    <a:pt x="738" y="2815"/>
                  </a:cubicBezTo>
                  <a:cubicBezTo>
                    <a:pt x="679" y="2803"/>
                    <a:pt x="619" y="2791"/>
                    <a:pt x="572" y="2779"/>
                  </a:cubicBezTo>
                  <a:cubicBezTo>
                    <a:pt x="567" y="2777"/>
                    <a:pt x="563" y="2776"/>
                    <a:pt x="559" y="2776"/>
                  </a:cubicBezTo>
                  <a:close/>
                  <a:moveTo>
                    <a:pt x="1084" y="2803"/>
                  </a:moveTo>
                  <a:cubicBezTo>
                    <a:pt x="1024" y="2815"/>
                    <a:pt x="965" y="2815"/>
                    <a:pt x="905" y="2815"/>
                  </a:cubicBezTo>
                  <a:cubicBezTo>
                    <a:pt x="881" y="2815"/>
                    <a:pt x="869" y="2838"/>
                    <a:pt x="869" y="2862"/>
                  </a:cubicBezTo>
                  <a:cubicBezTo>
                    <a:pt x="869" y="2886"/>
                    <a:pt x="893" y="2910"/>
                    <a:pt x="905" y="2910"/>
                  </a:cubicBezTo>
                  <a:cubicBezTo>
                    <a:pt x="965" y="2910"/>
                    <a:pt x="1036" y="2898"/>
                    <a:pt x="1096" y="2898"/>
                  </a:cubicBezTo>
                  <a:cubicBezTo>
                    <a:pt x="1119" y="2886"/>
                    <a:pt x="1131" y="2874"/>
                    <a:pt x="1131" y="2850"/>
                  </a:cubicBezTo>
                  <a:cubicBezTo>
                    <a:pt x="1131" y="2827"/>
                    <a:pt x="1107" y="2803"/>
                    <a:pt x="1084" y="28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734720" y="2800957"/>
              <a:ext cx="152947" cy="182612"/>
            </a:xfrm>
            <a:custGeom>
              <a:avLst/>
              <a:gdLst/>
              <a:ahLst/>
              <a:cxnLst/>
              <a:rect l="l" t="t" r="r" b="b"/>
              <a:pathLst>
                <a:path w="4965" h="5928" extrusionOk="0">
                  <a:moveTo>
                    <a:pt x="3427" y="1"/>
                  </a:moveTo>
                  <a:cubicBezTo>
                    <a:pt x="2794" y="1"/>
                    <a:pt x="2102" y="164"/>
                    <a:pt x="1679" y="758"/>
                  </a:cubicBezTo>
                  <a:cubicBezTo>
                    <a:pt x="0" y="3115"/>
                    <a:pt x="2917" y="4104"/>
                    <a:pt x="2155" y="5044"/>
                  </a:cubicBezTo>
                  <a:cubicBezTo>
                    <a:pt x="2155" y="5044"/>
                    <a:pt x="2313" y="5091"/>
                    <a:pt x="2505" y="5091"/>
                  </a:cubicBezTo>
                  <a:cubicBezTo>
                    <a:pt x="2874" y="5091"/>
                    <a:pt x="3370" y="4921"/>
                    <a:pt x="3143" y="3937"/>
                  </a:cubicBezTo>
                  <a:lnTo>
                    <a:pt x="3143" y="3937"/>
                  </a:lnTo>
                  <a:cubicBezTo>
                    <a:pt x="3143" y="3937"/>
                    <a:pt x="3905" y="4889"/>
                    <a:pt x="3167" y="5604"/>
                  </a:cubicBezTo>
                  <a:cubicBezTo>
                    <a:pt x="3167" y="5604"/>
                    <a:pt x="3442" y="5927"/>
                    <a:pt x="3765" y="5927"/>
                  </a:cubicBezTo>
                  <a:cubicBezTo>
                    <a:pt x="4016" y="5927"/>
                    <a:pt x="4297" y="5731"/>
                    <a:pt x="4501" y="5032"/>
                  </a:cubicBezTo>
                  <a:cubicBezTo>
                    <a:pt x="4965" y="3449"/>
                    <a:pt x="3155" y="1377"/>
                    <a:pt x="4727" y="889"/>
                  </a:cubicBezTo>
                  <a:lnTo>
                    <a:pt x="4894" y="246"/>
                  </a:lnTo>
                  <a:cubicBezTo>
                    <a:pt x="4894" y="246"/>
                    <a:pt x="4204" y="1"/>
                    <a:pt x="342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822360" y="2789806"/>
              <a:ext cx="150051" cy="132431"/>
            </a:xfrm>
            <a:custGeom>
              <a:avLst/>
              <a:gdLst/>
              <a:ahLst/>
              <a:cxnLst/>
              <a:rect l="l" t="t" r="r" b="b"/>
              <a:pathLst>
                <a:path w="4871" h="4299" extrusionOk="0">
                  <a:moveTo>
                    <a:pt x="2382" y="1"/>
                  </a:moveTo>
                  <a:cubicBezTo>
                    <a:pt x="1" y="3954"/>
                    <a:pt x="4013" y="4299"/>
                    <a:pt x="4013" y="4299"/>
                  </a:cubicBezTo>
                  <a:cubicBezTo>
                    <a:pt x="4870" y="3156"/>
                    <a:pt x="3954" y="1060"/>
                    <a:pt x="3954" y="1060"/>
                  </a:cubicBezTo>
                  <a:cubicBezTo>
                    <a:pt x="3584" y="465"/>
                    <a:pt x="2382" y="1"/>
                    <a:pt x="238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884802" y="2721603"/>
              <a:ext cx="186617" cy="123805"/>
            </a:xfrm>
            <a:custGeom>
              <a:avLst/>
              <a:gdLst/>
              <a:ahLst/>
              <a:cxnLst/>
              <a:rect l="l" t="t" r="r" b="b"/>
              <a:pathLst>
                <a:path w="6058" h="4019" extrusionOk="0">
                  <a:moveTo>
                    <a:pt x="4796" y="0"/>
                  </a:moveTo>
                  <a:cubicBezTo>
                    <a:pt x="4638" y="563"/>
                    <a:pt x="4495" y="746"/>
                    <a:pt x="4300" y="746"/>
                  </a:cubicBezTo>
                  <a:cubicBezTo>
                    <a:pt x="3966" y="746"/>
                    <a:pt x="3477" y="214"/>
                    <a:pt x="2486" y="131"/>
                  </a:cubicBezTo>
                  <a:cubicBezTo>
                    <a:pt x="2399" y="124"/>
                    <a:pt x="2315" y="120"/>
                    <a:pt x="2234" y="120"/>
                  </a:cubicBezTo>
                  <a:cubicBezTo>
                    <a:pt x="33" y="120"/>
                    <a:pt x="22" y="2822"/>
                    <a:pt x="22" y="2822"/>
                  </a:cubicBezTo>
                  <a:cubicBezTo>
                    <a:pt x="0" y="3698"/>
                    <a:pt x="564" y="4018"/>
                    <a:pt x="1332" y="4018"/>
                  </a:cubicBezTo>
                  <a:cubicBezTo>
                    <a:pt x="2734" y="4018"/>
                    <a:pt x="4817" y="2947"/>
                    <a:pt x="5248" y="2239"/>
                  </a:cubicBezTo>
                  <a:cubicBezTo>
                    <a:pt x="6058" y="893"/>
                    <a:pt x="4796" y="0"/>
                    <a:pt x="479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908553" y="2759863"/>
              <a:ext cx="123990" cy="47963"/>
            </a:xfrm>
            <a:custGeom>
              <a:avLst/>
              <a:gdLst/>
              <a:ahLst/>
              <a:cxnLst/>
              <a:rect l="l" t="t" r="r" b="b"/>
              <a:pathLst>
                <a:path w="4025" h="1557" extrusionOk="0">
                  <a:moveTo>
                    <a:pt x="1029" y="0"/>
                  </a:moveTo>
                  <a:cubicBezTo>
                    <a:pt x="836" y="0"/>
                    <a:pt x="663" y="58"/>
                    <a:pt x="513" y="175"/>
                  </a:cubicBezTo>
                  <a:cubicBezTo>
                    <a:pt x="24" y="556"/>
                    <a:pt x="1" y="1473"/>
                    <a:pt x="1" y="1509"/>
                  </a:cubicBezTo>
                  <a:cubicBezTo>
                    <a:pt x="1" y="1532"/>
                    <a:pt x="13" y="1556"/>
                    <a:pt x="48" y="1556"/>
                  </a:cubicBezTo>
                  <a:cubicBezTo>
                    <a:pt x="72" y="1556"/>
                    <a:pt x="84" y="1532"/>
                    <a:pt x="84" y="1509"/>
                  </a:cubicBezTo>
                  <a:cubicBezTo>
                    <a:pt x="84" y="1497"/>
                    <a:pt x="108" y="604"/>
                    <a:pt x="572" y="247"/>
                  </a:cubicBezTo>
                  <a:cubicBezTo>
                    <a:pt x="705" y="138"/>
                    <a:pt x="856" y="88"/>
                    <a:pt x="1032" y="88"/>
                  </a:cubicBezTo>
                  <a:cubicBezTo>
                    <a:pt x="1108" y="88"/>
                    <a:pt x="1189" y="98"/>
                    <a:pt x="1275" y="116"/>
                  </a:cubicBezTo>
                  <a:cubicBezTo>
                    <a:pt x="1656" y="199"/>
                    <a:pt x="2049" y="377"/>
                    <a:pt x="2430" y="556"/>
                  </a:cubicBezTo>
                  <a:cubicBezTo>
                    <a:pt x="2855" y="746"/>
                    <a:pt x="3233" y="923"/>
                    <a:pt x="3520" y="923"/>
                  </a:cubicBezTo>
                  <a:cubicBezTo>
                    <a:pt x="3611" y="923"/>
                    <a:pt x="3692" y="905"/>
                    <a:pt x="3763" y="866"/>
                  </a:cubicBezTo>
                  <a:cubicBezTo>
                    <a:pt x="3906" y="782"/>
                    <a:pt x="3989" y="628"/>
                    <a:pt x="4025" y="389"/>
                  </a:cubicBezTo>
                  <a:cubicBezTo>
                    <a:pt x="4025" y="366"/>
                    <a:pt x="4013" y="342"/>
                    <a:pt x="3989" y="342"/>
                  </a:cubicBezTo>
                  <a:cubicBezTo>
                    <a:pt x="3985" y="340"/>
                    <a:pt x="3980" y="339"/>
                    <a:pt x="3976" y="339"/>
                  </a:cubicBezTo>
                  <a:cubicBezTo>
                    <a:pt x="3957" y="339"/>
                    <a:pt x="3939" y="358"/>
                    <a:pt x="3930" y="377"/>
                  </a:cubicBezTo>
                  <a:cubicBezTo>
                    <a:pt x="3906" y="592"/>
                    <a:pt x="3834" y="723"/>
                    <a:pt x="3727" y="782"/>
                  </a:cubicBezTo>
                  <a:cubicBezTo>
                    <a:pt x="3667" y="815"/>
                    <a:pt x="3596" y="830"/>
                    <a:pt x="3516" y="830"/>
                  </a:cubicBezTo>
                  <a:cubicBezTo>
                    <a:pt x="3248" y="830"/>
                    <a:pt x="2878" y="665"/>
                    <a:pt x="2465" y="473"/>
                  </a:cubicBezTo>
                  <a:cubicBezTo>
                    <a:pt x="2096" y="306"/>
                    <a:pt x="1679" y="116"/>
                    <a:pt x="1287" y="32"/>
                  </a:cubicBezTo>
                  <a:cubicBezTo>
                    <a:pt x="1197" y="11"/>
                    <a:pt x="1111" y="0"/>
                    <a:pt x="1029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923955" y="2792209"/>
              <a:ext cx="73378" cy="30651"/>
            </a:xfrm>
            <a:custGeom>
              <a:avLst/>
              <a:gdLst/>
              <a:ahLst/>
              <a:cxnLst/>
              <a:rect l="l" t="t" r="r" b="b"/>
              <a:pathLst>
                <a:path w="2382" h="995" extrusionOk="0">
                  <a:moveTo>
                    <a:pt x="1093" y="1"/>
                  </a:moveTo>
                  <a:cubicBezTo>
                    <a:pt x="964" y="1"/>
                    <a:pt x="842" y="22"/>
                    <a:pt x="727" y="66"/>
                  </a:cubicBezTo>
                  <a:cubicBezTo>
                    <a:pt x="179" y="268"/>
                    <a:pt x="13" y="911"/>
                    <a:pt x="13" y="935"/>
                  </a:cubicBezTo>
                  <a:cubicBezTo>
                    <a:pt x="1" y="959"/>
                    <a:pt x="25" y="982"/>
                    <a:pt x="48" y="994"/>
                  </a:cubicBezTo>
                  <a:lnTo>
                    <a:pt x="60" y="994"/>
                  </a:lnTo>
                  <a:cubicBezTo>
                    <a:pt x="72" y="994"/>
                    <a:pt x="96" y="982"/>
                    <a:pt x="96" y="959"/>
                  </a:cubicBezTo>
                  <a:cubicBezTo>
                    <a:pt x="96" y="947"/>
                    <a:pt x="251" y="340"/>
                    <a:pt x="763" y="149"/>
                  </a:cubicBezTo>
                  <a:cubicBezTo>
                    <a:pt x="865" y="110"/>
                    <a:pt x="975" y="91"/>
                    <a:pt x="1092" y="91"/>
                  </a:cubicBezTo>
                  <a:cubicBezTo>
                    <a:pt x="1438" y="91"/>
                    <a:pt x="1848" y="260"/>
                    <a:pt x="2311" y="590"/>
                  </a:cubicBezTo>
                  <a:cubicBezTo>
                    <a:pt x="2315" y="594"/>
                    <a:pt x="2324" y="597"/>
                    <a:pt x="2334" y="597"/>
                  </a:cubicBezTo>
                  <a:cubicBezTo>
                    <a:pt x="2348" y="597"/>
                    <a:pt x="2363" y="592"/>
                    <a:pt x="2370" y="578"/>
                  </a:cubicBezTo>
                  <a:cubicBezTo>
                    <a:pt x="2382" y="554"/>
                    <a:pt x="2382" y="530"/>
                    <a:pt x="2358" y="518"/>
                  </a:cubicBezTo>
                  <a:cubicBezTo>
                    <a:pt x="1883" y="175"/>
                    <a:pt x="1459" y="1"/>
                    <a:pt x="109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911849" y="2838077"/>
              <a:ext cx="24983" cy="64013"/>
            </a:xfrm>
            <a:custGeom>
              <a:avLst/>
              <a:gdLst/>
              <a:ahLst/>
              <a:cxnLst/>
              <a:rect l="l" t="t" r="r" b="b"/>
              <a:pathLst>
                <a:path w="811" h="2078" extrusionOk="0">
                  <a:moveTo>
                    <a:pt x="410" y="1"/>
                  </a:moveTo>
                  <a:cubicBezTo>
                    <a:pt x="394" y="1"/>
                    <a:pt x="379" y="12"/>
                    <a:pt x="370" y="29"/>
                  </a:cubicBezTo>
                  <a:cubicBezTo>
                    <a:pt x="370" y="41"/>
                    <a:pt x="251" y="398"/>
                    <a:pt x="239" y="827"/>
                  </a:cubicBezTo>
                  <a:cubicBezTo>
                    <a:pt x="215" y="1398"/>
                    <a:pt x="382" y="1827"/>
                    <a:pt x="727" y="2065"/>
                  </a:cubicBezTo>
                  <a:cubicBezTo>
                    <a:pt x="739" y="2077"/>
                    <a:pt x="751" y="2077"/>
                    <a:pt x="751" y="2077"/>
                  </a:cubicBezTo>
                  <a:cubicBezTo>
                    <a:pt x="775" y="2077"/>
                    <a:pt x="787" y="2065"/>
                    <a:pt x="799" y="2053"/>
                  </a:cubicBezTo>
                  <a:cubicBezTo>
                    <a:pt x="810" y="2029"/>
                    <a:pt x="799" y="2006"/>
                    <a:pt x="775" y="1994"/>
                  </a:cubicBezTo>
                  <a:cubicBezTo>
                    <a:pt x="1" y="1458"/>
                    <a:pt x="453" y="65"/>
                    <a:pt x="453" y="53"/>
                  </a:cubicBezTo>
                  <a:cubicBezTo>
                    <a:pt x="465" y="29"/>
                    <a:pt x="453" y="5"/>
                    <a:pt x="429" y="5"/>
                  </a:cubicBezTo>
                  <a:cubicBezTo>
                    <a:pt x="423" y="2"/>
                    <a:pt x="417" y="1"/>
                    <a:pt x="410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892781" y="2837245"/>
              <a:ext cx="21687" cy="63366"/>
            </a:xfrm>
            <a:custGeom>
              <a:avLst/>
              <a:gdLst/>
              <a:ahLst/>
              <a:cxnLst/>
              <a:rect l="l" t="t" r="r" b="b"/>
              <a:pathLst>
                <a:path w="704" h="2057" extrusionOk="0">
                  <a:moveTo>
                    <a:pt x="601" y="1"/>
                  </a:moveTo>
                  <a:cubicBezTo>
                    <a:pt x="592" y="1"/>
                    <a:pt x="582" y="4"/>
                    <a:pt x="572" y="9"/>
                  </a:cubicBezTo>
                  <a:cubicBezTo>
                    <a:pt x="548" y="9"/>
                    <a:pt x="167" y="211"/>
                    <a:pt x="84" y="663"/>
                  </a:cubicBezTo>
                  <a:cubicBezTo>
                    <a:pt x="1" y="1068"/>
                    <a:pt x="179" y="1533"/>
                    <a:pt x="620" y="2045"/>
                  </a:cubicBezTo>
                  <a:cubicBezTo>
                    <a:pt x="620" y="2056"/>
                    <a:pt x="632" y="2056"/>
                    <a:pt x="644" y="2056"/>
                  </a:cubicBezTo>
                  <a:cubicBezTo>
                    <a:pt x="656" y="2056"/>
                    <a:pt x="667" y="2056"/>
                    <a:pt x="679" y="2045"/>
                  </a:cubicBezTo>
                  <a:cubicBezTo>
                    <a:pt x="691" y="2033"/>
                    <a:pt x="703" y="2009"/>
                    <a:pt x="679" y="1985"/>
                  </a:cubicBezTo>
                  <a:cubicBezTo>
                    <a:pt x="263" y="1497"/>
                    <a:pt x="96" y="1056"/>
                    <a:pt x="167" y="675"/>
                  </a:cubicBezTo>
                  <a:cubicBezTo>
                    <a:pt x="251" y="271"/>
                    <a:pt x="608" y="80"/>
                    <a:pt x="608" y="80"/>
                  </a:cubicBezTo>
                  <a:cubicBezTo>
                    <a:pt x="632" y="68"/>
                    <a:pt x="644" y="44"/>
                    <a:pt x="632" y="21"/>
                  </a:cubicBezTo>
                  <a:cubicBezTo>
                    <a:pt x="625" y="7"/>
                    <a:pt x="614" y="1"/>
                    <a:pt x="601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902022" y="2903877"/>
              <a:ext cx="72207" cy="60840"/>
            </a:xfrm>
            <a:custGeom>
              <a:avLst/>
              <a:gdLst/>
              <a:ahLst/>
              <a:cxnLst/>
              <a:rect l="l" t="t" r="r" b="b"/>
              <a:pathLst>
                <a:path w="2344" h="1975" extrusionOk="0">
                  <a:moveTo>
                    <a:pt x="710" y="0"/>
                  </a:moveTo>
                  <a:cubicBezTo>
                    <a:pt x="467" y="0"/>
                    <a:pt x="234" y="115"/>
                    <a:pt x="153" y="513"/>
                  </a:cubicBezTo>
                  <a:cubicBezTo>
                    <a:pt x="0" y="1267"/>
                    <a:pt x="567" y="1975"/>
                    <a:pt x="1172" y="1975"/>
                  </a:cubicBezTo>
                  <a:cubicBezTo>
                    <a:pt x="1321" y="1975"/>
                    <a:pt x="1473" y="1931"/>
                    <a:pt x="1618" y="1834"/>
                  </a:cubicBezTo>
                  <a:cubicBezTo>
                    <a:pt x="2344" y="1334"/>
                    <a:pt x="1391" y="215"/>
                    <a:pt x="1391" y="215"/>
                  </a:cubicBezTo>
                  <a:cubicBezTo>
                    <a:pt x="1391" y="215"/>
                    <a:pt x="1042" y="0"/>
                    <a:pt x="7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924325" y="2920018"/>
              <a:ext cx="26431" cy="23874"/>
            </a:xfrm>
            <a:custGeom>
              <a:avLst/>
              <a:gdLst/>
              <a:ahLst/>
              <a:cxnLst/>
              <a:rect l="l" t="t" r="r" b="b"/>
              <a:pathLst>
                <a:path w="858" h="775" extrusionOk="0">
                  <a:moveTo>
                    <a:pt x="323" y="0"/>
                  </a:moveTo>
                  <a:cubicBezTo>
                    <a:pt x="318" y="0"/>
                    <a:pt x="314" y="0"/>
                    <a:pt x="310" y="1"/>
                  </a:cubicBezTo>
                  <a:cubicBezTo>
                    <a:pt x="84" y="36"/>
                    <a:pt x="13" y="489"/>
                    <a:pt x="1" y="536"/>
                  </a:cubicBezTo>
                  <a:cubicBezTo>
                    <a:pt x="1" y="560"/>
                    <a:pt x="13" y="584"/>
                    <a:pt x="36" y="596"/>
                  </a:cubicBezTo>
                  <a:cubicBezTo>
                    <a:pt x="60" y="596"/>
                    <a:pt x="84" y="572"/>
                    <a:pt x="84" y="548"/>
                  </a:cubicBezTo>
                  <a:cubicBezTo>
                    <a:pt x="120" y="382"/>
                    <a:pt x="203" y="108"/>
                    <a:pt x="322" y="96"/>
                  </a:cubicBezTo>
                  <a:cubicBezTo>
                    <a:pt x="326" y="95"/>
                    <a:pt x="330" y="95"/>
                    <a:pt x="335" y="95"/>
                  </a:cubicBezTo>
                  <a:cubicBezTo>
                    <a:pt x="410" y="95"/>
                    <a:pt x="549" y="199"/>
                    <a:pt x="763" y="739"/>
                  </a:cubicBezTo>
                  <a:cubicBezTo>
                    <a:pt x="775" y="763"/>
                    <a:pt x="786" y="774"/>
                    <a:pt x="810" y="774"/>
                  </a:cubicBezTo>
                  <a:cubicBezTo>
                    <a:pt x="810" y="774"/>
                    <a:pt x="822" y="774"/>
                    <a:pt x="822" y="763"/>
                  </a:cubicBezTo>
                  <a:cubicBezTo>
                    <a:pt x="846" y="763"/>
                    <a:pt x="858" y="727"/>
                    <a:pt x="846" y="715"/>
                  </a:cubicBezTo>
                  <a:cubicBezTo>
                    <a:pt x="660" y="227"/>
                    <a:pt x="486" y="0"/>
                    <a:pt x="32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821621" y="2819841"/>
              <a:ext cx="54309" cy="70143"/>
            </a:xfrm>
            <a:custGeom>
              <a:avLst/>
              <a:gdLst/>
              <a:ahLst/>
              <a:cxnLst/>
              <a:rect l="l" t="t" r="r" b="b"/>
              <a:pathLst>
                <a:path w="1763" h="2277" extrusionOk="0">
                  <a:moveTo>
                    <a:pt x="1368" y="1"/>
                  </a:moveTo>
                  <a:cubicBezTo>
                    <a:pt x="1065" y="1"/>
                    <a:pt x="630" y="63"/>
                    <a:pt x="346" y="383"/>
                  </a:cubicBezTo>
                  <a:cubicBezTo>
                    <a:pt x="13" y="752"/>
                    <a:pt x="1" y="1383"/>
                    <a:pt x="287" y="2252"/>
                  </a:cubicBezTo>
                  <a:cubicBezTo>
                    <a:pt x="299" y="2264"/>
                    <a:pt x="310" y="2276"/>
                    <a:pt x="334" y="2276"/>
                  </a:cubicBezTo>
                  <a:lnTo>
                    <a:pt x="346" y="2276"/>
                  </a:lnTo>
                  <a:cubicBezTo>
                    <a:pt x="370" y="2264"/>
                    <a:pt x="382" y="2240"/>
                    <a:pt x="370" y="2217"/>
                  </a:cubicBezTo>
                  <a:cubicBezTo>
                    <a:pt x="96" y="1395"/>
                    <a:pt x="108" y="788"/>
                    <a:pt x="418" y="443"/>
                  </a:cubicBezTo>
                  <a:cubicBezTo>
                    <a:pt x="665" y="153"/>
                    <a:pt x="1068" y="94"/>
                    <a:pt x="1357" y="94"/>
                  </a:cubicBezTo>
                  <a:cubicBezTo>
                    <a:pt x="1555" y="94"/>
                    <a:pt x="1699" y="121"/>
                    <a:pt x="1703" y="121"/>
                  </a:cubicBezTo>
                  <a:cubicBezTo>
                    <a:pt x="1727" y="121"/>
                    <a:pt x="1751" y="109"/>
                    <a:pt x="1763" y="85"/>
                  </a:cubicBezTo>
                  <a:cubicBezTo>
                    <a:pt x="1763" y="62"/>
                    <a:pt x="1739" y="38"/>
                    <a:pt x="1715" y="26"/>
                  </a:cubicBezTo>
                  <a:cubicBezTo>
                    <a:pt x="1701" y="26"/>
                    <a:pt x="1562" y="1"/>
                    <a:pt x="1368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777262" y="2807765"/>
              <a:ext cx="87671" cy="114841"/>
            </a:xfrm>
            <a:custGeom>
              <a:avLst/>
              <a:gdLst/>
              <a:ahLst/>
              <a:cxnLst/>
              <a:rect l="l" t="t" r="r" b="b"/>
              <a:pathLst>
                <a:path w="2846" h="3728" extrusionOk="0">
                  <a:moveTo>
                    <a:pt x="2132" y="0"/>
                  </a:moveTo>
                  <a:cubicBezTo>
                    <a:pt x="1646" y="0"/>
                    <a:pt x="1016" y="176"/>
                    <a:pt x="655" y="978"/>
                  </a:cubicBezTo>
                  <a:cubicBezTo>
                    <a:pt x="0" y="2394"/>
                    <a:pt x="1250" y="3704"/>
                    <a:pt x="1262" y="3716"/>
                  </a:cubicBezTo>
                  <a:cubicBezTo>
                    <a:pt x="1274" y="3728"/>
                    <a:pt x="1286" y="3728"/>
                    <a:pt x="1298" y="3728"/>
                  </a:cubicBezTo>
                  <a:cubicBezTo>
                    <a:pt x="1310" y="3728"/>
                    <a:pt x="1322" y="3728"/>
                    <a:pt x="1334" y="3716"/>
                  </a:cubicBezTo>
                  <a:cubicBezTo>
                    <a:pt x="1346" y="3704"/>
                    <a:pt x="1346" y="3668"/>
                    <a:pt x="1334" y="3656"/>
                  </a:cubicBezTo>
                  <a:cubicBezTo>
                    <a:pt x="1334" y="3656"/>
                    <a:pt x="1024" y="3335"/>
                    <a:pt x="798" y="2847"/>
                  </a:cubicBezTo>
                  <a:cubicBezTo>
                    <a:pt x="488" y="2204"/>
                    <a:pt x="465" y="1585"/>
                    <a:pt x="726" y="1013"/>
                  </a:cubicBezTo>
                  <a:cubicBezTo>
                    <a:pt x="1075" y="249"/>
                    <a:pt x="1665" y="78"/>
                    <a:pt x="2122" y="78"/>
                  </a:cubicBezTo>
                  <a:cubicBezTo>
                    <a:pt x="2478" y="78"/>
                    <a:pt x="2754" y="181"/>
                    <a:pt x="2774" y="192"/>
                  </a:cubicBezTo>
                  <a:cubicBezTo>
                    <a:pt x="2781" y="195"/>
                    <a:pt x="2787" y="196"/>
                    <a:pt x="2793" y="196"/>
                  </a:cubicBezTo>
                  <a:cubicBezTo>
                    <a:pt x="2810" y="196"/>
                    <a:pt x="2825" y="185"/>
                    <a:pt x="2834" y="168"/>
                  </a:cubicBezTo>
                  <a:cubicBezTo>
                    <a:pt x="2846" y="144"/>
                    <a:pt x="2834" y="120"/>
                    <a:pt x="2810" y="108"/>
                  </a:cubicBezTo>
                  <a:cubicBezTo>
                    <a:pt x="2805" y="108"/>
                    <a:pt x="2512" y="0"/>
                    <a:pt x="2132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1122031" y="2700132"/>
              <a:ext cx="185600" cy="169119"/>
            </a:xfrm>
            <a:custGeom>
              <a:avLst/>
              <a:gdLst/>
              <a:ahLst/>
              <a:cxnLst/>
              <a:rect l="l" t="t" r="r" b="b"/>
              <a:pathLst>
                <a:path w="6025" h="5490" extrusionOk="0">
                  <a:moveTo>
                    <a:pt x="3012" y="1"/>
                  </a:moveTo>
                  <a:cubicBezTo>
                    <a:pt x="2310" y="1"/>
                    <a:pt x="1607" y="269"/>
                    <a:pt x="1072" y="804"/>
                  </a:cubicBezTo>
                  <a:cubicBezTo>
                    <a:pt x="0" y="1876"/>
                    <a:pt x="0" y="3614"/>
                    <a:pt x="1072" y="4686"/>
                  </a:cubicBezTo>
                  <a:cubicBezTo>
                    <a:pt x="1607" y="5222"/>
                    <a:pt x="2310" y="5490"/>
                    <a:pt x="3012" y="5490"/>
                  </a:cubicBezTo>
                  <a:cubicBezTo>
                    <a:pt x="3715" y="5490"/>
                    <a:pt x="4417" y="5222"/>
                    <a:pt x="4953" y="4686"/>
                  </a:cubicBezTo>
                  <a:cubicBezTo>
                    <a:pt x="6025" y="3614"/>
                    <a:pt x="6025" y="1876"/>
                    <a:pt x="4953" y="804"/>
                  </a:cubicBezTo>
                  <a:cubicBezTo>
                    <a:pt x="4417" y="269"/>
                    <a:pt x="3715" y="1"/>
                    <a:pt x="30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1127515" y="2698715"/>
              <a:ext cx="175712" cy="172200"/>
            </a:xfrm>
            <a:custGeom>
              <a:avLst/>
              <a:gdLst/>
              <a:ahLst/>
              <a:cxnLst/>
              <a:rect l="l" t="t" r="r" b="b"/>
              <a:pathLst>
                <a:path w="5704" h="5590" extrusionOk="0">
                  <a:moveTo>
                    <a:pt x="2834" y="88"/>
                  </a:moveTo>
                  <a:cubicBezTo>
                    <a:pt x="2882" y="88"/>
                    <a:pt x="2930" y="88"/>
                    <a:pt x="2977" y="100"/>
                  </a:cubicBezTo>
                  <a:cubicBezTo>
                    <a:pt x="4466" y="184"/>
                    <a:pt x="5609" y="1458"/>
                    <a:pt x="5525" y="2946"/>
                  </a:cubicBezTo>
                  <a:cubicBezTo>
                    <a:pt x="5445" y="4372"/>
                    <a:pt x="4264" y="5498"/>
                    <a:pt x="2832" y="5498"/>
                  </a:cubicBezTo>
                  <a:cubicBezTo>
                    <a:pt x="2782" y="5498"/>
                    <a:pt x="2731" y="5497"/>
                    <a:pt x="2680" y="5494"/>
                  </a:cubicBezTo>
                  <a:cubicBezTo>
                    <a:pt x="1965" y="5446"/>
                    <a:pt x="1298" y="5137"/>
                    <a:pt x="822" y="4589"/>
                  </a:cubicBezTo>
                  <a:cubicBezTo>
                    <a:pt x="334" y="4053"/>
                    <a:pt x="96" y="3363"/>
                    <a:pt x="132" y="2648"/>
                  </a:cubicBezTo>
                  <a:cubicBezTo>
                    <a:pt x="215" y="1208"/>
                    <a:pt x="1406" y="88"/>
                    <a:pt x="2834" y="88"/>
                  </a:cubicBezTo>
                  <a:close/>
                  <a:moveTo>
                    <a:pt x="2836" y="1"/>
                  </a:moveTo>
                  <a:cubicBezTo>
                    <a:pt x="1356" y="1"/>
                    <a:pt x="129" y="1163"/>
                    <a:pt x="48" y="2636"/>
                  </a:cubicBezTo>
                  <a:cubicBezTo>
                    <a:pt x="1" y="3386"/>
                    <a:pt x="251" y="4101"/>
                    <a:pt x="751" y="4660"/>
                  </a:cubicBezTo>
                  <a:cubicBezTo>
                    <a:pt x="1251" y="5208"/>
                    <a:pt x="1929" y="5541"/>
                    <a:pt x="2680" y="5577"/>
                  </a:cubicBezTo>
                  <a:cubicBezTo>
                    <a:pt x="2727" y="5589"/>
                    <a:pt x="2787" y="5589"/>
                    <a:pt x="2834" y="5589"/>
                  </a:cubicBezTo>
                  <a:cubicBezTo>
                    <a:pt x="4311" y="5589"/>
                    <a:pt x="5537" y="4422"/>
                    <a:pt x="5620" y="2946"/>
                  </a:cubicBezTo>
                  <a:cubicBezTo>
                    <a:pt x="5704" y="1410"/>
                    <a:pt x="4525" y="100"/>
                    <a:pt x="2989" y="5"/>
                  </a:cubicBezTo>
                  <a:cubicBezTo>
                    <a:pt x="2938" y="2"/>
                    <a:pt x="2887" y="1"/>
                    <a:pt x="28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1244142" y="2866171"/>
              <a:ext cx="28279" cy="23443"/>
            </a:xfrm>
            <a:custGeom>
              <a:avLst/>
              <a:gdLst/>
              <a:ahLst/>
              <a:cxnLst/>
              <a:rect l="l" t="t" r="r" b="b"/>
              <a:pathLst>
                <a:path w="918" h="761" extrusionOk="0">
                  <a:moveTo>
                    <a:pt x="599" y="1"/>
                  </a:moveTo>
                  <a:cubicBezTo>
                    <a:pt x="544" y="1"/>
                    <a:pt x="491" y="12"/>
                    <a:pt x="441" y="34"/>
                  </a:cubicBezTo>
                  <a:cubicBezTo>
                    <a:pt x="120" y="177"/>
                    <a:pt x="13" y="677"/>
                    <a:pt x="13" y="701"/>
                  </a:cubicBezTo>
                  <a:cubicBezTo>
                    <a:pt x="1" y="725"/>
                    <a:pt x="25" y="748"/>
                    <a:pt x="48" y="760"/>
                  </a:cubicBezTo>
                  <a:lnTo>
                    <a:pt x="60" y="760"/>
                  </a:lnTo>
                  <a:cubicBezTo>
                    <a:pt x="72" y="760"/>
                    <a:pt x="96" y="748"/>
                    <a:pt x="96" y="725"/>
                  </a:cubicBezTo>
                  <a:cubicBezTo>
                    <a:pt x="96" y="713"/>
                    <a:pt x="203" y="236"/>
                    <a:pt x="477" y="117"/>
                  </a:cubicBezTo>
                  <a:cubicBezTo>
                    <a:pt x="518" y="99"/>
                    <a:pt x="561" y="90"/>
                    <a:pt x="607" y="90"/>
                  </a:cubicBezTo>
                  <a:cubicBezTo>
                    <a:pt x="680" y="90"/>
                    <a:pt x="758" y="114"/>
                    <a:pt x="846" y="165"/>
                  </a:cubicBezTo>
                  <a:cubicBezTo>
                    <a:pt x="853" y="168"/>
                    <a:pt x="859" y="170"/>
                    <a:pt x="865" y="170"/>
                  </a:cubicBezTo>
                  <a:cubicBezTo>
                    <a:pt x="882" y="170"/>
                    <a:pt x="897" y="159"/>
                    <a:pt x="906" y="141"/>
                  </a:cubicBezTo>
                  <a:cubicBezTo>
                    <a:pt x="918" y="129"/>
                    <a:pt x="906" y="94"/>
                    <a:pt x="894" y="82"/>
                  </a:cubicBezTo>
                  <a:cubicBezTo>
                    <a:pt x="790" y="30"/>
                    <a:pt x="691" y="1"/>
                    <a:pt x="59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758194" y="2966965"/>
              <a:ext cx="100363" cy="87948"/>
            </a:xfrm>
            <a:custGeom>
              <a:avLst/>
              <a:gdLst/>
              <a:ahLst/>
              <a:cxnLst/>
              <a:rect l="l" t="t" r="r" b="b"/>
              <a:pathLst>
                <a:path w="3258" h="2855" extrusionOk="0">
                  <a:moveTo>
                    <a:pt x="1333" y="0"/>
                  </a:moveTo>
                  <a:cubicBezTo>
                    <a:pt x="1039" y="0"/>
                    <a:pt x="2286" y="1036"/>
                    <a:pt x="2286" y="1036"/>
                  </a:cubicBezTo>
                  <a:cubicBezTo>
                    <a:pt x="2286" y="1036"/>
                    <a:pt x="834" y="310"/>
                    <a:pt x="405" y="286"/>
                  </a:cubicBezTo>
                  <a:cubicBezTo>
                    <a:pt x="400" y="286"/>
                    <a:pt x="395" y="286"/>
                    <a:pt x="391" y="286"/>
                  </a:cubicBezTo>
                  <a:cubicBezTo>
                    <a:pt x="29" y="286"/>
                    <a:pt x="1750" y="1274"/>
                    <a:pt x="1750" y="1274"/>
                  </a:cubicBezTo>
                  <a:cubicBezTo>
                    <a:pt x="1750" y="1274"/>
                    <a:pt x="572" y="661"/>
                    <a:pt x="238" y="661"/>
                  </a:cubicBezTo>
                  <a:cubicBezTo>
                    <a:pt x="206" y="661"/>
                    <a:pt x="181" y="667"/>
                    <a:pt x="167" y="679"/>
                  </a:cubicBezTo>
                  <a:cubicBezTo>
                    <a:pt x="0" y="834"/>
                    <a:pt x="1726" y="1775"/>
                    <a:pt x="1726" y="1775"/>
                  </a:cubicBezTo>
                  <a:cubicBezTo>
                    <a:pt x="1726" y="1775"/>
                    <a:pt x="933" y="1451"/>
                    <a:pt x="587" y="1451"/>
                  </a:cubicBezTo>
                  <a:cubicBezTo>
                    <a:pt x="492" y="1451"/>
                    <a:pt x="431" y="1475"/>
                    <a:pt x="429" y="1536"/>
                  </a:cubicBezTo>
                  <a:cubicBezTo>
                    <a:pt x="417" y="1715"/>
                    <a:pt x="2191" y="2715"/>
                    <a:pt x="2191" y="2715"/>
                  </a:cubicBezTo>
                  <a:cubicBezTo>
                    <a:pt x="2253" y="2811"/>
                    <a:pt x="2336" y="2854"/>
                    <a:pt x="2426" y="2854"/>
                  </a:cubicBezTo>
                  <a:cubicBezTo>
                    <a:pt x="2784" y="2854"/>
                    <a:pt x="3257" y="2185"/>
                    <a:pt x="3048" y="1501"/>
                  </a:cubicBezTo>
                  <a:cubicBezTo>
                    <a:pt x="2786" y="643"/>
                    <a:pt x="1941" y="155"/>
                    <a:pt x="1405" y="12"/>
                  </a:cubicBezTo>
                  <a:cubicBezTo>
                    <a:pt x="1375" y="4"/>
                    <a:pt x="1351" y="0"/>
                    <a:pt x="13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804031" y="3009661"/>
              <a:ext cx="33023" cy="26646"/>
            </a:xfrm>
            <a:custGeom>
              <a:avLst/>
              <a:gdLst/>
              <a:ahLst/>
              <a:cxnLst/>
              <a:rect l="l" t="t" r="r" b="b"/>
              <a:pathLst>
                <a:path w="1072" h="865" extrusionOk="0">
                  <a:moveTo>
                    <a:pt x="514" y="0"/>
                  </a:moveTo>
                  <a:cubicBezTo>
                    <a:pt x="371" y="0"/>
                    <a:pt x="205" y="56"/>
                    <a:pt x="24" y="174"/>
                  </a:cubicBezTo>
                  <a:cubicBezTo>
                    <a:pt x="12" y="186"/>
                    <a:pt x="0" y="222"/>
                    <a:pt x="12" y="234"/>
                  </a:cubicBezTo>
                  <a:cubicBezTo>
                    <a:pt x="20" y="248"/>
                    <a:pt x="36" y="259"/>
                    <a:pt x="50" y="259"/>
                  </a:cubicBezTo>
                  <a:cubicBezTo>
                    <a:pt x="59" y="259"/>
                    <a:pt x="67" y="255"/>
                    <a:pt x="72" y="246"/>
                  </a:cubicBezTo>
                  <a:cubicBezTo>
                    <a:pt x="240" y="142"/>
                    <a:pt x="387" y="91"/>
                    <a:pt x="508" y="91"/>
                  </a:cubicBezTo>
                  <a:cubicBezTo>
                    <a:pt x="567" y="91"/>
                    <a:pt x="620" y="103"/>
                    <a:pt x="667" y="127"/>
                  </a:cubicBezTo>
                  <a:cubicBezTo>
                    <a:pt x="953" y="269"/>
                    <a:pt x="977" y="817"/>
                    <a:pt x="977" y="817"/>
                  </a:cubicBezTo>
                  <a:cubicBezTo>
                    <a:pt x="989" y="841"/>
                    <a:pt x="1000" y="865"/>
                    <a:pt x="1024" y="865"/>
                  </a:cubicBezTo>
                  <a:lnTo>
                    <a:pt x="1036" y="865"/>
                  </a:lnTo>
                  <a:cubicBezTo>
                    <a:pt x="1060" y="865"/>
                    <a:pt x="1072" y="841"/>
                    <a:pt x="1072" y="817"/>
                  </a:cubicBezTo>
                  <a:cubicBezTo>
                    <a:pt x="1072" y="793"/>
                    <a:pt x="1048" y="222"/>
                    <a:pt x="715" y="43"/>
                  </a:cubicBezTo>
                  <a:cubicBezTo>
                    <a:pt x="654" y="15"/>
                    <a:pt x="587" y="0"/>
                    <a:pt x="51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933135" y="3056639"/>
              <a:ext cx="75195" cy="85145"/>
            </a:xfrm>
            <a:custGeom>
              <a:avLst/>
              <a:gdLst/>
              <a:ahLst/>
              <a:cxnLst/>
              <a:rect l="l" t="t" r="r" b="b"/>
              <a:pathLst>
                <a:path w="2441" h="2764" extrusionOk="0">
                  <a:moveTo>
                    <a:pt x="703" y="1"/>
                  </a:moveTo>
                  <a:cubicBezTo>
                    <a:pt x="673" y="1"/>
                    <a:pt x="649" y="10"/>
                    <a:pt x="631" y="30"/>
                  </a:cubicBezTo>
                  <a:lnTo>
                    <a:pt x="0" y="733"/>
                  </a:lnTo>
                  <a:cubicBezTo>
                    <a:pt x="0" y="733"/>
                    <a:pt x="631" y="2685"/>
                    <a:pt x="941" y="2757"/>
                  </a:cubicBezTo>
                  <a:cubicBezTo>
                    <a:pt x="961" y="2761"/>
                    <a:pt x="985" y="2764"/>
                    <a:pt x="1012" y="2764"/>
                  </a:cubicBezTo>
                  <a:cubicBezTo>
                    <a:pt x="1408" y="2764"/>
                    <a:pt x="2440" y="2294"/>
                    <a:pt x="2429" y="1959"/>
                  </a:cubicBezTo>
                  <a:cubicBezTo>
                    <a:pt x="2418" y="1627"/>
                    <a:pt x="1092" y="1"/>
                    <a:pt x="70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931656" y="3055345"/>
              <a:ext cx="77783" cy="87702"/>
            </a:xfrm>
            <a:custGeom>
              <a:avLst/>
              <a:gdLst/>
              <a:ahLst/>
              <a:cxnLst/>
              <a:rect l="l" t="t" r="r" b="b"/>
              <a:pathLst>
                <a:path w="2525" h="2847" extrusionOk="0">
                  <a:moveTo>
                    <a:pt x="751" y="96"/>
                  </a:moveTo>
                  <a:cubicBezTo>
                    <a:pt x="1108" y="96"/>
                    <a:pt x="2418" y="1680"/>
                    <a:pt x="2430" y="2001"/>
                  </a:cubicBezTo>
                  <a:cubicBezTo>
                    <a:pt x="2442" y="2061"/>
                    <a:pt x="2406" y="2120"/>
                    <a:pt x="2334" y="2192"/>
                  </a:cubicBezTo>
                  <a:cubicBezTo>
                    <a:pt x="2072" y="2465"/>
                    <a:pt x="1358" y="2763"/>
                    <a:pt x="1060" y="2763"/>
                  </a:cubicBezTo>
                  <a:cubicBezTo>
                    <a:pt x="1037" y="2763"/>
                    <a:pt x="1025" y="2751"/>
                    <a:pt x="1001" y="2751"/>
                  </a:cubicBezTo>
                  <a:cubicBezTo>
                    <a:pt x="798" y="2704"/>
                    <a:pt x="346" y="1537"/>
                    <a:pt x="108" y="787"/>
                  </a:cubicBezTo>
                  <a:lnTo>
                    <a:pt x="703" y="108"/>
                  </a:lnTo>
                  <a:cubicBezTo>
                    <a:pt x="715" y="96"/>
                    <a:pt x="727" y="96"/>
                    <a:pt x="751" y="96"/>
                  </a:cubicBezTo>
                  <a:close/>
                  <a:moveTo>
                    <a:pt x="751" y="1"/>
                  </a:moveTo>
                  <a:cubicBezTo>
                    <a:pt x="703" y="1"/>
                    <a:pt x="667" y="13"/>
                    <a:pt x="644" y="49"/>
                  </a:cubicBezTo>
                  <a:lnTo>
                    <a:pt x="13" y="751"/>
                  </a:lnTo>
                  <a:cubicBezTo>
                    <a:pt x="13" y="763"/>
                    <a:pt x="1" y="775"/>
                    <a:pt x="13" y="787"/>
                  </a:cubicBezTo>
                  <a:cubicBezTo>
                    <a:pt x="120" y="1120"/>
                    <a:pt x="667" y="2775"/>
                    <a:pt x="989" y="2846"/>
                  </a:cubicBezTo>
                  <a:lnTo>
                    <a:pt x="1060" y="2846"/>
                  </a:lnTo>
                  <a:cubicBezTo>
                    <a:pt x="1382" y="2846"/>
                    <a:pt x="2108" y="2549"/>
                    <a:pt x="2394" y="2251"/>
                  </a:cubicBezTo>
                  <a:cubicBezTo>
                    <a:pt x="2489" y="2168"/>
                    <a:pt x="2525" y="2084"/>
                    <a:pt x="2525" y="2001"/>
                  </a:cubicBezTo>
                  <a:cubicBezTo>
                    <a:pt x="2513" y="1620"/>
                    <a:pt x="1156" y="1"/>
                    <a:pt x="75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930917" y="2994905"/>
              <a:ext cx="221211" cy="254511"/>
            </a:xfrm>
            <a:custGeom>
              <a:avLst/>
              <a:gdLst/>
              <a:ahLst/>
              <a:cxnLst/>
              <a:rect l="l" t="t" r="r" b="b"/>
              <a:pathLst>
                <a:path w="7181" h="8262" extrusionOk="0">
                  <a:moveTo>
                    <a:pt x="6016" y="1"/>
                  </a:moveTo>
                  <a:cubicBezTo>
                    <a:pt x="5416" y="1"/>
                    <a:pt x="4406" y="308"/>
                    <a:pt x="4406" y="308"/>
                  </a:cubicBezTo>
                  <a:cubicBezTo>
                    <a:pt x="4406" y="308"/>
                    <a:pt x="5037" y="2427"/>
                    <a:pt x="4728" y="2868"/>
                  </a:cubicBezTo>
                  <a:cubicBezTo>
                    <a:pt x="4705" y="2899"/>
                    <a:pt x="4675" y="2913"/>
                    <a:pt x="4637" y="2913"/>
                  </a:cubicBezTo>
                  <a:cubicBezTo>
                    <a:pt x="4158" y="2913"/>
                    <a:pt x="2561" y="558"/>
                    <a:pt x="2561" y="558"/>
                  </a:cubicBezTo>
                  <a:cubicBezTo>
                    <a:pt x="2561" y="558"/>
                    <a:pt x="1" y="1415"/>
                    <a:pt x="691" y="2201"/>
                  </a:cubicBezTo>
                  <a:cubicBezTo>
                    <a:pt x="2085" y="3808"/>
                    <a:pt x="1632" y="8261"/>
                    <a:pt x="1632" y="8261"/>
                  </a:cubicBezTo>
                  <a:lnTo>
                    <a:pt x="7180" y="7761"/>
                  </a:lnTo>
                  <a:cubicBezTo>
                    <a:pt x="7180" y="7761"/>
                    <a:pt x="6573" y="594"/>
                    <a:pt x="6442" y="165"/>
                  </a:cubicBezTo>
                  <a:cubicBezTo>
                    <a:pt x="6410" y="44"/>
                    <a:pt x="6242" y="1"/>
                    <a:pt x="6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998411" y="3011602"/>
              <a:ext cx="106770" cy="90721"/>
            </a:xfrm>
            <a:custGeom>
              <a:avLst/>
              <a:gdLst/>
              <a:ahLst/>
              <a:cxnLst/>
              <a:rect l="l" t="t" r="r" b="b"/>
              <a:pathLst>
                <a:path w="3466" h="2945" extrusionOk="0">
                  <a:moveTo>
                    <a:pt x="2943" y="1"/>
                  </a:moveTo>
                  <a:cubicBezTo>
                    <a:pt x="2938" y="1"/>
                    <a:pt x="2934" y="2"/>
                    <a:pt x="2930" y="4"/>
                  </a:cubicBezTo>
                  <a:cubicBezTo>
                    <a:pt x="2906" y="4"/>
                    <a:pt x="2894" y="28"/>
                    <a:pt x="2894" y="52"/>
                  </a:cubicBezTo>
                  <a:cubicBezTo>
                    <a:pt x="2906" y="76"/>
                    <a:pt x="3370" y="2135"/>
                    <a:pt x="2870" y="2719"/>
                  </a:cubicBezTo>
                  <a:cubicBezTo>
                    <a:pt x="2784" y="2815"/>
                    <a:pt x="2679" y="2863"/>
                    <a:pt x="2546" y="2863"/>
                  </a:cubicBezTo>
                  <a:cubicBezTo>
                    <a:pt x="2532" y="2863"/>
                    <a:pt x="2516" y="2863"/>
                    <a:pt x="2501" y="2862"/>
                  </a:cubicBezTo>
                  <a:cubicBezTo>
                    <a:pt x="1429" y="2778"/>
                    <a:pt x="96" y="552"/>
                    <a:pt x="84" y="540"/>
                  </a:cubicBezTo>
                  <a:cubicBezTo>
                    <a:pt x="75" y="522"/>
                    <a:pt x="60" y="511"/>
                    <a:pt x="43" y="511"/>
                  </a:cubicBezTo>
                  <a:cubicBezTo>
                    <a:pt x="37" y="511"/>
                    <a:pt x="31" y="513"/>
                    <a:pt x="24" y="516"/>
                  </a:cubicBezTo>
                  <a:cubicBezTo>
                    <a:pt x="1" y="528"/>
                    <a:pt x="1" y="564"/>
                    <a:pt x="13" y="576"/>
                  </a:cubicBezTo>
                  <a:cubicBezTo>
                    <a:pt x="72" y="671"/>
                    <a:pt x="1382" y="2862"/>
                    <a:pt x="2501" y="2945"/>
                  </a:cubicBezTo>
                  <a:lnTo>
                    <a:pt x="2549" y="2945"/>
                  </a:lnTo>
                  <a:cubicBezTo>
                    <a:pt x="2703" y="2945"/>
                    <a:pt x="2834" y="2885"/>
                    <a:pt x="2942" y="2778"/>
                  </a:cubicBezTo>
                  <a:cubicBezTo>
                    <a:pt x="3465" y="2159"/>
                    <a:pt x="3001" y="123"/>
                    <a:pt x="2989" y="40"/>
                  </a:cubicBezTo>
                  <a:cubicBezTo>
                    <a:pt x="2979" y="20"/>
                    <a:pt x="2962" y="1"/>
                    <a:pt x="294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991819" y="3206074"/>
              <a:ext cx="144167" cy="18391"/>
            </a:xfrm>
            <a:custGeom>
              <a:avLst/>
              <a:gdLst/>
              <a:ahLst/>
              <a:cxnLst/>
              <a:rect l="l" t="t" r="r" b="b"/>
              <a:pathLst>
                <a:path w="4680" h="597" extrusionOk="0">
                  <a:moveTo>
                    <a:pt x="4635" y="0"/>
                  </a:moveTo>
                  <a:cubicBezTo>
                    <a:pt x="4626" y="0"/>
                    <a:pt x="4617" y="4"/>
                    <a:pt x="4608" y="13"/>
                  </a:cubicBezTo>
                  <a:cubicBezTo>
                    <a:pt x="3840" y="427"/>
                    <a:pt x="2235" y="503"/>
                    <a:pt x="1149" y="503"/>
                  </a:cubicBezTo>
                  <a:cubicBezTo>
                    <a:pt x="517" y="503"/>
                    <a:pt x="61" y="478"/>
                    <a:pt x="48" y="478"/>
                  </a:cubicBezTo>
                  <a:cubicBezTo>
                    <a:pt x="24" y="478"/>
                    <a:pt x="12" y="490"/>
                    <a:pt x="0" y="513"/>
                  </a:cubicBezTo>
                  <a:cubicBezTo>
                    <a:pt x="0" y="537"/>
                    <a:pt x="24" y="561"/>
                    <a:pt x="48" y="561"/>
                  </a:cubicBezTo>
                  <a:cubicBezTo>
                    <a:pt x="96" y="561"/>
                    <a:pt x="560" y="597"/>
                    <a:pt x="1179" y="597"/>
                  </a:cubicBezTo>
                  <a:cubicBezTo>
                    <a:pt x="2274" y="597"/>
                    <a:pt x="3858" y="513"/>
                    <a:pt x="4644" y="85"/>
                  </a:cubicBezTo>
                  <a:cubicBezTo>
                    <a:pt x="4668" y="73"/>
                    <a:pt x="4680" y="49"/>
                    <a:pt x="4668" y="25"/>
                  </a:cubicBezTo>
                  <a:cubicBezTo>
                    <a:pt x="4660" y="10"/>
                    <a:pt x="4648" y="0"/>
                    <a:pt x="4635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1107337" y="3048753"/>
              <a:ext cx="62072" cy="91275"/>
            </a:xfrm>
            <a:custGeom>
              <a:avLst/>
              <a:gdLst/>
              <a:ahLst/>
              <a:cxnLst/>
              <a:rect l="l" t="t" r="r" b="b"/>
              <a:pathLst>
                <a:path w="2015" h="2963" extrusionOk="0">
                  <a:moveTo>
                    <a:pt x="429" y="1"/>
                  </a:moveTo>
                  <a:lnTo>
                    <a:pt x="429" y="1"/>
                  </a:lnTo>
                  <a:cubicBezTo>
                    <a:pt x="1" y="560"/>
                    <a:pt x="429" y="2703"/>
                    <a:pt x="620" y="2930"/>
                  </a:cubicBezTo>
                  <a:cubicBezTo>
                    <a:pt x="639" y="2952"/>
                    <a:pt x="667" y="2962"/>
                    <a:pt x="702" y="2962"/>
                  </a:cubicBezTo>
                  <a:cubicBezTo>
                    <a:pt x="1040" y="2962"/>
                    <a:pt x="2015" y="2005"/>
                    <a:pt x="1692" y="1584"/>
                  </a:cubicBezTo>
                  <a:cubicBezTo>
                    <a:pt x="1334" y="1108"/>
                    <a:pt x="429" y="1"/>
                    <a:pt x="429" y="1"/>
                  </a:cubicBezTo>
                  <a:close/>
                </a:path>
              </a:pathLst>
            </a:custGeom>
            <a:solidFill>
              <a:srgbClr val="00A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984487" y="3094590"/>
              <a:ext cx="65307" cy="69003"/>
            </a:xfrm>
            <a:custGeom>
              <a:avLst/>
              <a:gdLst/>
              <a:ahLst/>
              <a:cxnLst/>
              <a:rect l="l" t="t" r="r" b="b"/>
              <a:pathLst>
                <a:path w="2120" h="2240" extrusionOk="0">
                  <a:moveTo>
                    <a:pt x="72" y="1"/>
                  </a:moveTo>
                  <a:cubicBezTo>
                    <a:pt x="48" y="1"/>
                    <a:pt x="24" y="25"/>
                    <a:pt x="24" y="49"/>
                  </a:cubicBezTo>
                  <a:cubicBezTo>
                    <a:pt x="24" y="108"/>
                    <a:pt x="0" y="1715"/>
                    <a:pt x="369" y="2061"/>
                  </a:cubicBezTo>
                  <a:cubicBezTo>
                    <a:pt x="536" y="2204"/>
                    <a:pt x="857" y="2239"/>
                    <a:pt x="1179" y="2239"/>
                  </a:cubicBezTo>
                  <a:cubicBezTo>
                    <a:pt x="1619" y="2239"/>
                    <a:pt x="2048" y="2168"/>
                    <a:pt x="2084" y="2156"/>
                  </a:cubicBezTo>
                  <a:cubicBezTo>
                    <a:pt x="2108" y="2156"/>
                    <a:pt x="2120" y="2132"/>
                    <a:pt x="2120" y="2108"/>
                  </a:cubicBezTo>
                  <a:cubicBezTo>
                    <a:pt x="2108" y="2084"/>
                    <a:pt x="2084" y="2073"/>
                    <a:pt x="2060" y="2073"/>
                  </a:cubicBezTo>
                  <a:cubicBezTo>
                    <a:pt x="2053" y="2073"/>
                    <a:pt x="1601" y="2152"/>
                    <a:pt x="1163" y="2152"/>
                  </a:cubicBezTo>
                  <a:cubicBezTo>
                    <a:pt x="863" y="2152"/>
                    <a:pt x="569" y="2115"/>
                    <a:pt x="429" y="1989"/>
                  </a:cubicBezTo>
                  <a:cubicBezTo>
                    <a:pt x="84" y="1680"/>
                    <a:pt x="119" y="60"/>
                    <a:pt x="119" y="49"/>
                  </a:cubicBezTo>
                  <a:cubicBezTo>
                    <a:pt x="119" y="25"/>
                    <a:pt x="95" y="1"/>
                    <a:pt x="72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1015292" y="2943307"/>
              <a:ext cx="57236" cy="20023"/>
            </a:xfrm>
            <a:custGeom>
              <a:avLst/>
              <a:gdLst/>
              <a:ahLst/>
              <a:cxnLst/>
              <a:rect l="l" t="t" r="r" b="b"/>
              <a:pathLst>
                <a:path w="1858" h="650" extrusionOk="0">
                  <a:moveTo>
                    <a:pt x="1809" y="1"/>
                  </a:moveTo>
                  <a:cubicBezTo>
                    <a:pt x="1798" y="1"/>
                    <a:pt x="1786" y="7"/>
                    <a:pt x="1774" y="18"/>
                  </a:cubicBezTo>
                  <a:cubicBezTo>
                    <a:pt x="1308" y="484"/>
                    <a:pt x="679" y="557"/>
                    <a:pt x="327" y="557"/>
                  </a:cubicBezTo>
                  <a:cubicBezTo>
                    <a:pt x="167" y="557"/>
                    <a:pt x="64" y="542"/>
                    <a:pt x="60" y="542"/>
                  </a:cubicBezTo>
                  <a:cubicBezTo>
                    <a:pt x="36" y="542"/>
                    <a:pt x="12" y="554"/>
                    <a:pt x="0" y="578"/>
                  </a:cubicBezTo>
                  <a:cubicBezTo>
                    <a:pt x="0" y="602"/>
                    <a:pt x="24" y="626"/>
                    <a:pt x="48" y="626"/>
                  </a:cubicBezTo>
                  <a:cubicBezTo>
                    <a:pt x="48" y="626"/>
                    <a:pt x="155" y="649"/>
                    <a:pt x="322" y="649"/>
                  </a:cubicBezTo>
                  <a:cubicBezTo>
                    <a:pt x="691" y="649"/>
                    <a:pt x="1346" y="566"/>
                    <a:pt x="1834" y="78"/>
                  </a:cubicBezTo>
                  <a:cubicBezTo>
                    <a:pt x="1858" y="66"/>
                    <a:pt x="1858" y="30"/>
                    <a:pt x="1834" y="18"/>
                  </a:cubicBezTo>
                  <a:cubicBezTo>
                    <a:pt x="1828" y="7"/>
                    <a:pt x="1819" y="1"/>
                    <a:pt x="180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1157580" y="2700163"/>
              <a:ext cx="92846" cy="149836"/>
            </a:xfrm>
            <a:custGeom>
              <a:avLst/>
              <a:gdLst/>
              <a:ahLst/>
              <a:cxnLst/>
              <a:rect l="l" t="t" r="r" b="b"/>
              <a:pathLst>
                <a:path w="3014" h="4864" extrusionOk="0">
                  <a:moveTo>
                    <a:pt x="1367" y="1"/>
                  </a:moveTo>
                  <a:cubicBezTo>
                    <a:pt x="1360" y="1"/>
                    <a:pt x="1353" y="2"/>
                    <a:pt x="1346" y="6"/>
                  </a:cubicBezTo>
                  <a:cubicBezTo>
                    <a:pt x="1334" y="18"/>
                    <a:pt x="1323" y="41"/>
                    <a:pt x="1334" y="65"/>
                  </a:cubicBezTo>
                  <a:cubicBezTo>
                    <a:pt x="1346" y="101"/>
                    <a:pt x="2894" y="2875"/>
                    <a:pt x="37" y="4780"/>
                  </a:cubicBezTo>
                  <a:cubicBezTo>
                    <a:pt x="13" y="4792"/>
                    <a:pt x="1" y="4828"/>
                    <a:pt x="25" y="4840"/>
                  </a:cubicBezTo>
                  <a:cubicBezTo>
                    <a:pt x="25" y="4863"/>
                    <a:pt x="37" y="4863"/>
                    <a:pt x="61" y="4863"/>
                  </a:cubicBezTo>
                  <a:lnTo>
                    <a:pt x="84" y="4863"/>
                  </a:lnTo>
                  <a:cubicBezTo>
                    <a:pt x="3013" y="2899"/>
                    <a:pt x="1430" y="53"/>
                    <a:pt x="1406" y="18"/>
                  </a:cubicBezTo>
                  <a:cubicBezTo>
                    <a:pt x="1397" y="9"/>
                    <a:pt x="1383" y="1"/>
                    <a:pt x="136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1208224" y="2783953"/>
              <a:ext cx="86932" cy="33393"/>
            </a:xfrm>
            <a:custGeom>
              <a:avLst/>
              <a:gdLst/>
              <a:ahLst/>
              <a:cxnLst/>
              <a:rect l="l" t="t" r="r" b="b"/>
              <a:pathLst>
                <a:path w="2822" h="1084" extrusionOk="0">
                  <a:moveTo>
                    <a:pt x="48" y="0"/>
                  </a:moveTo>
                  <a:cubicBezTo>
                    <a:pt x="24" y="0"/>
                    <a:pt x="0" y="12"/>
                    <a:pt x="0" y="36"/>
                  </a:cubicBezTo>
                  <a:cubicBezTo>
                    <a:pt x="0" y="60"/>
                    <a:pt x="12" y="84"/>
                    <a:pt x="36" y="84"/>
                  </a:cubicBezTo>
                  <a:cubicBezTo>
                    <a:pt x="2167" y="357"/>
                    <a:pt x="2727" y="1060"/>
                    <a:pt x="2727" y="1072"/>
                  </a:cubicBezTo>
                  <a:cubicBezTo>
                    <a:pt x="2738" y="1084"/>
                    <a:pt x="2750" y="1084"/>
                    <a:pt x="2762" y="1084"/>
                  </a:cubicBezTo>
                  <a:lnTo>
                    <a:pt x="2798" y="1084"/>
                  </a:lnTo>
                  <a:cubicBezTo>
                    <a:pt x="2810" y="1060"/>
                    <a:pt x="2822" y="1036"/>
                    <a:pt x="2798" y="1012"/>
                  </a:cubicBezTo>
                  <a:cubicBezTo>
                    <a:pt x="2774" y="989"/>
                    <a:pt x="2227" y="274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1141839" y="2704568"/>
              <a:ext cx="74825" cy="126732"/>
            </a:xfrm>
            <a:custGeom>
              <a:avLst/>
              <a:gdLst/>
              <a:ahLst/>
              <a:cxnLst/>
              <a:rect l="l" t="t" r="r" b="b"/>
              <a:pathLst>
                <a:path w="2429" h="4114" extrusionOk="0">
                  <a:moveTo>
                    <a:pt x="1364" y="1"/>
                  </a:moveTo>
                  <a:cubicBezTo>
                    <a:pt x="1358" y="1"/>
                    <a:pt x="1352" y="2"/>
                    <a:pt x="1345" y="6"/>
                  </a:cubicBezTo>
                  <a:cubicBezTo>
                    <a:pt x="1322" y="17"/>
                    <a:pt x="1310" y="41"/>
                    <a:pt x="1322" y="65"/>
                  </a:cubicBezTo>
                  <a:cubicBezTo>
                    <a:pt x="1334" y="89"/>
                    <a:pt x="2322" y="2899"/>
                    <a:pt x="24" y="4030"/>
                  </a:cubicBezTo>
                  <a:cubicBezTo>
                    <a:pt x="12" y="4042"/>
                    <a:pt x="0" y="4066"/>
                    <a:pt x="12" y="4089"/>
                  </a:cubicBezTo>
                  <a:cubicBezTo>
                    <a:pt x="12" y="4113"/>
                    <a:pt x="36" y="4113"/>
                    <a:pt x="48" y="4113"/>
                  </a:cubicBezTo>
                  <a:lnTo>
                    <a:pt x="71" y="4113"/>
                  </a:lnTo>
                  <a:cubicBezTo>
                    <a:pt x="2429" y="2946"/>
                    <a:pt x="1417" y="65"/>
                    <a:pt x="1405" y="29"/>
                  </a:cubicBezTo>
                  <a:cubicBezTo>
                    <a:pt x="1396" y="12"/>
                    <a:pt x="1381" y="1"/>
                    <a:pt x="136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1131550" y="2722558"/>
              <a:ext cx="50643" cy="86008"/>
            </a:xfrm>
            <a:custGeom>
              <a:avLst/>
              <a:gdLst/>
              <a:ahLst/>
              <a:cxnLst/>
              <a:rect l="l" t="t" r="r" b="b"/>
              <a:pathLst>
                <a:path w="1644" h="2792" extrusionOk="0">
                  <a:moveTo>
                    <a:pt x="729" y="0"/>
                  </a:moveTo>
                  <a:cubicBezTo>
                    <a:pt x="723" y="0"/>
                    <a:pt x="718" y="2"/>
                    <a:pt x="715" y="5"/>
                  </a:cubicBezTo>
                  <a:cubicBezTo>
                    <a:pt x="691" y="17"/>
                    <a:pt x="679" y="53"/>
                    <a:pt x="691" y="76"/>
                  </a:cubicBezTo>
                  <a:cubicBezTo>
                    <a:pt x="1048" y="707"/>
                    <a:pt x="1036" y="1350"/>
                    <a:pt x="679" y="1969"/>
                  </a:cubicBezTo>
                  <a:cubicBezTo>
                    <a:pt x="417" y="2434"/>
                    <a:pt x="36" y="2708"/>
                    <a:pt x="24" y="2708"/>
                  </a:cubicBezTo>
                  <a:cubicBezTo>
                    <a:pt x="13" y="2720"/>
                    <a:pt x="1" y="2755"/>
                    <a:pt x="24" y="2779"/>
                  </a:cubicBezTo>
                  <a:cubicBezTo>
                    <a:pt x="24" y="2791"/>
                    <a:pt x="36" y="2791"/>
                    <a:pt x="60" y="2791"/>
                  </a:cubicBezTo>
                  <a:cubicBezTo>
                    <a:pt x="60" y="2791"/>
                    <a:pt x="72" y="2791"/>
                    <a:pt x="84" y="2779"/>
                  </a:cubicBezTo>
                  <a:cubicBezTo>
                    <a:pt x="96" y="2767"/>
                    <a:pt x="1644" y="1624"/>
                    <a:pt x="775" y="29"/>
                  </a:cubicBezTo>
                  <a:cubicBezTo>
                    <a:pt x="766" y="11"/>
                    <a:pt x="744" y="0"/>
                    <a:pt x="72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1214816" y="2759802"/>
              <a:ext cx="86223" cy="31144"/>
            </a:xfrm>
            <a:custGeom>
              <a:avLst/>
              <a:gdLst/>
              <a:ahLst/>
              <a:cxnLst/>
              <a:rect l="l" t="t" r="r" b="b"/>
              <a:pathLst>
                <a:path w="2799" h="1011" extrusionOk="0">
                  <a:moveTo>
                    <a:pt x="298" y="1"/>
                  </a:moveTo>
                  <a:cubicBezTo>
                    <a:pt x="150" y="1"/>
                    <a:pt x="54" y="8"/>
                    <a:pt x="36" y="10"/>
                  </a:cubicBezTo>
                  <a:cubicBezTo>
                    <a:pt x="12" y="10"/>
                    <a:pt x="0" y="34"/>
                    <a:pt x="0" y="58"/>
                  </a:cubicBezTo>
                  <a:cubicBezTo>
                    <a:pt x="0" y="82"/>
                    <a:pt x="24" y="94"/>
                    <a:pt x="48" y="94"/>
                  </a:cubicBezTo>
                  <a:cubicBezTo>
                    <a:pt x="50" y="94"/>
                    <a:pt x="130" y="88"/>
                    <a:pt x="263" y="88"/>
                  </a:cubicBezTo>
                  <a:cubicBezTo>
                    <a:pt x="780" y="88"/>
                    <a:pt x="2096" y="171"/>
                    <a:pt x="2703" y="987"/>
                  </a:cubicBezTo>
                  <a:cubicBezTo>
                    <a:pt x="2715" y="999"/>
                    <a:pt x="2727" y="1011"/>
                    <a:pt x="2739" y="1011"/>
                  </a:cubicBezTo>
                  <a:cubicBezTo>
                    <a:pt x="2751" y="1011"/>
                    <a:pt x="2763" y="1011"/>
                    <a:pt x="2775" y="999"/>
                  </a:cubicBezTo>
                  <a:cubicBezTo>
                    <a:pt x="2786" y="987"/>
                    <a:pt x="2798" y="951"/>
                    <a:pt x="2775" y="939"/>
                  </a:cubicBezTo>
                  <a:cubicBezTo>
                    <a:pt x="2145" y="103"/>
                    <a:pt x="855" y="1"/>
                    <a:pt x="29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1209302" y="2728381"/>
              <a:ext cx="82188" cy="18545"/>
            </a:xfrm>
            <a:custGeom>
              <a:avLst/>
              <a:gdLst/>
              <a:ahLst/>
              <a:cxnLst/>
              <a:rect l="l" t="t" r="r" b="b"/>
              <a:pathLst>
                <a:path w="2668" h="602" extrusionOk="0">
                  <a:moveTo>
                    <a:pt x="854" y="0"/>
                  </a:moveTo>
                  <a:cubicBezTo>
                    <a:pt x="382" y="0"/>
                    <a:pt x="54" y="90"/>
                    <a:pt x="48" y="90"/>
                  </a:cubicBezTo>
                  <a:cubicBezTo>
                    <a:pt x="25" y="102"/>
                    <a:pt x="1" y="126"/>
                    <a:pt x="13" y="149"/>
                  </a:cubicBezTo>
                  <a:cubicBezTo>
                    <a:pt x="25" y="173"/>
                    <a:pt x="48" y="185"/>
                    <a:pt x="72" y="185"/>
                  </a:cubicBezTo>
                  <a:cubicBezTo>
                    <a:pt x="78" y="179"/>
                    <a:pt x="402" y="88"/>
                    <a:pt x="867" y="88"/>
                  </a:cubicBezTo>
                  <a:cubicBezTo>
                    <a:pt x="1353" y="88"/>
                    <a:pt x="1994" y="188"/>
                    <a:pt x="2584" y="590"/>
                  </a:cubicBezTo>
                  <a:cubicBezTo>
                    <a:pt x="2596" y="602"/>
                    <a:pt x="2608" y="602"/>
                    <a:pt x="2608" y="602"/>
                  </a:cubicBezTo>
                  <a:cubicBezTo>
                    <a:pt x="2620" y="602"/>
                    <a:pt x="2644" y="590"/>
                    <a:pt x="2644" y="578"/>
                  </a:cubicBezTo>
                  <a:cubicBezTo>
                    <a:pt x="2668" y="566"/>
                    <a:pt x="2656" y="530"/>
                    <a:pt x="2632" y="518"/>
                  </a:cubicBezTo>
                  <a:cubicBezTo>
                    <a:pt x="2019" y="101"/>
                    <a:pt x="1355" y="0"/>
                    <a:pt x="8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1192452" y="2791130"/>
              <a:ext cx="56496" cy="28803"/>
            </a:xfrm>
            <a:custGeom>
              <a:avLst/>
              <a:gdLst/>
              <a:ahLst/>
              <a:cxnLst/>
              <a:rect l="l" t="t" r="r" b="b"/>
              <a:pathLst>
                <a:path w="1834" h="935" extrusionOk="0">
                  <a:moveTo>
                    <a:pt x="1783" y="0"/>
                  </a:moveTo>
                  <a:cubicBezTo>
                    <a:pt x="1767" y="0"/>
                    <a:pt x="1747" y="9"/>
                    <a:pt x="1738" y="17"/>
                  </a:cubicBezTo>
                  <a:cubicBezTo>
                    <a:pt x="1248" y="712"/>
                    <a:pt x="740" y="850"/>
                    <a:pt x="413" y="850"/>
                  </a:cubicBezTo>
                  <a:cubicBezTo>
                    <a:pt x="207" y="850"/>
                    <a:pt x="73" y="796"/>
                    <a:pt x="60" y="791"/>
                  </a:cubicBezTo>
                  <a:cubicBezTo>
                    <a:pt x="53" y="788"/>
                    <a:pt x="47" y="787"/>
                    <a:pt x="41" y="787"/>
                  </a:cubicBezTo>
                  <a:cubicBezTo>
                    <a:pt x="24" y="787"/>
                    <a:pt x="9" y="798"/>
                    <a:pt x="0" y="815"/>
                  </a:cubicBezTo>
                  <a:cubicBezTo>
                    <a:pt x="0" y="827"/>
                    <a:pt x="0" y="863"/>
                    <a:pt x="24" y="863"/>
                  </a:cubicBezTo>
                  <a:cubicBezTo>
                    <a:pt x="36" y="875"/>
                    <a:pt x="179" y="934"/>
                    <a:pt x="417" y="934"/>
                  </a:cubicBezTo>
                  <a:cubicBezTo>
                    <a:pt x="476" y="934"/>
                    <a:pt x="536" y="934"/>
                    <a:pt x="607" y="922"/>
                  </a:cubicBezTo>
                  <a:cubicBezTo>
                    <a:pt x="917" y="875"/>
                    <a:pt x="1369" y="684"/>
                    <a:pt x="1810" y="77"/>
                  </a:cubicBezTo>
                  <a:cubicBezTo>
                    <a:pt x="1834" y="53"/>
                    <a:pt x="1822" y="29"/>
                    <a:pt x="1798" y="5"/>
                  </a:cubicBezTo>
                  <a:cubicBezTo>
                    <a:pt x="1794" y="2"/>
                    <a:pt x="1789" y="0"/>
                    <a:pt x="178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1174092" y="2800680"/>
              <a:ext cx="101995" cy="46392"/>
            </a:xfrm>
            <a:custGeom>
              <a:avLst/>
              <a:gdLst/>
              <a:ahLst/>
              <a:cxnLst/>
              <a:rect l="l" t="t" r="r" b="b"/>
              <a:pathLst>
                <a:path w="3311" h="1506" extrusionOk="0">
                  <a:moveTo>
                    <a:pt x="3266" y="0"/>
                  </a:moveTo>
                  <a:cubicBezTo>
                    <a:pt x="3250" y="0"/>
                    <a:pt x="3236" y="8"/>
                    <a:pt x="3227" y="17"/>
                  </a:cubicBezTo>
                  <a:cubicBezTo>
                    <a:pt x="2823" y="743"/>
                    <a:pt x="2311" y="1196"/>
                    <a:pt x="1703" y="1350"/>
                  </a:cubicBezTo>
                  <a:cubicBezTo>
                    <a:pt x="1535" y="1395"/>
                    <a:pt x="1371" y="1413"/>
                    <a:pt x="1215" y="1413"/>
                  </a:cubicBezTo>
                  <a:cubicBezTo>
                    <a:pt x="576" y="1413"/>
                    <a:pt x="82" y="1112"/>
                    <a:pt x="72" y="1112"/>
                  </a:cubicBezTo>
                  <a:cubicBezTo>
                    <a:pt x="65" y="1109"/>
                    <a:pt x="58" y="1107"/>
                    <a:pt x="52" y="1107"/>
                  </a:cubicBezTo>
                  <a:cubicBezTo>
                    <a:pt x="35" y="1107"/>
                    <a:pt x="21" y="1116"/>
                    <a:pt x="13" y="1124"/>
                  </a:cubicBezTo>
                  <a:cubicBezTo>
                    <a:pt x="1" y="1148"/>
                    <a:pt x="13" y="1172"/>
                    <a:pt x="25" y="1196"/>
                  </a:cubicBezTo>
                  <a:cubicBezTo>
                    <a:pt x="48" y="1208"/>
                    <a:pt x="548" y="1505"/>
                    <a:pt x="1203" y="1505"/>
                  </a:cubicBezTo>
                  <a:cubicBezTo>
                    <a:pt x="1370" y="1505"/>
                    <a:pt x="1549" y="1481"/>
                    <a:pt x="1727" y="1434"/>
                  </a:cubicBezTo>
                  <a:cubicBezTo>
                    <a:pt x="2358" y="1267"/>
                    <a:pt x="2882" y="815"/>
                    <a:pt x="3299" y="65"/>
                  </a:cubicBezTo>
                  <a:cubicBezTo>
                    <a:pt x="3311" y="41"/>
                    <a:pt x="3311" y="17"/>
                    <a:pt x="3287" y="5"/>
                  </a:cubicBezTo>
                  <a:cubicBezTo>
                    <a:pt x="3280" y="2"/>
                    <a:pt x="3273" y="0"/>
                    <a:pt x="326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756345" y="2691507"/>
              <a:ext cx="208735" cy="130244"/>
            </a:xfrm>
            <a:custGeom>
              <a:avLst/>
              <a:gdLst/>
              <a:ahLst/>
              <a:cxnLst/>
              <a:rect l="l" t="t" r="r" b="b"/>
              <a:pathLst>
                <a:path w="6776" h="4228" extrusionOk="0">
                  <a:moveTo>
                    <a:pt x="6716" y="1"/>
                  </a:moveTo>
                  <a:cubicBezTo>
                    <a:pt x="6692" y="1"/>
                    <a:pt x="6668" y="13"/>
                    <a:pt x="6668" y="49"/>
                  </a:cubicBezTo>
                  <a:cubicBezTo>
                    <a:pt x="6668" y="72"/>
                    <a:pt x="6692" y="84"/>
                    <a:pt x="6716" y="84"/>
                  </a:cubicBezTo>
                  <a:lnTo>
                    <a:pt x="6728" y="84"/>
                  </a:lnTo>
                  <a:cubicBezTo>
                    <a:pt x="6763" y="84"/>
                    <a:pt x="6775" y="72"/>
                    <a:pt x="6775" y="49"/>
                  </a:cubicBezTo>
                  <a:cubicBezTo>
                    <a:pt x="6775" y="13"/>
                    <a:pt x="6763" y="1"/>
                    <a:pt x="6728" y="1"/>
                  </a:cubicBezTo>
                  <a:close/>
                  <a:moveTo>
                    <a:pt x="6537" y="1"/>
                  </a:moveTo>
                  <a:cubicBezTo>
                    <a:pt x="6478" y="1"/>
                    <a:pt x="6418" y="13"/>
                    <a:pt x="6358" y="13"/>
                  </a:cubicBezTo>
                  <a:cubicBezTo>
                    <a:pt x="6335" y="13"/>
                    <a:pt x="6311" y="37"/>
                    <a:pt x="6311" y="60"/>
                  </a:cubicBezTo>
                  <a:cubicBezTo>
                    <a:pt x="6311" y="84"/>
                    <a:pt x="6335" y="96"/>
                    <a:pt x="6358" y="96"/>
                  </a:cubicBezTo>
                  <a:lnTo>
                    <a:pt x="6537" y="96"/>
                  </a:lnTo>
                  <a:cubicBezTo>
                    <a:pt x="6561" y="96"/>
                    <a:pt x="6585" y="72"/>
                    <a:pt x="6585" y="49"/>
                  </a:cubicBezTo>
                  <a:cubicBezTo>
                    <a:pt x="6585" y="25"/>
                    <a:pt x="6561" y="1"/>
                    <a:pt x="6537" y="1"/>
                  </a:cubicBezTo>
                  <a:close/>
                  <a:moveTo>
                    <a:pt x="6168" y="25"/>
                  </a:moveTo>
                  <a:cubicBezTo>
                    <a:pt x="6120" y="37"/>
                    <a:pt x="6049" y="37"/>
                    <a:pt x="5989" y="49"/>
                  </a:cubicBezTo>
                  <a:cubicBezTo>
                    <a:pt x="5966" y="49"/>
                    <a:pt x="5954" y="72"/>
                    <a:pt x="5954" y="96"/>
                  </a:cubicBezTo>
                  <a:cubicBezTo>
                    <a:pt x="5966" y="120"/>
                    <a:pt x="5977" y="132"/>
                    <a:pt x="6001" y="132"/>
                  </a:cubicBezTo>
                  <a:cubicBezTo>
                    <a:pt x="6061" y="132"/>
                    <a:pt x="6120" y="120"/>
                    <a:pt x="6180" y="120"/>
                  </a:cubicBezTo>
                  <a:cubicBezTo>
                    <a:pt x="6204" y="108"/>
                    <a:pt x="6228" y="96"/>
                    <a:pt x="6228" y="72"/>
                  </a:cubicBezTo>
                  <a:cubicBezTo>
                    <a:pt x="6216" y="37"/>
                    <a:pt x="6204" y="25"/>
                    <a:pt x="6168" y="25"/>
                  </a:cubicBezTo>
                  <a:close/>
                  <a:moveTo>
                    <a:pt x="5823" y="72"/>
                  </a:moveTo>
                  <a:cubicBezTo>
                    <a:pt x="5763" y="84"/>
                    <a:pt x="5692" y="96"/>
                    <a:pt x="5644" y="108"/>
                  </a:cubicBezTo>
                  <a:cubicBezTo>
                    <a:pt x="5620" y="108"/>
                    <a:pt x="5596" y="132"/>
                    <a:pt x="5608" y="156"/>
                  </a:cubicBezTo>
                  <a:cubicBezTo>
                    <a:pt x="5608" y="180"/>
                    <a:pt x="5632" y="191"/>
                    <a:pt x="5644" y="191"/>
                  </a:cubicBezTo>
                  <a:lnTo>
                    <a:pt x="5656" y="191"/>
                  </a:lnTo>
                  <a:cubicBezTo>
                    <a:pt x="5716" y="180"/>
                    <a:pt x="5775" y="180"/>
                    <a:pt x="5835" y="168"/>
                  </a:cubicBezTo>
                  <a:cubicBezTo>
                    <a:pt x="5858" y="156"/>
                    <a:pt x="5870" y="132"/>
                    <a:pt x="5870" y="108"/>
                  </a:cubicBezTo>
                  <a:cubicBezTo>
                    <a:pt x="5870" y="84"/>
                    <a:pt x="5847" y="72"/>
                    <a:pt x="5823" y="72"/>
                  </a:cubicBezTo>
                  <a:close/>
                  <a:moveTo>
                    <a:pt x="5466" y="144"/>
                  </a:moveTo>
                  <a:cubicBezTo>
                    <a:pt x="5406" y="156"/>
                    <a:pt x="5346" y="180"/>
                    <a:pt x="5287" y="191"/>
                  </a:cubicBezTo>
                  <a:cubicBezTo>
                    <a:pt x="5263" y="203"/>
                    <a:pt x="5251" y="227"/>
                    <a:pt x="5263" y="251"/>
                  </a:cubicBezTo>
                  <a:cubicBezTo>
                    <a:pt x="5263" y="275"/>
                    <a:pt x="5287" y="287"/>
                    <a:pt x="5299" y="287"/>
                  </a:cubicBezTo>
                  <a:cubicBezTo>
                    <a:pt x="5311" y="287"/>
                    <a:pt x="5311" y="287"/>
                    <a:pt x="5311" y="275"/>
                  </a:cubicBezTo>
                  <a:cubicBezTo>
                    <a:pt x="5370" y="263"/>
                    <a:pt x="5430" y="251"/>
                    <a:pt x="5489" y="239"/>
                  </a:cubicBezTo>
                  <a:cubicBezTo>
                    <a:pt x="5513" y="227"/>
                    <a:pt x="5525" y="203"/>
                    <a:pt x="5513" y="180"/>
                  </a:cubicBezTo>
                  <a:cubicBezTo>
                    <a:pt x="5513" y="156"/>
                    <a:pt x="5489" y="144"/>
                    <a:pt x="5466" y="144"/>
                  </a:cubicBezTo>
                  <a:close/>
                  <a:moveTo>
                    <a:pt x="5139" y="246"/>
                  </a:moveTo>
                  <a:cubicBezTo>
                    <a:pt x="5133" y="246"/>
                    <a:pt x="5127" y="248"/>
                    <a:pt x="5120" y="251"/>
                  </a:cubicBezTo>
                  <a:cubicBezTo>
                    <a:pt x="5061" y="275"/>
                    <a:pt x="5001" y="287"/>
                    <a:pt x="4942" y="310"/>
                  </a:cubicBezTo>
                  <a:cubicBezTo>
                    <a:pt x="4930" y="322"/>
                    <a:pt x="4918" y="346"/>
                    <a:pt x="4918" y="370"/>
                  </a:cubicBezTo>
                  <a:cubicBezTo>
                    <a:pt x="4930" y="382"/>
                    <a:pt x="4942" y="394"/>
                    <a:pt x="4965" y="394"/>
                  </a:cubicBezTo>
                  <a:lnTo>
                    <a:pt x="4977" y="394"/>
                  </a:lnTo>
                  <a:cubicBezTo>
                    <a:pt x="5037" y="370"/>
                    <a:pt x="5085" y="358"/>
                    <a:pt x="5144" y="334"/>
                  </a:cubicBezTo>
                  <a:cubicBezTo>
                    <a:pt x="5168" y="322"/>
                    <a:pt x="5180" y="299"/>
                    <a:pt x="5168" y="275"/>
                  </a:cubicBezTo>
                  <a:cubicBezTo>
                    <a:pt x="5168" y="257"/>
                    <a:pt x="5155" y="246"/>
                    <a:pt x="5139" y="246"/>
                  </a:cubicBezTo>
                  <a:close/>
                  <a:moveTo>
                    <a:pt x="4796" y="377"/>
                  </a:moveTo>
                  <a:cubicBezTo>
                    <a:pt x="4789" y="377"/>
                    <a:pt x="4781" y="379"/>
                    <a:pt x="4775" y="382"/>
                  </a:cubicBezTo>
                  <a:cubicBezTo>
                    <a:pt x="4727" y="406"/>
                    <a:pt x="4668" y="430"/>
                    <a:pt x="4620" y="453"/>
                  </a:cubicBezTo>
                  <a:cubicBezTo>
                    <a:pt x="4596" y="465"/>
                    <a:pt x="4584" y="489"/>
                    <a:pt x="4596" y="513"/>
                  </a:cubicBezTo>
                  <a:cubicBezTo>
                    <a:pt x="4608" y="537"/>
                    <a:pt x="4620" y="537"/>
                    <a:pt x="4644" y="537"/>
                  </a:cubicBezTo>
                  <a:lnTo>
                    <a:pt x="4656" y="537"/>
                  </a:lnTo>
                  <a:cubicBezTo>
                    <a:pt x="4704" y="513"/>
                    <a:pt x="4763" y="489"/>
                    <a:pt x="4811" y="465"/>
                  </a:cubicBezTo>
                  <a:cubicBezTo>
                    <a:pt x="4834" y="453"/>
                    <a:pt x="4846" y="430"/>
                    <a:pt x="4834" y="406"/>
                  </a:cubicBezTo>
                  <a:cubicBezTo>
                    <a:pt x="4834" y="388"/>
                    <a:pt x="4815" y="377"/>
                    <a:pt x="4796" y="377"/>
                  </a:cubicBezTo>
                  <a:close/>
                  <a:moveTo>
                    <a:pt x="4484" y="536"/>
                  </a:moveTo>
                  <a:cubicBezTo>
                    <a:pt x="4473" y="536"/>
                    <a:pt x="4463" y="540"/>
                    <a:pt x="4453" y="549"/>
                  </a:cubicBezTo>
                  <a:cubicBezTo>
                    <a:pt x="4406" y="572"/>
                    <a:pt x="4358" y="608"/>
                    <a:pt x="4299" y="632"/>
                  </a:cubicBezTo>
                  <a:cubicBezTo>
                    <a:pt x="4287" y="644"/>
                    <a:pt x="4275" y="680"/>
                    <a:pt x="4287" y="691"/>
                  </a:cubicBezTo>
                  <a:cubicBezTo>
                    <a:pt x="4299" y="715"/>
                    <a:pt x="4311" y="715"/>
                    <a:pt x="4323" y="715"/>
                  </a:cubicBezTo>
                  <a:lnTo>
                    <a:pt x="4346" y="715"/>
                  </a:lnTo>
                  <a:cubicBezTo>
                    <a:pt x="4394" y="680"/>
                    <a:pt x="4453" y="656"/>
                    <a:pt x="4501" y="620"/>
                  </a:cubicBezTo>
                  <a:cubicBezTo>
                    <a:pt x="4525" y="608"/>
                    <a:pt x="4537" y="584"/>
                    <a:pt x="4525" y="561"/>
                  </a:cubicBezTo>
                  <a:cubicBezTo>
                    <a:pt x="4518" y="546"/>
                    <a:pt x="4501" y="536"/>
                    <a:pt x="4484" y="536"/>
                  </a:cubicBezTo>
                  <a:close/>
                  <a:moveTo>
                    <a:pt x="4182" y="726"/>
                  </a:moveTo>
                  <a:cubicBezTo>
                    <a:pt x="4174" y="726"/>
                    <a:pt x="4165" y="730"/>
                    <a:pt x="4156" y="739"/>
                  </a:cubicBezTo>
                  <a:cubicBezTo>
                    <a:pt x="4108" y="775"/>
                    <a:pt x="4061" y="811"/>
                    <a:pt x="4013" y="846"/>
                  </a:cubicBezTo>
                  <a:cubicBezTo>
                    <a:pt x="3989" y="858"/>
                    <a:pt x="3989" y="882"/>
                    <a:pt x="4001" y="906"/>
                  </a:cubicBezTo>
                  <a:cubicBezTo>
                    <a:pt x="4013" y="918"/>
                    <a:pt x="4025" y="918"/>
                    <a:pt x="4037" y="918"/>
                  </a:cubicBezTo>
                  <a:lnTo>
                    <a:pt x="4061" y="918"/>
                  </a:lnTo>
                  <a:cubicBezTo>
                    <a:pt x="4108" y="882"/>
                    <a:pt x="4156" y="846"/>
                    <a:pt x="4203" y="811"/>
                  </a:cubicBezTo>
                  <a:cubicBezTo>
                    <a:pt x="4227" y="799"/>
                    <a:pt x="4227" y="763"/>
                    <a:pt x="4215" y="751"/>
                  </a:cubicBezTo>
                  <a:cubicBezTo>
                    <a:pt x="4208" y="736"/>
                    <a:pt x="4196" y="726"/>
                    <a:pt x="4182" y="726"/>
                  </a:cubicBezTo>
                  <a:close/>
                  <a:moveTo>
                    <a:pt x="3900" y="947"/>
                  </a:moveTo>
                  <a:cubicBezTo>
                    <a:pt x="3888" y="947"/>
                    <a:pt x="3876" y="953"/>
                    <a:pt x="3870" y="965"/>
                  </a:cubicBezTo>
                  <a:cubicBezTo>
                    <a:pt x="3822" y="1001"/>
                    <a:pt x="3775" y="1049"/>
                    <a:pt x="3739" y="1084"/>
                  </a:cubicBezTo>
                  <a:cubicBezTo>
                    <a:pt x="3715" y="1108"/>
                    <a:pt x="3715" y="1132"/>
                    <a:pt x="3739" y="1144"/>
                  </a:cubicBezTo>
                  <a:cubicBezTo>
                    <a:pt x="3751" y="1156"/>
                    <a:pt x="3763" y="1168"/>
                    <a:pt x="3775" y="1168"/>
                  </a:cubicBezTo>
                  <a:cubicBezTo>
                    <a:pt x="3787" y="1168"/>
                    <a:pt x="3799" y="1156"/>
                    <a:pt x="3799" y="1144"/>
                  </a:cubicBezTo>
                  <a:cubicBezTo>
                    <a:pt x="3846" y="1108"/>
                    <a:pt x="3882" y="1061"/>
                    <a:pt x="3930" y="1025"/>
                  </a:cubicBezTo>
                  <a:cubicBezTo>
                    <a:pt x="3942" y="1013"/>
                    <a:pt x="3953" y="977"/>
                    <a:pt x="3930" y="965"/>
                  </a:cubicBezTo>
                  <a:cubicBezTo>
                    <a:pt x="3924" y="953"/>
                    <a:pt x="3912" y="947"/>
                    <a:pt x="3900" y="947"/>
                  </a:cubicBezTo>
                  <a:close/>
                  <a:moveTo>
                    <a:pt x="3645" y="1206"/>
                  </a:moveTo>
                  <a:cubicBezTo>
                    <a:pt x="3635" y="1206"/>
                    <a:pt x="3626" y="1209"/>
                    <a:pt x="3620" y="1215"/>
                  </a:cubicBezTo>
                  <a:cubicBezTo>
                    <a:pt x="3572" y="1263"/>
                    <a:pt x="3537" y="1311"/>
                    <a:pt x="3501" y="1358"/>
                  </a:cubicBezTo>
                  <a:cubicBezTo>
                    <a:pt x="3489" y="1382"/>
                    <a:pt x="3489" y="1406"/>
                    <a:pt x="3513" y="1418"/>
                  </a:cubicBezTo>
                  <a:cubicBezTo>
                    <a:pt x="3513" y="1430"/>
                    <a:pt x="3525" y="1430"/>
                    <a:pt x="3537" y="1430"/>
                  </a:cubicBezTo>
                  <a:cubicBezTo>
                    <a:pt x="3549" y="1430"/>
                    <a:pt x="3561" y="1430"/>
                    <a:pt x="3572" y="1418"/>
                  </a:cubicBezTo>
                  <a:cubicBezTo>
                    <a:pt x="3608" y="1370"/>
                    <a:pt x="3644" y="1323"/>
                    <a:pt x="3680" y="1275"/>
                  </a:cubicBezTo>
                  <a:cubicBezTo>
                    <a:pt x="3703" y="1263"/>
                    <a:pt x="3691" y="1227"/>
                    <a:pt x="3680" y="1215"/>
                  </a:cubicBezTo>
                  <a:cubicBezTo>
                    <a:pt x="3668" y="1209"/>
                    <a:pt x="3656" y="1206"/>
                    <a:pt x="3645" y="1206"/>
                  </a:cubicBezTo>
                  <a:close/>
                  <a:moveTo>
                    <a:pt x="2453" y="1537"/>
                  </a:moveTo>
                  <a:cubicBezTo>
                    <a:pt x="2429" y="1537"/>
                    <a:pt x="2406" y="1561"/>
                    <a:pt x="2406" y="1584"/>
                  </a:cubicBezTo>
                  <a:cubicBezTo>
                    <a:pt x="2406" y="1608"/>
                    <a:pt x="2429" y="1632"/>
                    <a:pt x="2453" y="1632"/>
                  </a:cubicBezTo>
                  <a:lnTo>
                    <a:pt x="2632" y="1632"/>
                  </a:lnTo>
                  <a:cubicBezTo>
                    <a:pt x="2656" y="1632"/>
                    <a:pt x="2679" y="1620"/>
                    <a:pt x="2679" y="1596"/>
                  </a:cubicBezTo>
                  <a:cubicBezTo>
                    <a:pt x="2679" y="1573"/>
                    <a:pt x="2656" y="1549"/>
                    <a:pt x="2632" y="1549"/>
                  </a:cubicBezTo>
                  <a:cubicBezTo>
                    <a:pt x="2572" y="1537"/>
                    <a:pt x="2513" y="1537"/>
                    <a:pt x="2453" y="1537"/>
                  </a:cubicBezTo>
                  <a:close/>
                  <a:moveTo>
                    <a:pt x="2275" y="1537"/>
                  </a:moveTo>
                  <a:cubicBezTo>
                    <a:pt x="2215" y="1549"/>
                    <a:pt x="2156" y="1549"/>
                    <a:pt x="2096" y="1561"/>
                  </a:cubicBezTo>
                  <a:cubicBezTo>
                    <a:pt x="2072" y="1561"/>
                    <a:pt x="2048" y="1584"/>
                    <a:pt x="2048" y="1608"/>
                  </a:cubicBezTo>
                  <a:cubicBezTo>
                    <a:pt x="2060" y="1632"/>
                    <a:pt x="2072" y="1644"/>
                    <a:pt x="2096" y="1644"/>
                  </a:cubicBezTo>
                  <a:lnTo>
                    <a:pt x="2108" y="1644"/>
                  </a:lnTo>
                  <a:cubicBezTo>
                    <a:pt x="2167" y="1644"/>
                    <a:pt x="2227" y="1632"/>
                    <a:pt x="2275" y="1632"/>
                  </a:cubicBezTo>
                  <a:cubicBezTo>
                    <a:pt x="2298" y="1632"/>
                    <a:pt x="2322" y="1608"/>
                    <a:pt x="2322" y="1584"/>
                  </a:cubicBezTo>
                  <a:cubicBezTo>
                    <a:pt x="2322" y="1561"/>
                    <a:pt x="2298" y="1537"/>
                    <a:pt x="2275" y="1537"/>
                  </a:cubicBezTo>
                  <a:close/>
                  <a:moveTo>
                    <a:pt x="2809" y="1569"/>
                  </a:moveTo>
                  <a:cubicBezTo>
                    <a:pt x="2790" y="1569"/>
                    <a:pt x="2773" y="1589"/>
                    <a:pt x="2763" y="1608"/>
                  </a:cubicBezTo>
                  <a:cubicBezTo>
                    <a:pt x="2763" y="1632"/>
                    <a:pt x="2775" y="1656"/>
                    <a:pt x="2799" y="1656"/>
                  </a:cubicBezTo>
                  <a:cubicBezTo>
                    <a:pt x="2858" y="1668"/>
                    <a:pt x="2918" y="1680"/>
                    <a:pt x="2977" y="1692"/>
                  </a:cubicBezTo>
                  <a:lnTo>
                    <a:pt x="2989" y="1692"/>
                  </a:lnTo>
                  <a:cubicBezTo>
                    <a:pt x="3001" y="1692"/>
                    <a:pt x="3025" y="1680"/>
                    <a:pt x="3025" y="1656"/>
                  </a:cubicBezTo>
                  <a:cubicBezTo>
                    <a:pt x="3037" y="1632"/>
                    <a:pt x="3013" y="1608"/>
                    <a:pt x="2989" y="1608"/>
                  </a:cubicBezTo>
                  <a:cubicBezTo>
                    <a:pt x="2941" y="1596"/>
                    <a:pt x="2882" y="1584"/>
                    <a:pt x="2822" y="1573"/>
                  </a:cubicBezTo>
                  <a:cubicBezTo>
                    <a:pt x="2818" y="1570"/>
                    <a:pt x="2814" y="1569"/>
                    <a:pt x="2809" y="1569"/>
                  </a:cubicBezTo>
                  <a:close/>
                  <a:moveTo>
                    <a:pt x="1936" y="1592"/>
                  </a:moveTo>
                  <a:cubicBezTo>
                    <a:pt x="1930" y="1592"/>
                    <a:pt x="1924" y="1593"/>
                    <a:pt x="1917" y="1596"/>
                  </a:cubicBezTo>
                  <a:cubicBezTo>
                    <a:pt x="1858" y="1596"/>
                    <a:pt x="1798" y="1620"/>
                    <a:pt x="1739" y="1632"/>
                  </a:cubicBezTo>
                  <a:cubicBezTo>
                    <a:pt x="1715" y="1644"/>
                    <a:pt x="1691" y="1668"/>
                    <a:pt x="1703" y="1692"/>
                  </a:cubicBezTo>
                  <a:cubicBezTo>
                    <a:pt x="1715" y="1704"/>
                    <a:pt x="1727" y="1715"/>
                    <a:pt x="1751" y="1715"/>
                  </a:cubicBezTo>
                  <a:lnTo>
                    <a:pt x="1763" y="1715"/>
                  </a:lnTo>
                  <a:cubicBezTo>
                    <a:pt x="1822" y="1704"/>
                    <a:pt x="1870" y="1692"/>
                    <a:pt x="1929" y="1680"/>
                  </a:cubicBezTo>
                  <a:cubicBezTo>
                    <a:pt x="1953" y="1668"/>
                    <a:pt x="1965" y="1644"/>
                    <a:pt x="1965" y="1620"/>
                  </a:cubicBezTo>
                  <a:cubicBezTo>
                    <a:pt x="1965" y="1603"/>
                    <a:pt x="1952" y="1592"/>
                    <a:pt x="1936" y="1592"/>
                  </a:cubicBezTo>
                  <a:close/>
                  <a:moveTo>
                    <a:pt x="3430" y="1493"/>
                  </a:moveTo>
                  <a:cubicBezTo>
                    <a:pt x="3416" y="1493"/>
                    <a:pt x="3401" y="1499"/>
                    <a:pt x="3394" y="1513"/>
                  </a:cubicBezTo>
                  <a:cubicBezTo>
                    <a:pt x="3358" y="1561"/>
                    <a:pt x="3334" y="1620"/>
                    <a:pt x="3310" y="1668"/>
                  </a:cubicBezTo>
                  <a:cubicBezTo>
                    <a:pt x="3299" y="1680"/>
                    <a:pt x="3299" y="1704"/>
                    <a:pt x="3310" y="1715"/>
                  </a:cubicBezTo>
                  <a:cubicBezTo>
                    <a:pt x="3263" y="1704"/>
                    <a:pt x="3215" y="1680"/>
                    <a:pt x="3168" y="1656"/>
                  </a:cubicBezTo>
                  <a:cubicBezTo>
                    <a:pt x="3144" y="1656"/>
                    <a:pt x="3120" y="1668"/>
                    <a:pt x="3120" y="1692"/>
                  </a:cubicBezTo>
                  <a:cubicBezTo>
                    <a:pt x="3108" y="1704"/>
                    <a:pt x="3120" y="1739"/>
                    <a:pt x="3144" y="1739"/>
                  </a:cubicBezTo>
                  <a:cubicBezTo>
                    <a:pt x="3191" y="1763"/>
                    <a:pt x="3251" y="1787"/>
                    <a:pt x="3299" y="1811"/>
                  </a:cubicBezTo>
                  <a:lnTo>
                    <a:pt x="3322" y="1811"/>
                  </a:lnTo>
                  <a:cubicBezTo>
                    <a:pt x="3334" y="1811"/>
                    <a:pt x="3346" y="1811"/>
                    <a:pt x="3358" y="1787"/>
                  </a:cubicBezTo>
                  <a:cubicBezTo>
                    <a:pt x="3370" y="1775"/>
                    <a:pt x="3358" y="1751"/>
                    <a:pt x="3346" y="1739"/>
                  </a:cubicBezTo>
                  <a:cubicBezTo>
                    <a:pt x="3358" y="1739"/>
                    <a:pt x="3370" y="1727"/>
                    <a:pt x="3382" y="1715"/>
                  </a:cubicBezTo>
                  <a:cubicBezTo>
                    <a:pt x="3406" y="1656"/>
                    <a:pt x="3441" y="1608"/>
                    <a:pt x="3477" y="1561"/>
                  </a:cubicBezTo>
                  <a:cubicBezTo>
                    <a:pt x="3489" y="1537"/>
                    <a:pt x="3477" y="1513"/>
                    <a:pt x="3453" y="1501"/>
                  </a:cubicBezTo>
                  <a:cubicBezTo>
                    <a:pt x="3448" y="1496"/>
                    <a:pt x="3439" y="1493"/>
                    <a:pt x="3430" y="1493"/>
                  </a:cubicBezTo>
                  <a:close/>
                  <a:moveTo>
                    <a:pt x="1579" y="1687"/>
                  </a:moveTo>
                  <a:cubicBezTo>
                    <a:pt x="1573" y="1687"/>
                    <a:pt x="1567" y="1688"/>
                    <a:pt x="1560" y="1692"/>
                  </a:cubicBezTo>
                  <a:cubicBezTo>
                    <a:pt x="1501" y="1704"/>
                    <a:pt x="1453" y="1727"/>
                    <a:pt x="1394" y="1763"/>
                  </a:cubicBezTo>
                  <a:cubicBezTo>
                    <a:pt x="1370" y="1775"/>
                    <a:pt x="1358" y="1799"/>
                    <a:pt x="1370" y="1823"/>
                  </a:cubicBezTo>
                  <a:cubicBezTo>
                    <a:pt x="1382" y="1834"/>
                    <a:pt x="1394" y="1846"/>
                    <a:pt x="1417" y="1846"/>
                  </a:cubicBezTo>
                  <a:cubicBezTo>
                    <a:pt x="1417" y="1846"/>
                    <a:pt x="1429" y="1846"/>
                    <a:pt x="1429" y="1834"/>
                  </a:cubicBezTo>
                  <a:cubicBezTo>
                    <a:pt x="1477" y="1811"/>
                    <a:pt x="1536" y="1787"/>
                    <a:pt x="1596" y="1775"/>
                  </a:cubicBezTo>
                  <a:cubicBezTo>
                    <a:pt x="1620" y="1763"/>
                    <a:pt x="1632" y="1739"/>
                    <a:pt x="1620" y="1715"/>
                  </a:cubicBezTo>
                  <a:cubicBezTo>
                    <a:pt x="1611" y="1698"/>
                    <a:pt x="1596" y="1687"/>
                    <a:pt x="1579" y="1687"/>
                  </a:cubicBezTo>
                  <a:close/>
                  <a:moveTo>
                    <a:pt x="1260" y="1839"/>
                  </a:moveTo>
                  <a:cubicBezTo>
                    <a:pt x="1249" y="1839"/>
                    <a:pt x="1237" y="1841"/>
                    <a:pt x="1227" y="1846"/>
                  </a:cubicBezTo>
                  <a:cubicBezTo>
                    <a:pt x="1179" y="1882"/>
                    <a:pt x="1132" y="1918"/>
                    <a:pt x="1084" y="1954"/>
                  </a:cubicBezTo>
                  <a:cubicBezTo>
                    <a:pt x="1060" y="1965"/>
                    <a:pt x="1060" y="1989"/>
                    <a:pt x="1072" y="2013"/>
                  </a:cubicBezTo>
                  <a:cubicBezTo>
                    <a:pt x="1084" y="2025"/>
                    <a:pt x="1096" y="2025"/>
                    <a:pt x="1108" y="2025"/>
                  </a:cubicBezTo>
                  <a:cubicBezTo>
                    <a:pt x="1120" y="2025"/>
                    <a:pt x="1132" y="2025"/>
                    <a:pt x="1132" y="2013"/>
                  </a:cubicBezTo>
                  <a:cubicBezTo>
                    <a:pt x="1179" y="1989"/>
                    <a:pt x="1227" y="1954"/>
                    <a:pt x="1275" y="1918"/>
                  </a:cubicBezTo>
                  <a:cubicBezTo>
                    <a:pt x="1298" y="1906"/>
                    <a:pt x="1310" y="1882"/>
                    <a:pt x="1298" y="1858"/>
                  </a:cubicBezTo>
                  <a:cubicBezTo>
                    <a:pt x="1291" y="1844"/>
                    <a:pt x="1276" y="1839"/>
                    <a:pt x="1260" y="1839"/>
                  </a:cubicBezTo>
                  <a:close/>
                  <a:moveTo>
                    <a:pt x="3472" y="1815"/>
                  </a:moveTo>
                  <a:cubicBezTo>
                    <a:pt x="3459" y="1815"/>
                    <a:pt x="3448" y="1821"/>
                    <a:pt x="3441" y="1834"/>
                  </a:cubicBezTo>
                  <a:cubicBezTo>
                    <a:pt x="3430" y="1858"/>
                    <a:pt x="3430" y="1882"/>
                    <a:pt x="3453" y="1894"/>
                  </a:cubicBezTo>
                  <a:cubicBezTo>
                    <a:pt x="3501" y="1930"/>
                    <a:pt x="3549" y="1965"/>
                    <a:pt x="3572" y="2013"/>
                  </a:cubicBezTo>
                  <a:cubicBezTo>
                    <a:pt x="3584" y="2013"/>
                    <a:pt x="3596" y="2025"/>
                    <a:pt x="3608" y="2025"/>
                  </a:cubicBezTo>
                  <a:cubicBezTo>
                    <a:pt x="3620" y="2025"/>
                    <a:pt x="3632" y="2013"/>
                    <a:pt x="3644" y="2013"/>
                  </a:cubicBezTo>
                  <a:cubicBezTo>
                    <a:pt x="3656" y="1989"/>
                    <a:pt x="3656" y="1965"/>
                    <a:pt x="3644" y="1954"/>
                  </a:cubicBezTo>
                  <a:cubicBezTo>
                    <a:pt x="3608" y="1906"/>
                    <a:pt x="3561" y="1858"/>
                    <a:pt x="3501" y="1823"/>
                  </a:cubicBezTo>
                  <a:cubicBezTo>
                    <a:pt x="3491" y="1818"/>
                    <a:pt x="3481" y="1815"/>
                    <a:pt x="3472" y="1815"/>
                  </a:cubicBezTo>
                  <a:close/>
                  <a:moveTo>
                    <a:pt x="3268" y="1806"/>
                  </a:moveTo>
                  <a:cubicBezTo>
                    <a:pt x="3251" y="1806"/>
                    <a:pt x="3236" y="1817"/>
                    <a:pt x="3227" y="1834"/>
                  </a:cubicBezTo>
                  <a:cubicBezTo>
                    <a:pt x="3203" y="1894"/>
                    <a:pt x="3180" y="1954"/>
                    <a:pt x="3168" y="2013"/>
                  </a:cubicBezTo>
                  <a:cubicBezTo>
                    <a:pt x="3168" y="2037"/>
                    <a:pt x="3180" y="2061"/>
                    <a:pt x="3203" y="2061"/>
                  </a:cubicBezTo>
                  <a:lnTo>
                    <a:pt x="3215" y="2061"/>
                  </a:lnTo>
                  <a:cubicBezTo>
                    <a:pt x="3239" y="2061"/>
                    <a:pt x="3251" y="2049"/>
                    <a:pt x="3251" y="2037"/>
                  </a:cubicBezTo>
                  <a:cubicBezTo>
                    <a:pt x="3275" y="1977"/>
                    <a:pt x="3287" y="1930"/>
                    <a:pt x="3310" y="1870"/>
                  </a:cubicBezTo>
                  <a:cubicBezTo>
                    <a:pt x="3322" y="1846"/>
                    <a:pt x="3310" y="1823"/>
                    <a:pt x="3287" y="1811"/>
                  </a:cubicBezTo>
                  <a:cubicBezTo>
                    <a:pt x="3280" y="1807"/>
                    <a:pt x="3274" y="1806"/>
                    <a:pt x="3268" y="1806"/>
                  </a:cubicBezTo>
                  <a:close/>
                  <a:moveTo>
                    <a:pt x="977" y="2055"/>
                  </a:moveTo>
                  <a:cubicBezTo>
                    <a:pt x="965" y="2055"/>
                    <a:pt x="953" y="2061"/>
                    <a:pt x="941" y="2073"/>
                  </a:cubicBezTo>
                  <a:cubicBezTo>
                    <a:pt x="905" y="2108"/>
                    <a:pt x="858" y="2156"/>
                    <a:pt x="810" y="2192"/>
                  </a:cubicBezTo>
                  <a:cubicBezTo>
                    <a:pt x="798" y="2215"/>
                    <a:pt x="798" y="2239"/>
                    <a:pt x="822" y="2263"/>
                  </a:cubicBezTo>
                  <a:cubicBezTo>
                    <a:pt x="822" y="2263"/>
                    <a:pt x="834" y="2275"/>
                    <a:pt x="846" y="2275"/>
                  </a:cubicBezTo>
                  <a:cubicBezTo>
                    <a:pt x="858" y="2275"/>
                    <a:pt x="870" y="2263"/>
                    <a:pt x="882" y="2251"/>
                  </a:cubicBezTo>
                  <a:cubicBezTo>
                    <a:pt x="917" y="2215"/>
                    <a:pt x="965" y="2168"/>
                    <a:pt x="1001" y="2132"/>
                  </a:cubicBezTo>
                  <a:cubicBezTo>
                    <a:pt x="1024" y="2120"/>
                    <a:pt x="1024" y="2085"/>
                    <a:pt x="1013" y="2073"/>
                  </a:cubicBezTo>
                  <a:cubicBezTo>
                    <a:pt x="1001" y="2061"/>
                    <a:pt x="989" y="2055"/>
                    <a:pt x="977" y="2055"/>
                  </a:cubicBezTo>
                  <a:close/>
                  <a:moveTo>
                    <a:pt x="3691" y="2085"/>
                  </a:moveTo>
                  <a:cubicBezTo>
                    <a:pt x="3668" y="2096"/>
                    <a:pt x="3656" y="2120"/>
                    <a:pt x="3656" y="2144"/>
                  </a:cubicBezTo>
                  <a:cubicBezTo>
                    <a:pt x="3668" y="2156"/>
                    <a:pt x="3668" y="2168"/>
                    <a:pt x="3668" y="2192"/>
                  </a:cubicBezTo>
                  <a:cubicBezTo>
                    <a:pt x="3668" y="2215"/>
                    <a:pt x="3656" y="2251"/>
                    <a:pt x="3632" y="2275"/>
                  </a:cubicBezTo>
                  <a:cubicBezTo>
                    <a:pt x="3620" y="2299"/>
                    <a:pt x="3632" y="2323"/>
                    <a:pt x="3644" y="2335"/>
                  </a:cubicBezTo>
                  <a:cubicBezTo>
                    <a:pt x="3656" y="2346"/>
                    <a:pt x="3668" y="2346"/>
                    <a:pt x="3668" y="2346"/>
                  </a:cubicBezTo>
                  <a:cubicBezTo>
                    <a:pt x="3691" y="2346"/>
                    <a:pt x="3703" y="2335"/>
                    <a:pt x="3715" y="2323"/>
                  </a:cubicBezTo>
                  <a:cubicBezTo>
                    <a:pt x="3739" y="2287"/>
                    <a:pt x="3751" y="2239"/>
                    <a:pt x="3751" y="2192"/>
                  </a:cubicBezTo>
                  <a:cubicBezTo>
                    <a:pt x="3751" y="2168"/>
                    <a:pt x="3751" y="2144"/>
                    <a:pt x="3739" y="2120"/>
                  </a:cubicBezTo>
                  <a:cubicBezTo>
                    <a:pt x="3739" y="2096"/>
                    <a:pt x="3715" y="2085"/>
                    <a:pt x="3691" y="2085"/>
                  </a:cubicBezTo>
                  <a:close/>
                  <a:moveTo>
                    <a:pt x="3191" y="2156"/>
                  </a:moveTo>
                  <a:cubicBezTo>
                    <a:pt x="3168" y="2156"/>
                    <a:pt x="3144" y="2168"/>
                    <a:pt x="3144" y="2192"/>
                  </a:cubicBezTo>
                  <a:lnTo>
                    <a:pt x="3144" y="2215"/>
                  </a:lnTo>
                  <a:cubicBezTo>
                    <a:pt x="3144" y="2287"/>
                    <a:pt x="3156" y="2346"/>
                    <a:pt x="3180" y="2394"/>
                  </a:cubicBezTo>
                  <a:cubicBezTo>
                    <a:pt x="3191" y="2406"/>
                    <a:pt x="3203" y="2418"/>
                    <a:pt x="3215" y="2418"/>
                  </a:cubicBezTo>
                  <a:cubicBezTo>
                    <a:pt x="3227" y="2418"/>
                    <a:pt x="3239" y="2418"/>
                    <a:pt x="3239" y="2406"/>
                  </a:cubicBezTo>
                  <a:cubicBezTo>
                    <a:pt x="3263" y="2394"/>
                    <a:pt x="3275" y="2370"/>
                    <a:pt x="3263" y="2346"/>
                  </a:cubicBezTo>
                  <a:cubicBezTo>
                    <a:pt x="3239" y="2311"/>
                    <a:pt x="3227" y="2263"/>
                    <a:pt x="3227" y="2215"/>
                  </a:cubicBezTo>
                  <a:lnTo>
                    <a:pt x="3227" y="2204"/>
                  </a:lnTo>
                  <a:cubicBezTo>
                    <a:pt x="3239" y="2168"/>
                    <a:pt x="3215" y="2156"/>
                    <a:pt x="3191" y="2156"/>
                  </a:cubicBezTo>
                  <a:close/>
                  <a:moveTo>
                    <a:pt x="3532" y="2366"/>
                  </a:moveTo>
                  <a:cubicBezTo>
                    <a:pt x="3526" y="2366"/>
                    <a:pt x="3519" y="2367"/>
                    <a:pt x="3513" y="2370"/>
                  </a:cubicBezTo>
                  <a:cubicBezTo>
                    <a:pt x="3489" y="2382"/>
                    <a:pt x="3477" y="2394"/>
                    <a:pt x="3453" y="2394"/>
                  </a:cubicBezTo>
                  <a:cubicBezTo>
                    <a:pt x="3418" y="2406"/>
                    <a:pt x="3394" y="2418"/>
                    <a:pt x="3358" y="2418"/>
                  </a:cubicBezTo>
                  <a:cubicBezTo>
                    <a:pt x="3334" y="2418"/>
                    <a:pt x="3322" y="2430"/>
                    <a:pt x="3322" y="2466"/>
                  </a:cubicBezTo>
                  <a:cubicBezTo>
                    <a:pt x="3322" y="2489"/>
                    <a:pt x="3346" y="2501"/>
                    <a:pt x="3370" y="2501"/>
                  </a:cubicBezTo>
                  <a:cubicBezTo>
                    <a:pt x="3406" y="2501"/>
                    <a:pt x="3441" y="2501"/>
                    <a:pt x="3477" y="2477"/>
                  </a:cubicBezTo>
                  <a:cubicBezTo>
                    <a:pt x="3513" y="2477"/>
                    <a:pt x="3537" y="2466"/>
                    <a:pt x="3549" y="2454"/>
                  </a:cubicBezTo>
                  <a:cubicBezTo>
                    <a:pt x="3572" y="2442"/>
                    <a:pt x="3584" y="2418"/>
                    <a:pt x="3572" y="2394"/>
                  </a:cubicBezTo>
                  <a:cubicBezTo>
                    <a:pt x="3564" y="2377"/>
                    <a:pt x="3549" y="2366"/>
                    <a:pt x="3532" y="2366"/>
                  </a:cubicBezTo>
                  <a:close/>
                  <a:moveTo>
                    <a:pt x="733" y="2315"/>
                  </a:moveTo>
                  <a:cubicBezTo>
                    <a:pt x="719" y="2315"/>
                    <a:pt x="705" y="2321"/>
                    <a:pt x="691" y="2335"/>
                  </a:cubicBezTo>
                  <a:cubicBezTo>
                    <a:pt x="655" y="2382"/>
                    <a:pt x="620" y="2430"/>
                    <a:pt x="596" y="2477"/>
                  </a:cubicBezTo>
                  <a:cubicBezTo>
                    <a:pt x="572" y="2501"/>
                    <a:pt x="584" y="2537"/>
                    <a:pt x="608" y="2549"/>
                  </a:cubicBezTo>
                  <a:lnTo>
                    <a:pt x="632" y="2549"/>
                  </a:lnTo>
                  <a:cubicBezTo>
                    <a:pt x="643" y="2549"/>
                    <a:pt x="655" y="2549"/>
                    <a:pt x="667" y="2537"/>
                  </a:cubicBezTo>
                  <a:cubicBezTo>
                    <a:pt x="691" y="2489"/>
                    <a:pt x="727" y="2442"/>
                    <a:pt x="763" y="2394"/>
                  </a:cubicBezTo>
                  <a:cubicBezTo>
                    <a:pt x="786" y="2370"/>
                    <a:pt x="774" y="2346"/>
                    <a:pt x="763" y="2323"/>
                  </a:cubicBezTo>
                  <a:cubicBezTo>
                    <a:pt x="753" y="2318"/>
                    <a:pt x="743" y="2315"/>
                    <a:pt x="733" y="2315"/>
                  </a:cubicBezTo>
                  <a:close/>
                  <a:moveTo>
                    <a:pt x="541" y="2616"/>
                  </a:moveTo>
                  <a:cubicBezTo>
                    <a:pt x="524" y="2616"/>
                    <a:pt x="509" y="2627"/>
                    <a:pt x="501" y="2644"/>
                  </a:cubicBezTo>
                  <a:cubicBezTo>
                    <a:pt x="465" y="2692"/>
                    <a:pt x="441" y="2739"/>
                    <a:pt x="405" y="2799"/>
                  </a:cubicBezTo>
                  <a:cubicBezTo>
                    <a:pt x="393" y="2823"/>
                    <a:pt x="405" y="2847"/>
                    <a:pt x="429" y="2858"/>
                  </a:cubicBezTo>
                  <a:lnTo>
                    <a:pt x="453" y="2858"/>
                  </a:lnTo>
                  <a:cubicBezTo>
                    <a:pt x="465" y="2858"/>
                    <a:pt x="477" y="2858"/>
                    <a:pt x="489" y="2835"/>
                  </a:cubicBezTo>
                  <a:cubicBezTo>
                    <a:pt x="513" y="2787"/>
                    <a:pt x="548" y="2739"/>
                    <a:pt x="572" y="2680"/>
                  </a:cubicBezTo>
                  <a:cubicBezTo>
                    <a:pt x="584" y="2668"/>
                    <a:pt x="572" y="2632"/>
                    <a:pt x="560" y="2620"/>
                  </a:cubicBezTo>
                  <a:cubicBezTo>
                    <a:pt x="554" y="2617"/>
                    <a:pt x="547" y="2616"/>
                    <a:pt x="541" y="2616"/>
                  </a:cubicBezTo>
                  <a:close/>
                  <a:moveTo>
                    <a:pt x="375" y="2937"/>
                  </a:moveTo>
                  <a:cubicBezTo>
                    <a:pt x="358" y="2937"/>
                    <a:pt x="343" y="2948"/>
                    <a:pt x="334" y="2966"/>
                  </a:cubicBezTo>
                  <a:cubicBezTo>
                    <a:pt x="310" y="3013"/>
                    <a:pt x="286" y="3073"/>
                    <a:pt x="262" y="3132"/>
                  </a:cubicBezTo>
                  <a:cubicBezTo>
                    <a:pt x="251" y="3156"/>
                    <a:pt x="262" y="3180"/>
                    <a:pt x="286" y="3192"/>
                  </a:cubicBezTo>
                  <a:lnTo>
                    <a:pt x="298" y="3192"/>
                  </a:lnTo>
                  <a:cubicBezTo>
                    <a:pt x="322" y="3192"/>
                    <a:pt x="334" y="3180"/>
                    <a:pt x="346" y="3168"/>
                  </a:cubicBezTo>
                  <a:cubicBezTo>
                    <a:pt x="370" y="3108"/>
                    <a:pt x="393" y="3049"/>
                    <a:pt x="417" y="3001"/>
                  </a:cubicBezTo>
                  <a:cubicBezTo>
                    <a:pt x="417" y="2977"/>
                    <a:pt x="417" y="2954"/>
                    <a:pt x="393" y="2942"/>
                  </a:cubicBezTo>
                  <a:cubicBezTo>
                    <a:pt x="387" y="2939"/>
                    <a:pt x="381" y="2937"/>
                    <a:pt x="375" y="2937"/>
                  </a:cubicBezTo>
                  <a:close/>
                  <a:moveTo>
                    <a:pt x="232" y="3270"/>
                  </a:moveTo>
                  <a:cubicBezTo>
                    <a:pt x="216" y="3270"/>
                    <a:pt x="203" y="3282"/>
                    <a:pt x="203" y="3299"/>
                  </a:cubicBezTo>
                  <a:cubicBezTo>
                    <a:pt x="179" y="3358"/>
                    <a:pt x="167" y="3418"/>
                    <a:pt x="143" y="3466"/>
                  </a:cubicBezTo>
                  <a:cubicBezTo>
                    <a:pt x="143" y="3489"/>
                    <a:pt x="155" y="3525"/>
                    <a:pt x="179" y="3525"/>
                  </a:cubicBezTo>
                  <a:lnTo>
                    <a:pt x="191" y="3525"/>
                  </a:lnTo>
                  <a:cubicBezTo>
                    <a:pt x="215" y="3525"/>
                    <a:pt x="227" y="3513"/>
                    <a:pt x="227" y="3501"/>
                  </a:cubicBezTo>
                  <a:cubicBezTo>
                    <a:pt x="251" y="3442"/>
                    <a:pt x="262" y="3382"/>
                    <a:pt x="286" y="3323"/>
                  </a:cubicBezTo>
                  <a:cubicBezTo>
                    <a:pt x="286" y="3299"/>
                    <a:pt x="274" y="3275"/>
                    <a:pt x="251" y="3275"/>
                  </a:cubicBezTo>
                  <a:cubicBezTo>
                    <a:pt x="244" y="3272"/>
                    <a:pt x="238" y="3270"/>
                    <a:pt x="232" y="3270"/>
                  </a:cubicBezTo>
                  <a:close/>
                  <a:moveTo>
                    <a:pt x="155" y="3609"/>
                  </a:moveTo>
                  <a:cubicBezTo>
                    <a:pt x="132" y="3609"/>
                    <a:pt x="108" y="3620"/>
                    <a:pt x="96" y="3644"/>
                  </a:cubicBezTo>
                  <a:cubicBezTo>
                    <a:pt x="84" y="3716"/>
                    <a:pt x="72" y="3763"/>
                    <a:pt x="60" y="3823"/>
                  </a:cubicBezTo>
                  <a:cubicBezTo>
                    <a:pt x="60" y="3847"/>
                    <a:pt x="72" y="3870"/>
                    <a:pt x="96" y="3870"/>
                  </a:cubicBezTo>
                  <a:cubicBezTo>
                    <a:pt x="96" y="3882"/>
                    <a:pt x="96" y="3882"/>
                    <a:pt x="108" y="3882"/>
                  </a:cubicBezTo>
                  <a:cubicBezTo>
                    <a:pt x="132" y="3882"/>
                    <a:pt x="143" y="3859"/>
                    <a:pt x="143" y="3835"/>
                  </a:cubicBezTo>
                  <a:cubicBezTo>
                    <a:pt x="155" y="3787"/>
                    <a:pt x="167" y="3728"/>
                    <a:pt x="191" y="3668"/>
                  </a:cubicBezTo>
                  <a:cubicBezTo>
                    <a:pt x="191" y="3644"/>
                    <a:pt x="179" y="3620"/>
                    <a:pt x="155" y="3609"/>
                  </a:cubicBezTo>
                  <a:close/>
                  <a:moveTo>
                    <a:pt x="71" y="3963"/>
                  </a:moveTo>
                  <a:cubicBezTo>
                    <a:pt x="52" y="3963"/>
                    <a:pt x="34" y="3982"/>
                    <a:pt x="24" y="4001"/>
                  </a:cubicBezTo>
                  <a:cubicBezTo>
                    <a:pt x="12" y="4109"/>
                    <a:pt x="1" y="4180"/>
                    <a:pt x="1" y="4180"/>
                  </a:cubicBezTo>
                  <a:cubicBezTo>
                    <a:pt x="1" y="4204"/>
                    <a:pt x="24" y="4228"/>
                    <a:pt x="48" y="4228"/>
                  </a:cubicBezTo>
                  <a:cubicBezTo>
                    <a:pt x="72" y="4228"/>
                    <a:pt x="96" y="4216"/>
                    <a:pt x="96" y="4192"/>
                  </a:cubicBezTo>
                  <a:cubicBezTo>
                    <a:pt x="96" y="4192"/>
                    <a:pt x="96" y="4120"/>
                    <a:pt x="120" y="4013"/>
                  </a:cubicBezTo>
                  <a:cubicBezTo>
                    <a:pt x="120" y="3990"/>
                    <a:pt x="108" y="3966"/>
                    <a:pt x="84" y="3966"/>
                  </a:cubicBezTo>
                  <a:cubicBezTo>
                    <a:pt x="80" y="3964"/>
                    <a:pt x="75" y="3963"/>
                    <a:pt x="71" y="396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24" name="Google Shape;1024;p14"/>
          <p:cNvGrpSpPr/>
          <p:nvPr/>
        </p:nvGrpSpPr>
        <p:grpSpPr>
          <a:xfrm>
            <a:off x="2566535" y="2143439"/>
            <a:ext cx="1026402" cy="1106211"/>
            <a:chOff x="1768998" y="2652231"/>
            <a:chExt cx="554243" cy="597339"/>
          </a:xfrm>
        </p:grpSpPr>
        <p:sp>
          <p:nvSpPr>
            <p:cNvPr id="1025" name="Google Shape;1025;p14"/>
            <p:cNvSpPr/>
            <p:nvPr/>
          </p:nvSpPr>
          <p:spPr>
            <a:xfrm>
              <a:off x="2211974" y="3073612"/>
              <a:ext cx="99100" cy="56250"/>
            </a:xfrm>
            <a:custGeom>
              <a:avLst/>
              <a:gdLst/>
              <a:ahLst/>
              <a:cxnLst/>
              <a:rect l="l" t="t" r="r" b="b"/>
              <a:pathLst>
                <a:path w="3217" h="1826" extrusionOk="0">
                  <a:moveTo>
                    <a:pt x="1962" y="0"/>
                  </a:moveTo>
                  <a:cubicBezTo>
                    <a:pt x="1814" y="0"/>
                    <a:pt x="1682" y="81"/>
                    <a:pt x="1590" y="189"/>
                  </a:cubicBezTo>
                  <a:lnTo>
                    <a:pt x="1590" y="189"/>
                  </a:lnTo>
                  <a:cubicBezTo>
                    <a:pt x="1530" y="140"/>
                    <a:pt x="1450" y="96"/>
                    <a:pt x="1349" y="63"/>
                  </a:cubicBezTo>
                  <a:cubicBezTo>
                    <a:pt x="1263" y="35"/>
                    <a:pt x="1191" y="23"/>
                    <a:pt x="1130" y="23"/>
                  </a:cubicBezTo>
                  <a:cubicBezTo>
                    <a:pt x="751" y="23"/>
                    <a:pt x="813" y="491"/>
                    <a:pt x="813" y="491"/>
                  </a:cubicBezTo>
                  <a:cubicBezTo>
                    <a:pt x="773" y="467"/>
                    <a:pt x="731" y="456"/>
                    <a:pt x="688" y="456"/>
                  </a:cubicBezTo>
                  <a:cubicBezTo>
                    <a:pt x="367" y="456"/>
                    <a:pt x="1" y="1058"/>
                    <a:pt x="420" y="1372"/>
                  </a:cubicBezTo>
                  <a:cubicBezTo>
                    <a:pt x="550" y="1467"/>
                    <a:pt x="673" y="1510"/>
                    <a:pt x="778" y="1518"/>
                  </a:cubicBezTo>
                  <a:lnTo>
                    <a:pt x="778" y="1518"/>
                  </a:lnTo>
                  <a:cubicBezTo>
                    <a:pt x="812" y="1680"/>
                    <a:pt x="925" y="1821"/>
                    <a:pt x="1170" y="1825"/>
                  </a:cubicBezTo>
                  <a:cubicBezTo>
                    <a:pt x="1184" y="1825"/>
                    <a:pt x="1197" y="1825"/>
                    <a:pt x="1210" y="1825"/>
                  </a:cubicBezTo>
                  <a:cubicBezTo>
                    <a:pt x="1536" y="1825"/>
                    <a:pt x="1757" y="1752"/>
                    <a:pt x="1883" y="1641"/>
                  </a:cubicBezTo>
                  <a:lnTo>
                    <a:pt x="1883" y="1641"/>
                  </a:lnTo>
                  <a:cubicBezTo>
                    <a:pt x="1909" y="1676"/>
                    <a:pt x="1941" y="1710"/>
                    <a:pt x="1980" y="1742"/>
                  </a:cubicBezTo>
                  <a:cubicBezTo>
                    <a:pt x="2036" y="1785"/>
                    <a:pt x="2104" y="1805"/>
                    <a:pt x="2178" y="1805"/>
                  </a:cubicBezTo>
                  <a:cubicBezTo>
                    <a:pt x="2602" y="1805"/>
                    <a:pt x="3216" y="1153"/>
                    <a:pt x="2861" y="777"/>
                  </a:cubicBezTo>
                  <a:cubicBezTo>
                    <a:pt x="2759" y="669"/>
                    <a:pt x="2650" y="628"/>
                    <a:pt x="2549" y="628"/>
                  </a:cubicBezTo>
                  <a:cubicBezTo>
                    <a:pt x="2540" y="628"/>
                    <a:pt x="2531" y="629"/>
                    <a:pt x="2522" y="629"/>
                  </a:cubicBezTo>
                  <a:lnTo>
                    <a:pt x="2522" y="629"/>
                  </a:lnTo>
                  <a:cubicBezTo>
                    <a:pt x="2526" y="442"/>
                    <a:pt x="2433" y="226"/>
                    <a:pt x="2206" y="75"/>
                  </a:cubicBezTo>
                  <a:cubicBezTo>
                    <a:pt x="2123" y="22"/>
                    <a:pt x="2040" y="0"/>
                    <a:pt x="19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2216471" y="3072226"/>
              <a:ext cx="89150" cy="59084"/>
            </a:xfrm>
            <a:custGeom>
              <a:avLst/>
              <a:gdLst/>
              <a:ahLst/>
              <a:cxnLst/>
              <a:rect l="l" t="t" r="r" b="b"/>
              <a:pathLst>
                <a:path w="2894" h="1918" extrusionOk="0">
                  <a:moveTo>
                    <a:pt x="1453" y="298"/>
                  </a:moveTo>
                  <a:cubicBezTo>
                    <a:pt x="1560" y="405"/>
                    <a:pt x="1584" y="536"/>
                    <a:pt x="1560" y="632"/>
                  </a:cubicBezTo>
                  <a:cubicBezTo>
                    <a:pt x="1539" y="674"/>
                    <a:pt x="1509" y="696"/>
                    <a:pt x="1475" y="696"/>
                  </a:cubicBezTo>
                  <a:cubicBezTo>
                    <a:pt x="1453" y="696"/>
                    <a:pt x="1429" y="686"/>
                    <a:pt x="1405" y="667"/>
                  </a:cubicBezTo>
                  <a:cubicBezTo>
                    <a:pt x="1322" y="596"/>
                    <a:pt x="1346" y="441"/>
                    <a:pt x="1453" y="298"/>
                  </a:cubicBezTo>
                  <a:close/>
                  <a:moveTo>
                    <a:pt x="2334" y="727"/>
                  </a:moveTo>
                  <a:lnTo>
                    <a:pt x="2334" y="727"/>
                  </a:lnTo>
                  <a:cubicBezTo>
                    <a:pt x="2310" y="882"/>
                    <a:pt x="2215" y="1001"/>
                    <a:pt x="2084" y="1013"/>
                  </a:cubicBezTo>
                  <a:lnTo>
                    <a:pt x="2060" y="1013"/>
                  </a:lnTo>
                  <a:cubicBezTo>
                    <a:pt x="2024" y="1013"/>
                    <a:pt x="2024" y="1001"/>
                    <a:pt x="2024" y="1001"/>
                  </a:cubicBezTo>
                  <a:cubicBezTo>
                    <a:pt x="2024" y="929"/>
                    <a:pt x="2155" y="763"/>
                    <a:pt x="2334" y="727"/>
                  </a:cubicBezTo>
                  <a:close/>
                  <a:moveTo>
                    <a:pt x="810" y="1120"/>
                  </a:moveTo>
                  <a:cubicBezTo>
                    <a:pt x="834" y="1120"/>
                    <a:pt x="846" y="1144"/>
                    <a:pt x="869" y="1156"/>
                  </a:cubicBezTo>
                  <a:cubicBezTo>
                    <a:pt x="929" y="1239"/>
                    <a:pt x="941" y="1322"/>
                    <a:pt x="905" y="1394"/>
                  </a:cubicBezTo>
                  <a:cubicBezTo>
                    <a:pt x="869" y="1477"/>
                    <a:pt x="774" y="1525"/>
                    <a:pt x="667" y="1525"/>
                  </a:cubicBezTo>
                  <a:cubicBezTo>
                    <a:pt x="643" y="1382"/>
                    <a:pt x="691" y="1227"/>
                    <a:pt x="750" y="1156"/>
                  </a:cubicBezTo>
                  <a:cubicBezTo>
                    <a:pt x="762" y="1132"/>
                    <a:pt x="786" y="1120"/>
                    <a:pt x="810" y="1120"/>
                  </a:cubicBezTo>
                  <a:close/>
                  <a:moveTo>
                    <a:pt x="1774" y="1251"/>
                  </a:moveTo>
                  <a:cubicBezTo>
                    <a:pt x="1774" y="1251"/>
                    <a:pt x="1798" y="1263"/>
                    <a:pt x="1810" y="1310"/>
                  </a:cubicBezTo>
                  <a:cubicBezTo>
                    <a:pt x="1846" y="1429"/>
                    <a:pt x="1822" y="1536"/>
                    <a:pt x="1751" y="1620"/>
                  </a:cubicBezTo>
                  <a:cubicBezTo>
                    <a:pt x="1679" y="1501"/>
                    <a:pt x="1691" y="1370"/>
                    <a:pt x="1727" y="1298"/>
                  </a:cubicBezTo>
                  <a:cubicBezTo>
                    <a:pt x="1739" y="1263"/>
                    <a:pt x="1762" y="1251"/>
                    <a:pt x="1774" y="1251"/>
                  </a:cubicBezTo>
                  <a:close/>
                  <a:moveTo>
                    <a:pt x="1814" y="90"/>
                  </a:moveTo>
                  <a:cubicBezTo>
                    <a:pt x="1889" y="90"/>
                    <a:pt x="1965" y="112"/>
                    <a:pt x="2036" y="155"/>
                  </a:cubicBezTo>
                  <a:cubicBezTo>
                    <a:pt x="2215" y="274"/>
                    <a:pt x="2334" y="453"/>
                    <a:pt x="2334" y="644"/>
                  </a:cubicBezTo>
                  <a:cubicBezTo>
                    <a:pt x="2120" y="679"/>
                    <a:pt x="1941" y="882"/>
                    <a:pt x="1941" y="1001"/>
                  </a:cubicBezTo>
                  <a:cubicBezTo>
                    <a:pt x="1952" y="1044"/>
                    <a:pt x="1983" y="1098"/>
                    <a:pt x="2069" y="1098"/>
                  </a:cubicBezTo>
                  <a:cubicBezTo>
                    <a:pt x="2078" y="1098"/>
                    <a:pt x="2086" y="1097"/>
                    <a:pt x="2096" y="1096"/>
                  </a:cubicBezTo>
                  <a:cubicBezTo>
                    <a:pt x="2274" y="1072"/>
                    <a:pt x="2393" y="917"/>
                    <a:pt x="2417" y="715"/>
                  </a:cubicBezTo>
                  <a:cubicBezTo>
                    <a:pt x="2513" y="715"/>
                    <a:pt x="2608" y="763"/>
                    <a:pt x="2679" y="846"/>
                  </a:cubicBezTo>
                  <a:cubicBezTo>
                    <a:pt x="2822" y="1001"/>
                    <a:pt x="2786" y="1167"/>
                    <a:pt x="2739" y="1286"/>
                  </a:cubicBezTo>
                  <a:cubicBezTo>
                    <a:pt x="2620" y="1560"/>
                    <a:pt x="2286" y="1810"/>
                    <a:pt x="2036" y="1810"/>
                  </a:cubicBezTo>
                  <a:cubicBezTo>
                    <a:pt x="1965" y="1810"/>
                    <a:pt x="1917" y="1787"/>
                    <a:pt x="1870" y="1751"/>
                  </a:cubicBezTo>
                  <a:cubicBezTo>
                    <a:pt x="1834" y="1739"/>
                    <a:pt x="1810" y="1715"/>
                    <a:pt x="1798" y="1691"/>
                  </a:cubicBezTo>
                  <a:cubicBezTo>
                    <a:pt x="1893" y="1572"/>
                    <a:pt x="1929" y="1429"/>
                    <a:pt x="1882" y="1286"/>
                  </a:cubicBezTo>
                  <a:cubicBezTo>
                    <a:pt x="1858" y="1179"/>
                    <a:pt x="1798" y="1167"/>
                    <a:pt x="1762" y="1167"/>
                  </a:cubicBezTo>
                  <a:cubicBezTo>
                    <a:pt x="1727" y="1167"/>
                    <a:pt x="1679" y="1191"/>
                    <a:pt x="1643" y="1251"/>
                  </a:cubicBezTo>
                  <a:cubicBezTo>
                    <a:pt x="1596" y="1358"/>
                    <a:pt x="1584" y="1525"/>
                    <a:pt x="1679" y="1679"/>
                  </a:cubicBezTo>
                  <a:cubicBezTo>
                    <a:pt x="1584" y="1751"/>
                    <a:pt x="1405" y="1834"/>
                    <a:pt x="1072" y="1834"/>
                  </a:cubicBezTo>
                  <a:lnTo>
                    <a:pt x="1024" y="1834"/>
                  </a:lnTo>
                  <a:cubicBezTo>
                    <a:pt x="822" y="1822"/>
                    <a:pt x="727" y="1715"/>
                    <a:pt x="691" y="1608"/>
                  </a:cubicBezTo>
                  <a:cubicBezTo>
                    <a:pt x="822" y="1596"/>
                    <a:pt x="929" y="1536"/>
                    <a:pt x="977" y="1441"/>
                  </a:cubicBezTo>
                  <a:cubicBezTo>
                    <a:pt x="1036" y="1334"/>
                    <a:pt x="1012" y="1215"/>
                    <a:pt x="929" y="1108"/>
                  </a:cubicBezTo>
                  <a:cubicBezTo>
                    <a:pt x="881" y="1048"/>
                    <a:pt x="834" y="1036"/>
                    <a:pt x="810" y="1036"/>
                  </a:cubicBezTo>
                  <a:cubicBezTo>
                    <a:pt x="762" y="1036"/>
                    <a:pt x="715" y="1060"/>
                    <a:pt x="679" y="1108"/>
                  </a:cubicBezTo>
                  <a:cubicBezTo>
                    <a:pt x="608" y="1203"/>
                    <a:pt x="572" y="1370"/>
                    <a:pt x="584" y="1525"/>
                  </a:cubicBezTo>
                  <a:cubicBezTo>
                    <a:pt x="488" y="1501"/>
                    <a:pt x="393" y="1453"/>
                    <a:pt x="298" y="1382"/>
                  </a:cubicBezTo>
                  <a:cubicBezTo>
                    <a:pt x="143" y="1275"/>
                    <a:pt x="96" y="1096"/>
                    <a:pt x="155" y="905"/>
                  </a:cubicBezTo>
                  <a:cubicBezTo>
                    <a:pt x="227" y="715"/>
                    <a:pt x="393" y="548"/>
                    <a:pt x="548" y="548"/>
                  </a:cubicBezTo>
                  <a:cubicBezTo>
                    <a:pt x="584" y="548"/>
                    <a:pt x="619" y="560"/>
                    <a:pt x="643" y="572"/>
                  </a:cubicBezTo>
                  <a:cubicBezTo>
                    <a:pt x="649" y="578"/>
                    <a:pt x="658" y="581"/>
                    <a:pt x="667" y="581"/>
                  </a:cubicBezTo>
                  <a:cubicBezTo>
                    <a:pt x="676" y="581"/>
                    <a:pt x="685" y="578"/>
                    <a:pt x="691" y="572"/>
                  </a:cubicBezTo>
                  <a:cubicBezTo>
                    <a:pt x="703" y="572"/>
                    <a:pt x="715" y="548"/>
                    <a:pt x="715" y="536"/>
                  </a:cubicBezTo>
                  <a:cubicBezTo>
                    <a:pt x="715" y="536"/>
                    <a:pt x="679" y="310"/>
                    <a:pt x="786" y="191"/>
                  </a:cubicBezTo>
                  <a:cubicBezTo>
                    <a:pt x="836" y="134"/>
                    <a:pt x="903" y="107"/>
                    <a:pt x="989" y="107"/>
                  </a:cubicBezTo>
                  <a:cubicBezTo>
                    <a:pt x="1047" y="107"/>
                    <a:pt x="1114" y="119"/>
                    <a:pt x="1191" y="143"/>
                  </a:cubicBezTo>
                  <a:cubicBezTo>
                    <a:pt x="1262" y="179"/>
                    <a:pt x="1334" y="203"/>
                    <a:pt x="1381" y="251"/>
                  </a:cubicBezTo>
                  <a:cubicBezTo>
                    <a:pt x="1262" y="405"/>
                    <a:pt x="1227" y="620"/>
                    <a:pt x="1358" y="739"/>
                  </a:cubicBezTo>
                  <a:cubicBezTo>
                    <a:pt x="1393" y="763"/>
                    <a:pt x="1441" y="786"/>
                    <a:pt x="1477" y="786"/>
                  </a:cubicBezTo>
                  <a:cubicBezTo>
                    <a:pt x="1548" y="786"/>
                    <a:pt x="1608" y="739"/>
                    <a:pt x="1631" y="655"/>
                  </a:cubicBezTo>
                  <a:cubicBezTo>
                    <a:pt x="1679" y="536"/>
                    <a:pt x="1655" y="370"/>
                    <a:pt x="1501" y="239"/>
                  </a:cubicBezTo>
                  <a:cubicBezTo>
                    <a:pt x="1593" y="139"/>
                    <a:pt x="1703" y="90"/>
                    <a:pt x="1814" y="90"/>
                  </a:cubicBezTo>
                  <a:close/>
                  <a:moveTo>
                    <a:pt x="1810" y="1"/>
                  </a:moveTo>
                  <a:cubicBezTo>
                    <a:pt x="1679" y="1"/>
                    <a:pt x="1536" y="72"/>
                    <a:pt x="1441" y="179"/>
                  </a:cubicBezTo>
                  <a:cubicBezTo>
                    <a:pt x="1370" y="132"/>
                    <a:pt x="1298" y="96"/>
                    <a:pt x="1215" y="72"/>
                  </a:cubicBezTo>
                  <a:cubicBezTo>
                    <a:pt x="1125" y="39"/>
                    <a:pt x="1044" y="23"/>
                    <a:pt x="974" y="23"/>
                  </a:cubicBezTo>
                  <a:cubicBezTo>
                    <a:pt x="867" y="23"/>
                    <a:pt x="784" y="60"/>
                    <a:pt x="727" y="132"/>
                  </a:cubicBezTo>
                  <a:cubicBezTo>
                    <a:pt x="631" y="239"/>
                    <a:pt x="619" y="382"/>
                    <a:pt x="619" y="477"/>
                  </a:cubicBezTo>
                  <a:cubicBezTo>
                    <a:pt x="596" y="465"/>
                    <a:pt x="572" y="465"/>
                    <a:pt x="548" y="465"/>
                  </a:cubicBezTo>
                  <a:cubicBezTo>
                    <a:pt x="358" y="465"/>
                    <a:pt x="155" y="644"/>
                    <a:pt x="72" y="882"/>
                  </a:cubicBezTo>
                  <a:cubicBezTo>
                    <a:pt x="0" y="1108"/>
                    <a:pt x="60" y="1310"/>
                    <a:pt x="250" y="1453"/>
                  </a:cubicBezTo>
                  <a:cubicBezTo>
                    <a:pt x="369" y="1536"/>
                    <a:pt x="488" y="1584"/>
                    <a:pt x="596" y="1608"/>
                  </a:cubicBezTo>
                  <a:cubicBezTo>
                    <a:pt x="655" y="1798"/>
                    <a:pt x="810" y="1906"/>
                    <a:pt x="1024" y="1917"/>
                  </a:cubicBezTo>
                  <a:lnTo>
                    <a:pt x="1060" y="1917"/>
                  </a:lnTo>
                  <a:cubicBezTo>
                    <a:pt x="1358" y="1917"/>
                    <a:pt x="1584" y="1858"/>
                    <a:pt x="1727" y="1739"/>
                  </a:cubicBezTo>
                  <a:cubicBezTo>
                    <a:pt x="1751" y="1775"/>
                    <a:pt x="1786" y="1798"/>
                    <a:pt x="1810" y="1822"/>
                  </a:cubicBezTo>
                  <a:cubicBezTo>
                    <a:pt x="1870" y="1870"/>
                    <a:pt x="1953" y="1894"/>
                    <a:pt x="2036" y="1894"/>
                  </a:cubicBezTo>
                  <a:cubicBezTo>
                    <a:pt x="2310" y="1894"/>
                    <a:pt x="2679" y="1632"/>
                    <a:pt x="2810" y="1322"/>
                  </a:cubicBezTo>
                  <a:cubicBezTo>
                    <a:pt x="2894" y="1120"/>
                    <a:pt x="2870" y="929"/>
                    <a:pt x="2739" y="786"/>
                  </a:cubicBezTo>
                  <a:cubicBezTo>
                    <a:pt x="2644" y="691"/>
                    <a:pt x="2536" y="632"/>
                    <a:pt x="2417" y="632"/>
                  </a:cubicBezTo>
                  <a:cubicBezTo>
                    <a:pt x="2405" y="417"/>
                    <a:pt x="2286" y="215"/>
                    <a:pt x="2084" y="84"/>
                  </a:cubicBezTo>
                  <a:cubicBezTo>
                    <a:pt x="1989" y="36"/>
                    <a:pt x="1905" y="1"/>
                    <a:pt x="18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1827682" y="2701426"/>
              <a:ext cx="24983" cy="25322"/>
            </a:xfrm>
            <a:custGeom>
              <a:avLst/>
              <a:gdLst/>
              <a:ahLst/>
              <a:cxnLst/>
              <a:rect l="l" t="t" r="r" b="b"/>
              <a:pathLst>
                <a:path w="811" h="822" extrusionOk="0">
                  <a:moveTo>
                    <a:pt x="429" y="131"/>
                  </a:moveTo>
                  <a:cubicBezTo>
                    <a:pt x="441" y="155"/>
                    <a:pt x="453" y="203"/>
                    <a:pt x="453" y="227"/>
                  </a:cubicBezTo>
                  <a:cubicBezTo>
                    <a:pt x="477" y="310"/>
                    <a:pt x="489" y="322"/>
                    <a:pt x="489" y="334"/>
                  </a:cubicBezTo>
                  <a:cubicBezTo>
                    <a:pt x="501" y="358"/>
                    <a:pt x="525" y="358"/>
                    <a:pt x="596" y="393"/>
                  </a:cubicBezTo>
                  <a:cubicBezTo>
                    <a:pt x="620" y="393"/>
                    <a:pt x="656" y="417"/>
                    <a:pt x="691" y="429"/>
                  </a:cubicBezTo>
                  <a:cubicBezTo>
                    <a:pt x="644" y="441"/>
                    <a:pt x="584" y="465"/>
                    <a:pt x="525" y="489"/>
                  </a:cubicBezTo>
                  <a:cubicBezTo>
                    <a:pt x="513" y="489"/>
                    <a:pt x="501" y="500"/>
                    <a:pt x="501" y="512"/>
                  </a:cubicBezTo>
                  <a:cubicBezTo>
                    <a:pt x="465" y="584"/>
                    <a:pt x="429" y="655"/>
                    <a:pt x="406" y="703"/>
                  </a:cubicBezTo>
                  <a:cubicBezTo>
                    <a:pt x="382" y="655"/>
                    <a:pt x="370" y="572"/>
                    <a:pt x="346" y="500"/>
                  </a:cubicBezTo>
                  <a:cubicBezTo>
                    <a:pt x="346" y="477"/>
                    <a:pt x="334" y="465"/>
                    <a:pt x="310" y="465"/>
                  </a:cubicBezTo>
                  <a:cubicBezTo>
                    <a:pt x="251" y="453"/>
                    <a:pt x="167" y="441"/>
                    <a:pt x="120" y="429"/>
                  </a:cubicBezTo>
                  <a:cubicBezTo>
                    <a:pt x="167" y="393"/>
                    <a:pt x="263" y="358"/>
                    <a:pt x="334" y="322"/>
                  </a:cubicBezTo>
                  <a:cubicBezTo>
                    <a:pt x="346" y="322"/>
                    <a:pt x="346" y="310"/>
                    <a:pt x="358" y="298"/>
                  </a:cubicBezTo>
                  <a:cubicBezTo>
                    <a:pt x="382" y="239"/>
                    <a:pt x="406" y="167"/>
                    <a:pt x="429" y="131"/>
                  </a:cubicBezTo>
                  <a:close/>
                  <a:moveTo>
                    <a:pt x="441" y="0"/>
                  </a:moveTo>
                  <a:cubicBezTo>
                    <a:pt x="417" y="0"/>
                    <a:pt x="382" y="0"/>
                    <a:pt x="286" y="250"/>
                  </a:cubicBezTo>
                  <a:cubicBezTo>
                    <a:pt x="13" y="369"/>
                    <a:pt x="1" y="405"/>
                    <a:pt x="1" y="417"/>
                  </a:cubicBezTo>
                  <a:cubicBezTo>
                    <a:pt x="1" y="429"/>
                    <a:pt x="1" y="453"/>
                    <a:pt x="13" y="465"/>
                  </a:cubicBezTo>
                  <a:cubicBezTo>
                    <a:pt x="13" y="465"/>
                    <a:pt x="36" y="500"/>
                    <a:pt x="275" y="548"/>
                  </a:cubicBezTo>
                  <a:cubicBezTo>
                    <a:pt x="346" y="822"/>
                    <a:pt x="370" y="822"/>
                    <a:pt x="394" y="822"/>
                  </a:cubicBezTo>
                  <a:lnTo>
                    <a:pt x="406" y="822"/>
                  </a:lnTo>
                  <a:cubicBezTo>
                    <a:pt x="429" y="822"/>
                    <a:pt x="453" y="822"/>
                    <a:pt x="560" y="560"/>
                  </a:cubicBezTo>
                  <a:cubicBezTo>
                    <a:pt x="632" y="536"/>
                    <a:pt x="763" y="477"/>
                    <a:pt x="798" y="453"/>
                  </a:cubicBezTo>
                  <a:cubicBezTo>
                    <a:pt x="810" y="453"/>
                    <a:pt x="810" y="429"/>
                    <a:pt x="810" y="417"/>
                  </a:cubicBezTo>
                  <a:cubicBezTo>
                    <a:pt x="798" y="381"/>
                    <a:pt x="763" y="358"/>
                    <a:pt x="632" y="310"/>
                  </a:cubicBezTo>
                  <a:cubicBezTo>
                    <a:pt x="608" y="298"/>
                    <a:pt x="572" y="286"/>
                    <a:pt x="560" y="286"/>
                  </a:cubicBezTo>
                  <a:cubicBezTo>
                    <a:pt x="548" y="262"/>
                    <a:pt x="548" y="227"/>
                    <a:pt x="536" y="203"/>
                  </a:cubicBezTo>
                  <a:cubicBezTo>
                    <a:pt x="513" y="96"/>
                    <a:pt x="501" y="48"/>
                    <a:pt x="477" y="24"/>
                  </a:cubicBezTo>
                  <a:cubicBezTo>
                    <a:pt x="477" y="12"/>
                    <a:pt x="453" y="0"/>
                    <a:pt x="4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1929276" y="3009877"/>
              <a:ext cx="25353" cy="25353"/>
            </a:xfrm>
            <a:custGeom>
              <a:avLst/>
              <a:gdLst/>
              <a:ahLst/>
              <a:cxnLst/>
              <a:rect l="l" t="t" r="r" b="b"/>
              <a:pathLst>
                <a:path w="823" h="823" extrusionOk="0">
                  <a:moveTo>
                    <a:pt x="441" y="132"/>
                  </a:moveTo>
                  <a:cubicBezTo>
                    <a:pt x="441" y="167"/>
                    <a:pt x="453" y="203"/>
                    <a:pt x="465" y="227"/>
                  </a:cubicBezTo>
                  <a:cubicBezTo>
                    <a:pt x="477" y="310"/>
                    <a:pt x="489" y="334"/>
                    <a:pt x="501" y="346"/>
                  </a:cubicBezTo>
                  <a:cubicBezTo>
                    <a:pt x="513" y="358"/>
                    <a:pt x="525" y="370"/>
                    <a:pt x="608" y="393"/>
                  </a:cubicBezTo>
                  <a:cubicBezTo>
                    <a:pt x="632" y="405"/>
                    <a:pt x="667" y="417"/>
                    <a:pt x="691" y="429"/>
                  </a:cubicBezTo>
                  <a:cubicBezTo>
                    <a:pt x="644" y="441"/>
                    <a:pt x="584" y="465"/>
                    <a:pt x="525" y="489"/>
                  </a:cubicBezTo>
                  <a:cubicBezTo>
                    <a:pt x="513" y="489"/>
                    <a:pt x="501" y="501"/>
                    <a:pt x="501" y="513"/>
                  </a:cubicBezTo>
                  <a:cubicBezTo>
                    <a:pt x="477" y="572"/>
                    <a:pt x="441" y="655"/>
                    <a:pt x="406" y="703"/>
                  </a:cubicBezTo>
                  <a:cubicBezTo>
                    <a:pt x="394" y="655"/>
                    <a:pt x="370" y="572"/>
                    <a:pt x="358" y="501"/>
                  </a:cubicBezTo>
                  <a:cubicBezTo>
                    <a:pt x="346" y="489"/>
                    <a:pt x="334" y="465"/>
                    <a:pt x="322" y="465"/>
                  </a:cubicBezTo>
                  <a:cubicBezTo>
                    <a:pt x="251" y="453"/>
                    <a:pt x="167" y="441"/>
                    <a:pt x="120" y="429"/>
                  </a:cubicBezTo>
                  <a:cubicBezTo>
                    <a:pt x="179" y="393"/>
                    <a:pt x="263" y="358"/>
                    <a:pt x="334" y="334"/>
                  </a:cubicBezTo>
                  <a:cubicBezTo>
                    <a:pt x="346" y="322"/>
                    <a:pt x="358" y="322"/>
                    <a:pt x="358" y="310"/>
                  </a:cubicBezTo>
                  <a:cubicBezTo>
                    <a:pt x="382" y="251"/>
                    <a:pt x="417" y="179"/>
                    <a:pt x="441" y="132"/>
                  </a:cubicBezTo>
                  <a:close/>
                  <a:moveTo>
                    <a:pt x="441" y="1"/>
                  </a:moveTo>
                  <a:cubicBezTo>
                    <a:pt x="417" y="1"/>
                    <a:pt x="394" y="1"/>
                    <a:pt x="286" y="262"/>
                  </a:cubicBezTo>
                  <a:cubicBezTo>
                    <a:pt x="25" y="370"/>
                    <a:pt x="13" y="405"/>
                    <a:pt x="1" y="417"/>
                  </a:cubicBezTo>
                  <a:cubicBezTo>
                    <a:pt x="1" y="429"/>
                    <a:pt x="1" y="453"/>
                    <a:pt x="13" y="465"/>
                  </a:cubicBezTo>
                  <a:cubicBezTo>
                    <a:pt x="25" y="477"/>
                    <a:pt x="36" y="501"/>
                    <a:pt x="275" y="548"/>
                  </a:cubicBezTo>
                  <a:cubicBezTo>
                    <a:pt x="346" y="822"/>
                    <a:pt x="370" y="822"/>
                    <a:pt x="406" y="822"/>
                  </a:cubicBezTo>
                  <a:cubicBezTo>
                    <a:pt x="429" y="822"/>
                    <a:pt x="453" y="822"/>
                    <a:pt x="572" y="560"/>
                  </a:cubicBezTo>
                  <a:cubicBezTo>
                    <a:pt x="644" y="536"/>
                    <a:pt x="775" y="489"/>
                    <a:pt x="798" y="465"/>
                  </a:cubicBezTo>
                  <a:cubicBezTo>
                    <a:pt x="810" y="453"/>
                    <a:pt x="822" y="429"/>
                    <a:pt x="822" y="417"/>
                  </a:cubicBezTo>
                  <a:cubicBezTo>
                    <a:pt x="810" y="382"/>
                    <a:pt x="775" y="358"/>
                    <a:pt x="632" y="310"/>
                  </a:cubicBezTo>
                  <a:cubicBezTo>
                    <a:pt x="608" y="298"/>
                    <a:pt x="584" y="286"/>
                    <a:pt x="560" y="286"/>
                  </a:cubicBezTo>
                  <a:cubicBezTo>
                    <a:pt x="560" y="274"/>
                    <a:pt x="548" y="239"/>
                    <a:pt x="548" y="203"/>
                  </a:cubicBezTo>
                  <a:cubicBezTo>
                    <a:pt x="525" y="108"/>
                    <a:pt x="501" y="48"/>
                    <a:pt x="489" y="24"/>
                  </a:cubicBezTo>
                  <a:cubicBezTo>
                    <a:pt x="477" y="12"/>
                    <a:pt x="465" y="1"/>
                    <a:pt x="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2280638" y="2979072"/>
              <a:ext cx="24983" cy="25322"/>
            </a:xfrm>
            <a:custGeom>
              <a:avLst/>
              <a:gdLst/>
              <a:ahLst/>
              <a:cxnLst/>
              <a:rect l="l" t="t" r="r" b="b"/>
              <a:pathLst>
                <a:path w="811" h="822" extrusionOk="0">
                  <a:moveTo>
                    <a:pt x="430" y="131"/>
                  </a:moveTo>
                  <a:cubicBezTo>
                    <a:pt x="441" y="167"/>
                    <a:pt x="441" y="203"/>
                    <a:pt x="453" y="227"/>
                  </a:cubicBezTo>
                  <a:cubicBezTo>
                    <a:pt x="477" y="310"/>
                    <a:pt x="477" y="322"/>
                    <a:pt x="489" y="334"/>
                  </a:cubicBezTo>
                  <a:cubicBezTo>
                    <a:pt x="501" y="358"/>
                    <a:pt x="513" y="358"/>
                    <a:pt x="596" y="393"/>
                  </a:cubicBezTo>
                  <a:cubicBezTo>
                    <a:pt x="620" y="393"/>
                    <a:pt x="656" y="405"/>
                    <a:pt x="680" y="417"/>
                  </a:cubicBezTo>
                  <a:cubicBezTo>
                    <a:pt x="644" y="441"/>
                    <a:pt x="572" y="465"/>
                    <a:pt x="513" y="489"/>
                  </a:cubicBezTo>
                  <a:cubicBezTo>
                    <a:pt x="501" y="489"/>
                    <a:pt x="501" y="500"/>
                    <a:pt x="489" y="512"/>
                  </a:cubicBezTo>
                  <a:cubicBezTo>
                    <a:pt x="465" y="572"/>
                    <a:pt x="430" y="655"/>
                    <a:pt x="406" y="703"/>
                  </a:cubicBezTo>
                  <a:cubicBezTo>
                    <a:pt x="382" y="643"/>
                    <a:pt x="358" y="572"/>
                    <a:pt x="346" y="500"/>
                  </a:cubicBezTo>
                  <a:cubicBezTo>
                    <a:pt x="334" y="477"/>
                    <a:pt x="322" y="465"/>
                    <a:pt x="310" y="465"/>
                  </a:cubicBezTo>
                  <a:cubicBezTo>
                    <a:pt x="239" y="453"/>
                    <a:pt x="168" y="441"/>
                    <a:pt x="120" y="417"/>
                  </a:cubicBezTo>
                  <a:cubicBezTo>
                    <a:pt x="168" y="393"/>
                    <a:pt x="251" y="358"/>
                    <a:pt x="334" y="334"/>
                  </a:cubicBezTo>
                  <a:cubicBezTo>
                    <a:pt x="346" y="322"/>
                    <a:pt x="346" y="310"/>
                    <a:pt x="358" y="310"/>
                  </a:cubicBezTo>
                  <a:cubicBezTo>
                    <a:pt x="370" y="239"/>
                    <a:pt x="406" y="179"/>
                    <a:pt x="430" y="131"/>
                  </a:cubicBezTo>
                  <a:close/>
                  <a:moveTo>
                    <a:pt x="441" y="0"/>
                  </a:moveTo>
                  <a:cubicBezTo>
                    <a:pt x="418" y="0"/>
                    <a:pt x="382" y="0"/>
                    <a:pt x="287" y="250"/>
                  </a:cubicBezTo>
                  <a:cubicBezTo>
                    <a:pt x="13" y="370"/>
                    <a:pt x="1" y="393"/>
                    <a:pt x="1" y="417"/>
                  </a:cubicBezTo>
                  <a:cubicBezTo>
                    <a:pt x="1" y="429"/>
                    <a:pt x="1" y="453"/>
                    <a:pt x="1" y="453"/>
                  </a:cubicBezTo>
                  <a:cubicBezTo>
                    <a:pt x="13" y="465"/>
                    <a:pt x="37" y="500"/>
                    <a:pt x="263" y="536"/>
                  </a:cubicBezTo>
                  <a:cubicBezTo>
                    <a:pt x="334" y="822"/>
                    <a:pt x="370" y="822"/>
                    <a:pt x="394" y="822"/>
                  </a:cubicBezTo>
                  <a:cubicBezTo>
                    <a:pt x="418" y="822"/>
                    <a:pt x="441" y="810"/>
                    <a:pt x="561" y="560"/>
                  </a:cubicBezTo>
                  <a:cubicBezTo>
                    <a:pt x="632" y="536"/>
                    <a:pt x="763" y="477"/>
                    <a:pt x="799" y="453"/>
                  </a:cubicBezTo>
                  <a:cubicBezTo>
                    <a:pt x="811" y="441"/>
                    <a:pt x="811" y="429"/>
                    <a:pt x="811" y="417"/>
                  </a:cubicBezTo>
                  <a:cubicBezTo>
                    <a:pt x="799" y="381"/>
                    <a:pt x="763" y="358"/>
                    <a:pt x="620" y="310"/>
                  </a:cubicBezTo>
                  <a:cubicBezTo>
                    <a:pt x="596" y="298"/>
                    <a:pt x="572" y="286"/>
                    <a:pt x="561" y="286"/>
                  </a:cubicBezTo>
                  <a:cubicBezTo>
                    <a:pt x="549" y="262"/>
                    <a:pt x="549" y="227"/>
                    <a:pt x="537" y="203"/>
                  </a:cubicBezTo>
                  <a:cubicBezTo>
                    <a:pt x="513" y="96"/>
                    <a:pt x="489" y="36"/>
                    <a:pt x="477" y="24"/>
                  </a:cubicBezTo>
                  <a:cubicBezTo>
                    <a:pt x="465" y="12"/>
                    <a:pt x="453" y="0"/>
                    <a:pt x="4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2092512" y="3168338"/>
              <a:ext cx="25322" cy="24952"/>
            </a:xfrm>
            <a:custGeom>
              <a:avLst/>
              <a:gdLst/>
              <a:ahLst/>
              <a:cxnLst/>
              <a:rect l="l" t="t" r="r" b="b"/>
              <a:pathLst>
                <a:path w="822" h="810" extrusionOk="0">
                  <a:moveTo>
                    <a:pt x="429" y="119"/>
                  </a:moveTo>
                  <a:cubicBezTo>
                    <a:pt x="441" y="155"/>
                    <a:pt x="452" y="191"/>
                    <a:pt x="452" y="214"/>
                  </a:cubicBezTo>
                  <a:cubicBezTo>
                    <a:pt x="476" y="298"/>
                    <a:pt x="488" y="321"/>
                    <a:pt x="500" y="333"/>
                  </a:cubicBezTo>
                  <a:cubicBezTo>
                    <a:pt x="512" y="345"/>
                    <a:pt x="524" y="357"/>
                    <a:pt x="607" y="381"/>
                  </a:cubicBezTo>
                  <a:cubicBezTo>
                    <a:pt x="631" y="393"/>
                    <a:pt x="667" y="405"/>
                    <a:pt x="691" y="417"/>
                  </a:cubicBezTo>
                  <a:cubicBezTo>
                    <a:pt x="643" y="441"/>
                    <a:pt x="583" y="464"/>
                    <a:pt x="524" y="476"/>
                  </a:cubicBezTo>
                  <a:cubicBezTo>
                    <a:pt x="512" y="488"/>
                    <a:pt x="500" y="488"/>
                    <a:pt x="500" y="500"/>
                  </a:cubicBezTo>
                  <a:cubicBezTo>
                    <a:pt x="464" y="572"/>
                    <a:pt x="429" y="643"/>
                    <a:pt x="405" y="691"/>
                  </a:cubicBezTo>
                  <a:cubicBezTo>
                    <a:pt x="393" y="643"/>
                    <a:pt x="369" y="560"/>
                    <a:pt x="345" y="488"/>
                  </a:cubicBezTo>
                  <a:cubicBezTo>
                    <a:pt x="345" y="476"/>
                    <a:pt x="333" y="464"/>
                    <a:pt x="321" y="452"/>
                  </a:cubicBezTo>
                  <a:cubicBezTo>
                    <a:pt x="250" y="441"/>
                    <a:pt x="167" y="429"/>
                    <a:pt x="119" y="417"/>
                  </a:cubicBezTo>
                  <a:cubicBezTo>
                    <a:pt x="179" y="393"/>
                    <a:pt x="262" y="345"/>
                    <a:pt x="333" y="321"/>
                  </a:cubicBezTo>
                  <a:cubicBezTo>
                    <a:pt x="345" y="321"/>
                    <a:pt x="357" y="310"/>
                    <a:pt x="357" y="298"/>
                  </a:cubicBezTo>
                  <a:cubicBezTo>
                    <a:pt x="381" y="238"/>
                    <a:pt x="417" y="167"/>
                    <a:pt x="429" y="119"/>
                  </a:cubicBezTo>
                  <a:close/>
                  <a:moveTo>
                    <a:pt x="441" y="0"/>
                  </a:moveTo>
                  <a:cubicBezTo>
                    <a:pt x="417" y="0"/>
                    <a:pt x="381" y="0"/>
                    <a:pt x="286" y="250"/>
                  </a:cubicBezTo>
                  <a:cubicBezTo>
                    <a:pt x="24" y="357"/>
                    <a:pt x="12" y="393"/>
                    <a:pt x="0" y="405"/>
                  </a:cubicBezTo>
                  <a:cubicBezTo>
                    <a:pt x="0" y="429"/>
                    <a:pt x="0" y="441"/>
                    <a:pt x="12" y="452"/>
                  </a:cubicBezTo>
                  <a:cubicBezTo>
                    <a:pt x="12" y="464"/>
                    <a:pt x="36" y="488"/>
                    <a:pt x="274" y="536"/>
                  </a:cubicBezTo>
                  <a:cubicBezTo>
                    <a:pt x="345" y="810"/>
                    <a:pt x="369" y="810"/>
                    <a:pt x="405" y="810"/>
                  </a:cubicBezTo>
                  <a:cubicBezTo>
                    <a:pt x="429" y="810"/>
                    <a:pt x="452" y="810"/>
                    <a:pt x="572" y="548"/>
                  </a:cubicBezTo>
                  <a:cubicBezTo>
                    <a:pt x="643" y="524"/>
                    <a:pt x="774" y="476"/>
                    <a:pt x="798" y="452"/>
                  </a:cubicBezTo>
                  <a:cubicBezTo>
                    <a:pt x="810" y="441"/>
                    <a:pt x="822" y="417"/>
                    <a:pt x="810" y="405"/>
                  </a:cubicBezTo>
                  <a:cubicBezTo>
                    <a:pt x="810" y="369"/>
                    <a:pt x="774" y="357"/>
                    <a:pt x="631" y="298"/>
                  </a:cubicBezTo>
                  <a:cubicBezTo>
                    <a:pt x="607" y="298"/>
                    <a:pt x="572" y="286"/>
                    <a:pt x="560" y="274"/>
                  </a:cubicBezTo>
                  <a:cubicBezTo>
                    <a:pt x="560" y="262"/>
                    <a:pt x="548" y="226"/>
                    <a:pt x="536" y="191"/>
                  </a:cubicBezTo>
                  <a:cubicBezTo>
                    <a:pt x="512" y="95"/>
                    <a:pt x="500" y="36"/>
                    <a:pt x="488" y="12"/>
                  </a:cubicBezTo>
                  <a:cubicBezTo>
                    <a:pt x="476" y="0"/>
                    <a:pt x="452" y="0"/>
                    <a:pt x="4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2213884" y="3005841"/>
              <a:ext cx="18391" cy="18729"/>
            </a:xfrm>
            <a:custGeom>
              <a:avLst/>
              <a:gdLst/>
              <a:ahLst/>
              <a:cxnLst/>
              <a:rect l="l" t="t" r="r" b="b"/>
              <a:pathLst>
                <a:path w="597" h="608" extrusionOk="0">
                  <a:moveTo>
                    <a:pt x="299" y="84"/>
                  </a:moveTo>
                  <a:cubicBezTo>
                    <a:pt x="358" y="84"/>
                    <a:pt x="406" y="108"/>
                    <a:pt x="453" y="143"/>
                  </a:cubicBezTo>
                  <a:cubicBezTo>
                    <a:pt x="501" y="191"/>
                    <a:pt x="513" y="239"/>
                    <a:pt x="513" y="298"/>
                  </a:cubicBezTo>
                  <a:cubicBezTo>
                    <a:pt x="513" y="417"/>
                    <a:pt x="418" y="524"/>
                    <a:pt x="299" y="524"/>
                  </a:cubicBezTo>
                  <a:cubicBezTo>
                    <a:pt x="239" y="524"/>
                    <a:pt x="180" y="501"/>
                    <a:pt x="144" y="453"/>
                  </a:cubicBezTo>
                  <a:cubicBezTo>
                    <a:pt x="96" y="417"/>
                    <a:pt x="84" y="358"/>
                    <a:pt x="84" y="298"/>
                  </a:cubicBezTo>
                  <a:cubicBezTo>
                    <a:pt x="84" y="179"/>
                    <a:pt x="180" y="84"/>
                    <a:pt x="299" y="84"/>
                  </a:cubicBezTo>
                  <a:close/>
                  <a:moveTo>
                    <a:pt x="299" y="1"/>
                  </a:moveTo>
                  <a:cubicBezTo>
                    <a:pt x="132" y="1"/>
                    <a:pt x="1" y="132"/>
                    <a:pt x="1" y="298"/>
                  </a:cubicBezTo>
                  <a:cubicBezTo>
                    <a:pt x="1" y="382"/>
                    <a:pt x="25" y="453"/>
                    <a:pt x="84" y="513"/>
                  </a:cubicBezTo>
                  <a:cubicBezTo>
                    <a:pt x="144" y="572"/>
                    <a:pt x="215" y="608"/>
                    <a:pt x="299" y="608"/>
                  </a:cubicBezTo>
                  <a:cubicBezTo>
                    <a:pt x="465" y="608"/>
                    <a:pt x="596" y="465"/>
                    <a:pt x="596" y="298"/>
                  </a:cubicBezTo>
                  <a:cubicBezTo>
                    <a:pt x="596" y="227"/>
                    <a:pt x="572" y="143"/>
                    <a:pt x="513" y="84"/>
                  </a:cubicBezTo>
                  <a:cubicBezTo>
                    <a:pt x="453" y="36"/>
                    <a:pt x="382" y="1"/>
                    <a:pt x="29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2150456" y="2660332"/>
              <a:ext cx="18729" cy="18391"/>
            </a:xfrm>
            <a:custGeom>
              <a:avLst/>
              <a:gdLst/>
              <a:ahLst/>
              <a:cxnLst/>
              <a:rect l="l" t="t" r="r" b="b"/>
              <a:pathLst>
                <a:path w="608" h="597" extrusionOk="0">
                  <a:moveTo>
                    <a:pt x="310" y="84"/>
                  </a:moveTo>
                  <a:cubicBezTo>
                    <a:pt x="429" y="84"/>
                    <a:pt x="524" y="179"/>
                    <a:pt x="524" y="299"/>
                  </a:cubicBezTo>
                  <a:cubicBezTo>
                    <a:pt x="524" y="418"/>
                    <a:pt x="429" y="513"/>
                    <a:pt x="310" y="513"/>
                  </a:cubicBezTo>
                  <a:cubicBezTo>
                    <a:pt x="250" y="513"/>
                    <a:pt x="191" y="489"/>
                    <a:pt x="155" y="453"/>
                  </a:cubicBezTo>
                  <a:cubicBezTo>
                    <a:pt x="107" y="406"/>
                    <a:pt x="84" y="358"/>
                    <a:pt x="84" y="299"/>
                  </a:cubicBezTo>
                  <a:cubicBezTo>
                    <a:pt x="84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3" y="1"/>
                    <a:pt x="0" y="132"/>
                    <a:pt x="0" y="299"/>
                  </a:cubicBezTo>
                  <a:cubicBezTo>
                    <a:pt x="0" y="382"/>
                    <a:pt x="36" y="453"/>
                    <a:pt x="95" y="513"/>
                  </a:cubicBezTo>
                  <a:cubicBezTo>
                    <a:pt x="143" y="560"/>
                    <a:pt x="226" y="596"/>
                    <a:pt x="310" y="596"/>
                  </a:cubicBezTo>
                  <a:cubicBezTo>
                    <a:pt x="476" y="596"/>
                    <a:pt x="607" y="465"/>
                    <a:pt x="607" y="299"/>
                  </a:cubicBezTo>
                  <a:cubicBezTo>
                    <a:pt x="607" y="132"/>
                    <a:pt x="476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1768998" y="2787249"/>
              <a:ext cx="18729" cy="18729"/>
            </a:xfrm>
            <a:custGeom>
              <a:avLst/>
              <a:gdLst/>
              <a:ahLst/>
              <a:cxnLst/>
              <a:rect l="l" t="t" r="r" b="b"/>
              <a:pathLst>
                <a:path w="608" h="608" extrusionOk="0">
                  <a:moveTo>
                    <a:pt x="310" y="96"/>
                  </a:moveTo>
                  <a:cubicBezTo>
                    <a:pt x="370" y="96"/>
                    <a:pt x="417" y="108"/>
                    <a:pt x="465" y="155"/>
                  </a:cubicBezTo>
                  <a:cubicBezTo>
                    <a:pt x="501" y="191"/>
                    <a:pt x="525" y="250"/>
                    <a:pt x="525" y="310"/>
                  </a:cubicBezTo>
                  <a:cubicBezTo>
                    <a:pt x="525" y="429"/>
                    <a:pt x="429" y="524"/>
                    <a:pt x="310" y="524"/>
                  </a:cubicBezTo>
                  <a:cubicBezTo>
                    <a:pt x="251" y="524"/>
                    <a:pt x="191" y="501"/>
                    <a:pt x="155" y="465"/>
                  </a:cubicBezTo>
                  <a:cubicBezTo>
                    <a:pt x="108" y="417"/>
                    <a:pt x="84" y="370"/>
                    <a:pt x="84" y="310"/>
                  </a:cubicBezTo>
                  <a:cubicBezTo>
                    <a:pt x="84" y="191"/>
                    <a:pt x="191" y="96"/>
                    <a:pt x="310" y="96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5"/>
                    <a:pt x="96" y="524"/>
                  </a:cubicBezTo>
                  <a:cubicBezTo>
                    <a:pt x="144" y="584"/>
                    <a:pt x="227" y="608"/>
                    <a:pt x="310" y="608"/>
                  </a:cubicBezTo>
                  <a:cubicBezTo>
                    <a:pt x="477" y="608"/>
                    <a:pt x="608" y="477"/>
                    <a:pt x="608" y="310"/>
                  </a:cubicBezTo>
                  <a:cubicBezTo>
                    <a:pt x="608" y="227"/>
                    <a:pt x="572" y="155"/>
                    <a:pt x="525" y="96"/>
                  </a:cubicBezTo>
                  <a:cubicBezTo>
                    <a:pt x="465" y="36"/>
                    <a:pt x="382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2187484" y="3171634"/>
              <a:ext cx="18729" cy="18360"/>
            </a:xfrm>
            <a:custGeom>
              <a:avLst/>
              <a:gdLst/>
              <a:ahLst/>
              <a:cxnLst/>
              <a:rect l="l" t="t" r="r" b="b"/>
              <a:pathLst>
                <a:path w="608" h="596" extrusionOk="0">
                  <a:moveTo>
                    <a:pt x="310" y="84"/>
                  </a:moveTo>
                  <a:cubicBezTo>
                    <a:pt x="370" y="84"/>
                    <a:pt x="417" y="107"/>
                    <a:pt x="453" y="143"/>
                  </a:cubicBezTo>
                  <a:cubicBezTo>
                    <a:pt x="501" y="191"/>
                    <a:pt x="525" y="238"/>
                    <a:pt x="525" y="298"/>
                  </a:cubicBezTo>
                  <a:cubicBezTo>
                    <a:pt x="525" y="417"/>
                    <a:pt x="429" y="512"/>
                    <a:pt x="298" y="512"/>
                  </a:cubicBezTo>
                  <a:cubicBezTo>
                    <a:pt x="179" y="512"/>
                    <a:pt x="84" y="417"/>
                    <a:pt x="84" y="298"/>
                  </a:cubicBezTo>
                  <a:cubicBezTo>
                    <a:pt x="84" y="179"/>
                    <a:pt x="179" y="84"/>
                    <a:pt x="310" y="84"/>
                  </a:cubicBezTo>
                  <a:close/>
                  <a:moveTo>
                    <a:pt x="310" y="0"/>
                  </a:moveTo>
                  <a:cubicBezTo>
                    <a:pt x="144" y="0"/>
                    <a:pt x="1" y="131"/>
                    <a:pt x="1" y="298"/>
                  </a:cubicBezTo>
                  <a:cubicBezTo>
                    <a:pt x="1" y="465"/>
                    <a:pt x="132" y="595"/>
                    <a:pt x="310" y="595"/>
                  </a:cubicBezTo>
                  <a:cubicBezTo>
                    <a:pt x="465" y="595"/>
                    <a:pt x="608" y="465"/>
                    <a:pt x="608" y="298"/>
                  </a:cubicBezTo>
                  <a:cubicBezTo>
                    <a:pt x="608" y="214"/>
                    <a:pt x="572" y="143"/>
                    <a:pt x="525" y="84"/>
                  </a:cubicBezTo>
                  <a:cubicBezTo>
                    <a:pt x="465" y="24"/>
                    <a:pt x="382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1831717" y="2980889"/>
              <a:ext cx="18729" cy="18760"/>
            </a:xfrm>
            <a:custGeom>
              <a:avLst/>
              <a:gdLst/>
              <a:ahLst/>
              <a:cxnLst/>
              <a:rect l="l" t="t" r="r" b="b"/>
              <a:pathLst>
                <a:path w="608" h="609" extrusionOk="0">
                  <a:moveTo>
                    <a:pt x="310" y="84"/>
                  </a:moveTo>
                  <a:cubicBezTo>
                    <a:pt x="370" y="84"/>
                    <a:pt x="417" y="108"/>
                    <a:pt x="465" y="156"/>
                  </a:cubicBezTo>
                  <a:cubicBezTo>
                    <a:pt x="501" y="191"/>
                    <a:pt x="525" y="251"/>
                    <a:pt x="525" y="311"/>
                  </a:cubicBezTo>
                  <a:cubicBezTo>
                    <a:pt x="525" y="430"/>
                    <a:pt x="429" y="525"/>
                    <a:pt x="310" y="525"/>
                  </a:cubicBezTo>
                  <a:cubicBezTo>
                    <a:pt x="191" y="525"/>
                    <a:pt x="84" y="418"/>
                    <a:pt x="84" y="299"/>
                  </a:cubicBezTo>
                  <a:cubicBezTo>
                    <a:pt x="84" y="180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32"/>
                    <a:pt x="1" y="299"/>
                  </a:cubicBezTo>
                  <a:cubicBezTo>
                    <a:pt x="1" y="465"/>
                    <a:pt x="144" y="608"/>
                    <a:pt x="310" y="608"/>
                  </a:cubicBezTo>
                  <a:cubicBezTo>
                    <a:pt x="477" y="608"/>
                    <a:pt x="608" y="477"/>
                    <a:pt x="608" y="311"/>
                  </a:cubicBezTo>
                  <a:cubicBezTo>
                    <a:pt x="608" y="227"/>
                    <a:pt x="584" y="144"/>
                    <a:pt x="525" y="96"/>
                  </a:cubicBezTo>
                  <a:cubicBezTo>
                    <a:pt x="465" y="37"/>
                    <a:pt x="394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2246537" y="2682358"/>
              <a:ext cx="54309" cy="42203"/>
            </a:xfrm>
            <a:custGeom>
              <a:avLst/>
              <a:gdLst/>
              <a:ahLst/>
              <a:cxnLst/>
              <a:rect l="l" t="t" r="r" b="b"/>
              <a:pathLst>
                <a:path w="1763" h="1370" extrusionOk="0">
                  <a:moveTo>
                    <a:pt x="144" y="84"/>
                  </a:moveTo>
                  <a:cubicBezTo>
                    <a:pt x="394" y="84"/>
                    <a:pt x="1072" y="203"/>
                    <a:pt x="1441" y="298"/>
                  </a:cubicBezTo>
                  <a:cubicBezTo>
                    <a:pt x="1072" y="310"/>
                    <a:pt x="441" y="357"/>
                    <a:pt x="322" y="369"/>
                  </a:cubicBezTo>
                  <a:cubicBezTo>
                    <a:pt x="215" y="274"/>
                    <a:pt x="120" y="143"/>
                    <a:pt x="96" y="84"/>
                  </a:cubicBezTo>
                  <a:close/>
                  <a:moveTo>
                    <a:pt x="1560" y="441"/>
                  </a:moveTo>
                  <a:lnTo>
                    <a:pt x="1560" y="441"/>
                  </a:lnTo>
                  <a:cubicBezTo>
                    <a:pt x="1275" y="691"/>
                    <a:pt x="548" y="1203"/>
                    <a:pt x="394" y="1274"/>
                  </a:cubicBezTo>
                  <a:cubicBezTo>
                    <a:pt x="382" y="1191"/>
                    <a:pt x="429" y="953"/>
                    <a:pt x="489" y="727"/>
                  </a:cubicBezTo>
                  <a:cubicBezTo>
                    <a:pt x="1072" y="584"/>
                    <a:pt x="1394" y="500"/>
                    <a:pt x="1560" y="441"/>
                  </a:cubicBezTo>
                  <a:close/>
                  <a:moveTo>
                    <a:pt x="144" y="0"/>
                  </a:moveTo>
                  <a:cubicBezTo>
                    <a:pt x="96" y="0"/>
                    <a:pt x="13" y="0"/>
                    <a:pt x="13" y="60"/>
                  </a:cubicBezTo>
                  <a:cubicBezTo>
                    <a:pt x="1" y="179"/>
                    <a:pt x="227" y="393"/>
                    <a:pt x="274" y="441"/>
                  </a:cubicBezTo>
                  <a:cubicBezTo>
                    <a:pt x="286" y="453"/>
                    <a:pt x="298" y="453"/>
                    <a:pt x="310" y="453"/>
                  </a:cubicBezTo>
                  <a:cubicBezTo>
                    <a:pt x="322" y="453"/>
                    <a:pt x="1120" y="393"/>
                    <a:pt x="1513" y="369"/>
                  </a:cubicBezTo>
                  <a:lnTo>
                    <a:pt x="1513" y="369"/>
                  </a:lnTo>
                  <a:cubicBezTo>
                    <a:pt x="1251" y="453"/>
                    <a:pt x="775" y="572"/>
                    <a:pt x="441" y="655"/>
                  </a:cubicBezTo>
                  <a:cubicBezTo>
                    <a:pt x="429" y="655"/>
                    <a:pt x="417" y="667"/>
                    <a:pt x="417" y="679"/>
                  </a:cubicBezTo>
                  <a:cubicBezTo>
                    <a:pt x="251" y="1310"/>
                    <a:pt x="322" y="1346"/>
                    <a:pt x="358" y="1358"/>
                  </a:cubicBezTo>
                  <a:cubicBezTo>
                    <a:pt x="358" y="1358"/>
                    <a:pt x="370" y="1369"/>
                    <a:pt x="370" y="1369"/>
                  </a:cubicBezTo>
                  <a:cubicBezTo>
                    <a:pt x="501" y="1369"/>
                    <a:pt x="1632" y="524"/>
                    <a:pt x="1739" y="393"/>
                  </a:cubicBezTo>
                  <a:cubicBezTo>
                    <a:pt x="1751" y="381"/>
                    <a:pt x="1763" y="357"/>
                    <a:pt x="1763" y="334"/>
                  </a:cubicBezTo>
                  <a:cubicBezTo>
                    <a:pt x="1763" y="334"/>
                    <a:pt x="1763" y="322"/>
                    <a:pt x="1751" y="322"/>
                  </a:cubicBezTo>
                  <a:cubicBezTo>
                    <a:pt x="1751" y="322"/>
                    <a:pt x="1751" y="310"/>
                    <a:pt x="1751" y="310"/>
                  </a:cubicBezTo>
                  <a:lnTo>
                    <a:pt x="1739" y="310"/>
                  </a:lnTo>
                  <a:cubicBezTo>
                    <a:pt x="1739" y="298"/>
                    <a:pt x="1739" y="298"/>
                    <a:pt x="1739" y="298"/>
                  </a:cubicBezTo>
                  <a:cubicBezTo>
                    <a:pt x="1572" y="203"/>
                    <a:pt x="429" y="0"/>
                    <a:pt x="1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2248755" y="2693941"/>
              <a:ext cx="11768" cy="19623"/>
            </a:xfrm>
            <a:custGeom>
              <a:avLst/>
              <a:gdLst/>
              <a:ahLst/>
              <a:cxnLst/>
              <a:rect l="l" t="t" r="r" b="b"/>
              <a:pathLst>
                <a:path w="382" h="637" extrusionOk="0">
                  <a:moveTo>
                    <a:pt x="231" y="1"/>
                  </a:moveTo>
                  <a:cubicBezTo>
                    <a:pt x="214" y="1"/>
                    <a:pt x="199" y="12"/>
                    <a:pt x="191" y="29"/>
                  </a:cubicBezTo>
                  <a:cubicBezTo>
                    <a:pt x="60" y="362"/>
                    <a:pt x="0" y="541"/>
                    <a:pt x="24" y="589"/>
                  </a:cubicBezTo>
                  <a:cubicBezTo>
                    <a:pt x="24" y="601"/>
                    <a:pt x="36" y="624"/>
                    <a:pt x="60" y="624"/>
                  </a:cubicBezTo>
                  <a:cubicBezTo>
                    <a:pt x="72" y="636"/>
                    <a:pt x="83" y="636"/>
                    <a:pt x="95" y="636"/>
                  </a:cubicBezTo>
                  <a:cubicBezTo>
                    <a:pt x="167" y="636"/>
                    <a:pt x="298" y="577"/>
                    <a:pt x="345" y="553"/>
                  </a:cubicBezTo>
                  <a:cubicBezTo>
                    <a:pt x="369" y="553"/>
                    <a:pt x="381" y="529"/>
                    <a:pt x="369" y="505"/>
                  </a:cubicBezTo>
                  <a:cubicBezTo>
                    <a:pt x="360" y="488"/>
                    <a:pt x="345" y="477"/>
                    <a:pt x="333" y="477"/>
                  </a:cubicBezTo>
                  <a:cubicBezTo>
                    <a:pt x="329" y="477"/>
                    <a:pt x="325" y="478"/>
                    <a:pt x="322" y="482"/>
                  </a:cubicBezTo>
                  <a:cubicBezTo>
                    <a:pt x="226" y="517"/>
                    <a:pt x="131" y="553"/>
                    <a:pt x="95" y="553"/>
                  </a:cubicBezTo>
                  <a:cubicBezTo>
                    <a:pt x="107" y="482"/>
                    <a:pt x="191" y="255"/>
                    <a:pt x="274" y="65"/>
                  </a:cubicBezTo>
                  <a:cubicBezTo>
                    <a:pt x="274" y="41"/>
                    <a:pt x="262" y="17"/>
                    <a:pt x="250" y="5"/>
                  </a:cubicBezTo>
                  <a:cubicBezTo>
                    <a:pt x="244" y="2"/>
                    <a:pt x="237" y="1"/>
                    <a:pt x="2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1936978" y="3057193"/>
              <a:ext cx="117028" cy="173863"/>
            </a:xfrm>
            <a:custGeom>
              <a:avLst/>
              <a:gdLst/>
              <a:ahLst/>
              <a:cxnLst/>
              <a:rect l="l" t="t" r="r" b="b"/>
              <a:pathLst>
                <a:path w="3799" h="5644" extrusionOk="0">
                  <a:moveTo>
                    <a:pt x="2751" y="0"/>
                  </a:moveTo>
                  <a:lnTo>
                    <a:pt x="1" y="239"/>
                  </a:lnTo>
                  <a:lnTo>
                    <a:pt x="501" y="5644"/>
                  </a:lnTo>
                  <a:lnTo>
                    <a:pt x="1465" y="5418"/>
                  </a:lnTo>
                  <a:lnTo>
                    <a:pt x="1418" y="1548"/>
                  </a:lnTo>
                  <a:lnTo>
                    <a:pt x="3799" y="1882"/>
                  </a:lnTo>
                  <a:lnTo>
                    <a:pt x="2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1990886" y="3052942"/>
              <a:ext cx="92846" cy="65769"/>
            </a:xfrm>
            <a:custGeom>
              <a:avLst/>
              <a:gdLst/>
              <a:ahLst/>
              <a:cxnLst/>
              <a:rect l="l" t="t" r="r" b="b"/>
              <a:pathLst>
                <a:path w="3014" h="2135" extrusionOk="0">
                  <a:moveTo>
                    <a:pt x="1531" y="1"/>
                  </a:moveTo>
                  <a:cubicBezTo>
                    <a:pt x="930" y="1"/>
                    <a:pt x="1" y="31"/>
                    <a:pt x="1" y="31"/>
                  </a:cubicBezTo>
                  <a:cubicBezTo>
                    <a:pt x="1" y="31"/>
                    <a:pt x="37" y="2067"/>
                    <a:pt x="72" y="2127"/>
                  </a:cubicBezTo>
                  <a:cubicBezTo>
                    <a:pt x="77" y="2132"/>
                    <a:pt x="103" y="2135"/>
                    <a:pt x="148" y="2135"/>
                  </a:cubicBezTo>
                  <a:cubicBezTo>
                    <a:pt x="600" y="2135"/>
                    <a:pt x="2900" y="1885"/>
                    <a:pt x="2954" y="1853"/>
                  </a:cubicBezTo>
                  <a:cubicBezTo>
                    <a:pt x="3013" y="1817"/>
                    <a:pt x="2216" y="55"/>
                    <a:pt x="2013" y="19"/>
                  </a:cubicBezTo>
                  <a:cubicBezTo>
                    <a:pt x="1959" y="6"/>
                    <a:pt x="1771" y="1"/>
                    <a:pt x="1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1775960" y="2804500"/>
              <a:ext cx="106400" cy="156274"/>
            </a:xfrm>
            <a:custGeom>
              <a:avLst/>
              <a:gdLst/>
              <a:ahLst/>
              <a:cxnLst/>
              <a:rect l="l" t="t" r="r" b="b"/>
              <a:pathLst>
                <a:path w="3454" h="5073" extrusionOk="0">
                  <a:moveTo>
                    <a:pt x="1727" y="0"/>
                  </a:moveTo>
                  <a:cubicBezTo>
                    <a:pt x="775" y="0"/>
                    <a:pt x="1" y="1131"/>
                    <a:pt x="1" y="2536"/>
                  </a:cubicBezTo>
                  <a:cubicBezTo>
                    <a:pt x="1" y="3929"/>
                    <a:pt x="775" y="5072"/>
                    <a:pt x="1727" y="5072"/>
                  </a:cubicBezTo>
                  <a:cubicBezTo>
                    <a:pt x="2680" y="5072"/>
                    <a:pt x="3454" y="3929"/>
                    <a:pt x="3454" y="2536"/>
                  </a:cubicBezTo>
                  <a:cubicBezTo>
                    <a:pt x="3454" y="1857"/>
                    <a:pt x="3275" y="1214"/>
                    <a:pt x="2942" y="738"/>
                  </a:cubicBezTo>
                  <a:cubicBezTo>
                    <a:pt x="2620" y="262"/>
                    <a:pt x="2180" y="0"/>
                    <a:pt x="1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1880142" y="2875628"/>
              <a:ext cx="130582" cy="100455"/>
            </a:xfrm>
            <a:custGeom>
              <a:avLst/>
              <a:gdLst/>
              <a:ahLst/>
              <a:cxnLst/>
              <a:rect l="l" t="t" r="r" b="b"/>
              <a:pathLst>
                <a:path w="4239" h="3261" extrusionOk="0">
                  <a:moveTo>
                    <a:pt x="965" y="1"/>
                  </a:moveTo>
                  <a:lnTo>
                    <a:pt x="334" y="48"/>
                  </a:lnTo>
                  <a:cubicBezTo>
                    <a:pt x="334" y="48"/>
                    <a:pt x="0" y="3073"/>
                    <a:pt x="107" y="3239"/>
                  </a:cubicBezTo>
                  <a:cubicBezTo>
                    <a:pt x="117" y="3254"/>
                    <a:pt x="153" y="3261"/>
                    <a:pt x="211" y="3261"/>
                  </a:cubicBezTo>
                  <a:cubicBezTo>
                    <a:pt x="857" y="3261"/>
                    <a:pt x="4239" y="2418"/>
                    <a:pt x="4239" y="2418"/>
                  </a:cubicBezTo>
                  <a:lnTo>
                    <a:pt x="3870" y="1477"/>
                  </a:lnTo>
                  <a:lnTo>
                    <a:pt x="965" y="2108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2114137" y="2854373"/>
              <a:ext cx="143058" cy="102457"/>
            </a:xfrm>
            <a:custGeom>
              <a:avLst/>
              <a:gdLst/>
              <a:ahLst/>
              <a:cxnLst/>
              <a:rect l="l" t="t" r="r" b="b"/>
              <a:pathLst>
                <a:path w="4644" h="3326" extrusionOk="0">
                  <a:moveTo>
                    <a:pt x="3084" y="0"/>
                  </a:moveTo>
                  <a:lnTo>
                    <a:pt x="2477" y="227"/>
                  </a:lnTo>
                  <a:lnTo>
                    <a:pt x="3168" y="2227"/>
                  </a:lnTo>
                  <a:lnTo>
                    <a:pt x="3168" y="2227"/>
                  </a:lnTo>
                  <a:lnTo>
                    <a:pt x="143" y="1512"/>
                  </a:lnTo>
                  <a:lnTo>
                    <a:pt x="0" y="2941"/>
                  </a:lnTo>
                  <a:cubicBezTo>
                    <a:pt x="0" y="2941"/>
                    <a:pt x="3666" y="3326"/>
                    <a:pt x="4442" y="3326"/>
                  </a:cubicBezTo>
                  <a:cubicBezTo>
                    <a:pt x="4529" y="3326"/>
                    <a:pt x="4580" y="3321"/>
                    <a:pt x="4584" y="3310"/>
                  </a:cubicBezTo>
                  <a:cubicBezTo>
                    <a:pt x="4644" y="3191"/>
                    <a:pt x="3084" y="0"/>
                    <a:pt x="3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1817054" y="2867558"/>
              <a:ext cx="445656" cy="29018"/>
            </a:xfrm>
            <a:custGeom>
              <a:avLst/>
              <a:gdLst/>
              <a:ahLst/>
              <a:cxnLst/>
              <a:rect l="l" t="t" r="r" b="b"/>
              <a:pathLst>
                <a:path w="14467" h="942" extrusionOk="0">
                  <a:moveTo>
                    <a:pt x="14336" y="1"/>
                  </a:moveTo>
                  <a:lnTo>
                    <a:pt x="179" y="299"/>
                  </a:lnTo>
                  <a:lnTo>
                    <a:pt x="0" y="942"/>
                  </a:lnTo>
                  <a:lnTo>
                    <a:pt x="14467" y="680"/>
                  </a:lnTo>
                  <a:lnTo>
                    <a:pt x="143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1967074" y="2887304"/>
              <a:ext cx="225154" cy="175065"/>
            </a:xfrm>
            <a:custGeom>
              <a:avLst/>
              <a:gdLst/>
              <a:ahLst/>
              <a:cxnLst/>
              <a:rect l="l" t="t" r="r" b="b"/>
              <a:pathLst>
                <a:path w="7309" h="5683" extrusionOk="0">
                  <a:moveTo>
                    <a:pt x="2530" y="1"/>
                  </a:moveTo>
                  <a:cubicBezTo>
                    <a:pt x="1660" y="1"/>
                    <a:pt x="0" y="1265"/>
                    <a:pt x="0" y="1265"/>
                  </a:cubicBezTo>
                  <a:cubicBezTo>
                    <a:pt x="2560" y="3122"/>
                    <a:pt x="2286" y="5277"/>
                    <a:pt x="2286" y="5277"/>
                  </a:cubicBezTo>
                  <a:lnTo>
                    <a:pt x="6549" y="5682"/>
                  </a:lnTo>
                  <a:cubicBezTo>
                    <a:pt x="7308" y="253"/>
                    <a:pt x="3444" y="49"/>
                    <a:pt x="2859" y="49"/>
                  </a:cubicBezTo>
                  <a:cubicBezTo>
                    <a:pt x="2812" y="49"/>
                    <a:pt x="2786" y="50"/>
                    <a:pt x="2786" y="50"/>
                  </a:cubicBezTo>
                  <a:cubicBezTo>
                    <a:pt x="2713" y="16"/>
                    <a:pt x="2626" y="1"/>
                    <a:pt x="2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1927459" y="2905324"/>
              <a:ext cx="86747" cy="72761"/>
            </a:xfrm>
            <a:custGeom>
              <a:avLst/>
              <a:gdLst/>
              <a:ahLst/>
              <a:cxnLst/>
              <a:rect l="l" t="t" r="r" b="b"/>
              <a:pathLst>
                <a:path w="2816" h="2362" extrusionOk="0">
                  <a:moveTo>
                    <a:pt x="1968" y="0"/>
                  </a:moveTo>
                  <a:cubicBezTo>
                    <a:pt x="1675" y="0"/>
                    <a:pt x="23" y="435"/>
                    <a:pt x="0" y="632"/>
                  </a:cubicBezTo>
                  <a:cubicBezTo>
                    <a:pt x="0" y="632"/>
                    <a:pt x="203" y="2180"/>
                    <a:pt x="215" y="2299"/>
                  </a:cubicBezTo>
                  <a:cubicBezTo>
                    <a:pt x="219" y="2343"/>
                    <a:pt x="308" y="2361"/>
                    <a:pt x="451" y="2361"/>
                  </a:cubicBezTo>
                  <a:cubicBezTo>
                    <a:pt x="1093" y="2361"/>
                    <a:pt x="2815" y="1988"/>
                    <a:pt x="2786" y="1823"/>
                  </a:cubicBezTo>
                  <a:cubicBezTo>
                    <a:pt x="2762" y="1621"/>
                    <a:pt x="2227" y="25"/>
                    <a:pt x="1989" y="1"/>
                  </a:cubicBezTo>
                  <a:cubicBezTo>
                    <a:pt x="1983" y="1"/>
                    <a:pt x="1976" y="0"/>
                    <a:pt x="19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2078188" y="2889029"/>
              <a:ext cx="111545" cy="69897"/>
            </a:xfrm>
            <a:custGeom>
              <a:avLst/>
              <a:gdLst/>
              <a:ahLst/>
              <a:cxnLst/>
              <a:rect l="l" t="t" r="r" b="b"/>
              <a:pathLst>
                <a:path w="3621" h="2269" extrusionOk="0">
                  <a:moveTo>
                    <a:pt x="533" y="1"/>
                  </a:moveTo>
                  <a:cubicBezTo>
                    <a:pt x="269" y="1"/>
                    <a:pt x="72" y="13"/>
                    <a:pt x="1" y="42"/>
                  </a:cubicBezTo>
                  <a:cubicBezTo>
                    <a:pt x="1" y="42"/>
                    <a:pt x="468" y="2105"/>
                    <a:pt x="856" y="2105"/>
                  </a:cubicBezTo>
                  <a:cubicBezTo>
                    <a:pt x="865" y="2105"/>
                    <a:pt x="873" y="2104"/>
                    <a:pt x="882" y="2102"/>
                  </a:cubicBezTo>
                  <a:cubicBezTo>
                    <a:pt x="944" y="2087"/>
                    <a:pt x="1052" y="2081"/>
                    <a:pt x="1190" y="2081"/>
                  </a:cubicBezTo>
                  <a:cubicBezTo>
                    <a:pt x="1949" y="2081"/>
                    <a:pt x="3620" y="2269"/>
                    <a:pt x="3620" y="2269"/>
                  </a:cubicBezTo>
                  <a:cubicBezTo>
                    <a:pt x="3620" y="2269"/>
                    <a:pt x="3477" y="328"/>
                    <a:pt x="3334" y="233"/>
                  </a:cubicBezTo>
                  <a:cubicBezTo>
                    <a:pt x="3223" y="149"/>
                    <a:pt x="1461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2008877" y="2872702"/>
              <a:ext cx="71190" cy="68788"/>
            </a:xfrm>
            <a:custGeom>
              <a:avLst/>
              <a:gdLst/>
              <a:ahLst/>
              <a:cxnLst/>
              <a:rect l="l" t="t" r="r" b="b"/>
              <a:pathLst>
                <a:path w="2311" h="2233" extrusionOk="0">
                  <a:moveTo>
                    <a:pt x="1596" y="1"/>
                  </a:moveTo>
                  <a:lnTo>
                    <a:pt x="572" y="179"/>
                  </a:lnTo>
                  <a:lnTo>
                    <a:pt x="739" y="775"/>
                  </a:lnTo>
                  <a:lnTo>
                    <a:pt x="0" y="1429"/>
                  </a:lnTo>
                  <a:cubicBezTo>
                    <a:pt x="0" y="1429"/>
                    <a:pt x="467" y="2233"/>
                    <a:pt x="1038" y="2233"/>
                  </a:cubicBezTo>
                  <a:cubicBezTo>
                    <a:pt x="1065" y="2233"/>
                    <a:pt x="1092" y="2231"/>
                    <a:pt x="1120" y="2227"/>
                  </a:cubicBezTo>
                  <a:cubicBezTo>
                    <a:pt x="1715" y="2144"/>
                    <a:pt x="2310" y="917"/>
                    <a:pt x="2310" y="917"/>
                  </a:cubicBezTo>
                  <a:lnTo>
                    <a:pt x="1882" y="548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1886735" y="2754411"/>
              <a:ext cx="58252" cy="62627"/>
            </a:xfrm>
            <a:custGeom>
              <a:avLst/>
              <a:gdLst/>
              <a:ahLst/>
              <a:cxnLst/>
              <a:rect l="l" t="t" r="r" b="b"/>
              <a:pathLst>
                <a:path w="1891" h="2033" extrusionOk="0">
                  <a:moveTo>
                    <a:pt x="1105" y="1"/>
                  </a:moveTo>
                  <a:cubicBezTo>
                    <a:pt x="981" y="1"/>
                    <a:pt x="842" y="52"/>
                    <a:pt x="691" y="185"/>
                  </a:cubicBezTo>
                  <a:cubicBezTo>
                    <a:pt x="1" y="793"/>
                    <a:pt x="215" y="1983"/>
                    <a:pt x="1048" y="2031"/>
                  </a:cubicBezTo>
                  <a:cubicBezTo>
                    <a:pt x="1062" y="2032"/>
                    <a:pt x="1076" y="2032"/>
                    <a:pt x="1090" y="2032"/>
                  </a:cubicBezTo>
                  <a:cubicBezTo>
                    <a:pt x="1891" y="2032"/>
                    <a:pt x="1810" y="662"/>
                    <a:pt x="1810" y="662"/>
                  </a:cubicBezTo>
                  <a:cubicBezTo>
                    <a:pt x="1810" y="662"/>
                    <a:pt x="1549" y="1"/>
                    <a:pt x="11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1911317" y="2775420"/>
              <a:ext cx="21286" cy="27632"/>
            </a:xfrm>
            <a:custGeom>
              <a:avLst/>
              <a:gdLst/>
              <a:ahLst/>
              <a:cxnLst/>
              <a:rect l="l" t="t" r="r" b="b"/>
              <a:pathLst>
                <a:path w="691" h="897" extrusionOk="0">
                  <a:moveTo>
                    <a:pt x="464" y="0"/>
                  </a:moveTo>
                  <a:cubicBezTo>
                    <a:pt x="282" y="0"/>
                    <a:pt x="42" y="223"/>
                    <a:pt x="12" y="253"/>
                  </a:cubicBezTo>
                  <a:cubicBezTo>
                    <a:pt x="0" y="265"/>
                    <a:pt x="0" y="289"/>
                    <a:pt x="12" y="313"/>
                  </a:cubicBezTo>
                  <a:cubicBezTo>
                    <a:pt x="18" y="319"/>
                    <a:pt x="30" y="322"/>
                    <a:pt x="42" y="322"/>
                  </a:cubicBezTo>
                  <a:cubicBezTo>
                    <a:pt x="54" y="322"/>
                    <a:pt x="66" y="319"/>
                    <a:pt x="72" y="313"/>
                  </a:cubicBezTo>
                  <a:cubicBezTo>
                    <a:pt x="173" y="212"/>
                    <a:pt x="351" y="86"/>
                    <a:pt x="460" y="86"/>
                  </a:cubicBezTo>
                  <a:cubicBezTo>
                    <a:pt x="480" y="86"/>
                    <a:pt x="498" y="90"/>
                    <a:pt x="512" y="99"/>
                  </a:cubicBezTo>
                  <a:cubicBezTo>
                    <a:pt x="572" y="123"/>
                    <a:pt x="643" y="265"/>
                    <a:pt x="488" y="849"/>
                  </a:cubicBezTo>
                  <a:cubicBezTo>
                    <a:pt x="477" y="873"/>
                    <a:pt x="488" y="896"/>
                    <a:pt x="512" y="896"/>
                  </a:cubicBezTo>
                  <a:lnTo>
                    <a:pt x="524" y="896"/>
                  </a:lnTo>
                  <a:cubicBezTo>
                    <a:pt x="548" y="896"/>
                    <a:pt x="560" y="885"/>
                    <a:pt x="560" y="873"/>
                  </a:cubicBezTo>
                  <a:cubicBezTo>
                    <a:pt x="691" y="384"/>
                    <a:pt x="691" y="99"/>
                    <a:pt x="560" y="27"/>
                  </a:cubicBezTo>
                  <a:cubicBezTo>
                    <a:pt x="531" y="8"/>
                    <a:pt x="499" y="0"/>
                    <a:pt x="46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1904016" y="2703521"/>
              <a:ext cx="235443" cy="211815"/>
            </a:xfrm>
            <a:custGeom>
              <a:avLst/>
              <a:gdLst/>
              <a:ahLst/>
              <a:cxnLst/>
              <a:rect l="l" t="t" r="r" b="b"/>
              <a:pathLst>
                <a:path w="7643" h="6876" extrusionOk="0">
                  <a:moveTo>
                    <a:pt x="3776" y="0"/>
                  </a:moveTo>
                  <a:cubicBezTo>
                    <a:pt x="3077" y="0"/>
                    <a:pt x="2344" y="350"/>
                    <a:pt x="1726" y="1409"/>
                  </a:cubicBezTo>
                  <a:cubicBezTo>
                    <a:pt x="0" y="4351"/>
                    <a:pt x="2043" y="6876"/>
                    <a:pt x="3339" y="6876"/>
                  </a:cubicBezTo>
                  <a:cubicBezTo>
                    <a:pt x="3590" y="6876"/>
                    <a:pt x="3814" y="6781"/>
                    <a:pt x="3976" y="6576"/>
                  </a:cubicBezTo>
                  <a:cubicBezTo>
                    <a:pt x="3976" y="6576"/>
                    <a:pt x="7643" y="4897"/>
                    <a:pt x="6369" y="1325"/>
                  </a:cubicBezTo>
                  <a:cubicBezTo>
                    <a:pt x="6369" y="1325"/>
                    <a:pt x="5138" y="0"/>
                    <a:pt x="37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1847489" y="2717568"/>
              <a:ext cx="311007" cy="211168"/>
            </a:xfrm>
            <a:custGeom>
              <a:avLst/>
              <a:gdLst/>
              <a:ahLst/>
              <a:cxnLst/>
              <a:rect l="l" t="t" r="r" b="b"/>
              <a:pathLst>
                <a:path w="10096" h="6855" extrusionOk="0">
                  <a:moveTo>
                    <a:pt x="3989" y="0"/>
                  </a:moveTo>
                  <a:cubicBezTo>
                    <a:pt x="3989" y="0"/>
                    <a:pt x="1" y="4334"/>
                    <a:pt x="4299" y="6465"/>
                  </a:cubicBezTo>
                  <a:cubicBezTo>
                    <a:pt x="4843" y="6734"/>
                    <a:pt x="5363" y="6854"/>
                    <a:pt x="5845" y="6854"/>
                  </a:cubicBezTo>
                  <a:cubicBezTo>
                    <a:pt x="8571" y="6854"/>
                    <a:pt x="10096" y="3013"/>
                    <a:pt x="8002" y="393"/>
                  </a:cubicBezTo>
                  <a:lnTo>
                    <a:pt x="8002" y="393"/>
                  </a:lnTo>
                  <a:lnTo>
                    <a:pt x="7644" y="786"/>
                  </a:lnTo>
                  <a:cubicBezTo>
                    <a:pt x="7644" y="786"/>
                    <a:pt x="8549" y="2917"/>
                    <a:pt x="7406" y="4215"/>
                  </a:cubicBezTo>
                  <a:cubicBezTo>
                    <a:pt x="7191" y="4460"/>
                    <a:pt x="7008" y="4557"/>
                    <a:pt x="6847" y="4557"/>
                  </a:cubicBezTo>
                  <a:cubicBezTo>
                    <a:pt x="6243" y="4557"/>
                    <a:pt x="5950" y="3196"/>
                    <a:pt x="5426" y="3196"/>
                  </a:cubicBezTo>
                  <a:cubicBezTo>
                    <a:pt x="5356" y="3196"/>
                    <a:pt x="5283" y="3220"/>
                    <a:pt x="5204" y="3274"/>
                  </a:cubicBezTo>
                  <a:cubicBezTo>
                    <a:pt x="4530" y="3730"/>
                    <a:pt x="4605" y="4919"/>
                    <a:pt x="4169" y="4919"/>
                  </a:cubicBezTo>
                  <a:cubicBezTo>
                    <a:pt x="4058" y="4919"/>
                    <a:pt x="3914" y="4842"/>
                    <a:pt x="3715" y="4656"/>
                  </a:cubicBezTo>
                  <a:cubicBezTo>
                    <a:pt x="1906" y="2953"/>
                    <a:pt x="4263" y="405"/>
                    <a:pt x="4263" y="405"/>
                  </a:cubicBezTo>
                  <a:lnTo>
                    <a:pt x="39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14"/>
            <p:cNvSpPr/>
            <p:nvPr/>
          </p:nvSpPr>
          <p:spPr>
            <a:xfrm>
              <a:off x="1993474" y="2776252"/>
              <a:ext cx="28618" cy="42942"/>
            </a:xfrm>
            <a:custGeom>
              <a:avLst/>
              <a:gdLst/>
              <a:ahLst/>
              <a:cxnLst/>
              <a:rect l="l" t="t" r="r" b="b"/>
              <a:pathLst>
                <a:path w="929" h="1394" extrusionOk="0">
                  <a:moveTo>
                    <a:pt x="560" y="0"/>
                  </a:moveTo>
                  <a:cubicBezTo>
                    <a:pt x="536" y="0"/>
                    <a:pt x="512" y="12"/>
                    <a:pt x="512" y="24"/>
                  </a:cubicBezTo>
                  <a:cubicBezTo>
                    <a:pt x="369" y="417"/>
                    <a:pt x="96" y="1191"/>
                    <a:pt x="24" y="1298"/>
                  </a:cubicBezTo>
                  <a:cubicBezTo>
                    <a:pt x="0" y="1346"/>
                    <a:pt x="12" y="1369"/>
                    <a:pt x="24" y="1381"/>
                  </a:cubicBezTo>
                  <a:cubicBezTo>
                    <a:pt x="24" y="1381"/>
                    <a:pt x="36" y="1393"/>
                    <a:pt x="72" y="1393"/>
                  </a:cubicBezTo>
                  <a:cubicBezTo>
                    <a:pt x="143" y="1393"/>
                    <a:pt x="346" y="1346"/>
                    <a:pt x="905" y="1084"/>
                  </a:cubicBezTo>
                  <a:cubicBezTo>
                    <a:pt x="917" y="1084"/>
                    <a:pt x="929" y="1060"/>
                    <a:pt x="917" y="1036"/>
                  </a:cubicBezTo>
                  <a:cubicBezTo>
                    <a:pt x="917" y="1019"/>
                    <a:pt x="904" y="1008"/>
                    <a:pt x="888" y="1008"/>
                  </a:cubicBezTo>
                  <a:cubicBezTo>
                    <a:pt x="882" y="1008"/>
                    <a:pt x="876" y="1009"/>
                    <a:pt x="869" y="1012"/>
                  </a:cubicBezTo>
                  <a:cubicBezTo>
                    <a:pt x="572" y="1143"/>
                    <a:pt x="238" y="1286"/>
                    <a:pt x="107" y="1310"/>
                  </a:cubicBezTo>
                  <a:cubicBezTo>
                    <a:pt x="227" y="1072"/>
                    <a:pt x="572" y="96"/>
                    <a:pt x="584" y="60"/>
                  </a:cubicBezTo>
                  <a:cubicBezTo>
                    <a:pt x="596" y="36"/>
                    <a:pt x="584" y="12"/>
                    <a:pt x="5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14"/>
            <p:cNvSpPr/>
            <p:nvPr/>
          </p:nvSpPr>
          <p:spPr>
            <a:xfrm>
              <a:off x="2006320" y="2828682"/>
              <a:ext cx="17990" cy="25722"/>
            </a:xfrm>
            <a:custGeom>
              <a:avLst/>
              <a:gdLst/>
              <a:ahLst/>
              <a:cxnLst/>
              <a:rect l="l" t="t" r="r" b="b"/>
              <a:pathLst>
                <a:path w="584" h="835" extrusionOk="0">
                  <a:moveTo>
                    <a:pt x="36" y="1"/>
                  </a:moveTo>
                  <a:cubicBezTo>
                    <a:pt x="24" y="13"/>
                    <a:pt x="0" y="25"/>
                    <a:pt x="0" y="48"/>
                  </a:cubicBezTo>
                  <a:lnTo>
                    <a:pt x="0" y="84"/>
                  </a:lnTo>
                  <a:cubicBezTo>
                    <a:pt x="0" y="382"/>
                    <a:pt x="24" y="775"/>
                    <a:pt x="202" y="834"/>
                  </a:cubicBezTo>
                  <a:lnTo>
                    <a:pt x="238" y="834"/>
                  </a:lnTo>
                  <a:cubicBezTo>
                    <a:pt x="262" y="834"/>
                    <a:pt x="286" y="822"/>
                    <a:pt x="298" y="810"/>
                  </a:cubicBezTo>
                  <a:cubicBezTo>
                    <a:pt x="476" y="703"/>
                    <a:pt x="572" y="144"/>
                    <a:pt x="583" y="84"/>
                  </a:cubicBezTo>
                  <a:cubicBezTo>
                    <a:pt x="583" y="60"/>
                    <a:pt x="572" y="37"/>
                    <a:pt x="548" y="37"/>
                  </a:cubicBezTo>
                  <a:cubicBezTo>
                    <a:pt x="543" y="34"/>
                    <a:pt x="539" y="33"/>
                    <a:pt x="535" y="33"/>
                  </a:cubicBezTo>
                  <a:cubicBezTo>
                    <a:pt x="519" y="33"/>
                    <a:pt x="510" y="51"/>
                    <a:pt x="500" y="60"/>
                  </a:cubicBezTo>
                  <a:cubicBezTo>
                    <a:pt x="464" y="287"/>
                    <a:pt x="369" y="680"/>
                    <a:pt x="262" y="739"/>
                  </a:cubicBezTo>
                  <a:cubicBezTo>
                    <a:pt x="238" y="751"/>
                    <a:pt x="238" y="751"/>
                    <a:pt x="226" y="751"/>
                  </a:cubicBezTo>
                  <a:cubicBezTo>
                    <a:pt x="167" y="739"/>
                    <a:pt x="83" y="632"/>
                    <a:pt x="83" y="84"/>
                  </a:cubicBezTo>
                  <a:cubicBezTo>
                    <a:pt x="83" y="60"/>
                    <a:pt x="83" y="48"/>
                    <a:pt x="83" y="37"/>
                  </a:cubicBezTo>
                  <a:cubicBezTo>
                    <a:pt x="83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14"/>
            <p:cNvSpPr/>
            <p:nvPr/>
          </p:nvSpPr>
          <p:spPr>
            <a:xfrm>
              <a:off x="2037494" y="2775143"/>
              <a:ext cx="23843" cy="31205"/>
            </a:xfrm>
            <a:custGeom>
              <a:avLst/>
              <a:gdLst/>
              <a:ahLst/>
              <a:cxnLst/>
              <a:rect l="l" t="t" r="r" b="b"/>
              <a:pathLst>
                <a:path w="774" h="1013" extrusionOk="0">
                  <a:moveTo>
                    <a:pt x="72" y="1"/>
                  </a:moveTo>
                  <a:cubicBezTo>
                    <a:pt x="48" y="1"/>
                    <a:pt x="36" y="24"/>
                    <a:pt x="36" y="48"/>
                  </a:cubicBezTo>
                  <a:cubicBezTo>
                    <a:pt x="24" y="191"/>
                    <a:pt x="0" y="953"/>
                    <a:pt x="238" y="1001"/>
                  </a:cubicBezTo>
                  <a:cubicBezTo>
                    <a:pt x="238" y="1013"/>
                    <a:pt x="250" y="1013"/>
                    <a:pt x="262" y="1013"/>
                  </a:cubicBezTo>
                  <a:cubicBezTo>
                    <a:pt x="357" y="1013"/>
                    <a:pt x="500" y="905"/>
                    <a:pt x="774" y="346"/>
                  </a:cubicBezTo>
                  <a:cubicBezTo>
                    <a:pt x="774" y="322"/>
                    <a:pt x="774" y="298"/>
                    <a:pt x="750" y="286"/>
                  </a:cubicBezTo>
                  <a:cubicBezTo>
                    <a:pt x="744" y="283"/>
                    <a:pt x="737" y="282"/>
                    <a:pt x="731" y="282"/>
                  </a:cubicBezTo>
                  <a:cubicBezTo>
                    <a:pt x="714" y="282"/>
                    <a:pt x="699" y="293"/>
                    <a:pt x="691" y="310"/>
                  </a:cubicBezTo>
                  <a:cubicBezTo>
                    <a:pt x="432" y="848"/>
                    <a:pt x="310" y="919"/>
                    <a:pt x="263" y="919"/>
                  </a:cubicBezTo>
                  <a:cubicBezTo>
                    <a:pt x="258" y="919"/>
                    <a:pt x="254" y="918"/>
                    <a:pt x="250" y="917"/>
                  </a:cubicBezTo>
                  <a:cubicBezTo>
                    <a:pt x="131" y="894"/>
                    <a:pt x="95" y="393"/>
                    <a:pt x="119" y="48"/>
                  </a:cubicBezTo>
                  <a:cubicBezTo>
                    <a:pt x="119" y="24"/>
                    <a:pt x="95" y="1"/>
                    <a:pt x="7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1966335" y="2778315"/>
              <a:ext cx="24244" cy="30251"/>
            </a:xfrm>
            <a:custGeom>
              <a:avLst/>
              <a:gdLst/>
              <a:ahLst/>
              <a:cxnLst/>
              <a:rect l="l" t="t" r="r" b="b"/>
              <a:pathLst>
                <a:path w="787" h="982" extrusionOk="0">
                  <a:moveTo>
                    <a:pt x="732" y="0"/>
                  </a:moveTo>
                  <a:cubicBezTo>
                    <a:pt x="715" y="0"/>
                    <a:pt x="703" y="11"/>
                    <a:pt x="703" y="29"/>
                  </a:cubicBezTo>
                  <a:cubicBezTo>
                    <a:pt x="562" y="452"/>
                    <a:pt x="363" y="898"/>
                    <a:pt x="254" y="898"/>
                  </a:cubicBezTo>
                  <a:cubicBezTo>
                    <a:pt x="253" y="898"/>
                    <a:pt x="252" y="898"/>
                    <a:pt x="250" y="898"/>
                  </a:cubicBezTo>
                  <a:cubicBezTo>
                    <a:pt x="215" y="886"/>
                    <a:pt x="107" y="814"/>
                    <a:pt x="84" y="64"/>
                  </a:cubicBezTo>
                  <a:cubicBezTo>
                    <a:pt x="84" y="40"/>
                    <a:pt x="60" y="17"/>
                    <a:pt x="36" y="17"/>
                  </a:cubicBezTo>
                  <a:cubicBezTo>
                    <a:pt x="12" y="29"/>
                    <a:pt x="0" y="40"/>
                    <a:pt x="0" y="64"/>
                  </a:cubicBezTo>
                  <a:cubicBezTo>
                    <a:pt x="24" y="850"/>
                    <a:pt x="143" y="957"/>
                    <a:pt x="238" y="969"/>
                  </a:cubicBezTo>
                  <a:cubicBezTo>
                    <a:pt x="238" y="981"/>
                    <a:pt x="250" y="981"/>
                    <a:pt x="250" y="981"/>
                  </a:cubicBezTo>
                  <a:cubicBezTo>
                    <a:pt x="477" y="981"/>
                    <a:pt x="715" y="267"/>
                    <a:pt x="774" y="52"/>
                  </a:cubicBezTo>
                  <a:cubicBezTo>
                    <a:pt x="786" y="29"/>
                    <a:pt x="774" y="5"/>
                    <a:pt x="750" y="5"/>
                  </a:cubicBezTo>
                  <a:cubicBezTo>
                    <a:pt x="744" y="2"/>
                    <a:pt x="738" y="0"/>
                    <a:pt x="73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1919018" y="2837677"/>
              <a:ext cx="190375" cy="77598"/>
            </a:xfrm>
            <a:custGeom>
              <a:avLst/>
              <a:gdLst/>
              <a:ahLst/>
              <a:cxnLst/>
              <a:rect l="l" t="t" r="r" b="b"/>
              <a:pathLst>
                <a:path w="6180" h="2519" extrusionOk="0">
                  <a:moveTo>
                    <a:pt x="941" y="602"/>
                  </a:moveTo>
                  <a:cubicBezTo>
                    <a:pt x="953" y="602"/>
                    <a:pt x="965" y="614"/>
                    <a:pt x="977" y="614"/>
                  </a:cubicBezTo>
                  <a:cubicBezTo>
                    <a:pt x="1072" y="638"/>
                    <a:pt x="1096" y="709"/>
                    <a:pt x="1096" y="757"/>
                  </a:cubicBezTo>
                  <a:cubicBezTo>
                    <a:pt x="1108" y="852"/>
                    <a:pt x="1060" y="959"/>
                    <a:pt x="965" y="1019"/>
                  </a:cubicBezTo>
                  <a:cubicBezTo>
                    <a:pt x="929" y="1042"/>
                    <a:pt x="870" y="1066"/>
                    <a:pt x="798" y="1066"/>
                  </a:cubicBezTo>
                  <a:cubicBezTo>
                    <a:pt x="786" y="935"/>
                    <a:pt x="798" y="804"/>
                    <a:pt x="834" y="709"/>
                  </a:cubicBezTo>
                  <a:cubicBezTo>
                    <a:pt x="858" y="638"/>
                    <a:pt x="893" y="602"/>
                    <a:pt x="941" y="602"/>
                  </a:cubicBezTo>
                  <a:close/>
                  <a:moveTo>
                    <a:pt x="5275" y="852"/>
                  </a:moveTo>
                  <a:cubicBezTo>
                    <a:pt x="5430" y="852"/>
                    <a:pt x="5620" y="959"/>
                    <a:pt x="5715" y="1126"/>
                  </a:cubicBezTo>
                  <a:cubicBezTo>
                    <a:pt x="5632" y="1167"/>
                    <a:pt x="5558" y="1182"/>
                    <a:pt x="5496" y="1182"/>
                  </a:cubicBezTo>
                  <a:cubicBezTo>
                    <a:pt x="5416" y="1182"/>
                    <a:pt x="5356" y="1158"/>
                    <a:pt x="5322" y="1138"/>
                  </a:cubicBezTo>
                  <a:cubicBezTo>
                    <a:pt x="5215" y="1078"/>
                    <a:pt x="5156" y="971"/>
                    <a:pt x="5168" y="911"/>
                  </a:cubicBezTo>
                  <a:cubicBezTo>
                    <a:pt x="5168" y="876"/>
                    <a:pt x="5203" y="852"/>
                    <a:pt x="5251" y="852"/>
                  </a:cubicBezTo>
                  <a:close/>
                  <a:moveTo>
                    <a:pt x="1536" y="1150"/>
                  </a:moveTo>
                  <a:cubicBezTo>
                    <a:pt x="1548" y="1150"/>
                    <a:pt x="1548" y="1161"/>
                    <a:pt x="1560" y="1161"/>
                  </a:cubicBezTo>
                  <a:cubicBezTo>
                    <a:pt x="1632" y="1197"/>
                    <a:pt x="1643" y="1340"/>
                    <a:pt x="1584" y="1471"/>
                  </a:cubicBezTo>
                  <a:cubicBezTo>
                    <a:pt x="1572" y="1507"/>
                    <a:pt x="1560" y="1531"/>
                    <a:pt x="1548" y="1542"/>
                  </a:cubicBezTo>
                  <a:cubicBezTo>
                    <a:pt x="1477" y="1388"/>
                    <a:pt x="1465" y="1245"/>
                    <a:pt x="1501" y="1185"/>
                  </a:cubicBezTo>
                  <a:cubicBezTo>
                    <a:pt x="1512" y="1161"/>
                    <a:pt x="1524" y="1150"/>
                    <a:pt x="1536" y="1150"/>
                  </a:cubicBezTo>
                  <a:close/>
                  <a:moveTo>
                    <a:pt x="2477" y="1471"/>
                  </a:moveTo>
                  <a:cubicBezTo>
                    <a:pt x="2477" y="1471"/>
                    <a:pt x="2489" y="1471"/>
                    <a:pt x="2501" y="1483"/>
                  </a:cubicBezTo>
                  <a:cubicBezTo>
                    <a:pt x="2620" y="1566"/>
                    <a:pt x="2644" y="1792"/>
                    <a:pt x="2584" y="1947"/>
                  </a:cubicBezTo>
                  <a:cubicBezTo>
                    <a:pt x="2584" y="1947"/>
                    <a:pt x="2572" y="1935"/>
                    <a:pt x="2572" y="1935"/>
                  </a:cubicBezTo>
                  <a:cubicBezTo>
                    <a:pt x="2465" y="1697"/>
                    <a:pt x="2453" y="1495"/>
                    <a:pt x="2477" y="1471"/>
                  </a:cubicBezTo>
                  <a:close/>
                  <a:moveTo>
                    <a:pt x="4394" y="1554"/>
                  </a:moveTo>
                  <a:cubicBezTo>
                    <a:pt x="4406" y="1554"/>
                    <a:pt x="4429" y="1554"/>
                    <a:pt x="4453" y="1566"/>
                  </a:cubicBezTo>
                  <a:cubicBezTo>
                    <a:pt x="4608" y="1602"/>
                    <a:pt x="4691" y="1781"/>
                    <a:pt x="4691" y="1947"/>
                  </a:cubicBezTo>
                  <a:cubicBezTo>
                    <a:pt x="4596" y="1912"/>
                    <a:pt x="4525" y="1864"/>
                    <a:pt x="4453" y="1804"/>
                  </a:cubicBezTo>
                  <a:cubicBezTo>
                    <a:pt x="4358" y="1697"/>
                    <a:pt x="4334" y="1602"/>
                    <a:pt x="4346" y="1578"/>
                  </a:cubicBezTo>
                  <a:cubicBezTo>
                    <a:pt x="4358" y="1566"/>
                    <a:pt x="4370" y="1554"/>
                    <a:pt x="4394" y="1554"/>
                  </a:cubicBezTo>
                  <a:close/>
                  <a:moveTo>
                    <a:pt x="3525" y="1602"/>
                  </a:moveTo>
                  <a:cubicBezTo>
                    <a:pt x="3667" y="1626"/>
                    <a:pt x="3715" y="1769"/>
                    <a:pt x="3715" y="1876"/>
                  </a:cubicBezTo>
                  <a:cubicBezTo>
                    <a:pt x="3703" y="1971"/>
                    <a:pt x="3667" y="2078"/>
                    <a:pt x="3596" y="2162"/>
                  </a:cubicBezTo>
                  <a:cubicBezTo>
                    <a:pt x="3513" y="2066"/>
                    <a:pt x="3453" y="1959"/>
                    <a:pt x="3417" y="1876"/>
                  </a:cubicBezTo>
                  <a:cubicBezTo>
                    <a:pt x="3382" y="1769"/>
                    <a:pt x="3382" y="1673"/>
                    <a:pt x="3417" y="1626"/>
                  </a:cubicBezTo>
                  <a:cubicBezTo>
                    <a:pt x="3429" y="1614"/>
                    <a:pt x="3453" y="1602"/>
                    <a:pt x="3489" y="1602"/>
                  </a:cubicBezTo>
                  <a:close/>
                  <a:moveTo>
                    <a:pt x="5895" y="1"/>
                  </a:moveTo>
                  <a:cubicBezTo>
                    <a:pt x="5885" y="1"/>
                    <a:pt x="5876" y="7"/>
                    <a:pt x="5870" y="18"/>
                  </a:cubicBezTo>
                  <a:cubicBezTo>
                    <a:pt x="5846" y="30"/>
                    <a:pt x="5858" y="54"/>
                    <a:pt x="5870" y="78"/>
                  </a:cubicBezTo>
                  <a:cubicBezTo>
                    <a:pt x="5870" y="78"/>
                    <a:pt x="6096" y="292"/>
                    <a:pt x="6084" y="566"/>
                  </a:cubicBezTo>
                  <a:cubicBezTo>
                    <a:pt x="6084" y="721"/>
                    <a:pt x="6013" y="876"/>
                    <a:pt x="5870" y="1019"/>
                  </a:cubicBezTo>
                  <a:cubicBezTo>
                    <a:pt x="5846" y="1042"/>
                    <a:pt x="5811" y="1066"/>
                    <a:pt x="5787" y="1078"/>
                  </a:cubicBezTo>
                  <a:cubicBezTo>
                    <a:pt x="5677" y="892"/>
                    <a:pt x="5466" y="766"/>
                    <a:pt x="5294" y="766"/>
                  </a:cubicBezTo>
                  <a:cubicBezTo>
                    <a:pt x="5279" y="766"/>
                    <a:pt x="5265" y="767"/>
                    <a:pt x="5251" y="769"/>
                  </a:cubicBezTo>
                  <a:cubicBezTo>
                    <a:pt x="5156" y="780"/>
                    <a:pt x="5108" y="816"/>
                    <a:pt x="5084" y="888"/>
                  </a:cubicBezTo>
                  <a:cubicBezTo>
                    <a:pt x="5072" y="995"/>
                    <a:pt x="5156" y="1138"/>
                    <a:pt x="5287" y="1209"/>
                  </a:cubicBezTo>
                  <a:cubicBezTo>
                    <a:pt x="5329" y="1230"/>
                    <a:pt x="5407" y="1263"/>
                    <a:pt x="5508" y="1263"/>
                  </a:cubicBezTo>
                  <a:cubicBezTo>
                    <a:pt x="5580" y="1263"/>
                    <a:pt x="5662" y="1246"/>
                    <a:pt x="5751" y="1197"/>
                  </a:cubicBezTo>
                  <a:cubicBezTo>
                    <a:pt x="5751" y="1209"/>
                    <a:pt x="5751" y="1209"/>
                    <a:pt x="5751" y="1209"/>
                  </a:cubicBezTo>
                  <a:cubicBezTo>
                    <a:pt x="5834" y="1447"/>
                    <a:pt x="5692" y="1673"/>
                    <a:pt x="5382" y="1852"/>
                  </a:cubicBezTo>
                  <a:cubicBezTo>
                    <a:pt x="5217" y="1948"/>
                    <a:pt x="5065" y="1986"/>
                    <a:pt x="4925" y="1986"/>
                  </a:cubicBezTo>
                  <a:cubicBezTo>
                    <a:pt x="4873" y="1986"/>
                    <a:pt x="4823" y="1981"/>
                    <a:pt x="4775" y="1971"/>
                  </a:cubicBezTo>
                  <a:cubicBezTo>
                    <a:pt x="4787" y="1757"/>
                    <a:pt x="4680" y="1542"/>
                    <a:pt x="4477" y="1483"/>
                  </a:cubicBezTo>
                  <a:cubicBezTo>
                    <a:pt x="4444" y="1474"/>
                    <a:pt x="4417" y="1470"/>
                    <a:pt x="4394" y="1470"/>
                  </a:cubicBezTo>
                  <a:cubicBezTo>
                    <a:pt x="4325" y="1470"/>
                    <a:pt x="4296" y="1504"/>
                    <a:pt x="4287" y="1531"/>
                  </a:cubicBezTo>
                  <a:cubicBezTo>
                    <a:pt x="4239" y="1614"/>
                    <a:pt x="4287" y="1745"/>
                    <a:pt x="4406" y="1864"/>
                  </a:cubicBezTo>
                  <a:cubicBezTo>
                    <a:pt x="4477" y="1935"/>
                    <a:pt x="4572" y="1995"/>
                    <a:pt x="4691" y="2031"/>
                  </a:cubicBezTo>
                  <a:cubicBezTo>
                    <a:pt x="4691" y="2054"/>
                    <a:pt x="4680" y="2066"/>
                    <a:pt x="4680" y="2078"/>
                  </a:cubicBezTo>
                  <a:cubicBezTo>
                    <a:pt x="4639" y="2263"/>
                    <a:pt x="4509" y="2438"/>
                    <a:pt x="4247" y="2438"/>
                  </a:cubicBezTo>
                  <a:cubicBezTo>
                    <a:pt x="4204" y="2438"/>
                    <a:pt x="4158" y="2433"/>
                    <a:pt x="4108" y="2423"/>
                  </a:cubicBezTo>
                  <a:cubicBezTo>
                    <a:pt x="3929" y="2388"/>
                    <a:pt x="3775" y="2316"/>
                    <a:pt x="3667" y="2221"/>
                  </a:cubicBezTo>
                  <a:cubicBezTo>
                    <a:pt x="3751" y="2114"/>
                    <a:pt x="3787" y="1995"/>
                    <a:pt x="3798" y="1876"/>
                  </a:cubicBezTo>
                  <a:cubicBezTo>
                    <a:pt x="3798" y="1697"/>
                    <a:pt x="3703" y="1554"/>
                    <a:pt x="3537" y="1519"/>
                  </a:cubicBezTo>
                  <a:cubicBezTo>
                    <a:pt x="3518" y="1514"/>
                    <a:pt x="3501" y="1512"/>
                    <a:pt x="3486" y="1512"/>
                  </a:cubicBezTo>
                  <a:cubicBezTo>
                    <a:pt x="3420" y="1512"/>
                    <a:pt x="3377" y="1547"/>
                    <a:pt x="3358" y="1566"/>
                  </a:cubicBezTo>
                  <a:cubicBezTo>
                    <a:pt x="3298" y="1638"/>
                    <a:pt x="3286" y="1757"/>
                    <a:pt x="3334" y="1900"/>
                  </a:cubicBezTo>
                  <a:cubicBezTo>
                    <a:pt x="3370" y="1995"/>
                    <a:pt x="3441" y="2114"/>
                    <a:pt x="3548" y="2221"/>
                  </a:cubicBezTo>
                  <a:cubicBezTo>
                    <a:pt x="3453" y="2304"/>
                    <a:pt x="3322" y="2364"/>
                    <a:pt x="3167" y="2388"/>
                  </a:cubicBezTo>
                  <a:cubicBezTo>
                    <a:pt x="3153" y="2389"/>
                    <a:pt x="3139" y="2390"/>
                    <a:pt x="3126" y="2390"/>
                  </a:cubicBezTo>
                  <a:cubicBezTo>
                    <a:pt x="2875" y="2390"/>
                    <a:pt x="2711" y="2189"/>
                    <a:pt x="2632" y="2031"/>
                  </a:cubicBezTo>
                  <a:cubicBezTo>
                    <a:pt x="2739" y="1840"/>
                    <a:pt x="2715" y="1542"/>
                    <a:pt x="2560" y="1411"/>
                  </a:cubicBezTo>
                  <a:cubicBezTo>
                    <a:pt x="2533" y="1390"/>
                    <a:pt x="2509" y="1383"/>
                    <a:pt x="2489" y="1383"/>
                  </a:cubicBezTo>
                  <a:cubicBezTo>
                    <a:pt x="2465" y="1383"/>
                    <a:pt x="2448" y="1393"/>
                    <a:pt x="2441" y="1400"/>
                  </a:cubicBezTo>
                  <a:cubicBezTo>
                    <a:pt x="2346" y="1459"/>
                    <a:pt x="2405" y="1733"/>
                    <a:pt x="2465" y="1888"/>
                  </a:cubicBezTo>
                  <a:cubicBezTo>
                    <a:pt x="2477" y="1923"/>
                    <a:pt x="2501" y="1971"/>
                    <a:pt x="2524" y="2031"/>
                  </a:cubicBezTo>
                  <a:cubicBezTo>
                    <a:pt x="2477" y="2090"/>
                    <a:pt x="2408" y="2120"/>
                    <a:pt x="2324" y="2120"/>
                  </a:cubicBezTo>
                  <a:cubicBezTo>
                    <a:pt x="2239" y="2120"/>
                    <a:pt x="2138" y="2090"/>
                    <a:pt x="2024" y="2031"/>
                  </a:cubicBezTo>
                  <a:cubicBezTo>
                    <a:pt x="1810" y="1923"/>
                    <a:pt x="1679" y="1769"/>
                    <a:pt x="1596" y="1626"/>
                  </a:cubicBezTo>
                  <a:cubicBezTo>
                    <a:pt x="1620" y="1590"/>
                    <a:pt x="1643" y="1554"/>
                    <a:pt x="1667" y="1507"/>
                  </a:cubicBezTo>
                  <a:cubicBezTo>
                    <a:pt x="1739" y="1352"/>
                    <a:pt x="1727" y="1138"/>
                    <a:pt x="1596" y="1078"/>
                  </a:cubicBezTo>
                  <a:cubicBezTo>
                    <a:pt x="1578" y="1072"/>
                    <a:pt x="1561" y="1069"/>
                    <a:pt x="1545" y="1069"/>
                  </a:cubicBezTo>
                  <a:cubicBezTo>
                    <a:pt x="1496" y="1069"/>
                    <a:pt x="1456" y="1096"/>
                    <a:pt x="1429" y="1150"/>
                  </a:cubicBezTo>
                  <a:cubicBezTo>
                    <a:pt x="1381" y="1245"/>
                    <a:pt x="1393" y="1423"/>
                    <a:pt x="1489" y="1614"/>
                  </a:cubicBezTo>
                  <a:cubicBezTo>
                    <a:pt x="1436" y="1666"/>
                    <a:pt x="1370" y="1700"/>
                    <a:pt x="1289" y="1700"/>
                  </a:cubicBezTo>
                  <a:cubicBezTo>
                    <a:pt x="1242" y="1700"/>
                    <a:pt x="1189" y="1688"/>
                    <a:pt x="1131" y="1661"/>
                  </a:cubicBezTo>
                  <a:cubicBezTo>
                    <a:pt x="953" y="1590"/>
                    <a:pt x="846" y="1376"/>
                    <a:pt x="810" y="1150"/>
                  </a:cubicBezTo>
                  <a:cubicBezTo>
                    <a:pt x="881" y="1150"/>
                    <a:pt x="953" y="1126"/>
                    <a:pt x="1012" y="1090"/>
                  </a:cubicBezTo>
                  <a:cubicBezTo>
                    <a:pt x="1131" y="1007"/>
                    <a:pt x="1191" y="864"/>
                    <a:pt x="1179" y="745"/>
                  </a:cubicBezTo>
                  <a:cubicBezTo>
                    <a:pt x="1167" y="649"/>
                    <a:pt x="1108" y="566"/>
                    <a:pt x="1012" y="530"/>
                  </a:cubicBezTo>
                  <a:cubicBezTo>
                    <a:pt x="990" y="524"/>
                    <a:pt x="968" y="520"/>
                    <a:pt x="947" y="520"/>
                  </a:cubicBezTo>
                  <a:cubicBezTo>
                    <a:pt x="858" y="520"/>
                    <a:pt x="789" y="579"/>
                    <a:pt x="750" y="685"/>
                  </a:cubicBezTo>
                  <a:cubicBezTo>
                    <a:pt x="715" y="780"/>
                    <a:pt x="691" y="923"/>
                    <a:pt x="715" y="1066"/>
                  </a:cubicBezTo>
                  <a:cubicBezTo>
                    <a:pt x="655" y="1054"/>
                    <a:pt x="608" y="1042"/>
                    <a:pt x="548" y="1007"/>
                  </a:cubicBezTo>
                  <a:cubicBezTo>
                    <a:pt x="262" y="852"/>
                    <a:pt x="84" y="590"/>
                    <a:pt x="131" y="388"/>
                  </a:cubicBezTo>
                  <a:cubicBezTo>
                    <a:pt x="167" y="233"/>
                    <a:pt x="346" y="126"/>
                    <a:pt x="655" y="102"/>
                  </a:cubicBezTo>
                  <a:cubicBezTo>
                    <a:pt x="679" y="102"/>
                    <a:pt x="691" y="90"/>
                    <a:pt x="691" y="66"/>
                  </a:cubicBezTo>
                  <a:cubicBezTo>
                    <a:pt x="691" y="47"/>
                    <a:pt x="675" y="27"/>
                    <a:pt x="656" y="27"/>
                  </a:cubicBezTo>
                  <a:cubicBezTo>
                    <a:pt x="652" y="27"/>
                    <a:pt x="648" y="28"/>
                    <a:pt x="643" y="30"/>
                  </a:cubicBezTo>
                  <a:cubicBezTo>
                    <a:pt x="191" y="54"/>
                    <a:pt x="72" y="257"/>
                    <a:pt x="48" y="376"/>
                  </a:cubicBezTo>
                  <a:cubicBezTo>
                    <a:pt x="0" y="614"/>
                    <a:pt x="191" y="911"/>
                    <a:pt x="500" y="1078"/>
                  </a:cubicBezTo>
                  <a:cubicBezTo>
                    <a:pt x="584" y="1114"/>
                    <a:pt x="655" y="1138"/>
                    <a:pt x="727" y="1150"/>
                  </a:cubicBezTo>
                  <a:cubicBezTo>
                    <a:pt x="762" y="1400"/>
                    <a:pt x="881" y="1650"/>
                    <a:pt x="1096" y="1745"/>
                  </a:cubicBezTo>
                  <a:cubicBezTo>
                    <a:pt x="1166" y="1775"/>
                    <a:pt x="1229" y="1788"/>
                    <a:pt x="1287" y="1788"/>
                  </a:cubicBezTo>
                  <a:cubicBezTo>
                    <a:pt x="1386" y="1788"/>
                    <a:pt x="1468" y="1750"/>
                    <a:pt x="1536" y="1697"/>
                  </a:cubicBezTo>
                  <a:cubicBezTo>
                    <a:pt x="1620" y="1840"/>
                    <a:pt x="1774" y="1995"/>
                    <a:pt x="1989" y="2102"/>
                  </a:cubicBezTo>
                  <a:cubicBezTo>
                    <a:pt x="2125" y="2172"/>
                    <a:pt x="2235" y="2198"/>
                    <a:pt x="2323" y="2198"/>
                  </a:cubicBezTo>
                  <a:cubicBezTo>
                    <a:pt x="2444" y="2198"/>
                    <a:pt x="2524" y="2150"/>
                    <a:pt x="2572" y="2102"/>
                  </a:cubicBezTo>
                  <a:cubicBezTo>
                    <a:pt x="2673" y="2282"/>
                    <a:pt x="2860" y="2473"/>
                    <a:pt x="3122" y="2473"/>
                  </a:cubicBezTo>
                  <a:cubicBezTo>
                    <a:pt x="3137" y="2473"/>
                    <a:pt x="3152" y="2472"/>
                    <a:pt x="3167" y="2471"/>
                  </a:cubicBezTo>
                  <a:cubicBezTo>
                    <a:pt x="3358" y="2447"/>
                    <a:pt x="3501" y="2376"/>
                    <a:pt x="3608" y="2281"/>
                  </a:cubicBezTo>
                  <a:cubicBezTo>
                    <a:pt x="3727" y="2388"/>
                    <a:pt x="3894" y="2471"/>
                    <a:pt x="4096" y="2507"/>
                  </a:cubicBezTo>
                  <a:cubicBezTo>
                    <a:pt x="4144" y="2519"/>
                    <a:pt x="4191" y="2519"/>
                    <a:pt x="4239" y="2519"/>
                  </a:cubicBezTo>
                  <a:cubicBezTo>
                    <a:pt x="4549" y="2519"/>
                    <a:pt x="4715" y="2304"/>
                    <a:pt x="4763" y="2102"/>
                  </a:cubicBezTo>
                  <a:cubicBezTo>
                    <a:pt x="4763" y="2090"/>
                    <a:pt x="4775" y="2066"/>
                    <a:pt x="4775" y="2054"/>
                  </a:cubicBezTo>
                  <a:cubicBezTo>
                    <a:pt x="4822" y="2064"/>
                    <a:pt x="4873" y="2069"/>
                    <a:pt x="4926" y="2069"/>
                  </a:cubicBezTo>
                  <a:cubicBezTo>
                    <a:pt x="5074" y="2069"/>
                    <a:pt x="5243" y="2028"/>
                    <a:pt x="5418" y="1923"/>
                  </a:cubicBezTo>
                  <a:cubicBezTo>
                    <a:pt x="5906" y="1650"/>
                    <a:pt x="5882" y="1340"/>
                    <a:pt x="5834" y="1185"/>
                  </a:cubicBezTo>
                  <a:cubicBezTo>
                    <a:pt x="5834" y="1173"/>
                    <a:pt x="5823" y="1173"/>
                    <a:pt x="5823" y="1161"/>
                  </a:cubicBezTo>
                  <a:cubicBezTo>
                    <a:pt x="5858" y="1138"/>
                    <a:pt x="5894" y="1114"/>
                    <a:pt x="5930" y="1078"/>
                  </a:cubicBezTo>
                  <a:cubicBezTo>
                    <a:pt x="6084" y="923"/>
                    <a:pt x="6168" y="745"/>
                    <a:pt x="6168" y="566"/>
                  </a:cubicBezTo>
                  <a:cubicBezTo>
                    <a:pt x="6180" y="257"/>
                    <a:pt x="5942" y="18"/>
                    <a:pt x="5930" y="18"/>
                  </a:cubicBezTo>
                  <a:cubicBezTo>
                    <a:pt x="5918" y="7"/>
                    <a:pt x="5906" y="1"/>
                    <a:pt x="589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14"/>
            <p:cNvSpPr/>
            <p:nvPr/>
          </p:nvSpPr>
          <p:spPr>
            <a:xfrm>
              <a:off x="2045565" y="2804962"/>
              <a:ext cx="39246" cy="34563"/>
            </a:xfrm>
            <a:custGeom>
              <a:avLst/>
              <a:gdLst/>
              <a:ahLst/>
              <a:cxnLst/>
              <a:rect l="l" t="t" r="r" b="b"/>
              <a:pathLst>
                <a:path w="1274" h="1122" extrusionOk="0">
                  <a:moveTo>
                    <a:pt x="631" y="1"/>
                  </a:moveTo>
                  <a:cubicBezTo>
                    <a:pt x="519" y="1"/>
                    <a:pt x="407" y="34"/>
                    <a:pt x="310" y="104"/>
                  </a:cubicBezTo>
                  <a:cubicBezTo>
                    <a:pt x="60" y="283"/>
                    <a:pt x="0" y="640"/>
                    <a:pt x="179" y="890"/>
                  </a:cubicBezTo>
                  <a:cubicBezTo>
                    <a:pt x="293" y="1040"/>
                    <a:pt x="463" y="1121"/>
                    <a:pt x="635" y="1121"/>
                  </a:cubicBezTo>
                  <a:cubicBezTo>
                    <a:pt x="749" y="1121"/>
                    <a:pt x="864" y="1085"/>
                    <a:pt x="964" y="1009"/>
                  </a:cubicBezTo>
                  <a:cubicBezTo>
                    <a:pt x="1214" y="830"/>
                    <a:pt x="1274" y="485"/>
                    <a:pt x="1095" y="235"/>
                  </a:cubicBezTo>
                  <a:cubicBezTo>
                    <a:pt x="979" y="83"/>
                    <a:pt x="806" y="1"/>
                    <a:pt x="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14"/>
            <p:cNvSpPr/>
            <p:nvPr/>
          </p:nvSpPr>
          <p:spPr>
            <a:xfrm>
              <a:off x="1946897" y="2810969"/>
              <a:ext cx="38907" cy="34378"/>
            </a:xfrm>
            <a:custGeom>
              <a:avLst/>
              <a:gdLst/>
              <a:ahLst/>
              <a:cxnLst/>
              <a:rect l="l" t="t" r="r" b="b"/>
              <a:pathLst>
                <a:path w="1263" h="1116" extrusionOk="0">
                  <a:moveTo>
                    <a:pt x="631" y="0"/>
                  </a:moveTo>
                  <a:cubicBezTo>
                    <a:pt x="572" y="0"/>
                    <a:pt x="512" y="9"/>
                    <a:pt x="453" y="28"/>
                  </a:cubicBezTo>
                  <a:cubicBezTo>
                    <a:pt x="167" y="123"/>
                    <a:pt x="0" y="445"/>
                    <a:pt x="107" y="731"/>
                  </a:cubicBezTo>
                  <a:cubicBezTo>
                    <a:pt x="184" y="969"/>
                    <a:pt x="397" y="1116"/>
                    <a:pt x="633" y="1116"/>
                  </a:cubicBezTo>
                  <a:cubicBezTo>
                    <a:pt x="691" y="1116"/>
                    <a:pt x="751" y="1107"/>
                    <a:pt x="810" y="1088"/>
                  </a:cubicBezTo>
                  <a:cubicBezTo>
                    <a:pt x="1108" y="993"/>
                    <a:pt x="1262" y="671"/>
                    <a:pt x="1167" y="385"/>
                  </a:cubicBezTo>
                  <a:cubicBezTo>
                    <a:pt x="1091" y="147"/>
                    <a:pt x="869" y="0"/>
                    <a:pt x="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14"/>
            <p:cNvSpPr/>
            <p:nvPr/>
          </p:nvSpPr>
          <p:spPr>
            <a:xfrm>
              <a:off x="2099474" y="2764484"/>
              <a:ext cx="55757" cy="62319"/>
            </a:xfrm>
            <a:custGeom>
              <a:avLst/>
              <a:gdLst/>
              <a:ahLst/>
              <a:cxnLst/>
              <a:rect l="l" t="t" r="r" b="b"/>
              <a:pathLst>
                <a:path w="1810" h="2023" extrusionOk="0">
                  <a:moveTo>
                    <a:pt x="677" y="0"/>
                  </a:moveTo>
                  <a:cubicBezTo>
                    <a:pt x="203" y="0"/>
                    <a:pt x="0" y="739"/>
                    <a:pt x="0" y="739"/>
                  </a:cubicBezTo>
                  <a:cubicBezTo>
                    <a:pt x="0" y="739"/>
                    <a:pt x="44" y="2022"/>
                    <a:pt x="775" y="2022"/>
                  </a:cubicBezTo>
                  <a:cubicBezTo>
                    <a:pt x="809" y="2022"/>
                    <a:pt x="844" y="2019"/>
                    <a:pt x="881" y="2013"/>
                  </a:cubicBezTo>
                  <a:cubicBezTo>
                    <a:pt x="1715" y="1894"/>
                    <a:pt x="1810" y="680"/>
                    <a:pt x="1060" y="144"/>
                  </a:cubicBezTo>
                  <a:cubicBezTo>
                    <a:pt x="916" y="42"/>
                    <a:pt x="789" y="0"/>
                    <a:pt x="6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14"/>
            <p:cNvSpPr/>
            <p:nvPr/>
          </p:nvSpPr>
          <p:spPr>
            <a:xfrm>
              <a:off x="2109362" y="2785924"/>
              <a:ext cx="22056" cy="27755"/>
            </a:xfrm>
            <a:custGeom>
              <a:avLst/>
              <a:gdLst/>
              <a:ahLst/>
              <a:cxnLst/>
              <a:rect l="l" t="t" r="r" b="b"/>
              <a:pathLst>
                <a:path w="716" h="901" extrusionOk="0">
                  <a:moveTo>
                    <a:pt x="239" y="1"/>
                  </a:moveTo>
                  <a:cubicBezTo>
                    <a:pt x="199" y="1"/>
                    <a:pt x="162" y="10"/>
                    <a:pt x="132" y="32"/>
                  </a:cubicBezTo>
                  <a:cubicBezTo>
                    <a:pt x="1" y="127"/>
                    <a:pt x="25" y="401"/>
                    <a:pt x="203" y="877"/>
                  </a:cubicBezTo>
                  <a:cubicBezTo>
                    <a:pt x="215" y="889"/>
                    <a:pt x="227" y="901"/>
                    <a:pt x="251" y="901"/>
                  </a:cubicBezTo>
                  <a:lnTo>
                    <a:pt x="263" y="901"/>
                  </a:lnTo>
                  <a:cubicBezTo>
                    <a:pt x="286" y="889"/>
                    <a:pt x="298" y="865"/>
                    <a:pt x="286" y="853"/>
                  </a:cubicBezTo>
                  <a:cubicBezTo>
                    <a:pt x="72" y="282"/>
                    <a:pt x="132" y="139"/>
                    <a:pt x="179" y="103"/>
                  </a:cubicBezTo>
                  <a:cubicBezTo>
                    <a:pt x="198" y="89"/>
                    <a:pt x="223" y="83"/>
                    <a:pt x="251" y="83"/>
                  </a:cubicBezTo>
                  <a:cubicBezTo>
                    <a:pt x="365" y="83"/>
                    <a:pt x="539" y="184"/>
                    <a:pt x="644" y="270"/>
                  </a:cubicBezTo>
                  <a:cubicBezTo>
                    <a:pt x="650" y="276"/>
                    <a:pt x="661" y="279"/>
                    <a:pt x="673" y="279"/>
                  </a:cubicBezTo>
                  <a:cubicBezTo>
                    <a:pt x="685" y="279"/>
                    <a:pt x="697" y="276"/>
                    <a:pt x="703" y="270"/>
                  </a:cubicBezTo>
                  <a:cubicBezTo>
                    <a:pt x="715" y="246"/>
                    <a:pt x="715" y="222"/>
                    <a:pt x="691" y="210"/>
                  </a:cubicBezTo>
                  <a:cubicBezTo>
                    <a:pt x="662" y="181"/>
                    <a:pt x="418" y="1"/>
                    <a:pt x="23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14"/>
            <p:cNvSpPr/>
            <p:nvPr/>
          </p:nvSpPr>
          <p:spPr>
            <a:xfrm>
              <a:off x="1903369" y="3212265"/>
              <a:ext cx="79138" cy="37305"/>
            </a:xfrm>
            <a:custGeom>
              <a:avLst/>
              <a:gdLst/>
              <a:ahLst/>
              <a:cxnLst/>
              <a:rect l="l" t="t" r="r" b="b"/>
              <a:pathLst>
                <a:path w="2569" h="1211" extrusionOk="0">
                  <a:moveTo>
                    <a:pt x="2012" y="0"/>
                  </a:moveTo>
                  <a:cubicBezTo>
                    <a:pt x="1808" y="0"/>
                    <a:pt x="1606" y="17"/>
                    <a:pt x="1532" y="74"/>
                  </a:cubicBezTo>
                  <a:cubicBezTo>
                    <a:pt x="1294" y="253"/>
                    <a:pt x="270" y="1039"/>
                    <a:pt x="68" y="1158"/>
                  </a:cubicBezTo>
                  <a:cubicBezTo>
                    <a:pt x="0" y="1197"/>
                    <a:pt x="256" y="1211"/>
                    <a:pt x="626" y="1211"/>
                  </a:cubicBezTo>
                  <a:cubicBezTo>
                    <a:pt x="1367" y="1211"/>
                    <a:pt x="2568" y="1158"/>
                    <a:pt x="2568" y="1158"/>
                  </a:cubicBezTo>
                  <a:lnTo>
                    <a:pt x="2532" y="27"/>
                  </a:lnTo>
                  <a:cubicBezTo>
                    <a:pt x="2532" y="27"/>
                    <a:pt x="2271" y="0"/>
                    <a:pt x="20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14"/>
            <p:cNvSpPr/>
            <p:nvPr/>
          </p:nvSpPr>
          <p:spPr>
            <a:xfrm>
              <a:off x="2008507" y="3040990"/>
              <a:ext cx="161049" cy="74671"/>
            </a:xfrm>
            <a:custGeom>
              <a:avLst/>
              <a:gdLst/>
              <a:ahLst/>
              <a:cxnLst/>
              <a:rect l="l" t="t" r="r" b="b"/>
              <a:pathLst>
                <a:path w="5228" h="2424" extrusionOk="0">
                  <a:moveTo>
                    <a:pt x="4595" y="1"/>
                  </a:moveTo>
                  <a:cubicBezTo>
                    <a:pt x="3602" y="1"/>
                    <a:pt x="0" y="312"/>
                    <a:pt x="0" y="312"/>
                  </a:cubicBezTo>
                  <a:cubicBezTo>
                    <a:pt x="0" y="312"/>
                    <a:pt x="667" y="2086"/>
                    <a:pt x="667" y="2312"/>
                  </a:cubicBezTo>
                  <a:cubicBezTo>
                    <a:pt x="667" y="2397"/>
                    <a:pt x="1186" y="2423"/>
                    <a:pt x="1837" y="2423"/>
                  </a:cubicBezTo>
                  <a:cubicBezTo>
                    <a:pt x="2934" y="2423"/>
                    <a:pt x="4406" y="2348"/>
                    <a:pt x="4406" y="2348"/>
                  </a:cubicBezTo>
                  <a:cubicBezTo>
                    <a:pt x="4406" y="2348"/>
                    <a:pt x="5227" y="2003"/>
                    <a:pt x="4846" y="26"/>
                  </a:cubicBezTo>
                  <a:cubicBezTo>
                    <a:pt x="4843" y="9"/>
                    <a:pt x="4751" y="1"/>
                    <a:pt x="4595" y="1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14"/>
            <p:cNvSpPr/>
            <p:nvPr/>
          </p:nvSpPr>
          <p:spPr>
            <a:xfrm>
              <a:off x="2069747" y="3038987"/>
              <a:ext cx="108618" cy="82804"/>
            </a:xfrm>
            <a:custGeom>
              <a:avLst/>
              <a:gdLst/>
              <a:ahLst/>
              <a:cxnLst/>
              <a:rect l="l" t="t" r="r" b="b"/>
              <a:pathLst>
                <a:path w="3526" h="2688" extrusionOk="0">
                  <a:moveTo>
                    <a:pt x="2396" y="0"/>
                  </a:moveTo>
                  <a:cubicBezTo>
                    <a:pt x="1430" y="0"/>
                    <a:pt x="1" y="79"/>
                    <a:pt x="1" y="79"/>
                  </a:cubicBezTo>
                  <a:lnTo>
                    <a:pt x="346" y="2687"/>
                  </a:lnTo>
                  <a:cubicBezTo>
                    <a:pt x="346" y="2687"/>
                    <a:pt x="432" y="2688"/>
                    <a:pt x="571" y="2688"/>
                  </a:cubicBezTo>
                  <a:cubicBezTo>
                    <a:pt x="1127" y="2688"/>
                    <a:pt x="2537" y="2673"/>
                    <a:pt x="2727" y="2520"/>
                  </a:cubicBezTo>
                  <a:cubicBezTo>
                    <a:pt x="3525" y="1901"/>
                    <a:pt x="3263" y="79"/>
                    <a:pt x="3263" y="79"/>
                  </a:cubicBezTo>
                  <a:cubicBezTo>
                    <a:pt x="3247" y="20"/>
                    <a:pt x="2879" y="0"/>
                    <a:pt x="2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14"/>
            <p:cNvSpPr/>
            <p:nvPr/>
          </p:nvSpPr>
          <p:spPr>
            <a:xfrm>
              <a:off x="2008507" y="3046935"/>
              <a:ext cx="61271" cy="180825"/>
            </a:xfrm>
            <a:custGeom>
              <a:avLst/>
              <a:gdLst/>
              <a:ahLst/>
              <a:cxnLst/>
              <a:rect l="l" t="t" r="r" b="b"/>
              <a:pathLst>
                <a:path w="1989" h="5870" extrusionOk="0">
                  <a:moveTo>
                    <a:pt x="1989" y="0"/>
                  </a:moveTo>
                  <a:lnTo>
                    <a:pt x="0" y="119"/>
                  </a:lnTo>
                  <a:lnTo>
                    <a:pt x="417" y="5691"/>
                  </a:lnTo>
                  <a:lnTo>
                    <a:pt x="1679" y="5870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14"/>
            <p:cNvSpPr/>
            <p:nvPr/>
          </p:nvSpPr>
          <p:spPr>
            <a:xfrm>
              <a:off x="1982970" y="3211434"/>
              <a:ext cx="79107" cy="37767"/>
            </a:xfrm>
            <a:custGeom>
              <a:avLst/>
              <a:gdLst/>
              <a:ahLst/>
              <a:cxnLst/>
              <a:rect l="l" t="t" r="r" b="b"/>
              <a:pathLst>
                <a:path w="2568" h="1226" extrusionOk="0">
                  <a:moveTo>
                    <a:pt x="1838" y="0"/>
                  </a:moveTo>
                  <a:cubicBezTo>
                    <a:pt x="1585" y="0"/>
                    <a:pt x="1357" y="25"/>
                    <a:pt x="1341" y="113"/>
                  </a:cubicBezTo>
                  <a:cubicBezTo>
                    <a:pt x="1341" y="113"/>
                    <a:pt x="270" y="1054"/>
                    <a:pt x="67" y="1173"/>
                  </a:cubicBezTo>
                  <a:cubicBezTo>
                    <a:pt x="0" y="1212"/>
                    <a:pt x="255" y="1226"/>
                    <a:pt x="626" y="1226"/>
                  </a:cubicBezTo>
                  <a:cubicBezTo>
                    <a:pt x="1367" y="1226"/>
                    <a:pt x="2568" y="1173"/>
                    <a:pt x="2568" y="1173"/>
                  </a:cubicBezTo>
                  <a:lnTo>
                    <a:pt x="2532" y="42"/>
                  </a:lnTo>
                  <a:cubicBezTo>
                    <a:pt x="2532" y="42"/>
                    <a:pt x="2165" y="0"/>
                    <a:pt x="183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2009246" y="3066743"/>
              <a:ext cx="18729" cy="33762"/>
            </a:xfrm>
            <a:custGeom>
              <a:avLst/>
              <a:gdLst/>
              <a:ahLst/>
              <a:cxnLst/>
              <a:rect l="l" t="t" r="r" b="b"/>
              <a:pathLst>
                <a:path w="608" h="1096" extrusionOk="0">
                  <a:moveTo>
                    <a:pt x="560" y="0"/>
                  </a:moveTo>
                  <a:cubicBezTo>
                    <a:pt x="548" y="0"/>
                    <a:pt x="524" y="12"/>
                    <a:pt x="524" y="36"/>
                  </a:cubicBezTo>
                  <a:cubicBezTo>
                    <a:pt x="477" y="536"/>
                    <a:pt x="393" y="988"/>
                    <a:pt x="334" y="1012"/>
                  </a:cubicBezTo>
                  <a:cubicBezTo>
                    <a:pt x="310" y="1000"/>
                    <a:pt x="227" y="941"/>
                    <a:pt x="96" y="119"/>
                  </a:cubicBezTo>
                  <a:cubicBezTo>
                    <a:pt x="86" y="100"/>
                    <a:pt x="76" y="80"/>
                    <a:pt x="60" y="80"/>
                  </a:cubicBezTo>
                  <a:cubicBezTo>
                    <a:pt x="56" y="80"/>
                    <a:pt x="52" y="81"/>
                    <a:pt x="48" y="83"/>
                  </a:cubicBezTo>
                  <a:cubicBezTo>
                    <a:pt x="24" y="83"/>
                    <a:pt x="0" y="107"/>
                    <a:pt x="12" y="131"/>
                  </a:cubicBezTo>
                  <a:cubicBezTo>
                    <a:pt x="143" y="964"/>
                    <a:pt x="238" y="1095"/>
                    <a:pt x="334" y="1095"/>
                  </a:cubicBezTo>
                  <a:cubicBezTo>
                    <a:pt x="334" y="1095"/>
                    <a:pt x="334" y="1095"/>
                    <a:pt x="334" y="1083"/>
                  </a:cubicBezTo>
                  <a:cubicBezTo>
                    <a:pt x="500" y="1083"/>
                    <a:pt x="572" y="429"/>
                    <a:pt x="608" y="36"/>
                  </a:cubicBezTo>
                  <a:cubicBezTo>
                    <a:pt x="608" y="12"/>
                    <a:pt x="584" y="0"/>
                    <a:pt x="5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1937717" y="3071025"/>
              <a:ext cx="18360" cy="33516"/>
            </a:xfrm>
            <a:custGeom>
              <a:avLst/>
              <a:gdLst/>
              <a:ahLst/>
              <a:cxnLst/>
              <a:rect l="l" t="t" r="r" b="b"/>
              <a:pathLst>
                <a:path w="596" h="1088" extrusionOk="0">
                  <a:moveTo>
                    <a:pt x="547" y="1"/>
                  </a:moveTo>
                  <a:cubicBezTo>
                    <a:pt x="528" y="1"/>
                    <a:pt x="513" y="20"/>
                    <a:pt x="513" y="40"/>
                  </a:cubicBezTo>
                  <a:cubicBezTo>
                    <a:pt x="393" y="933"/>
                    <a:pt x="298" y="1004"/>
                    <a:pt x="274" y="1004"/>
                  </a:cubicBezTo>
                  <a:cubicBezTo>
                    <a:pt x="215" y="992"/>
                    <a:pt x="132" y="587"/>
                    <a:pt x="84" y="123"/>
                  </a:cubicBezTo>
                  <a:cubicBezTo>
                    <a:pt x="84" y="99"/>
                    <a:pt x="60" y="87"/>
                    <a:pt x="36" y="87"/>
                  </a:cubicBezTo>
                  <a:cubicBezTo>
                    <a:pt x="12" y="87"/>
                    <a:pt x="1" y="111"/>
                    <a:pt x="1" y="135"/>
                  </a:cubicBezTo>
                  <a:cubicBezTo>
                    <a:pt x="36" y="492"/>
                    <a:pt x="120" y="1087"/>
                    <a:pt x="274" y="1087"/>
                  </a:cubicBezTo>
                  <a:cubicBezTo>
                    <a:pt x="370" y="1087"/>
                    <a:pt x="465" y="956"/>
                    <a:pt x="596" y="52"/>
                  </a:cubicBezTo>
                  <a:cubicBezTo>
                    <a:pt x="596" y="28"/>
                    <a:pt x="584" y="4"/>
                    <a:pt x="560" y="4"/>
                  </a:cubicBezTo>
                  <a:cubicBezTo>
                    <a:pt x="556" y="2"/>
                    <a:pt x="551" y="1"/>
                    <a:pt x="5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1877555" y="2652231"/>
              <a:ext cx="166932" cy="106678"/>
            </a:xfrm>
            <a:custGeom>
              <a:avLst/>
              <a:gdLst/>
              <a:ahLst/>
              <a:cxnLst/>
              <a:rect l="l" t="t" r="r" b="b"/>
              <a:pathLst>
                <a:path w="5419" h="3463" extrusionOk="0">
                  <a:moveTo>
                    <a:pt x="3381" y="0"/>
                  </a:moveTo>
                  <a:cubicBezTo>
                    <a:pt x="2220" y="0"/>
                    <a:pt x="1900" y="939"/>
                    <a:pt x="1471" y="939"/>
                  </a:cubicBezTo>
                  <a:cubicBezTo>
                    <a:pt x="1335" y="939"/>
                    <a:pt x="1189" y="845"/>
                    <a:pt x="1001" y="597"/>
                  </a:cubicBezTo>
                  <a:lnTo>
                    <a:pt x="1001" y="597"/>
                  </a:lnTo>
                  <a:cubicBezTo>
                    <a:pt x="1001" y="597"/>
                    <a:pt x="239" y="1812"/>
                    <a:pt x="1406" y="2181"/>
                  </a:cubicBezTo>
                  <a:lnTo>
                    <a:pt x="441" y="1931"/>
                  </a:lnTo>
                  <a:lnTo>
                    <a:pt x="441" y="1931"/>
                  </a:lnTo>
                  <a:cubicBezTo>
                    <a:pt x="441" y="1931"/>
                    <a:pt x="1" y="3312"/>
                    <a:pt x="1739" y="3455"/>
                  </a:cubicBezTo>
                  <a:cubicBezTo>
                    <a:pt x="1795" y="3460"/>
                    <a:pt x="1849" y="3462"/>
                    <a:pt x="1901" y="3462"/>
                  </a:cubicBezTo>
                  <a:cubicBezTo>
                    <a:pt x="3234" y="3462"/>
                    <a:pt x="3160" y="1850"/>
                    <a:pt x="4154" y="1850"/>
                  </a:cubicBezTo>
                  <a:cubicBezTo>
                    <a:pt x="4309" y="1850"/>
                    <a:pt x="4489" y="1889"/>
                    <a:pt x="4704" y="1978"/>
                  </a:cubicBezTo>
                  <a:cubicBezTo>
                    <a:pt x="4704" y="1978"/>
                    <a:pt x="5418" y="204"/>
                    <a:pt x="3632" y="14"/>
                  </a:cubicBezTo>
                  <a:cubicBezTo>
                    <a:pt x="3545" y="4"/>
                    <a:pt x="3461" y="0"/>
                    <a:pt x="3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2021876" y="2672593"/>
              <a:ext cx="133262" cy="120879"/>
            </a:xfrm>
            <a:custGeom>
              <a:avLst/>
              <a:gdLst/>
              <a:ahLst/>
              <a:cxnLst/>
              <a:rect l="l" t="t" r="r" b="b"/>
              <a:pathLst>
                <a:path w="4326" h="3924" extrusionOk="0">
                  <a:moveTo>
                    <a:pt x="1359" y="0"/>
                  </a:moveTo>
                  <a:cubicBezTo>
                    <a:pt x="0" y="0"/>
                    <a:pt x="19" y="1317"/>
                    <a:pt x="19" y="1317"/>
                  </a:cubicBezTo>
                  <a:cubicBezTo>
                    <a:pt x="34" y="1317"/>
                    <a:pt x="50" y="1317"/>
                    <a:pt x="65" y="1317"/>
                  </a:cubicBezTo>
                  <a:cubicBezTo>
                    <a:pt x="1785" y="1317"/>
                    <a:pt x="688" y="3322"/>
                    <a:pt x="2329" y="3818"/>
                  </a:cubicBezTo>
                  <a:cubicBezTo>
                    <a:pt x="2575" y="3892"/>
                    <a:pt x="2788" y="3923"/>
                    <a:pt x="2971" y="3923"/>
                  </a:cubicBezTo>
                  <a:cubicBezTo>
                    <a:pt x="4025" y="3923"/>
                    <a:pt x="4103" y="2877"/>
                    <a:pt x="4103" y="2877"/>
                  </a:cubicBezTo>
                  <a:lnTo>
                    <a:pt x="3115" y="2758"/>
                  </a:lnTo>
                  <a:lnTo>
                    <a:pt x="3115" y="2758"/>
                  </a:lnTo>
                  <a:cubicBezTo>
                    <a:pt x="3150" y="2760"/>
                    <a:pt x="3183" y="2762"/>
                    <a:pt x="3216" y="2762"/>
                  </a:cubicBezTo>
                  <a:cubicBezTo>
                    <a:pt x="4325" y="2762"/>
                    <a:pt x="4067" y="1425"/>
                    <a:pt x="4067" y="1425"/>
                  </a:cubicBezTo>
                  <a:lnTo>
                    <a:pt x="4067" y="1425"/>
                  </a:lnTo>
                  <a:cubicBezTo>
                    <a:pt x="3869" y="1547"/>
                    <a:pt x="3728" y="1599"/>
                    <a:pt x="3620" y="1599"/>
                  </a:cubicBezTo>
                  <a:cubicBezTo>
                    <a:pt x="3100" y="1599"/>
                    <a:pt x="3377" y="383"/>
                    <a:pt x="1936" y="67"/>
                  </a:cubicBezTo>
                  <a:cubicBezTo>
                    <a:pt x="1720" y="21"/>
                    <a:pt x="1529" y="0"/>
                    <a:pt x="1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2125874" y="2909237"/>
              <a:ext cx="34502" cy="44914"/>
            </a:xfrm>
            <a:custGeom>
              <a:avLst/>
              <a:gdLst/>
              <a:ahLst/>
              <a:cxnLst/>
              <a:rect l="l" t="t" r="r" b="b"/>
              <a:pathLst>
                <a:path w="1120" h="1458" extrusionOk="0">
                  <a:moveTo>
                    <a:pt x="48" y="1"/>
                  </a:moveTo>
                  <a:cubicBezTo>
                    <a:pt x="36" y="1"/>
                    <a:pt x="21" y="12"/>
                    <a:pt x="12" y="29"/>
                  </a:cubicBezTo>
                  <a:cubicBezTo>
                    <a:pt x="0" y="53"/>
                    <a:pt x="12" y="77"/>
                    <a:pt x="36" y="89"/>
                  </a:cubicBezTo>
                  <a:cubicBezTo>
                    <a:pt x="36" y="89"/>
                    <a:pt x="703" y="351"/>
                    <a:pt x="1036" y="1422"/>
                  </a:cubicBezTo>
                  <a:cubicBezTo>
                    <a:pt x="1036" y="1446"/>
                    <a:pt x="1060" y="1458"/>
                    <a:pt x="1072" y="1458"/>
                  </a:cubicBezTo>
                  <a:cubicBezTo>
                    <a:pt x="1084" y="1458"/>
                    <a:pt x="1084" y="1458"/>
                    <a:pt x="1084" y="1446"/>
                  </a:cubicBezTo>
                  <a:cubicBezTo>
                    <a:pt x="1108" y="1446"/>
                    <a:pt x="1120" y="1422"/>
                    <a:pt x="1120" y="1398"/>
                  </a:cubicBezTo>
                  <a:cubicBezTo>
                    <a:pt x="774" y="279"/>
                    <a:pt x="96" y="17"/>
                    <a:pt x="60" y="5"/>
                  </a:cubicBezTo>
                  <a:cubicBezTo>
                    <a:pt x="57" y="2"/>
                    <a:pt x="53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1988330" y="2936530"/>
              <a:ext cx="29388" cy="43681"/>
            </a:xfrm>
            <a:custGeom>
              <a:avLst/>
              <a:gdLst/>
              <a:ahLst/>
              <a:cxnLst/>
              <a:rect l="l" t="t" r="r" b="b"/>
              <a:pathLst>
                <a:path w="954" h="1418" extrusionOk="0">
                  <a:moveTo>
                    <a:pt x="24" y="0"/>
                  </a:moveTo>
                  <a:cubicBezTo>
                    <a:pt x="13" y="12"/>
                    <a:pt x="1" y="36"/>
                    <a:pt x="13" y="60"/>
                  </a:cubicBezTo>
                  <a:cubicBezTo>
                    <a:pt x="13" y="72"/>
                    <a:pt x="215" y="441"/>
                    <a:pt x="870" y="1405"/>
                  </a:cubicBezTo>
                  <a:cubicBezTo>
                    <a:pt x="870" y="1417"/>
                    <a:pt x="882" y="1417"/>
                    <a:pt x="906" y="1417"/>
                  </a:cubicBezTo>
                  <a:lnTo>
                    <a:pt x="929" y="1417"/>
                  </a:lnTo>
                  <a:cubicBezTo>
                    <a:pt x="941" y="1405"/>
                    <a:pt x="953" y="1381"/>
                    <a:pt x="941" y="1358"/>
                  </a:cubicBezTo>
                  <a:cubicBezTo>
                    <a:pt x="286" y="405"/>
                    <a:pt x="84" y="24"/>
                    <a:pt x="84" y="24"/>
                  </a:cubicBezTo>
                  <a:cubicBezTo>
                    <a:pt x="72" y="0"/>
                    <a:pt x="48" y="0"/>
                    <a:pt x="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2136502" y="2994782"/>
              <a:ext cx="5545" cy="14386"/>
            </a:xfrm>
            <a:custGeom>
              <a:avLst/>
              <a:gdLst/>
              <a:ahLst/>
              <a:cxnLst/>
              <a:rect l="l" t="t" r="r" b="b"/>
              <a:pathLst>
                <a:path w="180" h="467" extrusionOk="0">
                  <a:moveTo>
                    <a:pt x="53" y="1"/>
                  </a:moveTo>
                  <a:cubicBezTo>
                    <a:pt x="42" y="1"/>
                    <a:pt x="31" y="7"/>
                    <a:pt x="25" y="14"/>
                  </a:cubicBezTo>
                  <a:cubicBezTo>
                    <a:pt x="1" y="38"/>
                    <a:pt x="13" y="62"/>
                    <a:pt x="25" y="74"/>
                  </a:cubicBezTo>
                  <a:cubicBezTo>
                    <a:pt x="72" y="110"/>
                    <a:pt x="96" y="276"/>
                    <a:pt x="96" y="419"/>
                  </a:cubicBezTo>
                  <a:cubicBezTo>
                    <a:pt x="96" y="443"/>
                    <a:pt x="120" y="467"/>
                    <a:pt x="144" y="467"/>
                  </a:cubicBezTo>
                  <a:cubicBezTo>
                    <a:pt x="167" y="467"/>
                    <a:pt x="179" y="443"/>
                    <a:pt x="179" y="419"/>
                  </a:cubicBezTo>
                  <a:cubicBezTo>
                    <a:pt x="179" y="336"/>
                    <a:pt x="167" y="74"/>
                    <a:pt x="72" y="14"/>
                  </a:cubicBezTo>
                  <a:cubicBezTo>
                    <a:pt x="67" y="4"/>
                    <a:pt x="60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2124026" y="2984339"/>
              <a:ext cx="5175" cy="14201"/>
            </a:xfrm>
            <a:custGeom>
              <a:avLst/>
              <a:gdLst/>
              <a:ahLst/>
              <a:cxnLst/>
              <a:rect l="l" t="t" r="r" b="b"/>
              <a:pathLst>
                <a:path w="168" h="461" extrusionOk="0">
                  <a:moveTo>
                    <a:pt x="44" y="0"/>
                  </a:moveTo>
                  <a:cubicBezTo>
                    <a:pt x="31" y="0"/>
                    <a:pt x="20" y="6"/>
                    <a:pt x="13" y="20"/>
                  </a:cubicBezTo>
                  <a:cubicBezTo>
                    <a:pt x="1" y="32"/>
                    <a:pt x="1" y="68"/>
                    <a:pt x="25" y="79"/>
                  </a:cubicBezTo>
                  <a:cubicBezTo>
                    <a:pt x="60" y="103"/>
                    <a:pt x="84" y="282"/>
                    <a:pt x="84" y="425"/>
                  </a:cubicBezTo>
                  <a:cubicBezTo>
                    <a:pt x="84" y="449"/>
                    <a:pt x="108" y="460"/>
                    <a:pt x="132" y="460"/>
                  </a:cubicBezTo>
                  <a:cubicBezTo>
                    <a:pt x="156" y="460"/>
                    <a:pt x="168" y="437"/>
                    <a:pt x="168" y="413"/>
                  </a:cubicBezTo>
                  <a:cubicBezTo>
                    <a:pt x="168" y="341"/>
                    <a:pt x="156" y="79"/>
                    <a:pt x="72" y="8"/>
                  </a:cubicBezTo>
                  <a:cubicBezTo>
                    <a:pt x="63" y="3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2131018" y="2969645"/>
              <a:ext cx="5514" cy="14232"/>
            </a:xfrm>
            <a:custGeom>
              <a:avLst/>
              <a:gdLst/>
              <a:ahLst/>
              <a:cxnLst/>
              <a:rect l="l" t="t" r="r" b="b"/>
              <a:pathLst>
                <a:path w="179" h="462" extrusionOk="0">
                  <a:moveTo>
                    <a:pt x="43" y="1"/>
                  </a:moveTo>
                  <a:cubicBezTo>
                    <a:pt x="30" y="1"/>
                    <a:pt x="19" y="7"/>
                    <a:pt x="12" y="21"/>
                  </a:cubicBezTo>
                  <a:cubicBezTo>
                    <a:pt x="0" y="33"/>
                    <a:pt x="0" y="68"/>
                    <a:pt x="24" y="80"/>
                  </a:cubicBezTo>
                  <a:cubicBezTo>
                    <a:pt x="60" y="104"/>
                    <a:pt x="84" y="283"/>
                    <a:pt x="95" y="425"/>
                  </a:cubicBezTo>
                  <a:cubicBezTo>
                    <a:pt x="95" y="449"/>
                    <a:pt x="107" y="461"/>
                    <a:pt x="131" y="461"/>
                  </a:cubicBezTo>
                  <a:cubicBezTo>
                    <a:pt x="155" y="461"/>
                    <a:pt x="179" y="437"/>
                    <a:pt x="179" y="414"/>
                  </a:cubicBezTo>
                  <a:cubicBezTo>
                    <a:pt x="167" y="342"/>
                    <a:pt x="167" y="80"/>
                    <a:pt x="72" y="9"/>
                  </a:cubicBezTo>
                  <a:cubicBezTo>
                    <a:pt x="62" y="4"/>
                    <a:pt x="52" y="1"/>
                    <a:pt x="4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2116694" y="2961297"/>
              <a:ext cx="5545" cy="14139"/>
            </a:xfrm>
            <a:custGeom>
              <a:avLst/>
              <a:gdLst/>
              <a:ahLst/>
              <a:cxnLst/>
              <a:rect l="l" t="t" r="r" b="b"/>
              <a:pathLst>
                <a:path w="180" h="459" extrusionOk="0">
                  <a:moveTo>
                    <a:pt x="52" y="1"/>
                  </a:moveTo>
                  <a:cubicBezTo>
                    <a:pt x="36" y="1"/>
                    <a:pt x="21" y="9"/>
                    <a:pt x="13" y="18"/>
                  </a:cubicBezTo>
                  <a:cubicBezTo>
                    <a:pt x="1" y="42"/>
                    <a:pt x="1" y="65"/>
                    <a:pt x="25" y="77"/>
                  </a:cubicBezTo>
                  <a:cubicBezTo>
                    <a:pt x="60" y="101"/>
                    <a:pt x="84" y="280"/>
                    <a:pt x="96" y="423"/>
                  </a:cubicBezTo>
                  <a:cubicBezTo>
                    <a:pt x="96" y="446"/>
                    <a:pt x="108" y="458"/>
                    <a:pt x="132" y="458"/>
                  </a:cubicBezTo>
                  <a:cubicBezTo>
                    <a:pt x="156" y="458"/>
                    <a:pt x="179" y="446"/>
                    <a:pt x="179" y="423"/>
                  </a:cubicBezTo>
                  <a:cubicBezTo>
                    <a:pt x="168" y="339"/>
                    <a:pt x="168" y="77"/>
                    <a:pt x="72" y="6"/>
                  </a:cubicBezTo>
                  <a:cubicBezTo>
                    <a:pt x="65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2126244" y="2944324"/>
              <a:ext cx="5175" cy="14232"/>
            </a:xfrm>
            <a:custGeom>
              <a:avLst/>
              <a:gdLst/>
              <a:ahLst/>
              <a:cxnLst/>
              <a:rect l="l" t="t" r="r" b="b"/>
              <a:pathLst>
                <a:path w="168" h="462" extrusionOk="0">
                  <a:moveTo>
                    <a:pt x="38" y="0"/>
                  </a:moveTo>
                  <a:cubicBezTo>
                    <a:pt x="27" y="0"/>
                    <a:pt x="18" y="3"/>
                    <a:pt x="12" y="9"/>
                  </a:cubicBezTo>
                  <a:cubicBezTo>
                    <a:pt x="0" y="33"/>
                    <a:pt x="0" y="57"/>
                    <a:pt x="12" y="69"/>
                  </a:cubicBezTo>
                  <a:cubicBezTo>
                    <a:pt x="60" y="104"/>
                    <a:pt x="84" y="271"/>
                    <a:pt x="84" y="414"/>
                  </a:cubicBezTo>
                  <a:cubicBezTo>
                    <a:pt x="84" y="438"/>
                    <a:pt x="108" y="462"/>
                    <a:pt x="131" y="462"/>
                  </a:cubicBezTo>
                  <a:cubicBezTo>
                    <a:pt x="155" y="462"/>
                    <a:pt x="167" y="438"/>
                    <a:pt x="167" y="414"/>
                  </a:cubicBezTo>
                  <a:cubicBezTo>
                    <a:pt x="167" y="331"/>
                    <a:pt x="155" y="69"/>
                    <a:pt x="72" y="9"/>
                  </a:cubicBezTo>
                  <a:cubicBezTo>
                    <a:pt x="60" y="3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2141276" y="3014775"/>
              <a:ext cx="5545" cy="14201"/>
            </a:xfrm>
            <a:custGeom>
              <a:avLst/>
              <a:gdLst/>
              <a:ahLst/>
              <a:cxnLst/>
              <a:rect l="l" t="t" r="r" b="b"/>
              <a:pathLst>
                <a:path w="180" h="461" extrusionOk="0">
                  <a:moveTo>
                    <a:pt x="43" y="0"/>
                  </a:moveTo>
                  <a:cubicBezTo>
                    <a:pt x="30" y="0"/>
                    <a:pt x="19" y="6"/>
                    <a:pt x="12" y="20"/>
                  </a:cubicBezTo>
                  <a:cubicBezTo>
                    <a:pt x="1" y="32"/>
                    <a:pt x="1" y="56"/>
                    <a:pt x="24" y="68"/>
                  </a:cubicBezTo>
                  <a:cubicBezTo>
                    <a:pt x="60" y="103"/>
                    <a:pt x="84" y="270"/>
                    <a:pt x="96" y="413"/>
                  </a:cubicBezTo>
                  <a:cubicBezTo>
                    <a:pt x="96" y="437"/>
                    <a:pt x="108" y="461"/>
                    <a:pt x="132" y="461"/>
                  </a:cubicBezTo>
                  <a:cubicBezTo>
                    <a:pt x="155" y="461"/>
                    <a:pt x="179" y="437"/>
                    <a:pt x="179" y="413"/>
                  </a:cubicBezTo>
                  <a:cubicBezTo>
                    <a:pt x="167" y="342"/>
                    <a:pt x="167" y="68"/>
                    <a:pt x="72" y="8"/>
                  </a:cubicBezTo>
                  <a:cubicBezTo>
                    <a:pt x="62" y="3"/>
                    <a:pt x="52" y="0"/>
                    <a:pt x="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2129909" y="3007443"/>
              <a:ext cx="5545" cy="14201"/>
            </a:xfrm>
            <a:custGeom>
              <a:avLst/>
              <a:gdLst/>
              <a:ahLst/>
              <a:cxnLst/>
              <a:rect l="l" t="t" r="r" b="b"/>
              <a:pathLst>
                <a:path w="180" h="461" extrusionOk="0">
                  <a:moveTo>
                    <a:pt x="55" y="0"/>
                  </a:moveTo>
                  <a:cubicBezTo>
                    <a:pt x="42" y="0"/>
                    <a:pt x="31" y="6"/>
                    <a:pt x="24" y="20"/>
                  </a:cubicBezTo>
                  <a:cubicBezTo>
                    <a:pt x="0" y="44"/>
                    <a:pt x="12" y="68"/>
                    <a:pt x="24" y="80"/>
                  </a:cubicBezTo>
                  <a:cubicBezTo>
                    <a:pt x="72" y="103"/>
                    <a:pt x="96" y="282"/>
                    <a:pt x="96" y="425"/>
                  </a:cubicBezTo>
                  <a:cubicBezTo>
                    <a:pt x="96" y="449"/>
                    <a:pt x="120" y="461"/>
                    <a:pt x="143" y="461"/>
                  </a:cubicBezTo>
                  <a:cubicBezTo>
                    <a:pt x="167" y="461"/>
                    <a:pt x="179" y="449"/>
                    <a:pt x="179" y="425"/>
                  </a:cubicBezTo>
                  <a:cubicBezTo>
                    <a:pt x="179" y="341"/>
                    <a:pt x="167" y="80"/>
                    <a:pt x="84" y="8"/>
                  </a:cubicBezTo>
                  <a:cubicBezTo>
                    <a:pt x="74" y="3"/>
                    <a:pt x="64" y="0"/>
                    <a:pt x="5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14"/>
            <p:cNvSpPr/>
            <p:nvPr/>
          </p:nvSpPr>
          <p:spPr>
            <a:xfrm>
              <a:off x="1789175" y="2822120"/>
              <a:ext cx="80709" cy="125438"/>
            </a:xfrm>
            <a:custGeom>
              <a:avLst/>
              <a:gdLst/>
              <a:ahLst/>
              <a:cxnLst/>
              <a:rect l="l" t="t" r="r" b="b"/>
              <a:pathLst>
                <a:path w="2620" h="4072" extrusionOk="0">
                  <a:moveTo>
                    <a:pt x="1486" y="1"/>
                  </a:moveTo>
                  <a:cubicBezTo>
                    <a:pt x="1354" y="1"/>
                    <a:pt x="1216" y="28"/>
                    <a:pt x="1072" y="83"/>
                  </a:cubicBezTo>
                  <a:cubicBezTo>
                    <a:pt x="251" y="404"/>
                    <a:pt x="1" y="1547"/>
                    <a:pt x="120" y="2464"/>
                  </a:cubicBezTo>
                  <a:cubicBezTo>
                    <a:pt x="227" y="3357"/>
                    <a:pt x="620" y="3976"/>
                    <a:pt x="1132" y="4048"/>
                  </a:cubicBezTo>
                  <a:cubicBezTo>
                    <a:pt x="1203" y="4060"/>
                    <a:pt x="1286" y="4071"/>
                    <a:pt x="1346" y="4071"/>
                  </a:cubicBezTo>
                  <a:cubicBezTo>
                    <a:pt x="1608" y="4071"/>
                    <a:pt x="1822" y="3988"/>
                    <a:pt x="1989" y="3845"/>
                  </a:cubicBezTo>
                  <a:cubicBezTo>
                    <a:pt x="2346" y="3536"/>
                    <a:pt x="2346" y="3024"/>
                    <a:pt x="2346" y="3000"/>
                  </a:cubicBezTo>
                  <a:cubicBezTo>
                    <a:pt x="2346" y="2976"/>
                    <a:pt x="2334" y="2952"/>
                    <a:pt x="2310" y="2952"/>
                  </a:cubicBezTo>
                  <a:cubicBezTo>
                    <a:pt x="2287" y="2952"/>
                    <a:pt x="2263" y="2976"/>
                    <a:pt x="2263" y="3000"/>
                  </a:cubicBezTo>
                  <a:cubicBezTo>
                    <a:pt x="2263" y="3000"/>
                    <a:pt x="2263" y="3500"/>
                    <a:pt x="1941" y="3786"/>
                  </a:cubicBezTo>
                  <a:cubicBezTo>
                    <a:pt x="1793" y="3915"/>
                    <a:pt x="1595" y="3980"/>
                    <a:pt x="1357" y="3980"/>
                  </a:cubicBezTo>
                  <a:cubicBezTo>
                    <a:pt x="1289" y="3980"/>
                    <a:pt x="1218" y="3975"/>
                    <a:pt x="1144" y="3964"/>
                  </a:cubicBezTo>
                  <a:cubicBezTo>
                    <a:pt x="608" y="3893"/>
                    <a:pt x="286" y="3155"/>
                    <a:pt x="191" y="2452"/>
                  </a:cubicBezTo>
                  <a:cubicBezTo>
                    <a:pt x="84" y="1571"/>
                    <a:pt x="322" y="464"/>
                    <a:pt x="1096" y="166"/>
                  </a:cubicBezTo>
                  <a:cubicBezTo>
                    <a:pt x="1235" y="108"/>
                    <a:pt x="1369" y="78"/>
                    <a:pt x="1495" y="78"/>
                  </a:cubicBezTo>
                  <a:cubicBezTo>
                    <a:pt x="1626" y="78"/>
                    <a:pt x="1748" y="111"/>
                    <a:pt x="1858" y="178"/>
                  </a:cubicBezTo>
                  <a:cubicBezTo>
                    <a:pt x="2406" y="500"/>
                    <a:pt x="2537" y="1488"/>
                    <a:pt x="2537" y="1500"/>
                  </a:cubicBezTo>
                  <a:cubicBezTo>
                    <a:pt x="2537" y="1512"/>
                    <a:pt x="2560" y="1535"/>
                    <a:pt x="2584" y="1535"/>
                  </a:cubicBezTo>
                  <a:cubicBezTo>
                    <a:pt x="2608" y="1524"/>
                    <a:pt x="2620" y="1512"/>
                    <a:pt x="2620" y="1488"/>
                  </a:cubicBezTo>
                  <a:cubicBezTo>
                    <a:pt x="2620" y="1440"/>
                    <a:pt x="2477" y="452"/>
                    <a:pt x="1906" y="107"/>
                  </a:cubicBezTo>
                  <a:cubicBezTo>
                    <a:pt x="1778" y="37"/>
                    <a:pt x="1637" y="1"/>
                    <a:pt x="148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14"/>
            <p:cNvSpPr/>
            <p:nvPr/>
          </p:nvSpPr>
          <p:spPr>
            <a:xfrm>
              <a:off x="1939565" y="2674533"/>
              <a:ext cx="84005" cy="42326"/>
            </a:xfrm>
            <a:custGeom>
              <a:avLst/>
              <a:gdLst/>
              <a:ahLst/>
              <a:cxnLst/>
              <a:rect l="l" t="t" r="r" b="b"/>
              <a:pathLst>
                <a:path w="2727" h="1374" extrusionOk="0">
                  <a:moveTo>
                    <a:pt x="1649" y="1"/>
                  </a:moveTo>
                  <a:cubicBezTo>
                    <a:pt x="1231" y="1"/>
                    <a:pt x="1014" y="387"/>
                    <a:pt x="822" y="731"/>
                  </a:cubicBezTo>
                  <a:cubicBezTo>
                    <a:pt x="650" y="1026"/>
                    <a:pt x="509" y="1283"/>
                    <a:pt x="271" y="1283"/>
                  </a:cubicBezTo>
                  <a:cubicBezTo>
                    <a:pt x="211" y="1283"/>
                    <a:pt x="146" y="1266"/>
                    <a:pt x="72" y="1231"/>
                  </a:cubicBezTo>
                  <a:cubicBezTo>
                    <a:pt x="65" y="1227"/>
                    <a:pt x="59" y="1226"/>
                    <a:pt x="53" y="1226"/>
                  </a:cubicBezTo>
                  <a:cubicBezTo>
                    <a:pt x="36" y="1226"/>
                    <a:pt x="21" y="1237"/>
                    <a:pt x="12" y="1254"/>
                  </a:cubicBezTo>
                  <a:cubicBezTo>
                    <a:pt x="0" y="1278"/>
                    <a:pt x="12" y="1302"/>
                    <a:pt x="36" y="1314"/>
                  </a:cubicBezTo>
                  <a:cubicBezTo>
                    <a:pt x="119" y="1350"/>
                    <a:pt x="191" y="1373"/>
                    <a:pt x="262" y="1373"/>
                  </a:cubicBezTo>
                  <a:cubicBezTo>
                    <a:pt x="548" y="1373"/>
                    <a:pt x="726" y="1064"/>
                    <a:pt x="893" y="778"/>
                  </a:cubicBezTo>
                  <a:cubicBezTo>
                    <a:pt x="1088" y="430"/>
                    <a:pt x="1291" y="82"/>
                    <a:pt x="1669" y="82"/>
                  </a:cubicBezTo>
                  <a:cubicBezTo>
                    <a:pt x="1731" y="82"/>
                    <a:pt x="1798" y="91"/>
                    <a:pt x="1869" y="111"/>
                  </a:cubicBezTo>
                  <a:cubicBezTo>
                    <a:pt x="2238" y="219"/>
                    <a:pt x="2465" y="385"/>
                    <a:pt x="2536" y="588"/>
                  </a:cubicBezTo>
                  <a:cubicBezTo>
                    <a:pt x="2631" y="826"/>
                    <a:pt x="2489" y="1052"/>
                    <a:pt x="2489" y="1052"/>
                  </a:cubicBezTo>
                  <a:cubicBezTo>
                    <a:pt x="2477" y="1076"/>
                    <a:pt x="2489" y="1100"/>
                    <a:pt x="2500" y="1112"/>
                  </a:cubicBezTo>
                  <a:cubicBezTo>
                    <a:pt x="2507" y="1115"/>
                    <a:pt x="2514" y="1116"/>
                    <a:pt x="2521" y="1116"/>
                  </a:cubicBezTo>
                  <a:cubicBezTo>
                    <a:pt x="2537" y="1116"/>
                    <a:pt x="2552" y="1108"/>
                    <a:pt x="2560" y="1100"/>
                  </a:cubicBezTo>
                  <a:cubicBezTo>
                    <a:pt x="2572" y="1088"/>
                    <a:pt x="2727" y="838"/>
                    <a:pt x="2619" y="564"/>
                  </a:cubicBezTo>
                  <a:cubicBezTo>
                    <a:pt x="2524" y="326"/>
                    <a:pt x="2286" y="147"/>
                    <a:pt x="1893" y="40"/>
                  </a:cubicBezTo>
                  <a:cubicBezTo>
                    <a:pt x="1805" y="13"/>
                    <a:pt x="1724" y="1"/>
                    <a:pt x="16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14"/>
            <p:cNvSpPr/>
            <p:nvPr/>
          </p:nvSpPr>
          <p:spPr>
            <a:xfrm>
              <a:off x="1933682" y="2697730"/>
              <a:ext cx="71930" cy="46639"/>
            </a:xfrm>
            <a:custGeom>
              <a:avLst/>
              <a:gdLst/>
              <a:ahLst/>
              <a:cxnLst/>
              <a:rect l="l" t="t" r="r" b="b"/>
              <a:pathLst>
                <a:path w="2335" h="1514" extrusionOk="0">
                  <a:moveTo>
                    <a:pt x="1867" y="0"/>
                  </a:moveTo>
                  <a:cubicBezTo>
                    <a:pt x="1856" y="0"/>
                    <a:pt x="1845" y="1"/>
                    <a:pt x="1834" y="1"/>
                  </a:cubicBezTo>
                  <a:cubicBezTo>
                    <a:pt x="1548" y="37"/>
                    <a:pt x="1263" y="359"/>
                    <a:pt x="1025" y="918"/>
                  </a:cubicBezTo>
                  <a:cubicBezTo>
                    <a:pt x="917" y="1156"/>
                    <a:pt x="775" y="1323"/>
                    <a:pt x="596" y="1382"/>
                  </a:cubicBezTo>
                  <a:cubicBezTo>
                    <a:pt x="512" y="1415"/>
                    <a:pt x="431" y="1427"/>
                    <a:pt x="358" y="1427"/>
                  </a:cubicBezTo>
                  <a:cubicBezTo>
                    <a:pt x="193" y="1427"/>
                    <a:pt x="72" y="1367"/>
                    <a:pt x="72" y="1359"/>
                  </a:cubicBezTo>
                  <a:cubicBezTo>
                    <a:pt x="66" y="1355"/>
                    <a:pt x="59" y="1354"/>
                    <a:pt x="53" y="1354"/>
                  </a:cubicBezTo>
                  <a:cubicBezTo>
                    <a:pt x="36" y="1354"/>
                    <a:pt x="21" y="1365"/>
                    <a:pt x="13" y="1382"/>
                  </a:cubicBezTo>
                  <a:cubicBezTo>
                    <a:pt x="1" y="1406"/>
                    <a:pt x="13" y="1430"/>
                    <a:pt x="36" y="1442"/>
                  </a:cubicBezTo>
                  <a:cubicBezTo>
                    <a:pt x="48" y="1442"/>
                    <a:pt x="179" y="1513"/>
                    <a:pt x="370" y="1513"/>
                  </a:cubicBezTo>
                  <a:cubicBezTo>
                    <a:pt x="453" y="1513"/>
                    <a:pt x="536" y="1502"/>
                    <a:pt x="620" y="1466"/>
                  </a:cubicBezTo>
                  <a:cubicBezTo>
                    <a:pt x="822" y="1394"/>
                    <a:pt x="989" y="1216"/>
                    <a:pt x="1108" y="954"/>
                  </a:cubicBezTo>
                  <a:cubicBezTo>
                    <a:pt x="1322" y="430"/>
                    <a:pt x="1596" y="108"/>
                    <a:pt x="1846" y="85"/>
                  </a:cubicBezTo>
                  <a:cubicBezTo>
                    <a:pt x="1855" y="84"/>
                    <a:pt x="1864" y="84"/>
                    <a:pt x="1873" y="84"/>
                  </a:cubicBezTo>
                  <a:cubicBezTo>
                    <a:pt x="2007" y="84"/>
                    <a:pt x="2139" y="167"/>
                    <a:pt x="2251" y="335"/>
                  </a:cubicBezTo>
                  <a:cubicBezTo>
                    <a:pt x="2263" y="341"/>
                    <a:pt x="2275" y="344"/>
                    <a:pt x="2285" y="344"/>
                  </a:cubicBezTo>
                  <a:cubicBezTo>
                    <a:pt x="2296" y="344"/>
                    <a:pt x="2304" y="341"/>
                    <a:pt x="2310" y="335"/>
                  </a:cubicBezTo>
                  <a:cubicBezTo>
                    <a:pt x="2334" y="323"/>
                    <a:pt x="2334" y="299"/>
                    <a:pt x="2322" y="275"/>
                  </a:cubicBezTo>
                  <a:cubicBezTo>
                    <a:pt x="2188" y="85"/>
                    <a:pt x="2033" y="0"/>
                    <a:pt x="186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14"/>
            <p:cNvSpPr/>
            <p:nvPr/>
          </p:nvSpPr>
          <p:spPr>
            <a:xfrm>
              <a:off x="2028684" y="2687903"/>
              <a:ext cx="64937" cy="65276"/>
            </a:xfrm>
            <a:custGeom>
              <a:avLst/>
              <a:gdLst/>
              <a:ahLst/>
              <a:cxnLst/>
              <a:rect l="l" t="t" r="r" b="b"/>
              <a:pathLst>
                <a:path w="2108" h="2119" extrusionOk="0">
                  <a:moveTo>
                    <a:pt x="813" y="0"/>
                  </a:moveTo>
                  <a:cubicBezTo>
                    <a:pt x="672" y="0"/>
                    <a:pt x="545" y="31"/>
                    <a:pt x="429" y="94"/>
                  </a:cubicBezTo>
                  <a:cubicBezTo>
                    <a:pt x="84" y="273"/>
                    <a:pt x="12" y="654"/>
                    <a:pt x="0" y="678"/>
                  </a:cubicBezTo>
                  <a:cubicBezTo>
                    <a:pt x="0" y="701"/>
                    <a:pt x="12" y="713"/>
                    <a:pt x="36" y="725"/>
                  </a:cubicBezTo>
                  <a:cubicBezTo>
                    <a:pt x="60" y="725"/>
                    <a:pt x="84" y="713"/>
                    <a:pt x="84" y="689"/>
                  </a:cubicBezTo>
                  <a:cubicBezTo>
                    <a:pt x="84" y="689"/>
                    <a:pt x="167" y="320"/>
                    <a:pt x="477" y="166"/>
                  </a:cubicBezTo>
                  <a:cubicBezTo>
                    <a:pt x="575" y="114"/>
                    <a:pt x="688" y="86"/>
                    <a:pt x="814" y="86"/>
                  </a:cubicBezTo>
                  <a:cubicBezTo>
                    <a:pt x="977" y="86"/>
                    <a:pt x="1162" y="131"/>
                    <a:pt x="1370" y="225"/>
                  </a:cubicBezTo>
                  <a:cubicBezTo>
                    <a:pt x="1953" y="475"/>
                    <a:pt x="1846" y="1023"/>
                    <a:pt x="1762" y="1451"/>
                  </a:cubicBezTo>
                  <a:cubicBezTo>
                    <a:pt x="1703" y="1701"/>
                    <a:pt x="1667" y="1928"/>
                    <a:pt x="1762" y="2035"/>
                  </a:cubicBezTo>
                  <a:cubicBezTo>
                    <a:pt x="1810" y="2094"/>
                    <a:pt x="1893" y="2118"/>
                    <a:pt x="2001" y="2118"/>
                  </a:cubicBezTo>
                  <a:lnTo>
                    <a:pt x="2072" y="2118"/>
                  </a:lnTo>
                  <a:cubicBezTo>
                    <a:pt x="2096" y="2118"/>
                    <a:pt x="2108" y="2094"/>
                    <a:pt x="2108" y="2071"/>
                  </a:cubicBezTo>
                  <a:cubicBezTo>
                    <a:pt x="2108" y="2047"/>
                    <a:pt x="2084" y="2035"/>
                    <a:pt x="2060" y="2035"/>
                  </a:cubicBezTo>
                  <a:cubicBezTo>
                    <a:pt x="2032" y="2038"/>
                    <a:pt x="2007" y="2039"/>
                    <a:pt x="1984" y="2039"/>
                  </a:cubicBezTo>
                  <a:cubicBezTo>
                    <a:pt x="1909" y="2039"/>
                    <a:pt x="1861" y="2024"/>
                    <a:pt x="1834" y="1987"/>
                  </a:cubicBezTo>
                  <a:cubicBezTo>
                    <a:pt x="1751" y="1904"/>
                    <a:pt x="1786" y="1701"/>
                    <a:pt x="1834" y="1475"/>
                  </a:cubicBezTo>
                  <a:cubicBezTo>
                    <a:pt x="1929" y="1035"/>
                    <a:pt x="2048" y="427"/>
                    <a:pt x="1405" y="142"/>
                  </a:cubicBezTo>
                  <a:cubicBezTo>
                    <a:pt x="1186" y="49"/>
                    <a:pt x="989" y="0"/>
                    <a:pt x="81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2031241" y="2703213"/>
              <a:ext cx="49904" cy="71960"/>
            </a:xfrm>
            <a:custGeom>
              <a:avLst/>
              <a:gdLst/>
              <a:ahLst/>
              <a:cxnLst/>
              <a:rect l="l" t="t" r="r" b="b"/>
              <a:pathLst>
                <a:path w="1620" h="2336" extrusionOk="0">
                  <a:moveTo>
                    <a:pt x="610" y="0"/>
                  </a:moveTo>
                  <a:cubicBezTo>
                    <a:pt x="297" y="0"/>
                    <a:pt x="36" y="229"/>
                    <a:pt x="24" y="240"/>
                  </a:cubicBezTo>
                  <a:cubicBezTo>
                    <a:pt x="1" y="252"/>
                    <a:pt x="1" y="276"/>
                    <a:pt x="13" y="300"/>
                  </a:cubicBezTo>
                  <a:cubicBezTo>
                    <a:pt x="24" y="306"/>
                    <a:pt x="36" y="309"/>
                    <a:pt x="47" y="309"/>
                  </a:cubicBezTo>
                  <a:cubicBezTo>
                    <a:pt x="57" y="309"/>
                    <a:pt x="66" y="306"/>
                    <a:pt x="72" y="300"/>
                  </a:cubicBezTo>
                  <a:cubicBezTo>
                    <a:pt x="72" y="300"/>
                    <a:pt x="331" y="84"/>
                    <a:pt x="603" y="84"/>
                  </a:cubicBezTo>
                  <a:cubicBezTo>
                    <a:pt x="616" y="84"/>
                    <a:pt x="630" y="84"/>
                    <a:pt x="644" y="85"/>
                  </a:cubicBezTo>
                  <a:cubicBezTo>
                    <a:pt x="775" y="97"/>
                    <a:pt x="894" y="169"/>
                    <a:pt x="1001" y="300"/>
                  </a:cubicBezTo>
                  <a:cubicBezTo>
                    <a:pt x="1144" y="478"/>
                    <a:pt x="1084" y="776"/>
                    <a:pt x="1025" y="1085"/>
                  </a:cubicBezTo>
                  <a:cubicBezTo>
                    <a:pt x="929" y="1585"/>
                    <a:pt x="822" y="2145"/>
                    <a:pt x="1560" y="2336"/>
                  </a:cubicBezTo>
                  <a:lnTo>
                    <a:pt x="1572" y="2336"/>
                  </a:lnTo>
                  <a:cubicBezTo>
                    <a:pt x="1584" y="2336"/>
                    <a:pt x="1608" y="2324"/>
                    <a:pt x="1608" y="2300"/>
                  </a:cubicBezTo>
                  <a:cubicBezTo>
                    <a:pt x="1620" y="2276"/>
                    <a:pt x="1608" y="2252"/>
                    <a:pt x="1584" y="2252"/>
                  </a:cubicBezTo>
                  <a:cubicBezTo>
                    <a:pt x="917" y="2086"/>
                    <a:pt x="1013" y="1609"/>
                    <a:pt x="1108" y="1097"/>
                  </a:cubicBezTo>
                  <a:cubicBezTo>
                    <a:pt x="1167" y="776"/>
                    <a:pt x="1227" y="466"/>
                    <a:pt x="1060" y="240"/>
                  </a:cubicBezTo>
                  <a:cubicBezTo>
                    <a:pt x="953" y="97"/>
                    <a:pt x="810" y="14"/>
                    <a:pt x="656" y="2"/>
                  </a:cubicBezTo>
                  <a:cubicBezTo>
                    <a:pt x="640" y="1"/>
                    <a:pt x="625" y="0"/>
                    <a:pt x="6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1865818" y="2862968"/>
              <a:ext cx="52122" cy="45006"/>
            </a:xfrm>
            <a:custGeom>
              <a:avLst/>
              <a:gdLst/>
              <a:ahLst/>
              <a:cxnLst/>
              <a:rect l="l" t="t" r="r" b="b"/>
              <a:pathLst>
                <a:path w="1692" h="1461" extrusionOk="0">
                  <a:moveTo>
                    <a:pt x="881" y="0"/>
                  </a:moveTo>
                  <a:cubicBezTo>
                    <a:pt x="838" y="0"/>
                    <a:pt x="794" y="6"/>
                    <a:pt x="751" y="19"/>
                  </a:cubicBezTo>
                  <a:cubicBezTo>
                    <a:pt x="751" y="19"/>
                    <a:pt x="251" y="126"/>
                    <a:pt x="215" y="209"/>
                  </a:cubicBezTo>
                  <a:cubicBezTo>
                    <a:pt x="191" y="293"/>
                    <a:pt x="1" y="1388"/>
                    <a:pt x="275" y="1400"/>
                  </a:cubicBezTo>
                  <a:cubicBezTo>
                    <a:pt x="461" y="1416"/>
                    <a:pt x="1023" y="1460"/>
                    <a:pt x="1359" y="1460"/>
                  </a:cubicBezTo>
                  <a:cubicBezTo>
                    <a:pt x="1516" y="1460"/>
                    <a:pt x="1624" y="1450"/>
                    <a:pt x="1620" y="1424"/>
                  </a:cubicBezTo>
                  <a:cubicBezTo>
                    <a:pt x="1596" y="1329"/>
                    <a:pt x="1692" y="495"/>
                    <a:pt x="1584" y="400"/>
                  </a:cubicBezTo>
                  <a:cubicBezTo>
                    <a:pt x="1501" y="306"/>
                    <a:pt x="1196" y="0"/>
                    <a:pt x="8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1877555" y="2880403"/>
              <a:ext cx="7024" cy="25722"/>
            </a:xfrm>
            <a:custGeom>
              <a:avLst/>
              <a:gdLst/>
              <a:ahLst/>
              <a:cxnLst/>
              <a:rect l="l" t="t" r="r" b="b"/>
              <a:pathLst>
                <a:path w="228" h="835" extrusionOk="0">
                  <a:moveTo>
                    <a:pt x="84" y="1"/>
                  </a:moveTo>
                  <a:cubicBezTo>
                    <a:pt x="60" y="1"/>
                    <a:pt x="49" y="13"/>
                    <a:pt x="37" y="36"/>
                  </a:cubicBezTo>
                  <a:cubicBezTo>
                    <a:pt x="37" y="96"/>
                    <a:pt x="1" y="644"/>
                    <a:pt x="156" y="822"/>
                  </a:cubicBezTo>
                  <a:cubicBezTo>
                    <a:pt x="156" y="834"/>
                    <a:pt x="168" y="834"/>
                    <a:pt x="180" y="834"/>
                  </a:cubicBezTo>
                  <a:cubicBezTo>
                    <a:pt x="191" y="834"/>
                    <a:pt x="203" y="834"/>
                    <a:pt x="215" y="822"/>
                  </a:cubicBezTo>
                  <a:cubicBezTo>
                    <a:pt x="227" y="810"/>
                    <a:pt x="227" y="786"/>
                    <a:pt x="215" y="763"/>
                  </a:cubicBezTo>
                  <a:cubicBezTo>
                    <a:pt x="108" y="644"/>
                    <a:pt x="108" y="203"/>
                    <a:pt x="120" y="48"/>
                  </a:cubicBezTo>
                  <a:cubicBezTo>
                    <a:pt x="132" y="24"/>
                    <a:pt x="108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14"/>
            <p:cNvSpPr/>
            <p:nvPr/>
          </p:nvSpPr>
          <p:spPr>
            <a:xfrm>
              <a:off x="1893327" y="2880034"/>
              <a:ext cx="7024" cy="25722"/>
            </a:xfrm>
            <a:custGeom>
              <a:avLst/>
              <a:gdLst/>
              <a:ahLst/>
              <a:cxnLst/>
              <a:rect l="l" t="t" r="r" b="b"/>
              <a:pathLst>
                <a:path w="228" h="835" extrusionOk="0">
                  <a:moveTo>
                    <a:pt x="84" y="1"/>
                  </a:moveTo>
                  <a:cubicBezTo>
                    <a:pt x="72" y="1"/>
                    <a:pt x="49" y="13"/>
                    <a:pt x="49" y="36"/>
                  </a:cubicBezTo>
                  <a:cubicBezTo>
                    <a:pt x="37" y="96"/>
                    <a:pt x="1" y="644"/>
                    <a:pt x="156" y="822"/>
                  </a:cubicBezTo>
                  <a:cubicBezTo>
                    <a:pt x="156" y="834"/>
                    <a:pt x="168" y="834"/>
                    <a:pt x="180" y="834"/>
                  </a:cubicBezTo>
                  <a:cubicBezTo>
                    <a:pt x="191" y="834"/>
                    <a:pt x="203" y="834"/>
                    <a:pt x="215" y="822"/>
                  </a:cubicBezTo>
                  <a:cubicBezTo>
                    <a:pt x="227" y="810"/>
                    <a:pt x="227" y="787"/>
                    <a:pt x="215" y="763"/>
                  </a:cubicBezTo>
                  <a:cubicBezTo>
                    <a:pt x="108" y="644"/>
                    <a:pt x="120" y="203"/>
                    <a:pt x="132" y="48"/>
                  </a:cubicBezTo>
                  <a:cubicBezTo>
                    <a:pt x="132" y="25"/>
                    <a:pt x="108" y="1"/>
                    <a:pt x="8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14"/>
            <p:cNvSpPr/>
            <p:nvPr/>
          </p:nvSpPr>
          <p:spPr>
            <a:xfrm>
              <a:off x="2175378" y="2852556"/>
              <a:ext cx="51752" cy="44790"/>
            </a:xfrm>
            <a:custGeom>
              <a:avLst/>
              <a:gdLst/>
              <a:ahLst/>
              <a:cxnLst/>
              <a:rect l="l" t="t" r="r" b="b"/>
              <a:pathLst>
                <a:path w="1680" h="1454" extrusionOk="0">
                  <a:moveTo>
                    <a:pt x="882" y="1"/>
                  </a:moveTo>
                  <a:cubicBezTo>
                    <a:pt x="834" y="1"/>
                    <a:pt x="786" y="8"/>
                    <a:pt x="739" y="24"/>
                  </a:cubicBezTo>
                  <a:cubicBezTo>
                    <a:pt x="739" y="24"/>
                    <a:pt x="239" y="119"/>
                    <a:pt x="215" y="202"/>
                  </a:cubicBezTo>
                  <a:cubicBezTo>
                    <a:pt x="179" y="286"/>
                    <a:pt x="1" y="1381"/>
                    <a:pt x="263" y="1405"/>
                  </a:cubicBezTo>
                  <a:cubicBezTo>
                    <a:pt x="447" y="1413"/>
                    <a:pt x="1000" y="1453"/>
                    <a:pt x="1337" y="1453"/>
                  </a:cubicBezTo>
                  <a:cubicBezTo>
                    <a:pt x="1500" y="1453"/>
                    <a:pt x="1612" y="1444"/>
                    <a:pt x="1608" y="1417"/>
                  </a:cubicBezTo>
                  <a:cubicBezTo>
                    <a:pt x="1584" y="1333"/>
                    <a:pt x="1680" y="488"/>
                    <a:pt x="1572" y="393"/>
                  </a:cubicBezTo>
                  <a:cubicBezTo>
                    <a:pt x="1490" y="300"/>
                    <a:pt x="1192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14"/>
            <p:cNvSpPr/>
            <p:nvPr/>
          </p:nvSpPr>
          <p:spPr>
            <a:xfrm>
              <a:off x="2186745" y="2869775"/>
              <a:ext cx="7024" cy="26061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84" y="0"/>
                  </a:moveTo>
                  <a:cubicBezTo>
                    <a:pt x="72" y="0"/>
                    <a:pt x="49" y="24"/>
                    <a:pt x="49" y="48"/>
                  </a:cubicBezTo>
                  <a:cubicBezTo>
                    <a:pt x="37" y="108"/>
                    <a:pt x="1" y="643"/>
                    <a:pt x="156" y="822"/>
                  </a:cubicBezTo>
                  <a:cubicBezTo>
                    <a:pt x="156" y="834"/>
                    <a:pt x="168" y="846"/>
                    <a:pt x="180" y="846"/>
                  </a:cubicBezTo>
                  <a:cubicBezTo>
                    <a:pt x="191" y="846"/>
                    <a:pt x="203" y="834"/>
                    <a:pt x="215" y="834"/>
                  </a:cubicBezTo>
                  <a:cubicBezTo>
                    <a:pt x="227" y="810"/>
                    <a:pt x="227" y="786"/>
                    <a:pt x="215" y="774"/>
                  </a:cubicBezTo>
                  <a:cubicBezTo>
                    <a:pt x="108" y="643"/>
                    <a:pt x="120" y="203"/>
                    <a:pt x="132" y="48"/>
                  </a:cubicBezTo>
                  <a:cubicBezTo>
                    <a:pt x="132" y="24"/>
                    <a:pt x="10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14"/>
            <p:cNvSpPr/>
            <p:nvPr/>
          </p:nvSpPr>
          <p:spPr>
            <a:xfrm>
              <a:off x="2202517" y="2869406"/>
              <a:ext cx="7024" cy="25691"/>
            </a:xfrm>
            <a:custGeom>
              <a:avLst/>
              <a:gdLst/>
              <a:ahLst/>
              <a:cxnLst/>
              <a:rect l="l" t="t" r="r" b="b"/>
              <a:pathLst>
                <a:path w="228" h="834" extrusionOk="0">
                  <a:moveTo>
                    <a:pt x="84" y="0"/>
                  </a:moveTo>
                  <a:cubicBezTo>
                    <a:pt x="72" y="0"/>
                    <a:pt x="49" y="12"/>
                    <a:pt x="49" y="36"/>
                  </a:cubicBezTo>
                  <a:cubicBezTo>
                    <a:pt x="37" y="96"/>
                    <a:pt x="1" y="643"/>
                    <a:pt x="156" y="822"/>
                  </a:cubicBezTo>
                  <a:cubicBezTo>
                    <a:pt x="156" y="834"/>
                    <a:pt x="168" y="834"/>
                    <a:pt x="179" y="834"/>
                  </a:cubicBezTo>
                  <a:cubicBezTo>
                    <a:pt x="191" y="834"/>
                    <a:pt x="203" y="834"/>
                    <a:pt x="215" y="822"/>
                  </a:cubicBezTo>
                  <a:cubicBezTo>
                    <a:pt x="227" y="810"/>
                    <a:pt x="227" y="786"/>
                    <a:pt x="215" y="774"/>
                  </a:cubicBezTo>
                  <a:cubicBezTo>
                    <a:pt x="108" y="643"/>
                    <a:pt x="120" y="203"/>
                    <a:pt x="132" y="48"/>
                  </a:cubicBezTo>
                  <a:cubicBezTo>
                    <a:pt x="132" y="24"/>
                    <a:pt x="10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14"/>
            <p:cNvSpPr/>
            <p:nvPr/>
          </p:nvSpPr>
          <p:spPr>
            <a:xfrm>
              <a:off x="2216841" y="2803021"/>
              <a:ext cx="106400" cy="156274"/>
            </a:xfrm>
            <a:custGeom>
              <a:avLst/>
              <a:gdLst/>
              <a:ahLst/>
              <a:cxnLst/>
              <a:rect l="l" t="t" r="r" b="b"/>
              <a:pathLst>
                <a:path w="3454" h="5073" extrusionOk="0">
                  <a:moveTo>
                    <a:pt x="1727" y="0"/>
                  </a:moveTo>
                  <a:cubicBezTo>
                    <a:pt x="774" y="0"/>
                    <a:pt x="0" y="1143"/>
                    <a:pt x="0" y="2536"/>
                  </a:cubicBezTo>
                  <a:cubicBezTo>
                    <a:pt x="0" y="3941"/>
                    <a:pt x="774" y="5072"/>
                    <a:pt x="1727" y="5072"/>
                  </a:cubicBezTo>
                  <a:cubicBezTo>
                    <a:pt x="2679" y="5072"/>
                    <a:pt x="3453" y="3941"/>
                    <a:pt x="3453" y="2536"/>
                  </a:cubicBezTo>
                  <a:cubicBezTo>
                    <a:pt x="3453" y="1143"/>
                    <a:pt x="2679" y="0"/>
                    <a:pt x="1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14"/>
            <p:cNvSpPr/>
            <p:nvPr/>
          </p:nvSpPr>
          <p:spPr>
            <a:xfrm>
              <a:off x="2229317" y="2823907"/>
              <a:ext cx="79230" cy="116320"/>
            </a:xfrm>
            <a:custGeom>
              <a:avLst/>
              <a:gdLst/>
              <a:ahLst/>
              <a:cxnLst/>
              <a:rect l="l" t="t" r="r" b="b"/>
              <a:pathLst>
                <a:path w="2572" h="3776" extrusionOk="0">
                  <a:moveTo>
                    <a:pt x="1398" y="0"/>
                  </a:moveTo>
                  <a:cubicBezTo>
                    <a:pt x="802" y="0"/>
                    <a:pt x="583" y="538"/>
                    <a:pt x="583" y="549"/>
                  </a:cubicBezTo>
                  <a:cubicBezTo>
                    <a:pt x="572" y="573"/>
                    <a:pt x="583" y="596"/>
                    <a:pt x="607" y="596"/>
                  </a:cubicBezTo>
                  <a:cubicBezTo>
                    <a:pt x="610" y="600"/>
                    <a:pt x="615" y="601"/>
                    <a:pt x="621" y="601"/>
                  </a:cubicBezTo>
                  <a:cubicBezTo>
                    <a:pt x="636" y="601"/>
                    <a:pt x="655" y="590"/>
                    <a:pt x="655" y="573"/>
                  </a:cubicBezTo>
                  <a:cubicBezTo>
                    <a:pt x="655" y="573"/>
                    <a:pt x="854" y="85"/>
                    <a:pt x="1400" y="85"/>
                  </a:cubicBezTo>
                  <a:cubicBezTo>
                    <a:pt x="1481" y="85"/>
                    <a:pt x="1570" y="96"/>
                    <a:pt x="1667" y="120"/>
                  </a:cubicBezTo>
                  <a:cubicBezTo>
                    <a:pt x="2072" y="215"/>
                    <a:pt x="2441" y="1073"/>
                    <a:pt x="2465" y="1930"/>
                  </a:cubicBezTo>
                  <a:cubicBezTo>
                    <a:pt x="2477" y="2359"/>
                    <a:pt x="2405" y="3359"/>
                    <a:pt x="1500" y="3632"/>
                  </a:cubicBezTo>
                  <a:cubicBezTo>
                    <a:pt x="1369" y="3673"/>
                    <a:pt x="1247" y="3693"/>
                    <a:pt x="1136" y="3693"/>
                  </a:cubicBezTo>
                  <a:cubicBezTo>
                    <a:pt x="955" y="3693"/>
                    <a:pt x="799" y="3640"/>
                    <a:pt x="667" y="3537"/>
                  </a:cubicBezTo>
                  <a:cubicBezTo>
                    <a:pt x="83" y="3061"/>
                    <a:pt x="179" y="1704"/>
                    <a:pt x="179" y="1692"/>
                  </a:cubicBezTo>
                  <a:cubicBezTo>
                    <a:pt x="179" y="1668"/>
                    <a:pt x="155" y="1656"/>
                    <a:pt x="143" y="1656"/>
                  </a:cubicBezTo>
                  <a:cubicBezTo>
                    <a:pt x="139" y="1654"/>
                    <a:pt x="134" y="1653"/>
                    <a:pt x="130" y="1653"/>
                  </a:cubicBezTo>
                  <a:cubicBezTo>
                    <a:pt x="111" y="1653"/>
                    <a:pt x="95" y="1672"/>
                    <a:pt x="95" y="1692"/>
                  </a:cubicBezTo>
                  <a:cubicBezTo>
                    <a:pt x="95" y="1751"/>
                    <a:pt x="0" y="3097"/>
                    <a:pt x="619" y="3597"/>
                  </a:cubicBezTo>
                  <a:cubicBezTo>
                    <a:pt x="762" y="3716"/>
                    <a:pt x="941" y="3775"/>
                    <a:pt x="1143" y="3775"/>
                  </a:cubicBezTo>
                  <a:cubicBezTo>
                    <a:pt x="1262" y="3775"/>
                    <a:pt x="1381" y="3752"/>
                    <a:pt x="1524" y="3716"/>
                  </a:cubicBezTo>
                  <a:cubicBezTo>
                    <a:pt x="2191" y="3513"/>
                    <a:pt x="2572" y="2859"/>
                    <a:pt x="2548" y="1930"/>
                  </a:cubicBezTo>
                  <a:cubicBezTo>
                    <a:pt x="2524" y="1037"/>
                    <a:pt x="2119" y="144"/>
                    <a:pt x="1679" y="37"/>
                  </a:cubicBezTo>
                  <a:cubicBezTo>
                    <a:pt x="1577" y="11"/>
                    <a:pt x="1483" y="0"/>
                    <a:pt x="13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14"/>
            <p:cNvSpPr/>
            <p:nvPr/>
          </p:nvSpPr>
          <p:spPr>
            <a:xfrm>
              <a:off x="1836492" y="3055560"/>
              <a:ext cx="88041" cy="143243"/>
            </a:xfrm>
            <a:custGeom>
              <a:avLst/>
              <a:gdLst/>
              <a:ahLst/>
              <a:cxnLst/>
              <a:rect l="l" t="t" r="r" b="b"/>
              <a:pathLst>
                <a:path w="2858" h="4650" extrusionOk="0">
                  <a:moveTo>
                    <a:pt x="121" y="1"/>
                  </a:moveTo>
                  <a:cubicBezTo>
                    <a:pt x="68" y="1"/>
                    <a:pt x="36" y="6"/>
                    <a:pt x="36" y="6"/>
                  </a:cubicBezTo>
                  <a:cubicBezTo>
                    <a:pt x="12" y="6"/>
                    <a:pt x="0" y="30"/>
                    <a:pt x="0" y="53"/>
                  </a:cubicBezTo>
                  <a:cubicBezTo>
                    <a:pt x="0" y="77"/>
                    <a:pt x="24" y="89"/>
                    <a:pt x="48" y="89"/>
                  </a:cubicBezTo>
                  <a:cubicBezTo>
                    <a:pt x="48" y="89"/>
                    <a:pt x="75" y="84"/>
                    <a:pt x="120" y="84"/>
                  </a:cubicBezTo>
                  <a:cubicBezTo>
                    <a:pt x="143" y="84"/>
                    <a:pt x="171" y="85"/>
                    <a:pt x="203" y="89"/>
                  </a:cubicBezTo>
                  <a:cubicBezTo>
                    <a:pt x="227" y="89"/>
                    <a:pt x="239" y="77"/>
                    <a:pt x="250" y="53"/>
                  </a:cubicBezTo>
                  <a:cubicBezTo>
                    <a:pt x="250" y="30"/>
                    <a:pt x="227" y="6"/>
                    <a:pt x="215" y="6"/>
                  </a:cubicBezTo>
                  <a:cubicBezTo>
                    <a:pt x="179" y="2"/>
                    <a:pt x="147" y="1"/>
                    <a:pt x="121" y="1"/>
                  </a:cubicBezTo>
                  <a:close/>
                  <a:moveTo>
                    <a:pt x="363" y="37"/>
                  </a:moveTo>
                  <a:cubicBezTo>
                    <a:pt x="347" y="37"/>
                    <a:pt x="334" y="48"/>
                    <a:pt x="334" y="65"/>
                  </a:cubicBezTo>
                  <a:cubicBezTo>
                    <a:pt x="322" y="89"/>
                    <a:pt x="334" y="113"/>
                    <a:pt x="358" y="113"/>
                  </a:cubicBezTo>
                  <a:cubicBezTo>
                    <a:pt x="405" y="137"/>
                    <a:pt x="465" y="149"/>
                    <a:pt x="512" y="173"/>
                  </a:cubicBezTo>
                  <a:lnTo>
                    <a:pt x="524" y="173"/>
                  </a:lnTo>
                  <a:cubicBezTo>
                    <a:pt x="536" y="173"/>
                    <a:pt x="560" y="161"/>
                    <a:pt x="560" y="149"/>
                  </a:cubicBezTo>
                  <a:cubicBezTo>
                    <a:pt x="572" y="125"/>
                    <a:pt x="560" y="101"/>
                    <a:pt x="548" y="89"/>
                  </a:cubicBezTo>
                  <a:cubicBezTo>
                    <a:pt x="489" y="65"/>
                    <a:pt x="429" y="53"/>
                    <a:pt x="381" y="42"/>
                  </a:cubicBezTo>
                  <a:cubicBezTo>
                    <a:pt x="375" y="38"/>
                    <a:pt x="369" y="37"/>
                    <a:pt x="363" y="37"/>
                  </a:cubicBezTo>
                  <a:close/>
                  <a:moveTo>
                    <a:pt x="676" y="168"/>
                  </a:moveTo>
                  <a:cubicBezTo>
                    <a:pt x="660" y="168"/>
                    <a:pt x="640" y="176"/>
                    <a:pt x="631" y="184"/>
                  </a:cubicBezTo>
                  <a:cubicBezTo>
                    <a:pt x="620" y="208"/>
                    <a:pt x="631" y="232"/>
                    <a:pt x="643" y="244"/>
                  </a:cubicBezTo>
                  <a:cubicBezTo>
                    <a:pt x="691" y="280"/>
                    <a:pt x="739" y="303"/>
                    <a:pt x="774" y="339"/>
                  </a:cubicBezTo>
                  <a:cubicBezTo>
                    <a:pt x="786" y="351"/>
                    <a:pt x="798" y="351"/>
                    <a:pt x="798" y="351"/>
                  </a:cubicBezTo>
                  <a:cubicBezTo>
                    <a:pt x="810" y="351"/>
                    <a:pt x="822" y="351"/>
                    <a:pt x="834" y="339"/>
                  </a:cubicBezTo>
                  <a:cubicBezTo>
                    <a:pt x="846" y="327"/>
                    <a:pt x="846" y="303"/>
                    <a:pt x="834" y="280"/>
                  </a:cubicBezTo>
                  <a:cubicBezTo>
                    <a:pt x="786" y="244"/>
                    <a:pt x="739" y="208"/>
                    <a:pt x="691" y="173"/>
                  </a:cubicBezTo>
                  <a:cubicBezTo>
                    <a:pt x="688" y="169"/>
                    <a:pt x="682" y="168"/>
                    <a:pt x="676" y="168"/>
                  </a:cubicBezTo>
                  <a:close/>
                  <a:moveTo>
                    <a:pt x="918" y="397"/>
                  </a:moveTo>
                  <a:cubicBezTo>
                    <a:pt x="908" y="397"/>
                    <a:pt x="898" y="401"/>
                    <a:pt x="893" y="411"/>
                  </a:cubicBezTo>
                  <a:cubicBezTo>
                    <a:pt x="870" y="423"/>
                    <a:pt x="870" y="446"/>
                    <a:pt x="882" y="458"/>
                  </a:cubicBezTo>
                  <a:cubicBezTo>
                    <a:pt x="917" y="506"/>
                    <a:pt x="953" y="554"/>
                    <a:pt x="977" y="589"/>
                  </a:cubicBezTo>
                  <a:cubicBezTo>
                    <a:pt x="989" y="601"/>
                    <a:pt x="1001" y="613"/>
                    <a:pt x="1012" y="613"/>
                  </a:cubicBezTo>
                  <a:lnTo>
                    <a:pt x="1036" y="613"/>
                  </a:lnTo>
                  <a:cubicBezTo>
                    <a:pt x="1060" y="601"/>
                    <a:pt x="1060" y="565"/>
                    <a:pt x="1048" y="554"/>
                  </a:cubicBezTo>
                  <a:cubicBezTo>
                    <a:pt x="1012" y="506"/>
                    <a:pt x="989" y="458"/>
                    <a:pt x="953" y="411"/>
                  </a:cubicBezTo>
                  <a:cubicBezTo>
                    <a:pt x="946" y="404"/>
                    <a:pt x="931" y="397"/>
                    <a:pt x="918" y="397"/>
                  </a:cubicBezTo>
                  <a:close/>
                  <a:moveTo>
                    <a:pt x="1101" y="677"/>
                  </a:moveTo>
                  <a:cubicBezTo>
                    <a:pt x="1092" y="677"/>
                    <a:pt x="1082" y="680"/>
                    <a:pt x="1072" y="684"/>
                  </a:cubicBezTo>
                  <a:cubicBezTo>
                    <a:pt x="1048" y="684"/>
                    <a:pt x="1048" y="708"/>
                    <a:pt x="1048" y="732"/>
                  </a:cubicBezTo>
                  <a:cubicBezTo>
                    <a:pt x="1072" y="780"/>
                    <a:pt x="1096" y="827"/>
                    <a:pt x="1120" y="887"/>
                  </a:cubicBezTo>
                  <a:cubicBezTo>
                    <a:pt x="1120" y="899"/>
                    <a:pt x="1132" y="911"/>
                    <a:pt x="1155" y="911"/>
                  </a:cubicBezTo>
                  <a:lnTo>
                    <a:pt x="1167" y="911"/>
                  </a:lnTo>
                  <a:cubicBezTo>
                    <a:pt x="1191" y="899"/>
                    <a:pt x="1203" y="875"/>
                    <a:pt x="1191" y="863"/>
                  </a:cubicBezTo>
                  <a:cubicBezTo>
                    <a:pt x="1179" y="804"/>
                    <a:pt x="1155" y="744"/>
                    <a:pt x="1132" y="696"/>
                  </a:cubicBezTo>
                  <a:cubicBezTo>
                    <a:pt x="1125" y="682"/>
                    <a:pt x="1113" y="677"/>
                    <a:pt x="1101" y="677"/>
                  </a:cubicBezTo>
                  <a:close/>
                  <a:moveTo>
                    <a:pt x="1210" y="989"/>
                  </a:moveTo>
                  <a:cubicBezTo>
                    <a:pt x="1204" y="989"/>
                    <a:pt x="1197" y="991"/>
                    <a:pt x="1191" y="994"/>
                  </a:cubicBezTo>
                  <a:cubicBezTo>
                    <a:pt x="1167" y="994"/>
                    <a:pt x="1155" y="1018"/>
                    <a:pt x="1167" y="1042"/>
                  </a:cubicBezTo>
                  <a:lnTo>
                    <a:pt x="1167" y="1054"/>
                  </a:lnTo>
                  <a:cubicBezTo>
                    <a:pt x="1179" y="1101"/>
                    <a:pt x="1191" y="1149"/>
                    <a:pt x="1203" y="1196"/>
                  </a:cubicBezTo>
                  <a:cubicBezTo>
                    <a:pt x="1203" y="1220"/>
                    <a:pt x="1215" y="1232"/>
                    <a:pt x="1239" y="1232"/>
                  </a:cubicBezTo>
                  <a:lnTo>
                    <a:pt x="1251" y="1232"/>
                  </a:lnTo>
                  <a:cubicBezTo>
                    <a:pt x="1263" y="1232"/>
                    <a:pt x="1286" y="1208"/>
                    <a:pt x="1274" y="1185"/>
                  </a:cubicBezTo>
                  <a:cubicBezTo>
                    <a:pt x="1274" y="1137"/>
                    <a:pt x="1263" y="1089"/>
                    <a:pt x="1251" y="1030"/>
                  </a:cubicBezTo>
                  <a:lnTo>
                    <a:pt x="1239" y="1018"/>
                  </a:lnTo>
                  <a:cubicBezTo>
                    <a:pt x="1239" y="1000"/>
                    <a:pt x="1226" y="989"/>
                    <a:pt x="1210" y="989"/>
                  </a:cubicBezTo>
                  <a:close/>
                  <a:moveTo>
                    <a:pt x="1251" y="1316"/>
                  </a:moveTo>
                  <a:cubicBezTo>
                    <a:pt x="1227" y="1316"/>
                    <a:pt x="1215" y="1339"/>
                    <a:pt x="1215" y="1363"/>
                  </a:cubicBezTo>
                  <a:cubicBezTo>
                    <a:pt x="1215" y="1387"/>
                    <a:pt x="1215" y="1399"/>
                    <a:pt x="1215" y="1423"/>
                  </a:cubicBezTo>
                  <a:lnTo>
                    <a:pt x="1179" y="1423"/>
                  </a:lnTo>
                  <a:cubicBezTo>
                    <a:pt x="1155" y="1435"/>
                    <a:pt x="1143" y="1446"/>
                    <a:pt x="1143" y="1470"/>
                  </a:cubicBezTo>
                  <a:cubicBezTo>
                    <a:pt x="1143" y="1494"/>
                    <a:pt x="1167" y="1506"/>
                    <a:pt x="1179" y="1506"/>
                  </a:cubicBezTo>
                  <a:lnTo>
                    <a:pt x="1215" y="1506"/>
                  </a:lnTo>
                  <a:cubicBezTo>
                    <a:pt x="1215" y="1518"/>
                    <a:pt x="1215" y="1518"/>
                    <a:pt x="1215" y="1518"/>
                  </a:cubicBezTo>
                  <a:cubicBezTo>
                    <a:pt x="1203" y="1542"/>
                    <a:pt x="1227" y="1566"/>
                    <a:pt x="1251" y="1566"/>
                  </a:cubicBezTo>
                  <a:cubicBezTo>
                    <a:pt x="1274" y="1566"/>
                    <a:pt x="1286" y="1554"/>
                    <a:pt x="1298" y="1530"/>
                  </a:cubicBezTo>
                  <a:cubicBezTo>
                    <a:pt x="1298" y="1530"/>
                    <a:pt x="1310" y="1530"/>
                    <a:pt x="1322" y="1542"/>
                  </a:cubicBezTo>
                  <a:cubicBezTo>
                    <a:pt x="1328" y="1545"/>
                    <a:pt x="1335" y="1546"/>
                    <a:pt x="1341" y="1546"/>
                  </a:cubicBezTo>
                  <a:cubicBezTo>
                    <a:pt x="1358" y="1546"/>
                    <a:pt x="1373" y="1535"/>
                    <a:pt x="1382" y="1518"/>
                  </a:cubicBezTo>
                  <a:cubicBezTo>
                    <a:pt x="1393" y="1494"/>
                    <a:pt x="1382" y="1470"/>
                    <a:pt x="1358" y="1458"/>
                  </a:cubicBezTo>
                  <a:cubicBezTo>
                    <a:pt x="1334" y="1458"/>
                    <a:pt x="1322" y="1446"/>
                    <a:pt x="1298" y="1435"/>
                  </a:cubicBezTo>
                  <a:lnTo>
                    <a:pt x="1298" y="1423"/>
                  </a:lnTo>
                  <a:cubicBezTo>
                    <a:pt x="1298" y="1399"/>
                    <a:pt x="1298" y="1375"/>
                    <a:pt x="1298" y="1363"/>
                  </a:cubicBezTo>
                  <a:cubicBezTo>
                    <a:pt x="1298" y="1339"/>
                    <a:pt x="1274" y="1316"/>
                    <a:pt x="1251" y="1316"/>
                  </a:cubicBezTo>
                  <a:close/>
                  <a:moveTo>
                    <a:pt x="1021" y="1477"/>
                  </a:moveTo>
                  <a:cubicBezTo>
                    <a:pt x="1015" y="1477"/>
                    <a:pt x="1008" y="1479"/>
                    <a:pt x="1001" y="1482"/>
                  </a:cubicBezTo>
                  <a:cubicBezTo>
                    <a:pt x="953" y="1506"/>
                    <a:pt x="905" y="1542"/>
                    <a:pt x="858" y="1589"/>
                  </a:cubicBezTo>
                  <a:cubicBezTo>
                    <a:pt x="846" y="1601"/>
                    <a:pt x="846" y="1625"/>
                    <a:pt x="858" y="1637"/>
                  </a:cubicBezTo>
                  <a:cubicBezTo>
                    <a:pt x="870" y="1649"/>
                    <a:pt x="882" y="1661"/>
                    <a:pt x="893" y="1661"/>
                  </a:cubicBezTo>
                  <a:cubicBezTo>
                    <a:pt x="893" y="1661"/>
                    <a:pt x="905" y="1649"/>
                    <a:pt x="917" y="1649"/>
                  </a:cubicBezTo>
                  <a:cubicBezTo>
                    <a:pt x="953" y="1613"/>
                    <a:pt x="1001" y="1577"/>
                    <a:pt x="1036" y="1554"/>
                  </a:cubicBezTo>
                  <a:cubicBezTo>
                    <a:pt x="1060" y="1542"/>
                    <a:pt x="1072" y="1518"/>
                    <a:pt x="1060" y="1494"/>
                  </a:cubicBezTo>
                  <a:cubicBezTo>
                    <a:pt x="1052" y="1486"/>
                    <a:pt x="1037" y="1477"/>
                    <a:pt x="1021" y="1477"/>
                  </a:cubicBezTo>
                  <a:close/>
                  <a:moveTo>
                    <a:pt x="1471" y="1569"/>
                  </a:moveTo>
                  <a:cubicBezTo>
                    <a:pt x="1459" y="1569"/>
                    <a:pt x="1447" y="1571"/>
                    <a:pt x="1441" y="1577"/>
                  </a:cubicBezTo>
                  <a:cubicBezTo>
                    <a:pt x="1417" y="1589"/>
                    <a:pt x="1417" y="1613"/>
                    <a:pt x="1429" y="1637"/>
                  </a:cubicBezTo>
                  <a:cubicBezTo>
                    <a:pt x="1465" y="1673"/>
                    <a:pt x="1489" y="1720"/>
                    <a:pt x="1513" y="1768"/>
                  </a:cubicBezTo>
                  <a:cubicBezTo>
                    <a:pt x="1524" y="1780"/>
                    <a:pt x="1536" y="1792"/>
                    <a:pt x="1548" y="1792"/>
                  </a:cubicBezTo>
                  <a:lnTo>
                    <a:pt x="1572" y="1792"/>
                  </a:lnTo>
                  <a:cubicBezTo>
                    <a:pt x="1584" y="1780"/>
                    <a:pt x="1596" y="1756"/>
                    <a:pt x="1584" y="1732"/>
                  </a:cubicBezTo>
                  <a:cubicBezTo>
                    <a:pt x="1560" y="1673"/>
                    <a:pt x="1536" y="1625"/>
                    <a:pt x="1501" y="1577"/>
                  </a:cubicBezTo>
                  <a:cubicBezTo>
                    <a:pt x="1495" y="1571"/>
                    <a:pt x="1483" y="1569"/>
                    <a:pt x="1471" y="1569"/>
                  </a:cubicBezTo>
                  <a:close/>
                  <a:moveTo>
                    <a:pt x="1225" y="1646"/>
                  </a:moveTo>
                  <a:cubicBezTo>
                    <a:pt x="1206" y="1646"/>
                    <a:pt x="1189" y="1663"/>
                    <a:pt x="1179" y="1673"/>
                  </a:cubicBezTo>
                  <a:cubicBezTo>
                    <a:pt x="1167" y="1732"/>
                    <a:pt x="1143" y="1780"/>
                    <a:pt x="1120" y="1827"/>
                  </a:cubicBezTo>
                  <a:cubicBezTo>
                    <a:pt x="1108" y="1839"/>
                    <a:pt x="1120" y="1863"/>
                    <a:pt x="1143" y="1875"/>
                  </a:cubicBezTo>
                  <a:cubicBezTo>
                    <a:pt x="1143" y="1887"/>
                    <a:pt x="1155" y="1887"/>
                    <a:pt x="1155" y="1887"/>
                  </a:cubicBezTo>
                  <a:cubicBezTo>
                    <a:pt x="1179" y="1887"/>
                    <a:pt x="1191" y="1875"/>
                    <a:pt x="1191" y="1863"/>
                  </a:cubicBezTo>
                  <a:cubicBezTo>
                    <a:pt x="1227" y="1816"/>
                    <a:pt x="1239" y="1756"/>
                    <a:pt x="1263" y="1697"/>
                  </a:cubicBezTo>
                  <a:cubicBezTo>
                    <a:pt x="1263" y="1685"/>
                    <a:pt x="1251" y="1649"/>
                    <a:pt x="1239" y="1649"/>
                  </a:cubicBezTo>
                  <a:cubicBezTo>
                    <a:pt x="1234" y="1647"/>
                    <a:pt x="1230" y="1646"/>
                    <a:pt x="1225" y="1646"/>
                  </a:cubicBezTo>
                  <a:close/>
                  <a:moveTo>
                    <a:pt x="768" y="1699"/>
                  </a:moveTo>
                  <a:cubicBezTo>
                    <a:pt x="756" y="1699"/>
                    <a:pt x="745" y="1702"/>
                    <a:pt x="739" y="1708"/>
                  </a:cubicBezTo>
                  <a:cubicBezTo>
                    <a:pt x="703" y="1756"/>
                    <a:pt x="679" y="1804"/>
                    <a:pt x="655" y="1863"/>
                  </a:cubicBezTo>
                  <a:cubicBezTo>
                    <a:pt x="643" y="1875"/>
                    <a:pt x="643" y="1899"/>
                    <a:pt x="667" y="1911"/>
                  </a:cubicBezTo>
                  <a:cubicBezTo>
                    <a:pt x="679" y="1923"/>
                    <a:pt x="679" y="1923"/>
                    <a:pt x="691" y="1923"/>
                  </a:cubicBezTo>
                  <a:cubicBezTo>
                    <a:pt x="703" y="1923"/>
                    <a:pt x="715" y="1911"/>
                    <a:pt x="727" y="1899"/>
                  </a:cubicBezTo>
                  <a:cubicBezTo>
                    <a:pt x="751" y="1851"/>
                    <a:pt x="774" y="1804"/>
                    <a:pt x="810" y="1768"/>
                  </a:cubicBezTo>
                  <a:cubicBezTo>
                    <a:pt x="822" y="1744"/>
                    <a:pt x="822" y="1720"/>
                    <a:pt x="798" y="1708"/>
                  </a:cubicBezTo>
                  <a:cubicBezTo>
                    <a:pt x="792" y="1702"/>
                    <a:pt x="780" y="1699"/>
                    <a:pt x="768" y="1699"/>
                  </a:cubicBezTo>
                  <a:close/>
                  <a:moveTo>
                    <a:pt x="1596" y="1863"/>
                  </a:moveTo>
                  <a:cubicBezTo>
                    <a:pt x="1572" y="1875"/>
                    <a:pt x="1560" y="1899"/>
                    <a:pt x="1572" y="1923"/>
                  </a:cubicBezTo>
                  <a:cubicBezTo>
                    <a:pt x="1584" y="1958"/>
                    <a:pt x="1596" y="2018"/>
                    <a:pt x="1608" y="2077"/>
                  </a:cubicBezTo>
                  <a:cubicBezTo>
                    <a:pt x="1608" y="2089"/>
                    <a:pt x="1632" y="2101"/>
                    <a:pt x="1655" y="2101"/>
                  </a:cubicBezTo>
                  <a:lnTo>
                    <a:pt x="1655" y="2113"/>
                  </a:lnTo>
                  <a:cubicBezTo>
                    <a:pt x="1679" y="2101"/>
                    <a:pt x="1691" y="2077"/>
                    <a:pt x="1691" y="2054"/>
                  </a:cubicBezTo>
                  <a:cubicBezTo>
                    <a:pt x="1679" y="1994"/>
                    <a:pt x="1667" y="1947"/>
                    <a:pt x="1655" y="1899"/>
                  </a:cubicBezTo>
                  <a:cubicBezTo>
                    <a:pt x="1644" y="1875"/>
                    <a:pt x="1620" y="1863"/>
                    <a:pt x="1596" y="1863"/>
                  </a:cubicBezTo>
                  <a:close/>
                  <a:moveTo>
                    <a:pt x="1062" y="1938"/>
                  </a:moveTo>
                  <a:cubicBezTo>
                    <a:pt x="1051" y="1938"/>
                    <a:pt x="1042" y="1941"/>
                    <a:pt x="1036" y="1947"/>
                  </a:cubicBezTo>
                  <a:cubicBezTo>
                    <a:pt x="1001" y="1982"/>
                    <a:pt x="953" y="2018"/>
                    <a:pt x="917" y="2042"/>
                  </a:cubicBezTo>
                  <a:cubicBezTo>
                    <a:pt x="893" y="2054"/>
                    <a:pt x="882" y="2077"/>
                    <a:pt x="893" y="2101"/>
                  </a:cubicBezTo>
                  <a:cubicBezTo>
                    <a:pt x="905" y="2113"/>
                    <a:pt x="917" y="2125"/>
                    <a:pt x="929" y="2125"/>
                  </a:cubicBezTo>
                  <a:cubicBezTo>
                    <a:pt x="941" y="2125"/>
                    <a:pt x="941" y="2113"/>
                    <a:pt x="953" y="2113"/>
                  </a:cubicBezTo>
                  <a:cubicBezTo>
                    <a:pt x="1001" y="2089"/>
                    <a:pt x="1048" y="2054"/>
                    <a:pt x="1096" y="2006"/>
                  </a:cubicBezTo>
                  <a:cubicBezTo>
                    <a:pt x="1108" y="1982"/>
                    <a:pt x="1108" y="1958"/>
                    <a:pt x="1096" y="1947"/>
                  </a:cubicBezTo>
                  <a:cubicBezTo>
                    <a:pt x="1084" y="1941"/>
                    <a:pt x="1072" y="1938"/>
                    <a:pt x="1062" y="1938"/>
                  </a:cubicBezTo>
                  <a:close/>
                  <a:moveTo>
                    <a:pt x="643" y="1994"/>
                  </a:moveTo>
                  <a:cubicBezTo>
                    <a:pt x="620" y="2006"/>
                    <a:pt x="608" y="2018"/>
                    <a:pt x="608" y="2042"/>
                  </a:cubicBezTo>
                  <a:cubicBezTo>
                    <a:pt x="620" y="2113"/>
                    <a:pt x="679" y="2161"/>
                    <a:pt x="774" y="2161"/>
                  </a:cubicBezTo>
                  <a:cubicBezTo>
                    <a:pt x="798" y="2161"/>
                    <a:pt x="810" y="2149"/>
                    <a:pt x="810" y="2125"/>
                  </a:cubicBezTo>
                  <a:cubicBezTo>
                    <a:pt x="810" y="2101"/>
                    <a:pt x="798" y="2077"/>
                    <a:pt x="774" y="2077"/>
                  </a:cubicBezTo>
                  <a:cubicBezTo>
                    <a:pt x="751" y="2077"/>
                    <a:pt x="703" y="2077"/>
                    <a:pt x="691" y="2030"/>
                  </a:cubicBezTo>
                  <a:cubicBezTo>
                    <a:pt x="679" y="2006"/>
                    <a:pt x="667" y="1994"/>
                    <a:pt x="643" y="1994"/>
                  </a:cubicBezTo>
                  <a:close/>
                  <a:moveTo>
                    <a:pt x="1679" y="2185"/>
                  </a:moveTo>
                  <a:cubicBezTo>
                    <a:pt x="1655" y="2197"/>
                    <a:pt x="1632" y="2208"/>
                    <a:pt x="1632" y="2232"/>
                  </a:cubicBezTo>
                  <a:cubicBezTo>
                    <a:pt x="1644" y="2280"/>
                    <a:pt x="1644" y="2316"/>
                    <a:pt x="1644" y="2351"/>
                  </a:cubicBezTo>
                  <a:cubicBezTo>
                    <a:pt x="1644" y="2363"/>
                    <a:pt x="1644" y="2387"/>
                    <a:pt x="1644" y="2399"/>
                  </a:cubicBezTo>
                  <a:cubicBezTo>
                    <a:pt x="1644" y="2423"/>
                    <a:pt x="1655" y="2435"/>
                    <a:pt x="1679" y="2435"/>
                  </a:cubicBezTo>
                  <a:cubicBezTo>
                    <a:pt x="1703" y="2435"/>
                    <a:pt x="1727" y="2423"/>
                    <a:pt x="1727" y="2399"/>
                  </a:cubicBezTo>
                  <a:cubicBezTo>
                    <a:pt x="1727" y="2387"/>
                    <a:pt x="1727" y="2363"/>
                    <a:pt x="1727" y="2351"/>
                  </a:cubicBezTo>
                  <a:cubicBezTo>
                    <a:pt x="1727" y="2316"/>
                    <a:pt x="1727" y="2268"/>
                    <a:pt x="1715" y="2232"/>
                  </a:cubicBezTo>
                  <a:cubicBezTo>
                    <a:pt x="1715" y="2208"/>
                    <a:pt x="1691" y="2185"/>
                    <a:pt x="1679" y="2185"/>
                  </a:cubicBezTo>
                  <a:close/>
                  <a:moveTo>
                    <a:pt x="1667" y="2518"/>
                  </a:moveTo>
                  <a:cubicBezTo>
                    <a:pt x="1644" y="2518"/>
                    <a:pt x="1620" y="2530"/>
                    <a:pt x="1620" y="2554"/>
                  </a:cubicBezTo>
                  <a:cubicBezTo>
                    <a:pt x="1608" y="2601"/>
                    <a:pt x="1584" y="2649"/>
                    <a:pt x="1560" y="2697"/>
                  </a:cubicBezTo>
                  <a:cubicBezTo>
                    <a:pt x="1560" y="2720"/>
                    <a:pt x="1560" y="2744"/>
                    <a:pt x="1584" y="2756"/>
                  </a:cubicBezTo>
                  <a:lnTo>
                    <a:pt x="1608" y="2756"/>
                  </a:lnTo>
                  <a:cubicBezTo>
                    <a:pt x="1620" y="2756"/>
                    <a:pt x="1632" y="2756"/>
                    <a:pt x="1644" y="2732"/>
                  </a:cubicBezTo>
                  <a:cubicBezTo>
                    <a:pt x="1667" y="2685"/>
                    <a:pt x="1691" y="2625"/>
                    <a:pt x="1703" y="2566"/>
                  </a:cubicBezTo>
                  <a:cubicBezTo>
                    <a:pt x="1703" y="2554"/>
                    <a:pt x="1691" y="2530"/>
                    <a:pt x="1667" y="2518"/>
                  </a:cubicBezTo>
                  <a:close/>
                  <a:moveTo>
                    <a:pt x="1511" y="2819"/>
                  </a:moveTo>
                  <a:cubicBezTo>
                    <a:pt x="1501" y="2819"/>
                    <a:pt x="1489" y="2822"/>
                    <a:pt x="1477" y="2828"/>
                  </a:cubicBezTo>
                  <a:cubicBezTo>
                    <a:pt x="1453" y="2875"/>
                    <a:pt x="1417" y="2911"/>
                    <a:pt x="1382" y="2959"/>
                  </a:cubicBezTo>
                  <a:cubicBezTo>
                    <a:pt x="1358" y="2970"/>
                    <a:pt x="1358" y="2994"/>
                    <a:pt x="1382" y="3018"/>
                  </a:cubicBezTo>
                  <a:cubicBezTo>
                    <a:pt x="1382" y="3018"/>
                    <a:pt x="1393" y="3030"/>
                    <a:pt x="1405" y="3030"/>
                  </a:cubicBezTo>
                  <a:cubicBezTo>
                    <a:pt x="1417" y="3030"/>
                    <a:pt x="1429" y="3018"/>
                    <a:pt x="1429" y="3018"/>
                  </a:cubicBezTo>
                  <a:cubicBezTo>
                    <a:pt x="1477" y="2970"/>
                    <a:pt x="1513" y="2923"/>
                    <a:pt x="1548" y="2887"/>
                  </a:cubicBezTo>
                  <a:cubicBezTo>
                    <a:pt x="1560" y="2863"/>
                    <a:pt x="1560" y="2839"/>
                    <a:pt x="1536" y="2828"/>
                  </a:cubicBezTo>
                  <a:cubicBezTo>
                    <a:pt x="1530" y="2822"/>
                    <a:pt x="1521" y="2819"/>
                    <a:pt x="1511" y="2819"/>
                  </a:cubicBezTo>
                  <a:close/>
                  <a:moveTo>
                    <a:pt x="1288" y="3057"/>
                  </a:moveTo>
                  <a:cubicBezTo>
                    <a:pt x="1277" y="3057"/>
                    <a:pt x="1268" y="3060"/>
                    <a:pt x="1263" y="3066"/>
                  </a:cubicBezTo>
                  <a:cubicBezTo>
                    <a:pt x="1215" y="3113"/>
                    <a:pt x="1179" y="3149"/>
                    <a:pt x="1143" y="3185"/>
                  </a:cubicBezTo>
                  <a:cubicBezTo>
                    <a:pt x="1120" y="3209"/>
                    <a:pt x="1132" y="3232"/>
                    <a:pt x="1143" y="3244"/>
                  </a:cubicBezTo>
                  <a:cubicBezTo>
                    <a:pt x="1155" y="3256"/>
                    <a:pt x="1155" y="3256"/>
                    <a:pt x="1167" y="3256"/>
                  </a:cubicBezTo>
                  <a:cubicBezTo>
                    <a:pt x="1179" y="3256"/>
                    <a:pt x="1191" y="3256"/>
                    <a:pt x="1203" y="3244"/>
                  </a:cubicBezTo>
                  <a:cubicBezTo>
                    <a:pt x="1239" y="3209"/>
                    <a:pt x="1274" y="3161"/>
                    <a:pt x="1310" y="3125"/>
                  </a:cubicBezTo>
                  <a:cubicBezTo>
                    <a:pt x="1334" y="3113"/>
                    <a:pt x="1334" y="3090"/>
                    <a:pt x="1322" y="3066"/>
                  </a:cubicBezTo>
                  <a:cubicBezTo>
                    <a:pt x="1310" y="3060"/>
                    <a:pt x="1298" y="3057"/>
                    <a:pt x="1288" y="3057"/>
                  </a:cubicBezTo>
                  <a:close/>
                  <a:moveTo>
                    <a:pt x="1077" y="3311"/>
                  </a:moveTo>
                  <a:cubicBezTo>
                    <a:pt x="1060" y="3311"/>
                    <a:pt x="1045" y="3322"/>
                    <a:pt x="1036" y="3340"/>
                  </a:cubicBezTo>
                  <a:cubicBezTo>
                    <a:pt x="1012" y="3387"/>
                    <a:pt x="989" y="3447"/>
                    <a:pt x="989" y="3506"/>
                  </a:cubicBezTo>
                  <a:cubicBezTo>
                    <a:pt x="977" y="3530"/>
                    <a:pt x="1001" y="3554"/>
                    <a:pt x="1024" y="3554"/>
                  </a:cubicBezTo>
                  <a:cubicBezTo>
                    <a:pt x="1048" y="3554"/>
                    <a:pt x="1060" y="3542"/>
                    <a:pt x="1072" y="3518"/>
                  </a:cubicBezTo>
                  <a:cubicBezTo>
                    <a:pt x="1072" y="3471"/>
                    <a:pt x="1084" y="3423"/>
                    <a:pt x="1108" y="3375"/>
                  </a:cubicBezTo>
                  <a:cubicBezTo>
                    <a:pt x="1120" y="3351"/>
                    <a:pt x="1120" y="3328"/>
                    <a:pt x="1096" y="3316"/>
                  </a:cubicBezTo>
                  <a:cubicBezTo>
                    <a:pt x="1089" y="3313"/>
                    <a:pt x="1083" y="3311"/>
                    <a:pt x="1077" y="3311"/>
                  </a:cubicBezTo>
                  <a:close/>
                  <a:moveTo>
                    <a:pt x="1024" y="3637"/>
                  </a:moveTo>
                  <a:cubicBezTo>
                    <a:pt x="1001" y="3637"/>
                    <a:pt x="989" y="3661"/>
                    <a:pt x="989" y="3685"/>
                  </a:cubicBezTo>
                  <a:cubicBezTo>
                    <a:pt x="1001" y="3732"/>
                    <a:pt x="1012" y="3792"/>
                    <a:pt x="1036" y="3852"/>
                  </a:cubicBezTo>
                  <a:cubicBezTo>
                    <a:pt x="1036" y="3875"/>
                    <a:pt x="1060" y="3875"/>
                    <a:pt x="1072" y="3875"/>
                  </a:cubicBezTo>
                  <a:lnTo>
                    <a:pt x="1084" y="3875"/>
                  </a:lnTo>
                  <a:cubicBezTo>
                    <a:pt x="1108" y="3875"/>
                    <a:pt x="1120" y="3852"/>
                    <a:pt x="1108" y="3828"/>
                  </a:cubicBezTo>
                  <a:cubicBezTo>
                    <a:pt x="1096" y="3768"/>
                    <a:pt x="1084" y="3721"/>
                    <a:pt x="1072" y="3673"/>
                  </a:cubicBezTo>
                  <a:cubicBezTo>
                    <a:pt x="1072" y="3649"/>
                    <a:pt x="1048" y="3637"/>
                    <a:pt x="1024" y="3637"/>
                  </a:cubicBezTo>
                  <a:close/>
                  <a:moveTo>
                    <a:pt x="1120" y="3947"/>
                  </a:moveTo>
                  <a:cubicBezTo>
                    <a:pt x="1108" y="3959"/>
                    <a:pt x="1096" y="3982"/>
                    <a:pt x="1108" y="4006"/>
                  </a:cubicBezTo>
                  <a:lnTo>
                    <a:pt x="1108" y="4018"/>
                  </a:lnTo>
                  <a:cubicBezTo>
                    <a:pt x="1132" y="4066"/>
                    <a:pt x="1167" y="4113"/>
                    <a:pt x="1191" y="4161"/>
                  </a:cubicBezTo>
                  <a:cubicBezTo>
                    <a:pt x="1203" y="4173"/>
                    <a:pt x="1215" y="4173"/>
                    <a:pt x="1227" y="4173"/>
                  </a:cubicBezTo>
                  <a:lnTo>
                    <a:pt x="1251" y="4173"/>
                  </a:lnTo>
                  <a:cubicBezTo>
                    <a:pt x="1263" y="4149"/>
                    <a:pt x="1274" y="4125"/>
                    <a:pt x="1263" y="4113"/>
                  </a:cubicBezTo>
                  <a:cubicBezTo>
                    <a:pt x="1239" y="4066"/>
                    <a:pt x="1215" y="4030"/>
                    <a:pt x="1191" y="3982"/>
                  </a:cubicBezTo>
                  <a:lnTo>
                    <a:pt x="1179" y="3971"/>
                  </a:lnTo>
                  <a:cubicBezTo>
                    <a:pt x="1167" y="3947"/>
                    <a:pt x="1143" y="3947"/>
                    <a:pt x="1120" y="3947"/>
                  </a:cubicBezTo>
                  <a:close/>
                  <a:moveTo>
                    <a:pt x="2809" y="4039"/>
                  </a:moveTo>
                  <a:cubicBezTo>
                    <a:pt x="2790" y="4039"/>
                    <a:pt x="2775" y="4056"/>
                    <a:pt x="2775" y="4066"/>
                  </a:cubicBezTo>
                  <a:cubicBezTo>
                    <a:pt x="2763" y="4125"/>
                    <a:pt x="2751" y="4173"/>
                    <a:pt x="2727" y="4209"/>
                  </a:cubicBezTo>
                  <a:cubicBezTo>
                    <a:pt x="2715" y="4233"/>
                    <a:pt x="2715" y="4256"/>
                    <a:pt x="2739" y="4268"/>
                  </a:cubicBezTo>
                  <a:cubicBezTo>
                    <a:pt x="2751" y="4280"/>
                    <a:pt x="2751" y="4280"/>
                    <a:pt x="2763" y="4280"/>
                  </a:cubicBezTo>
                  <a:cubicBezTo>
                    <a:pt x="2775" y="4280"/>
                    <a:pt x="2787" y="4268"/>
                    <a:pt x="2798" y="4256"/>
                  </a:cubicBezTo>
                  <a:cubicBezTo>
                    <a:pt x="2822" y="4197"/>
                    <a:pt x="2846" y="4149"/>
                    <a:pt x="2858" y="4090"/>
                  </a:cubicBezTo>
                  <a:cubicBezTo>
                    <a:pt x="2858" y="4066"/>
                    <a:pt x="2846" y="4042"/>
                    <a:pt x="2822" y="4042"/>
                  </a:cubicBezTo>
                  <a:cubicBezTo>
                    <a:pt x="2818" y="4040"/>
                    <a:pt x="2813" y="4039"/>
                    <a:pt x="2809" y="4039"/>
                  </a:cubicBezTo>
                  <a:close/>
                  <a:moveTo>
                    <a:pt x="1322" y="4225"/>
                  </a:moveTo>
                  <a:cubicBezTo>
                    <a:pt x="1312" y="4225"/>
                    <a:pt x="1303" y="4228"/>
                    <a:pt x="1298" y="4233"/>
                  </a:cubicBezTo>
                  <a:cubicBezTo>
                    <a:pt x="1274" y="4256"/>
                    <a:pt x="1274" y="4280"/>
                    <a:pt x="1298" y="4292"/>
                  </a:cubicBezTo>
                  <a:cubicBezTo>
                    <a:pt x="1334" y="4340"/>
                    <a:pt x="1370" y="4375"/>
                    <a:pt x="1417" y="4411"/>
                  </a:cubicBezTo>
                  <a:cubicBezTo>
                    <a:pt x="1429" y="4423"/>
                    <a:pt x="1429" y="4423"/>
                    <a:pt x="1441" y="4423"/>
                  </a:cubicBezTo>
                  <a:cubicBezTo>
                    <a:pt x="1453" y="4423"/>
                    <a:pt x="1465" y="4423"/>
                    <a:pt x="1477" y="4411"/>
                  </a:cubicBezTo>
                  <a:cubicBezTo>
                    <a:pt x="1489" y="4399"/>
                    <a:pt x="1489" y="4363"/>
                    <a:pt x="1465" y="4352"/>
                  </a:cubicBezTo>
                  <a:cubicBezTo>
                    <a:pt x="1429" y="4316"/>
                    <a:pt x="1393" y="4280"/>
                    <a:pt x="1358" y="4244"/>
                  </a:cubicBezTo>
                  <a:cubicBezTo>
                    <a:pt x="1351" y="4230"/>
                    <a:pt x="1336" y="4225"/>
                    <a:pt x="1322" y="4225"/>
                  </a:cubicBezTo>
                  <a:close/>
                  <a:moveTo>
                    <a:pt x="2657" y="4322"/>
                  </a:moveTo>
                  <a:cubicBezTo>
                    <a:pt x="2647" y="4322"/>
                    <a:pt x="2638" y="4328"/>
                    <a:pt x="2632" y="4340"/>
                  </a:cubicBezTo>
                  <a:cubicBezTo>
                    <a:pt x="2596" y="4375"/>
                    <a:pt x="2548" y="4399"/>
                    <a:pt x="2501" y="4435"/>
                  </a:cubicBezTo>
                  <a:cubicBezTo>
                    <a:pt x="2489" y="4447"/>
                    <a:pt x="2477" y="4471"/>
                    <a:pt x="2489" y="4494"/>
                  </a:cubicBezTo>
                  <a:cubicBezTo>
                    <a:pt x="2501" y="4506"/>
                    <a:pt x="2513" y="4506"/>
                    <a:pt x="2525" y="4506"/>
                  </a:cubicBezTo>
                  <a:lnTo>
                    <a:pt x="2548" y="4506"/>
                  </a:lnTo>
                  <a:cubicBezTo>
                    <a:pt x="2596" y="4471"/>
                    <a:pt x="2644" y="4435"/>
                    <a:pt x="2691" y="4399"/>
                  </a:cubicBezTo>
                  <a:cubicBezTo>
                    <a:pt x="2703" y="4375"/>
                    <a:pt x="2703" y="4352"/>
                    <a:pt x="2691" y="4340"/>
                  </a:cubicBezTo>
                  <a:cubicBezTo>
                    <a:pt x="2679" y="4328"/>
                    <a:pt x="2667" y="4322"/>
                    <a:pt x="2657" y="4322"/>
                  </a:cubicBezTo>
                  <a:close/>
                  <a:moveTo>
                    <a:pt x="1572" y="4439"/>
                  </a:moveTo>
                  <a:cubicBezTo>
                    <a:pt x="1558" y="4439"/>
                    <a:pt x="1543" y="4445"/>
                    <a:pt x="1536" y="4459"/>
                  </a:cubicBezTo>
                  <a:cubicBezTo>
                    <a:pt x="1536" y="4483"/>
                    <a:pt x="1536" y="4506"/>
                    <a:pt x="1560" y="4518"/>
                  </a:cubicBezTo>
                  <a:cubicBezTo>
                    <a:pt x="1608" y="4542"/>
                    <a:pt x="1655" y="4566"/>
                    <a:pt x="1715" y="4590"/>
                  </a:cubicBezTo>
                  <a:lnTo>
                    <a:pt x="1727" y="4590"/>
                  </a:lnTo>
                  <a:cubicBezTo>
                    <a:pt x="1751" y="4590"/>
                    <a:pt x="1763" y="4578"/>
                    <a:pt x="1763" y="4566"/>
                  </a:cubicBezTo>
                  <a:cubicBezTo>
                    <a:pt x="1774" y="4542"/>
                    <a:pt x="1763" y="4518"/>
                    <a:pt x="1739" y="4518"/>
                  </a:cubicBezTo>
                  <a:cubicBezTo>
                    <a:pt x="1691" y="4494"/>
                    <a:pt x="1644" y="4471"/>
                    <a:pt x="1596" y="4447"/>
                  </a:cubicBezTo>
                  <a:cubicBezTo>
                    <a:pt x="1591" y="4442"/>
                    <a:pt x="1582" y="4439"/>
                    <a:pt x="1572" y="4439"/>
                  </a:cubicBezTo>
                  <a:close/>
                  <a:moveTo>
                    <a:pt x="2381" y="4502"/>
                  </a:moveTo>
                  <a:cubicBezTo>
                    <a:pt x="2377" y="4502"/>
                    <a:pt x="2373" y="4503"/>
                    <a:pt x="2370" y="4506"/>
                  </a:cubicBezTo>
                  <a:cubicBezTo>
                    <a:pt x="2322" y="4530"/>
                    <a:pt x="2263" y="4542"/>
                    <a:pt x="2215" y="4554"/>
                  </a:cubicBezTo>
                  <a:cubicBezTo>
                    <a:pt x="2191" y="4554"/>
                    <a:pt x="2179" y="4578"/>
                    <a:pt x="2179" y="4602"/>
                  </a:cubicBezTo>
                  <a:cubicBezTo>
                    <a:pt x="2179" y="4614"/>
                    <a:pt x="2203" y="4637"/>
                    <a:pt x="2215" y="4637"/>
                  </a:cubicBezTo>
                  <a:lnTo>
                    <a:pt x="2227" y="4637"/>
                  </a:lnTo>
                  <a:cubicBezTo>
                    <a:pt x="2286" y="4625"/>
                    <a:pt x="2346" y="4602"/>
                    <a:pt x="2394" y="4578"/>
                  </a:cubicBezTo>
                  <a:cubicBezTo>
                    <a:pt x="2417" y="4578"/>
                    <a:pt x="2429" y="4554"/>
                    <a:pt x="2417" y="4530"/>
                  </a:cubicBezTo>
                  <a:cubicBezTo>
                    <a:pt x="2409" y="4513"/>
                    <a:pt x="2394" y="4502"/>
                    <a:pt x="2381" y="4502"/>
                  </a:cubicBezTo>
                  <a:close/>
                  <a:moveTo>
                    <a:pt x="1894" y="4554"/>
                  </a:moveTo>
                  <a:cubicBezTo>
                    <a:pt x="1870" y="4554"/>
                    <a:pt x="1846" y="4566"/>
                    <a:pt x="1846" y="4590"/>
                  </a:cubicBezTo>
                  <a:cubicBezTo>
                    <a:pt x="1846" y="4614"/>
                    <a:pt x="1858" y="4637"/>
                    <a:pt x="1882" y="4637"/>
                  </a:cubicBezTo>
                  <a:cubicBezTo>
                    <a:pt x="1941" y="4649"/>
                    <a:pt x="1989" y="4649"/>
                    <a:pt x="2048" y="4649"/>
                  </a:cubicBezTo>
                  <a:cubicBezTo>
                    <a:pt x="2084" y="4649"/>
                    <a:pt x="2096" y="4637"/>
                    <a:pt x="2096" y="4614"/>
                  </a:cubicBezTo>
                  <a:cubicBezTo>
                    <a:pt x="2096" y="4590"/>
                    <a:pt x="2072" y="4566"/>
                    <a:pt x="2048" y="4566"/>
                  </a:cubicBezTo>
                  <a:cubicBezTo>
                    <a:pt x="2001" y="4566"/>
                    <a:pt x="1941" y="4566"/>
                    <a:pt x="1894" y="455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14"/>
            <p:cNvSpPr/>
            <p:nvPr/>
          </p:nvSpPr>
          <p:spPr>
            <a:xfrm>
              <a:off x="2184927" y="2708018"/>
              <a:ext cx="60532" cy="123282"/>
            </a:xfrm>
            <a:custGeom>
              <a:avLst/>
              <a:gdLst/>
              <a:ahLst/>
              <a:cxnLst/>
              <a:rect l="l" t="t" r="r" b="b"/>
              <a:pathLst>
                <a:path w="1965" h="4002" extrusionOk="0">
                  <a:moveTo>
                    <a:pt x="1429" y="1"/>
                  </a:moveTo>
                  <a:cubicBezTo>
                    <a:pt x="1405" y="1"/>
                    <a:pt x="1382" y="13"/>
                    <a:pt x="1382" y="36"/>
                  </a:cubicBezTo>
                  <a:cubicBezTo>
                    <a:pt x="1382" y="60"/>
                    <a:pt x="1405" y="84"/>
                    <a:pt x="1429" y="84"/>
                  </a:cubicBezTo>
                  <a:cubicBezTo>
                    <a:pt x="1477" y="84"/>
                    <a:pt x="1536" y="84"/>
                    <a:pt x="1584" y="96"/>
                  </a:cubicBezTo>
                  <a:lnTo>
                    <a:pt x="1596" y="96"/>
                  </a:lnTo>
                  <a:cubicBezTo>
                    <a:pt x="1608" y="96"/>
                    <a:pt x="1632" y="84"/>
                    <a:pt x="1632" y="60"/>
                  </a:cubicBezTo>
                  <a:cubicBezTo>
                    <a:pt x="1632" y="36"/>
                    <a:pt x="1620" y="13"/>
                    <a:pt x="1596" y="13"/>
                  </a:cubicBezTo>
                  <a:cubicBezTo>
                    <a:pt x="1536" y="1"/>
                    <a:pt x="1489" y="1"/>
                    <a:pt x="1429" y="1"/>
                  </a:cubicBezTo>
                  <a:close/>
                  <a:moveTo>
                    <a:pt x="1251" y="1"/>
                  </a:moveTo>
                  <a:cubicBezTo>
                    <a:pt x="1191" y="13"/>
                    <a:pt x="1143" y="25"/>
                    <a:pt x="1084" y="36"/>
                  </a:cubicBezTo>
                  <a:cubicBezTo>
                    <a:pt x="1060" y="48"/>
                    <a:pt x="1048" y="72"/>
                    <a:pt x="1060" y="96"/>
                  </a:cubicBezTo>
                  <a:cubicBezTo>
                    <a:pt x="1060" y="108"/>
                    <a:pt x="1084" y="120"/>
                    <a:pt x="1096" y="120"/>
                  </a:cubicBezTo>
                  <a:lnTo>
                    <a:pt x="1108" y="120"/>
                  </a:lnTo>
                  <a:cubicBezTo>
                    <a:pt x="1155" y="108"/>
                    <a:pt x="1215" y="96"/>
                    <a:pt x="1262" y="84"/>
                  </a:cubicBezTo>
                  <a:cubicBezTo>
                    <a:pt x="1286" y="84"/>
                    <a:pt x="1298" y="60"/>
                    <a:pt x="1298" y="36"/>
                  </a:cubicBezTo>
                  <a:cubicBezTo>
                    <a:pt x="1298" y="13"/>
                    <a:pt x="1274" y="1"/>
                    <a:pt x="1251" y="1"/>
                  </a:cubicBezTo>
                  <a:close/>
                  <a:moveTo>
                    <a:pt x="1744" y="44"/>
                  </a:moveTo>
                  <a:cubicBezTo>
                    <a:pt x="1728" y="44"/>
                    <a:pt x="1715" y="55"/>
                    <a:pt x="1715" y="72"/>
                  </a:cubicBezTo>
                  <a:cubicBezTo>
                    <a:pt x="1703" y="96"/>
                    <a:pt x="1715" y="120"/>
                    <a:pt x="1739" y="132"/>
                  </a:cubicBezTo>
                  <a:cubicBezTo>
                    <a:pt x="1834" y="155"/>
                    <a:pt x="1893" y="179"/>
                    <a:pt x="1893" y="179"/>
                  </a:cubicBezTo>
                  <a:cubicBezTo>
                    <a:pt x="1893" y="179"/>
                    <a:pt x="1905" y="191"/>
                    <a:pt x="1905" y="191"/>
                  </a:cubicBezTo>
                  <a:cubicBezTo>
                    <a:pt x="1929" y="191"/>
                    <a:pt x="1941" y="179"/>
                    <a:pt x="1953" y="167"/>
                  </a:cubicBezTo>
                  <a:cubicBezTo>
                    <a:pt x="1965" y="144"/>
                    <a:pt x="1953" y="120"/>
                    <a:pt x="1929" y="108"/>
                  </a:cubicBezTo>
                  <a:cubicBezTo>
                    <a:pt x="1929" y="108"/>
                    <a:pt x="1870" y="72"/>
                    <a:pt x="1763" y="48"/>
                  </a:cubicBezTo>
                  <a:cubicBezTo>
                    <a:pt x="1756" y="45"/>
                    <a:pt x="1750" y="44"/>
                    <a:pt x="1744" y="44"/>
                  </a:cubicBezTo>
                  <a:close/>
                  <a:moveTo>
                    <a:pt x="942" y="103"/>
                  </a:moveTo>
                  <a:cubicBezTo>
                    <a:pt x="937" y="103"/>
                    <a:pt x="933" y="104"/>
                    <a:pt x="929" y="108"/>
                  </a:cubicBezTo>
                  <a:cubicBezTo>
                    <a:pt x="870" y="132"/>
                    <a:pt x="822" y="167"/>
                    <a:pt x="774" y="203"/>
                  </a:cubicBezTo>
                  <a:cubicBezTo>
                    <a:pt x="762" y="215"/>
                    <a:pt x="762" y="239"/>
                    <a:pt x="774" y="263"/>
                  </a:cubicBezTo>
                  <a:cubicBezTo>
                    <a:pt x="774" y="275"/>
                    <a:pt x="786" y="275"/>
                    <a:pt x="798" y="275"/>
                  </a:cubicBezTo>
                  <a:cubicBezTo>
                    <a:pt x="810" y="275"/>
                    <a:pt x="822" y="275"/>
                    <a:pt x="834" y="263"/>
                  </a:cubicBezTo>
                  <a:cubicBezTo>
                    <a:pt x="870" y="239"/>
                    <a:pt x="917" y="203"/>
                    <a:pt x="965" y="179"/>
                  </a:cubicBezTo>
                  <a:cubicBezTo>
                    <a:pt x="989" y="167"/>
                    <a:pt x="989" y="144"/>
                    <a:pt x="977" y="120"/>
                  </a:cubicBezTo>
                  <a:cubicBezTo>
                    <a:pt x="968" y="111"/>
                    <a:pt x="954" y="103"/>
                    <a:pt x="942" y="103"/>
                  </a:cubicBezTo>
                  <a:close/>
                  <a:moveTo>
                    <a:pt x="678" y="301"/>
                  </a:moveTo>
                  <a:cubicBezTo>
                    <a:pt x="667" y="301"/>
                    <a:pt x="655" y="304"/>
                    <a:pt x="643" y="310"/>
                  </a:cubicBezTo>
                  <a:cubicBezTo>
                    <a:pt x="608" y="358"/>
                    <a:pt x="572" y="406"/>
                    <a:pt x="536" y="453"/>
                  </a:cubicBezTo>
                  <a:cubicBezTo>
                    <a:pt x="524" y="465"/>
                    <a:pt x="524" y="489"/>
                    <a:pt x="548" y="501"/>
                  </a:cubicBezTo>
                  <a:cubicBezTo>
                    <a:pt x="560" y="513"/>
                    <a:pt x="560" y="513"/>
                    <a:pt x="572" y="513"/>
                  </a:cubicBezTo>
                  <a:cubicBezTo>
                    <a:pt x="584" y="513"/>
                    <a:pt x="596" y="513"/>
                    <a:pt x="608" y="501"/>
                  </a:cubicBezTo>
                  <a:cubicBezTo>
                    <a:pt x="643" y="453"/>
                    <a:pt x="679" y="406"/>
                    <a:pt x="715" y="370"/>
                  </a:cubicBezTo>
                  <a:cubicBezTo>
                    <a:pt x="727" y="358"/>
                    <a:pt x="727" y="334"/>
                    <a:pt x="703" y="310"/>
                  </a:cubicBezTo>
                  <a:cubicBezTo>
                    <a:pt x="697" y="304"/>
                    <a:pt x="688" y="301"/>
                    <a:pt x="678" y="301"/>
                  </a:cubicBezTo>
                  <a:close/>
                  <a:moveTo>
                    <a:pt x="485" y="567"/>
                  </a:moveTo>
                  <a:cubicBezTo>
                    <a:pt x="470" y="567"/>
                    <a:pt x="449" y="576"/>
                    <a:pt x="441" y="584"/>
                  </a:cubicBezTo>
                  <a:cubicBezTo>
                    <a:pt x="417" y="632"/>
                    <a:pt x="405" y="667"/>
                    <a:pt x="381" y="715"/>
                  </a:cubicBezTo>
                  <a:lnTo>
                    <a:pt x="369" y="739"/>
                  </a:lnTo>
                  <a:lnTo>
                    <a:pt x="405" y="763"/>
                  </a:lnTo>
                  <a:lnTo>
                    <a:pt x="441" y="775"/>
                  </a:lnTo>
                  <a:lnTo>
                    <a:pt x="453" y="751"/>
                  </a:lnTo>
                  <a:cubicBezTo>
                    <a:pt x="477" y="703"/>
                    <a:pt x="500" y="667"/>
                    <a:pt x="512" y="632"/>
                  </a:cubicBezTo>
                  <a:cubicBezTo>
                    <a:pt x="524" y="608"/>
                    <a:pt x="524" y="584"/>
                    <a:pt x="500" y="572"/>
                  </a:cubicBezTo>
                  <a:cubicBezTo>
                    <a:pt x="497" y="569"/>
                    <a:pt x="491" y="567"/>
                    <a:pt x="485" y="567"/>
                  </a:cubicBezTo>
                  <a:close/>
                  <a:moveTo>
                    <a:pt x="358" y="870"/>
                  </a:moveTo>
                  <a:cubicBezTo>
                    <a:pt x="334" y="870"/>
                    <a:pt x="310" y="882"/>
                    <a:pt x="310" y="906"/>
                  </a:cubicBezTo>
                  <a:cubicBezTo>
                    <a:pt x="286" y="953"/>
                    <a:pt x="274" y="1013"/>
                    <a:pt x="262" y="1060"/>
                  </a:cubicBezTo>
                  <a:cubicBezTo>
                    <a:pt x="262" y="1084"/>
                    <a:pt x="274" y="1108"/>
                    <a:pt x="298" y="1120"/>
                  </a:cubicBezTo>
                  <a:cubicBezTo>
                    <a:pt x="322" y="1120"/>
                    <a:pt x="334" y="1108"/>
                    <a:pt x="346" y="1084"/>
                  </a:cubicBezTo>
                  <a:cubicBezTo>
                    <a:pt x="358" y="1025"/>
                    <a:pt x="369" y="977"/>
                    <a:pt x="381" y="929"/>
                  </a:cubicBezTo>
                  <a:cubicBezTo>
                    <a:pt x="393" y="906"/>
                    <a:pt x="381" y="882"/>
                    <a:pt x="358" y="870"/>
                  </a:cubicBezTo>
                  <a:close/>
                  <a:moveTo>
                    <a:pt x="273" y="1200"/>
                  </a:moveTo>
                  <a:cubicBezTo>
                    <a:pt x="254" y="1200"/>
                    <a:pt x="239" y="1220"/>
                    <a:pt x="239" y="1239"/>
                  </a:cubicBezTo>
                  <a:cubicBezTo>
                    <a:pt x="239" y="1263"/>
                    <a:pt x="239" y="1275"/>
                    <a:pt x="239" y="1298"/>
                  </a:cubicBezTo>
                  <a:cubicBezTo>
                    <a:pt x="239" y="1334"/>
                    <a:pt x="239" y="1370"/>
                    <a:pt x="239" y="1406"/>
                  </a:cubicBezTo>
                  <a:cubicBezTo>
                    <a:pt x="250" y="1429"/>
                    <a:pt x="262" y="1441"/>
                    <a:pt x="286" y="1441"/>
                  </a:cubicBezTo>
                  <a:cubicBezTo>
                    <a:pt x="310" y="1441"/>
                    <a:pt x="334" y="1418"/>
                    <a:pt x="322" y="1406"/>
                  </a:cubicBezTo>
                  <a:cubicBezTo>
                    <a:pt x="322" y="1370"/>
                    <a:pt x="322" y="1334"/>
                    <a:pt x="322" y="1298"/>
                  </a:cubicBezTo>
                  <a:cubicBezTo>
                    <a:pt x="322" y="1275"/>
                    <a:pt x="322" y="1263"/>
                    <a:pt x="322" y="1239"/>
                  </a:cubicBezTo>
                  <a:cubicBezTo>
                    <a:pt x="322" y="1215"/>
                    <a:pt x="310" y="1203"/>
                    <a:pt x="286" y="1203"/>
                  </a:cubicBezTo>
                  <a:cubicBezTo>
                    <a:pt x="282" y="1201"/>
                    <a:pt x="277" y="1200"/>
                    <a:pt x="273" y="1200"/>
                  </a:cubicBezTo>
                  <a:close/>
                  <a:moveTo>
                    <a:pt x="310" y="1525"/>
                  </a:moveTo>
                  <a:cubicBezTo>
                    <a:pt x="286" y="1537"/>
                    <a:pt x="274" y="1560"/>
                    <a:pt x="274" y="1584"/>
                  </a:cubicBezTo>
                  <a:cubicBezTo>
                    <a:pt x="298" y="1632"/>
                    <a:pt x="322" y="1691"/>
                    <a:pt x="346" y="1739"/>
                  </a:cubicBezTo>
                  <a:cubicBezTo>
                    <a:pt x="346" y="1763"/>
                    <a:pt x="369" y="1763"/>
                    <a:pt x="381" y="1763"/>
                  </a:cubicBezTo>
                  <a:lnTo>
                    <a:pt x="405" y="1763"/>
                  </a:lnTo>
                  <a:cubicBezTo>
                    <a:pt x="417" y="1751"/>
                    <a:pt x="429" y="1727"/>
                    <a:pt x="417" y="1703"/>
                  </a:cubicBezTo>
                  <a:cubicBezTo>
                    <a:pt x="393" y="1656"/>
                    <a:pt x="369" y="1608"/>
                    <a:pt x="358" y="1560"/>
                  </a:cubicBezTo>
                  <a:cubicBezTo>
                    <a:pt x="346" y="1537"/>
                    <a:pt x="322" y="1525"/>
                    <a:pt x="310" y="1525"/>
                  </a:cubicBezTo>
                  <a:close/>
                  <a:moveTo>
                    <a:pt x="781" y="1699"/>
                  </a:moveTo>
                  <a:cubicBezTo>
                    <a:pt x="775" y="1699"/>
                    <a:pt x="769" y="1700"/>
                    <a:pt x="762" y="1703"/>
                  </a:cubicBezTo>
                  <a:cubicBezTo>
                    <a:pt x="715" y="1727"/>
                    <a:pt x="655" y="1751"/>
                    <a:pt x="608" y="1787"/>
                  </a:cubicBezTo>
                  <a:cubicBezTo>
                    <a:pt x="584" y="1799"/>
                    <a:pt x="584" y="1822"/>
                    <a:pt x="596" y="1846"/>
                  </a:cubicBezTo>
                  <a:cubicBezTo>
                    <a:pt x="596" y="1858"/>
                    <a:pt x="620" y="1858"/>
                    <a:pt x="631" y="1858"/>
                  </a:cubicBezTo>
                  <a:lnTo>
                    <a:pt x="643" y="1858"/>
                  </a:lnTo>
                  <a:cubicBezTo>
                    <a:pt x="703" y="1822"/>
                    <a:pt x="739" y="1799"/>
                    <a:pt x="786" y="1787"/>
                  </a:cubicBezTo>
                  <a:cubicBezTo>
                    <a:pt x="810" y="1775"/>
                    <a:pt x="822" y="1751"/>
                    <a:pt x="810" y="1727"/>
                  </a:cubicBezTo>
                  <a:cubicBezTo>
                    <a:pt x="810" y="1710"/>
                    <a:pt x="797" y="1699"/>
                    <a:pt x="781" y="1699"/>
                  </a:cubicBezTo>
                  <a:close/>
                  <a:moveTo>
                    <a:pt x="934" y="1687"/>
                  </a:moveTo>
                  <a:cubicBezTo>
                    <a:pt x="918" y="1687"/>
                    <a:pt x="905" y="1698"/>
                    <a:pt x="905" y="1715"/>
                  </a:cubicBezTo>
                  <a:cubicBezTo>
                    <a:pt x="893" y="1739"/>
                    <a:pt x="905" y="1763"/>
                    <a:pt x="929" y="1763"/>
                  </a:cubicBezTo>
                  <a:cubicBezTo>
                    <a:pt x="941" y="1775"/>
                    <a:pt x="953" y="1787"/>
                    <a:pt x="953" y="1822"/>
                  </a:cubicBezTo>
                  <a:cubicBezTo>
                    <a:pt x="953" y="1822"/>
                    <a:pt x="953" y="1834"/>
                    <a:pt x="953" y="1834"/>
                  </a:cubicBezTo>
                  <a:cubicBezTo>
                    <a:pt x="953" y="1846"/>
                    <a:pt x="953" y="1858"/>
                    <a:pt x="953" y="1858"/>
                  </a:cubicBezTo>
                  <a:cubicBezTo>
                    <a:pt x="953" y="1882"/>
                    <a:pt x="965" y="1906"/>
                    <a:pt x="989" y="1906"/>
                  </a:cubicBezTo>
                  <a:cubicBezTo>
                    <a:pt x="1012" y="1906"/>
                    <a:pt x="1036" y="1894"/>
                    <a:pt x="1036" y="1870"/>
                  </a:cubicBezTo>
                  <a:cubicBezTo>
                    <a:pt x="1036" y="1870"/>
                    <a:pt x="1036" y="1858"/>
                    <a:pt x="1036" y="1846"/>
                  </a:cubicBezTo>
                  <a:cubicBezTo>
                    <a:pt x="1036" y="1834"/>
                    <a:pt x="1036" y="1822"/>
                    <a:pt x="1036" y="1822"/>
                  </a:cubicBezTo>
                  <a:cubicBezTo>
                    <a:pt x="1036" y="1751"/>
                    <a:pt x="1012" y="1703"/>
                    <a:pt x="953" y="1691"/>
                  </a:cubicBezTo>
                  <a:cubicBezTo>
                    <a:pt x="946" y="1688"/>
                    <a:pt x="940" y="1687"/>
                    <a:pt x="934" y="1687"/>
                  </a:cubicBezTo>
                  <a:close/>
                  <a:moveTo>
                    <a:pt x="472" y="1815"/>
                  </a:moveTo>
                  <a:cubicBezTo>
                    <a:pt x="465" y="1815"/>
                    <a:pt x="458" y="1817"/>
                    <a:pt x="453" y="1822"/>
                  </a:cubicBezTo>
                  <a:cubicBezTo>
                    <a:pt x="429" y="1846"/>
                    <a:pt x="429" y="1870"/>
                    <a:pt x="441" y="1882"/>
                  </a:cubicBezTo>
                  <a:cubicBezTo>
                    <a:pt x="441" y="1894"/>
                    <a:pt x="453" y="1894"/>
                    <a:pt x="453" y="1894"/>
                  </a:cubicBezTo>
                  <a:cubicBezTo>
                    <a:pt x="417" y="1930"/>
                    <a:pt x="381" y="1965"/>
                    <a:pt x="346" y="2001"/>
                  </a:cubicBezTo>
                  <a:cubicBezTo>
                    <a:pt x="334" y="2025"/>
                    <a:pt x="334" y="2049"/>
                    <a:pt x="346" y="2060"/>
                  </a:cubicBezTo>
                  <a:cubicBezTo>
                    <a:pt x="358" y="2072"/>
                    <a:pt x="369" y="2072"/>
                    <a:pt x="369" y="2072"/>
                  </a:cubicBezTo>
                  <a:cubicBezTo>
                    <a:pt x="381" y="2072"/>
                    <a:pt x="393" y="2072"/>
                    <a:pt x="405" y="2060"/>
                  </a:cubicBezTo>
                  <a:cubicBezTo>
                    <a:pt x="441" y="2025"/>
                    <a:pt x="477" y="1989"/>
                    <a:pt x="512" y="1953"/>
                  </a:cubicBezTo>
                  <a:cubicBezTo>
                    <a:pt x="536" y="1977"/>
                    <a:pt x="548" y="1989"/>
                    <a:pt x="572" y="2001"/>
                  </a:cubicBezTo>
                  <a:cubicBezTo>
                    <a:pt x="582" y="2006"/>
                    <a:pt x="592" y="2009"/>
                    <a:pt x="601" y="2009"/>
                  </a:cubicBezTo>
                  <a:cubicBezTo>
                    <a:pt x="613" y="2009"/>
                    <a:pt x="624" y="2003"/>
                    <a:pt x="631" y="1989"/>
                  </a:cubicBezTo>
                  <a:cubicBezTo>
                    <a:pt x="643" y="1977"/>
                    <a:pt x="643" y="1941"/>
                    <a:pt x="620" y="1930"/>
                  </a:cubicBezTo>
                  <a:cubicBezTo>
                    <a:pt x="584" y="1906"/>
                    <a:pt x="536" y="1870"/>
                    <a:pt x="500" y="1834"/>
                  </a:cubicBezTo>
                  <a:cubicBezTo>
                    <a:pt x="493" y="1820"/>
                    <a:pt x="482" y="1815"/>
                    <a:pt x="472" y="1815"/>
                  </a:cubicBezTo>
                  <a:close/>
                  <a:moveTo>
                    <a:pt x="911" y="1964"/>
                  </a:moveTo>
                  <a:cubicBezTo>
                    <a:pt x="904" y="1964"/>
                    <a:pt x="898" y="1968"/>
                    <a:pt x="893" y="1977"/>
                  </a:cubicBezTo>
                  <a:cubicBezTo>
                    <a:pt x="868" y="1986"/>
                    <a:pt x="837" y="1994"/>
                    <a:pt x="804" y="1994"/>
                  </a:cubicBezTo>
                  <a:cubicBezTo>
                    <a:pt x="790" y="1994"/>
                    <a:pt x="776" y="1993"/>
                    <a:pt x="762" y="1989"/>
                  </a:cubicBezTo>
                  <a:cubicBezTo>
                    <a:pt x="739" y="1989"/>
                    <a:pt x="715" y="2001"/>
                    <a:pt x="715" y="2025"/>
                  </a:cubicBezTo>
                  <a:cubicBezTo>
                    <a:pt x="703" y="2049"/>
                    <a:pt x="727" y="2072"/>
                    <a:pt x="739" y="2072"/>
                  </a:cubicBezTo>
                  <a:cubicBezTo>
                    <a:pt x="762" y="2072"/>
                    <a:pt x="786" y="2084"/>
                    <a:pt x="798" y="2084"/>
                  </a:cubicBezTo>
                  <a:cubicBezTo>
                    <a:pt x="858" y="2084"/>
                    <a:pt x="893" y="2072"/>
                    <a:pt x="941" y="2037"/>
                  </a:cubicBezTo>
                  <a:cubicBezTo>
                    <a:pt x="953" y="2025"/>
                    <a:pt x="965" y="2001"/>
                    <a:pt x="941" y="1989"/>
                  </a:cubicBezTo>
                  <a:cubicBezTo>
                    <a:pt x="934" y="1974"/>
                    <a:pt x="922" y="1964"/>
                    <a:pt x="911" y="1964"/>
                  </a:cubicBezTo>
                  <a:close/>
                  <a:moveTo>
                    <a:pt x="269" y="2124"/>
                  </a:moveTo>
                  <a:cubicBezTo>
                    <a:pt x="257" y="2124"/>
                    <a:pt x="245" y="2130"/>
                    <a:pt x="239" y="2144"/>
                  </a:cubicBezTo>
                  <a:cubicBezTo>
                    <a:pt x="203" y="2191"/>
                    <a:pt x="167" y="2239"/>
                    <a:pt x="143" y="2287"/>
                  </a:cubicBezTo>
                  <a:cubicBezTo>
                    <a:pt x="131" y="2311"/>
                    <a:pt x="143" y="2334"/>
                    <a:pt x="167" y="2346"/>
                  </a:cubicBezTo>
                  <a:lnTo>
                    <a:pt x="179" y="2346"/>
                  </a:lnTo>
                  <a:cubicBezTo>
                    <a:pt x="191" y="2346"/>
                    <a:pt x="215" y="2334"/>
                    <a:pt x="215" y="2322"/>
                  </a:cubicBezTo>
                  <a:cubicBezTo>
                    <a:pt x="250" y="2275"/>
                    <a:pt x="274" y="2227"/>
                    <a:pt x="310" y="2191"/>
                  </a:cubicBezTo>
                  <a:cubicBezTo>
                    <a:pt x="322" y="2168"/>
                    <a:pt x="310" y="2144"/>
                    <a:pt x="298" y="2132"/>
                  </a:cubicBezTo>
                  <a:cubicBezTo>
                    <a:pt x="288" y="2127"/>
                    <a:pt x="278" y="2124"/>
                    <a:pt x="269" y="2124"/>
                  </a:cubicBezTo>
                  <a:close/>
                  <a:moveTo>
                    <a:pt x="112" y="2413"/>
                  </a:moveTo>
                  <a:cubicBezTo>
                    <a:pt x="96" y="2413"/>
                    <a:pt x="81" y="2424"/>
                    <a:pt x="72" y="2441"/>
                  </a:cubicBezTo>
                  <a:cubicBezTo>
                    <a:pt x="48" y="2489"/>
                    <a:pt x="36" y="2549"/>
                    <a:pt x="24" y="2608"/>
                  </a:cubicBezTo>
                  <a:cubicBezTo>
                    <a:pt x="24" y="2632"/>
                    <a:pt x="36" y="2656"/>
                    <a:pt x="60" y="2656"/>
                  </a:cubicBezTo>
                  <a:lnTo>
                    <a:pt x="72" y="2656"/>
                  </a:lnTo>
                  <a:cubicBezTo>
                    <a:pt x="84" y="2656"/>
                    <a:pt x="108" y="2644"/>
                    <a:pt x="108" y="2620"/>
                  </a:cubicBezTo>
                  <a:cubicBezTo>
                    <a:pt x="119" y="2572"/>
                    <a:pt x="131" y="2525"/>
                    <a:pt x="155" y="2465"/>
                  </a:cubicBezTo>
                  <a:cubicBezTo>
                    <a:pt x="155" y="2441"/>
                    <a:pt x="143" y="2418"/>
                    <a:pt x="131" y="2418"/>
                  </a:cubicBezTo>
                  <a:cubicBezTo>
                    <a:pt x="125" y="2414"/>
                    <a:pt x="119" y="2413"/>
                    <a:pt x="112" y="2413"/>
                  </a:cubicBezTo>
                  <a:close/>
                  <a:moveTo>
                    <a:pt x="48" y="2739"/>
                  </a:moveTo>
                  <a:cubicBezTo>
                    <a:pt x="24" y="2739"/>
                    <a:pt x="0" y="2751"/>
                    <a:pt x="0" y="2775"/>
                  </a:cubicBezTo>
                  <a:cubicBezTo>
                    <a:pt x="0" y="2799"/>
                    <a:pt x="0" y="2822"/>
                    <a:pt x="0" y="2834"/>
                  </a:cubicBezTo>
                  <a:cubicBezTo>
                    <a:pt x="0" y="2870"/>
                    <a:pt x="0" y="2918"/>
                    <a:pt x="12" y="2953"/>
                  </a:cubicBezTo>
                  <a:cubicBezTo>
                    <a:pt x="12" y="2965"/>
                    <a:pt x="24" y="2989"/>
                    <a:pt x="48" y="2989"/>
                  </a:cubicBezTo>
                  <a:cubicBezTo>
                    <a:pt x="72" y="2989"/>
                    <a:pt x="96" y="2965"/>
                    <a:pt x="96" y="2942"/>
                  </a:cubicBezTo>
                  <a:cubicBezTo>
                    <a:pt x="84" y="2906"/>
                    <a:pt x="84" y="2870"/>
                    <a:pt x="84" y="2834"/>
                  </a:cubicBezTo>
                  <a:cubicBezTo>
                    <a:pt x="84" y="2822"/>
                    <a:pt x="84" y="2799"/>
                    <a:pt x="84" y="2787"/>
                  </a:cubicBezTo>
                  <a:cubicBezTo>
                    <a:pt x="84" y="2763"/>
                    <a:pt x="72" y="2739"/>
                    <a:pt x="48" y="2739"/>
                  </a:cubicBezTo>
                  <a:close/>
                  <a:moveTo>
                    <a:pt x="89" y="3068"/>
                  </a:moveTo>
                  <a:cubicBezTo>
                    <a:pt x="84" y="3068"/>
                    <a:pt x="78" y="3069"/>
                    <a:pt x="72" y="3073"/>
                  </a:cubicBezTo>
                  <a:cubicBezTo>
                    <a:pt x="48" y="3073"/>
                    <a:pt x="36" y="3096"/>
                    <a:pt x="36" y="3120"/>
                  </a:cubicBezTo>
                  <a:cubicBezTo>
                    <a:pt x="48" y="3180"/>
                    <a:pt x="72" y="3227"/>
                    <a:pt x="96" y="3287"/>
                  </a:cubicBezTo>
                  <a:cubicBezTo>
                    <a:pt x="96" y="3299"/>
                    <a:pt x="119" y="3311"/>
                    <a:pt x="131" y="3311"/>
                  </a:cubicBezTo>
                  <a:lnTo>
                    <a:pt x="143" y="3311"/>
                  </a:lnTo>
                  <a:cubicBezTo>
                    <a:pt x="167" y="3299"/>
                    <a:pt x="179" y="3275"/>
                    <a:pt x="167" y="3251"/>
                  </a:cubicBezTo>
                  <a:cubicBezTo>
                    <a:pt x="143" y="3203"/>
                    <a:pt x="131" y="3156"/>
                    <a:pt x="119" y="3096"/>
                  </a:cubicBezTo>
                  <a:cubicBezTo>
                    <a:pt x="111" y="3079"/>
                    <a:pt x="102" y="3068"/>
                    <a:pt x="89" y="3068"/>
                  </a:cubicBezTo>
                  <a:close/>
                  <a:moveTo>
                    <a:pt x="200" y="3377"/>
                  </a:moveTo>
                  <a:cubicBezTo>
                    <a:pt x="193" y="3377"/>
                    <a:pt x="186" y="3379"/>
                    <a:pt x="179" y="3382"/>
                  </a:cubicBezTo>
                  <a:cubicBezTo>
                    <a:pt x="167" y="3394"/>
                    <a:pt x="155" y="3418"/>
                    <a:pt x="167" y="3442"/>
                  </a:cubicBezTo>
                  <a:cubicBezTo>
                    <a:pt x="191" y="3489"/>
                    <a:pt x="227" y="3537"/>
                    <a:pt x="250" y="3584"/>
                  </a:cubicBezTo>
                  <a:cubicBezTo>
                    <a:pt x="262" y="3596"/>
                    <a:pt x="274" y="3596"/>
                    <a:pt x="286" y="3596"/>
                  </a:cubicBezTo>
                  <a:lnTo>
                    <a:pt x="310" y="3596"/>
                  </a:lnTo>
                  <a:cubicBezTo>
                    <a:pt x="334" y="3584"/>
                    <a:pt x="334" y="3549"/>
                    <a:pt x="322" y="3537"/>
                  </a:cubicBezTo>
                  <a:cubicBezTo>
                    <a:pt x="298" y="3489"/>
                    <a:pt x="262" y="3442"/>
                    <a:pt x="239" y="3394"/>
                  </a:cubicBezTo>
                  <a:cubicBezTo>
                    <a:pt x="230" y="3386"/>
                    <a:pt x="216" y="3377"/>
                    <a:pt x="200" y="3377"/>
                  </a:cubicBezTo>
                  <a:close/>
                  <a:moveTo>
                    <a:pt x="389" y="3648"/>
                  </a:moveTo>
                  <a:cubicBezTo>
                    <a:pt x="381" y="3648"/>
                    <a:pt x="374" y="3651"/>
                    <a:pt x="369" y="3656"/>
                  </a:cubicBezTo>
                  <a:cubicBezTo>
                    <a:pt x="346" y="3680"/>
                    <a:pt x="346" y="3704"/>
                    <a:pt x="358" y="3715"/>
                  </a:cubicBezTo>
                  <a:cubicBezTo>
                    <a:pt x="393" y="3763"/>
                    <a:pt x="429" y="3799"/>
                    <a:pt x="465" y="3846"/>
                  </a:cubicBezTo>
                  <a:cubicBezTo>
                    <a:pt x="477" y="3858"/>
                    <a:pt x="489" y="3858"/>
                    <a:pt x="500" y="3858"/>
                  </a:cubicBezTo>
                  <a:cubicBezTo>
                    <a:pt x="512" y="3858"/>
                    <a:pt x="524" y="3858"/>
                    <a:pt x="524" y="3846"/>
                  </a:cubicBezTo>
                  <a:cubicBezTo>
                    <a:pt x="548" y="3835"/>
                    <a:pt x="548" y="3811"/>
                    <a:pt x="536" y="3787"/>
                  </a:cubicBezTo>
                  <a:cubicBezTo>
                    <a:pt x="489" y="3751"/>
                    <a:pt x="453" y="3704"/>
                    <a:pt x="417" y="3668"/>
                  </a:cubicBezTo>
                  <a:cubicBezTo>
                    <a:pt x="410" y="3654"/>
                    <a:pt x="399" y="3648"/>
                    <a:pt x="389" y="3648"/>
                  </a:cubicBezTo>
                  <a:close/>
                  <a:moveTo>
                    <a:pt x="618" y="3897"/>
                  </a:moveTo>
                  <a:cubicBezTo>
                    <a:pt x="608" y="3897"/>
                    <a:pt x="596" y="3900"/>
                    <a:pt x="584" y="3906"/>
                  </a:cubicBezTo>
                  <a:cubicBezTo>
                    <a:pt x="572" y="3930"/>
                    <a:pt x="572" y="3954"/>
                    <a:pt x="584" y="3965"/>
                  </a:cubicBezTo>
                  <a:lnTo>
                    <a:pt x="620" y="3989"/>
                  </a:lnTo>
                  <a:cubicBezTo>
                    <a:pt x="631" y="4001"/>
                    <a:pt x="631" y="4001"/>
                    <a:pt x="643" y="4001"/>
                  </a:cubicBezTo>
                  <a:cubicBezTo>
                    <a:pt x="655" y="4001"/>
                    <a:pt x="667" y="4001"/>
                    <a:pt x="679" y="3989"/>
                  </a:cubicBezTo>
                  <a:cubicBezTo>
                    <a:pt x="691" y="3977"/>
                    <a:pt x="691" y="3942"/>
                    <a:pt x="679" y="3930"/>
                  </a:cubicBezTo>
                  <a:lnTo>
                    <a:pt x="643" y="3906"/>
                  </a:lnTo>
                  <a:cubicBezTo>
                    <a:pt x="637" y="3900"/>
                    <a:pt x="628" y="3897"/>
                    <a:pt x="618" y="3897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14"/>
            <p:cNvSpPr/>
            <p:nvPr/>
          </p:nvSpPr>
          <p:spPr>
            <a:xfrm>
              <a:off x="1782953" y="3025649"/>
              <a:ext cx="54679" cy="43312"/>
            </a:xfrm>
            <a:custGeom>
              <a:avLst/>
              <a:gdLst/>
              <a:ahLst/>
              <a:cxnLst/>
              <a:rect l="l" t="t" r="r" b="b"/>
              <a:pathLst>
                <a:path w="1775" h="1406" extrusionOk="0">
                  <a:moveTo>
                    <a:pt x="322" y="96"/>
                  </a:moveTo>
                  <a:lnTo>
                    <a:pt x="322" y="96"/>
                  </a:lnTo>
                  <a:cubicBezTo>
                    <a:pt x="786" y="108"/>
                    <a:pt x="1548" y="191"/>
                    <a:pt x="1679" y="251"/>
                  </a:cubicBezTo>
                  <a:cubicBezTo>
                    <a:pt x="1643" y="298"/>
                    <a:pt x="1512" y="393"/>
                    <a:pt x="1381" y="465"/>
                  </a:cubicBezTo>
                  <a:cubicBezTo>
                    <a:pt x="1215" y="393"/>
                    <a:pt x="667" y="203"/>
                    <a:pt x="322" y="96"/>
                  </a:cubicBezTo>
                  <a:close/>
                  <a:moveTo>
                    <a:pt x="167" y="203"/>
                  </a:moveTo>
                  <a:lnTo>
                    <a:pt x="167" y="203"/>
                  </a:lnTo>
                  <a:cubicBezTo>
                    <a:pt x="322" y="298"/>
                    <a:pt x="595" y="465"/>
                    <a:pt x="1131" y="763"/>
                  </a:cubicBezTo>
                  <a:cubicBezTo>
                    <a:pt x="1119" y="989"/>
                    <a:pt x="1107" y="1239"/>
                    <a:pt x="1072" y="1322"/>
                  </a:cubicBezTo>
                  <a:cubicBezTo>
                    <a:pt x="941" y="1203"/>
                    <a:pt x="381" y="524"/>
                    <a:pt x="167" y="203"/>
                  </a:cubicBezTo>
                  <a:close/>
                  <a:moveTo>
                    <a:pt x="191" y="1"/>
                  </a:moveTo>
                  <a:cubicBezTo>
                    <a:pt x="60" y="1"/>
                    <a:pt x="36" y="12"/>
                    <a:pt x="24" y="24"/>
                  </a:cubicBezTo>
                  <a:cubicBezTo>
                    <a:pt x="24" y="24"/>
                    <a:pt x="12" y="36"/>
                    <a:pt x="12" y="36"/>
                  </a:cubicBezTo>
                  <a:cubicBezTo>
                    <a:pt x="12" y="36"/>
                    <a:pt x="12" y="36"/>
                    <a:pt x="12" y="48"/>
                  </a:cubicBezTo>
                  <a:cubicBezTo>
                    <a:pt x="0" y="48"/>
                    <a:pt x="0" y="60"/>
                    <a:pt x="0" y="72"/>
                  </a:cubicBezTo>
                  <a:cubicBezTo>
                    <a:pt x="0" y="84"/>
                    <a:pt x="12" y="108"/>
                    <a:pt x="36" y="143"/>
                  </a:cubicBezTo>
                  <a:cubicBezTo>
                    <a:pt x="143" y="334"/>
                    <a:pt x="965" y="1405"/>
                    <a:pt x="1084" y="1405"/>
                  </a:cubicBezTo>
                  <a:lnTo>
                    <a:pt x="1096" y="1405"/>
                  </a:lnTo>
                  <a:cubicBezTo>
                    <a:pt x="1119" y="1405"/>
                    <a:pt x="1203" y="1394"/>
                    <a:pt x="1215" y="739"/>
                  </a:cubicBezTo>
                  <a:cubicBezTo>
                    <a:pt x="1215" y="727"/>
                    <a:pt x="1203" y="715"/>
                    <a:pt x="1191" y="703"/>
                  </a:cubicBezTo>
                  <a:cubicBezTo>
                    <a:pt x="905" y="536"/>
                    <a:pt x="476" y="298"/>
                    <a:pt x="238" y="155"/>
                  </a:cubicBezTo>
                  <a:lnTo>
                    <a:pt x="238" y="155"/>
                  </a:lnTo>
                  <a:cubicBezTo>
                    <a:pt x="524" y="239"/>
                    <a:pt x="1036" y="417"/>
                    <a:pt x="1381" y="548"/>
                  </a:cubicBezTo>
                  <a:lnTo>
                    <a:pt x="1405" y="548"/>
                  </a:lnTo>
                  <a:cubicBezTo>
                    <a:pt x="1465" y="512"/>
                    <a:pt x="1750" y="358"/>
                    <a:pt x="1774" y="251"/>
                  </a:cubicBezTo>
                  <a:cubicBezTo>
                    <a:pt x="1774" y="227"/>
                    <a:pt x="1774" y="215"/>
                    <a:pt x="1762" y="203"/>
                  </a:cubicBezTo>
                  <a:cubicBezTo>
                    <a:pt x="1667" y="84"/>
                    <a:pt x="488" y="1"/>
                    <a:pt x="19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14"/>
            <p:cNvSpPr/>
            <p:nvPr/>
          </p:nvSpPr>
          <p:spPr>
            <a:xfrm>
              <a:off x="1817423" y="3040312"/>
              <a:ext cx="11028" cy="20208"/>
            </a:xfrm>
            <a:custGeom>
              <a:avLst/>
              <a:gdLst/>
              <a:ahLst/>
              <a:cxnLst/>
              <a:rect l="l" t="t" r="r" b="b"/>
              <a:pathLst>
                <a:path w="358" h="656" extrusionOk="0">
                  <a:moveTo>
                    <a:pt x="262" y="1"/>
                  </a:moveTo>
                  <a:cubicBezTo>
                    <a:pt x="238" y="1"/>
                    <a:pt x="227" y="25"/>
                    <a:pt x="227" y="48"/>
                  </a:cubicBezTo>
                  <a:cubicBezTo>
                    <a:pt x="250" y="263"/>
                    <a:pt x="274" y="501"/>
                    <a:pt x="262" y="572"/>
                  </a:cubicBezTo>
                  <a:cubicBezTo>
                    <a:pt x="227" y="560"/>
                    <a:pt x="143" y="501"/>
                    <a:pt x="72" y="441"/>
                  </a:cubicBezTo>
                  <a:cubicBezTo>
                    <a:pt x="60" y="435"/>
                    <a:pt x="48" y="432"/>
                    <a:pt x="38" y="432"/>
                  </a:cubicBezTo>
                  <a:cubicBezTo>
                    <a:pt x="27" y="432"/>
                    <a:pt x="18" y="435"/>
                    <a:pt x="12" y="441"/>
                  </a:cubicBezTo>
                  <a:cubicBezTo>
                    <a:pt x="0" y="465"/>
                    <a:pt x="0" y="489"/>
                    <a:pt x="24" y="501"/>
                  </a:cubicBezTo>
                  <a:cubicBezTo>
                    <a:pt x="72" y="548"/>
                    <a:pt x="203" y="656"/>
                    <a:pt x="274" y="656"/>
                  </a:cubicBezTo>
                  <a:lnTo>
                    <a:pt x="286" y="656"/>
                  </a:lnTo>
                  <a:cubicBezTo>
                    <a:pt x="310" y="656"/>
                    <a:pt x="322" y="644"/>
                    <a:pt x="334" y="632"/>
                  </a:cubicBezTo>
                  <a:cubicBezTo>
                    <a:pt x="358" y="584"/>
                    <a:pt x="358" y="394"/>
                    <a:pt x="310" y="36"/>
                  </a:cubicBezTo>
                  <a:cubicBezTo>
                    <a:pt x="310" y="13"/>
                    <a:pt x="286" y="1"/>
                    <a:pt x="26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6" name="Google Shape;1096;p14"/>
          <p:cNvGrpSpPr/>
          <p:nvPr/>
        </p:nvGrpSpPr>
        <p:grpSpPr>
          <a:xfrm>
            <a:off x="4046447" y="2171795"/>
            <a:ext cx="1281067" cy="1049451"/>
            <a:chOff x="1706279" y="1896738"/>
            <a:chExt cx="691758" cy="566689"/>
          </a:xfrm>
        </p:grpSpPr>
        <p:sp>
          <p:nvSpPr>
            <p:cNvPr id="1097" name="Google Shape;1097;p14"/>
            <p:cNvSpPr/>
            <p:nvPr/>
          </p:nvSpPr>
          <p:spPr>
            <a:xfrm>
              <a:off x="2194446" y="1917624"/>
              <a:ext cx="69743" cy="53970"/>
            </a:xfrm>
            <a:custGeom>
              <a:avLst/>
              <a:gdLst/>
              <a:ahLst/>
              <a:cxnLst/>
              <a:rect l="l" t="t" r="r" b="b"/>
              <a:pathLst>
                <a:path w="2264" h="1752" extrusionOk="0">
                  <a:moveTo>
                    <a:pt x="453" y="96"/>
                  </a:moveTo>
                  <a:cubicBezTo>
                    <a:pt x="537" y="108"/>
                    <a:pt x="834" y="287"/>
                    <a:pt x="1346" y="632"/>
                  </a:cubicBezTo>
                  <a:cubicBezTo>
                    <a:pt x="1596" y="810"/>
                    <a:pt x="1811" y="965"/>
                    <a:pt x="1954" y="1084"/>
                  </a:cubicBezTo>
                  <a:cubicBezTo>
                    <a:pt x="1620" y="941"/>
                    <a:pt x="1061" y="739"/>
                    <a:pt x="561" y="560"/>
                  </a:cubicBezTo>
                  <a:cubicBezTo>
                    <a:pt x="501" y="406"/>
                    <a:pt x="430" y="179"/>
                    <a:pt x="453" y="96"/>
                  </a:cubicBezTo>
                  <a:close/>
                  <a:moveTo>
                    <a:pt x="572" y="1049"/>
                  </a:moveTo>
                  <a:cubicBezTo>
                    <a:pt x="739" y="1084"/>
                    <a:pt x="1596" y="1239"/>
                    <a:pt x="2001" y="1287"/>
                  </a:cubicBezTo>
                  <a:cubicBezTo>
                    <a:pt x="1561" y="1418"/>
                    <a:pt x="453" y="1656"/>
                    <a:pt x="168" y="1656"/>
                  </a:cubicBezTo>
                  <a:cubicBezTo>
                    <a:pt x="191" y="1561"/>
                    <a:pt x="382" y="1287"/>
                    <a:pt x="572" y="1049"/>
                  </a:cubicBezTo>
                  <a:close/>
                  <a:moveTo>
                    <a:pt x="430" y="1"/>
                  </a:moveTo>
                  <a:cubicBezTo>
                    <a:pt x="394" y="1"/>
                    <a:pt x="382" y="13"/>
                    <a:pt x="370" y="25"/>
                  </a:cubicBezTo>
                  <a:cubicBezTo>
                    <a:pt x="299" y="167"/>
                    <a:pt x="453" y="537"/>
                    <a:pt x="489" y="608"/>
                  </a:cubicBezTo>
                  <a:cubicBezTo>
                    <a:pt x="489" y="620"/>
                    <a:pt x="501" y="632"/>
                    <a:pt x="513" y="632"/>
                  </a:cubicBezTo>
                  <a:cubicBezTo>
                    <a:pt x="977" y="810"/>
                    <a:pt x="1680" y="1060"/>
                    <a:pt x="2001" y="1203"/>
                  </a:cubicBezTo>
                  <a:cubicBezTo>
                    <a:pt x="1561" y="1144"/>
                    <a:pt x="572" y="953"/>
                    <a:pt x="561" y="953"/>
                  </a:cubicBezTo>
                  <a:cubicBezTo>
                    <a:pt x="537" y="953"/>
                    <a:pt x="525" y="965"/>
                    <a:pt x="513" y="977"/>
                  </a:cubicBezTo>
                  <a:cubicBezTo>
                    <a:pt x="1" y="1620"/>
                    <a:pt x="60" y="1691"/>
                    <a:pt x="84" y="1715"/>
                  </a:cubicBezTo>
                  <a:cubicBezTo>
                    <a:pt x="108" y="1739"/>
                    <a:pt x="132" y="1751"/>
                    <a:pt x="168" y="1751"/>
                  </a:cubicBezTo>
                  <a:cubicBezTo>
                    <a:pt x="346" y="1751"/>
                    <a:pt x="870" y="1644"/>
                    <a:pt x="1323" y="1561"/>
                  </a:cubicBezTo>
                  <a:cubicBezTo>
                    <a:pt x="2239" y="1358"/>
                    <a:pt x="2251" y="1299"/>
                    <a:pt x="2263" y="1275"/>
                  </a:cubicBezTo>
                  <a:lnTo>
                    <a:pt x="2263" y="1251"/>
                  </a:lnTo>
                  <a:cubicBezTo>
                    <a:pt x="2263" y="1251"/>
                    <a:pt x="2263" y="1251"/>
                    <a:pt x="2263" y="1239"/>
                  </a:cubicBezTo>
                  <a:cubicBezTo>
                    <a:pt x="2251" y="1239"/>
                    <a:pt x="2251" y="1239"/>
                    <a:pt x="2251" y="1227"/>
                  </a:cubicBezTo>
                  <a:cubicBezTo>
                    <a:pt x="2156" y="1037"/>
                    <a:pt x="632" y="1"/>
                    <a:pt x="43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14"/>
            <p:cNvSpPr/>
            <p:nvPr/>
          </p:nvSpPr>
          <p:spPr>
            <a:xfrm>
              <a:off x="2194107" y="1934967"/>
              <a:ext cx="17990" cy="21563"/>
            </a:xfrm>
            <a:custGeom>
              <a:avLst/>
              <a:gdLst/>
              <a:ahLst/>
              <a:cxnLst/>
              <a:rect l="l" t="t" r="r" b="b"/>
              <a:pathLst>
                <a:path w="584" h="700" extrusionOk="0">
                  <a:moveTo>
                    <a:pt x="530" y="0"/>
                  </a:moveTo>
                  <a:cubicBezTo>
                    <a:pt x="518" y="0"/>
                    <a:pt x="506" y="3"/>
                    <a:pt x="500" y="9"/>
                  </a:cubicBezTo>
                  <a:cubicBezTo>
                    <a:pt x="274" y="224"/>
                    <a:pt x="0" y="497"/>
                    <a:pt x="0" y="569"/>
                  </a:cubicBezTo>
                  <a:cubicBezTo>
                    <a:pt x="0" y="593"/>
                    <a:pt x="0" y="605"/>
                    <a:pt x="24" y="628"/>
                  </a:cubicBezTo>
                  <a:cubicBezTo>
                    <a:pt x="83" y="688"/>
                    <a:pt x="310" y="700"/>
                    <a:pt x="405" y="700"/>
                  </a:cubicBezTo>
                  <a:cubicBezTo>
                    <a:pt x="429" y="700"/>
                    <a:pt x="441" y="676"/>
                    <a:pt x="452" y="652"/>
                  </a:cubicBezTo>
                  <a:cubicBezTo>
                    <a:pt x="452" y="628"/>
                    <a:pt x="429" y="605"/>
                    <a:pt x="405" y="605"/>
                  </a:cubicBezTo>
                  <a:cubicBezTo>
                    <a:pt x="274" y="605"/>
                    <a:pt x="143" y="593"/>
                    <a:pt x="95" y="569"/>
                  </a:cubicBezTo>
                  <a:cubicBezTo>
                    <a:pt x="143" y="497"/>
                    <a:pt x="357" y="259"/>
                    <a:pt x="560" y="81"/>
                  </a:cubicBezTo>
                  <a:cubicBezTo>
                    <a:pt x="583" y="57"/>
                    <a:pt x="583" y="33"/>
                    <a:pt x="560" y="9"/>
                  </a:cubicBezTo>
                  <a:cubicBezTo>
                    <a:pt x="554" y="3"/>
                    <a:pt x="542" y="0"/>
                    <a:pt x="53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9" name="Google Shape;1099;p14"/>
            <p:cNvSpPr/>
            <p:nvPr/>
          </p:nvSpPr>
          <p:spPr>
            <a:xfrm>
              <a:off x="1842345" y="2330626"/>
              <a:ext cx="60193" cy="67494"/>
            </a:xfrm>
            <a:custGeom>
              <a:avLst/>
              <a:gdLst/>
              <a:ahLst/>
              <a:cxnLst/>
              <a:rect l="l" t="t" r="r" b="b"/>
              <a:pathLst>
                <a:path w="1954" h="2191" extrusionOk="0">
                  <a:moveTo>
                    <a:pt x="311" y="191"/>
                  </a:moveTo>
                  <a:lnTo>
                    <a:pt x="311" y="191"/>
                  </a:lnTo>
                  <a:cubicBezTo>
                    <a:pt x="787" y="441"/>
                    <a:pt x="1739" y="1084"/>
                    <a:pt x="1846" y="1203"/>
                  </a:cubicBezTo>
                  <a:cubicBezTo>
                    <a:pt x="1775" y="1262"/>
                    <a:pt x="1537" y="1286"/>
                    <a:pt x="1370" y="1286"/>
                  </a:cubicBezTo>
                  <a:cubicBezTo>
                    <a:pt x="1001" y="893"/>
                    <a:pt x="572" y="441"/>
                    <a:pt x="311" y="191"/>
                  </a:cubicBezTo>
                  <a:close/>
                  <a:moveTo>
                    <a:pt x="120" y="250"/>
                  </a:moveTo>
                  <a:cubicBezTo>
                    <a:pt x="227" y="441"/>
                    <a:pt x="453" y="798"/>
                    <a:pt x="918" y="1477"/>
                  </a:cubicBezTo>
                  <a:cubicBezTo>
                    <a:pt x="775" y="1739"/>
                    <a:pt x="596" y="2024"/>
                    <a:pt x="525" y="2084"/>
                  </a:cubicBezTo>
                  <a:cubicBezTo>
                    <a:pt x="430" y="1905"/>
                    <a:pt x="180" y="715"/>
                    <a:pt x="120" y="250"/>
                  </a:cubicBezTo>
                  <a:close/>
                  <a:moveTo>
                    <a:pt x="60" y="0"/>
                  </a:moveTo>
                  <a:cubicBezTo>
                    <a:pt x="49" y="0"/>
                    <a:pt x="49" y="12"/>
                    <a:pt x="49" y="12"/>
                  </a:cubicBezTo>
                  <a:cubicBezTo>
                    <a:pt x="25" y="24"/>
                    <a:pt x="1" y="48"/>
                    <a:pt x="49" y="334"/>
                  </a:cubicBezTo>
                  <a:cubicBezTo>
                    <a:pt x="72" y="536"/>
                    <a:pt x="358" y="2143"/>
                    <a:pt x="489" y="2179"/>
                  </a:cubicBezTo>
                  <a:cubicBezTo>
                    <a:pt x="489" y="2191"/>
                    <a:pt x="501" y="2191"/>
                    <a:pt x="513" y="2191"/>
                  </a:cubicBezTo>
                  <a:cubicBezTo>
                    <a:pt x="620" y="2191"/>
                    <a:pt x="834" y="1810"/>
                    <a:pt x="1013" y="1500"/>
                  </a:cubicBezTo>
                  <a:cubicBezTo>
                    <a:pt x="1013" y="1488"/>
                    <a:pt x="1013" y="1465"/>
                    <a:pt x="1001" y="1453"/>
                  </a:cubicBezTo>
                  <a:cubicBezTo>
                    <a:pt x="751" y="1072"/>
                    <a:pt x="382" y="512"/>
                    <a:pt x="215" y="215"/>
                  </a:cubicBezTo>
                  <a:lnTo>
                    <a:pt x="215" y="215"/>
                  </a:lnTo>
                  <a:cubicBezTo>
                    <a:pt x="465" y="465"/>
                    <a:pt x="977" y="1000"/>
                    <a:pt x="1323" y="1369"/>
                  </a:cubicBezTo>
                  <a:cubicBezTo>
                    <a:pt x="1323" y="1381"/>
                    <a:pt x="1334" y="1381"/>
                    <a:pt x="1358" y="1381"/>
                  </a:cubicBezTo>
                  <a:cubicBezTo>
                    <a:pt x="1430" y="1381"/>
                    <a:pt x="1835" y="1369"/>
                    <a:pt x="1930" y="1250"/>
                  </a:cubicBezTo>
                  <a:cubicBezTo>
                    <a:pt x="1942" y="1238"/>
                    <a:pt x="1954" y="1215"/>
                    <a:pt x="1930" y="1179"/>
                  </a:cubicBezTo>
                  <a:cubicBezTo>
                    <a:pt x="1823" y="965"/>
                    <a:pt x="227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0" name="Google Shape;1100;p14"/>
            <p:cNvSpPr/>
            <p:nvPr/>
          </p:nvSpPr>
          <p:spPr>
            <a:xfrm>
              <a:off x="1866557" y="2370827"/>
              <a:ext cx="18729" cy="22919"/>
            </a:xfrm>
            <a:custGeom>
              <a:avLst/>
              <a:gdLst/>
              <a:ahLst/>
              <a:cxnLst/>
              <a:rect l="l" t="t" r="r" b="b"/>
              <a:pathLst>
                <a:path w="608" h="744" extrusionOk="0">
                  <a:moveTo>
                    <a:pt x="553" y="0"/>
                  </a:moveTo>
                  <a:cubicBezTo>
                    <a:pt x="537" y="0"/>
                    <a:pt x="521" y="11"/>
                    <a:pt x="513" y="29"/>
                  </a:cubicBezTo>
                  <a:cubicBezTo>
                    <a:pt x="417" y="291"/>
                    <a:pt x="287" y="588"/>
                    <a:pt x="251" y="648"/>
                  </a:cubicBezTo>
                  <a:cubicBezTo>
                    <a:pt x="215" y="624"/>
                    <a:pt x="144" y="505"/>
                    <a:pt x="96" y="386"/>
                  </a:cubicBezTo>
                  <a:cubicBezTo>
                    <a:pt x="87" y="368"/>
                    <a:pt x="66" y="357"/>
                    <a:pt x="46" y="357"/>
                  </a:cubicBezTo>
                  <a:cubicBezTo>
                    <a:pt x="38" y="357"/>
                    <a:pt x="31" y="359"/>
                    <a:pt x="25" y="362"/>
                  </a:cubicBezTo>
                  <a:cubicBezTo>
                    <a:pt x="1" y="374"/>
                    <a:pt x="1" y="398"/>
                    <a:pt x="1" y="422"/>
                  </a:cubicBezTo>
                  <a:cubicBezTo>
                    <a:pt x="48" y="505"/>
                    <a:pt x="144" y="707"/>
                    <a:pt x="227" y="731"/>
                  </a:cubicBezTo>
                  <a:cubicBezTo>
                    <a:pt x="227" y="743"/>
                    <a:pt x="239" y="743"/>
                    <a:pt x="251" y="743"/>
                  </a:cubicBezTo>
                  <a:cubicBezTo>
                    <a:pt x="263" y="743"/>
                    <a:pt x="275" y="743"/>
                    <a:pt x="275" y="731"/>
                  </a:cubicBezTo>
                  <a:cubicBezTo>
                    <a:pt x="346" y="707"/>
                    <a:pt x="489" y="350"/>
                    <a:pt x="596" y="64"/>
                  </a:cubicBezTo>
                  <a:cubicBezTo>
                    <a:pt x="608" y="41"/>
                    <a:pt x="596" y="5"/>
                    <a:pt x="572" y="5"/>
                  </a:cubicBezTo>
                  <a:cubicBezTo>
                    <a:pt x="566" y="2"/>
                    <a:pt x="559" y="0"/>
                    <a:pt x="5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14"/>
            <p:cNvSpPr/>
            <p:nvPr/>
          </p:nvSpPr>
          <p:spPr>
            <a:xfrm>
              <a:off x="1931525" y="1919811"/>
              <a:ext cx="109727" cy="62411"/>
            </a:xfrm>
            <a:custGeom>
              <a:avLst/>
              <a:gdLst/>
              <a:ahLst/>
              <a:cxnLst/>
              <a:rect l="l" t="t" r="r" b="b"/>
              <a:pathLst>
                <a:path w="3562" h="2026" extrusionOk="0">
                  <a:moveTo>
                    <a:pt x="2169" y="0"/>
                  </a:moveTo>
                  <a:cubicBezTo>
                    <a:pt x="2003" y="0"/>
                    <a:pt x="1855" y="93"/>
                    <a:pt x="1754" y="215"/>
                  </a:cubicBezTo>
                  <a:lnTo>
                    <a:pt x="1754" y="215"/>
                  </a:lnTo>
                  <a:cubicBezTo>
                    <a:pt x="1688" y="159"/>
                    <a:pt x="1600" y="110"/>
                    <a:pt x="1487" y="73"/>
                  </a:cubicBezTo>
                  <a:cubicBezTo>
                    <a:pt x="1393" y="41"/>
                    <a:pt x="1314" y="28"/>
                    <a:pt x="1247" y="28"/>
                  </a:cubicBezTo>
                  <a:cubicBezTo>
                    <a:pt x="830" y="28"/>
                    <a:pt x="892" y="549"/>
                    <a:pt x="892" y="549"/>
                  </a:cubicBezTo>
                  <a:cubicBezTo>
                    <a:pt x="850" y="522"/>
                    <a:pt x="804" y="510"/>
                    <a:pt x="757" y="510"/>
                  </a:cubicBezTo>
                  <a:cubicBezTo>
                    <a:pt x="409" y="510"/>
                    <a:pt x="1" y="1179"/>
                    <a:pt x="452" y="1525"/>
                  </a:cubicBezTo>
                  <a:cubicBezTo>
                    <a:pt x="598" y="1632"/>
                    <a:pt x="737" y="1680"/>
                    <a:pt x="855" y="1686"/>
                  </a:cubicBezTo>
                  <a:lnTo>
                    <a:pt x="855" y="1686"/>
                  </a:lnTo>
                  <a:cubicBezTo>
                    <a:pt x="895" y="1865"/>
                    <a:pt x="1023" y="2021"/>
                    <a:pt x="1297" y="2025"/>
                  </a:cubicBezTo>
                  <a:cubicBezTo>
                    <a:pt x="1310" y="2026"/>
                    <a:pt x="1323" y="2026"/>
                    <a:pt x="1336" y="2026"/>
                  </a:cubicBezTo>
                  <a:cubicBezTo>
                    <a:pt x="1700" y="2026"/>
                    <a:pt x="1943" y="1942"/>
                    <a:pt x="2081" y="1817"/>
                  </a:cubicBezTo>
                  <a:lnTo>
                    <a:pt x="2081" y="1817"/>
                  </a:lnTo>
                  <a:cubicBezTo>
                    <a:pt x="2109" y="1856"/>
                    <a:pt x="2145" y="1894"/>
                    <a:pt x="2190" y="1930"/>
                  </a:cubicBezTo>
                  <a:cubicBezTo>
                    <a:pt x="2252" y="1980"/>
                    <a:pt x="2328" y="2002"/>
                    <a:pt x="2410" y="2002"/>
                  </a:cubicBezTo>
                  <a:cubicBezTo>
                    <a:pt x="2879" y="2002"/>
                    <a:pt x="3561" y="1284"/>
                    <a:pt x="3166" y="858"/>
                  </a:cubicBezTo>
                  <a:cubicBezTo>
                    <a:pt x="3053" y="740"/>
                    <a:pt x="2933" y="695"/>
                    <a:pt x="2821" y="695"/>
                  </a:cubicBezTo>
                  <a:cubicBezTo>
                    <a:pt x="2812" y="695"/>
                    <a:pt x="2802" y="695"/>
                    <a:pt x="2793" y="696"/>
                  </a:cubicBezTo>
                  <a:lnTo>
                    <a:pt x="2793" y="696"/>
                  </a:lnTo>
                  <a:cubicBezTo>
                    <a:pt x="2799" y="488"/>
                    <a:pt x="2696" y="248"/>
                    <a:pt x="2440" y="85"/>
                  </a:cubicBezTo>
                  <a:cubicBezTo>
                    <a:pt x="2347" y="26"/>
                    <a:pt x="2255" y="0"/>
                    <a:pt x="21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14"/>
            <p:cNvSpPr/>
            <p:nvPr/>
          </p:nvSpPr>
          <p:spPr>
            <a:xfrm>
              <a:off x="1936238" y="1918363"/>
              <a:ext cx="99069" cy="65307"/>
            </a:xfrm>
            <a:custGeom>
              <a:avLst/>
              <a:gdLst/>
              <a:ahLst/>
              <a:cxnLst/>
              <a:rect l="l" t="t" r="r" b="b"/>
              <a:pathLst>
                <a:path w="3216" h="2120" extrusionOk="0">
                  <a:moveTo>
                    <a:pt x="1608" y="322"/>
                  </a:moveTo>
                  <a:cubicBezTo>
                    <a:pt x="1739" y="453"/>
                    <a:pt x="1763" y="596"/>
                    <a:pt x="1727" y="691"/>
                  </a:cubicBezTo>
                  <a:cubicBezTo>
                    <a:pt x="1713" y="743"/>
                    <a:pt x="1679" y="772"/>
                    <a:pt x="1639" y="772"/>
                  </a:cubicBezTo>
                  <a:cubicBezTo>
                    <a:pt x="1615" y="772"/>
                    <a:pt x="1588" y="761"/>
                    <a:pt x="1561" y="739"/>
                  </a:cubicBezTo>
                  <a:cubicBezTo>
                    <a:pt x="1477" y="667"/>
                    <a:pt x="1501" y="489"/>
                    <a:pt x="1608" y="322"/>
                  </a:cubicBezTo>
                  <a:close/>
                  <a:moveTo>
                    <a:pt x="2585" y="798"/>
                  </a:moveTo>
                  <a:lnTo>
                    <a:pt x="2585" y="798"/>
                  </a:lnTo>
                  <a:cubicBezTo>
                    <a:pt x="2561" y="977"/>
                    <a:pt x="2454" y="1108"/>
                    <a:pt x="2311" y="1120"/>
                  </a:cubicBezTo>
                  <a:lnTo>
                    <a:pt x="2287" y="1120"/>
                  </a:lnTo>
                  <a:cubicBezTo>
                    <a:pt x="2251" y="1120"/>
                    <a:pt x="2251" y="1108"/>
                    <a:pt x="2251" y="1096"/>
                  </a:cubicBezTo>
                  <a:cubicBezTo>
                    <a:pt x="2251" y="1025"/>
                    <a:pt x="2382" y="846"/>
                    <a:pt x="2585" y="798"/>
                  </a:cubicBezTo>
                  <a:close/>
                  <a:moveTo>
                    <a:pt x="894" y="1239"/>
                  </a:moveTo>
                  <a:cubicBezTo>
                    <a:pt x="918" y="1239"/>
                    <a:pt x="942" y="1263"/>
                    <a:pt x="965" y="1286"/>
                  </a:cubicBezTo>
                  <a:cubicBezTo>
                    <a:pt x="1025" y="1370"/>
                    <a:pt x="1049" y="1465"/>
                    <a:pt x="1013" y="1548"/>
                  </a:cubicBezTo>
                  <a:cubicBezTo>
                    <a:pt x="965" y="1632"/>
                    <a:pt x="870" y="1691"/>
                    <a:pt x="739" y="1691"/>
                  </a:cubicBezTo>
                  <a:cubicBezTo>
                    <a:pt x="715" y="1537"/>
                    <a:pt x="763" y="1358"/>
                    <a:pt x="834" y="1286"/>
                  </a:cubicBezTo>
                  <a:cubicBezTo>
                    <a:pt x="846" y="1251"/>
                    <a:pt x="882" y="1239"/>
                    <a:pt x="894" y="1239"/>
                  </a:cubicBezTo>
                  <a:close/>
                  <a:moveTo>
                    <a:pt x="1965" y="1382"/>
                  </a:moveTo>
                  <a:cubicBezTo>
                    <a:pt x="1977" y="1382"/>
                    <a:pt x="1989" y="1394"/>
                    <a:pt x="2001" y="1453"/>
                  </a:cubicBezTo>
                  <a:cubicBezTo>
                    <a:pt x="2049" y="1572"/>
                    <a:pt x="2025" y="1691"/>
                    <a:pt x="1942" y="1798"/>
                  </a:cubicBezTo>
                  <a:cubicBezTo>
                    <a:pt x="1858" y="1656"/>
                    <a:pt x="1870" y="1513"/>
                    <a:pt x="1918" y="1429"/>
                  </a:cubicBezTo>
                  <a:cubicBezTo>
                    <a:pt x="1930" y="1394"/>
                    <a:pt x="1954" y="1382"/>
                    <a:pt x="1965" y="1382"/>
                  </a:cubicBezTo>
                  <a:close/>
                  <a:moveTo>
                    <a:pt x="2011" y="101"/>
                  </a:moveTo>
                  <a:cubicBezTo>
                    <a:pt x="2095" y="101"/>
                    <a:pt x="2181" y="126"/>
                    <a:pt x="2263" y="179"/>
                  </a:cubicBezTo>
                  <a:cubicBezTo>
                    <a:pt x="2466" y="298"/>
                    <a:pt x="2585" y="501"/>
                    <a:pt x="2585" y="703"/>
                  </a:cubicBezTo>
                  <a:cubicBezTo>
                    <a:pt x="2346" y="751"/>
                    <a:pt x="2156" y="977"/>
                    <a:pt x="2156" y="1108"/>
                  </a:cubicBezTo>
                  <a:cubicBezTo>
                    <a:pt x="2156" y="1162"/>
                    <a:pt x="2196" y="1217"/>
                    <a:pt x="2293" y="1217"/>
                  </a:cubicBezTo>
                  <a:cubicBezTo>
                    <a:pt x="2302" y="1217"/>
                    <a:pt x="2312" y="1216"/>
                    <a:pt x="2323" y="1215"/>
                  </a:cubicBezTo>
                  <a:cubicBezTo>
                    <a:pt x="2513" y="1191"/>
                    <a:pt x="2656" y="1025"/>
                    <a:pt x="2680" y="798"/>
                  </a:cubicBezTo>
                  <a:cubicBezTo>
                    <a:pt x="2787" y="798"/>
                    <a:pt x="2882" y="846"/>
                    <a:pt x="2978" y="941"/>
                  </a:cubicBezTo>
                  <a:cubicBezTo>
                    <a:pt x="3132" y="1108"/>
                    <a:pt x="3097" y="1298"/>
                    <a:pt x="3037" y="1429"/>
                  </a:cubicBezTo>
                  <a:cubicBezTo>
                    <a:pt x="2906" y="1727"/>
                    <a:pt x="2537" y="2013"/>
                    <a:pt x="2263" y="2013"/>
                  </a:cubicBezTo>
                  <a:cubicBezTo>
                    <a:pt x="2192" y="2013"/>
                    <a:pt x="2120" y="1989"/>
                    <a:pt x="2073" y="1941"/>
                  </a:cubicBezTo>
                  <a:cubicBezTo>
                    <a:pt x="2037" y="1918"/>
                    <a:pt x="2013" y="1894"/>
                    <a:pt x="1989" y="1870"/>
                  </a:cubicBezTo>
                  <a:cubicBezTo>
                    <a:pt x="2108" y="1751"/>
                    <a:pt x="2144" y="1584"/>
                    <a:pt x="2096" y="1429"/>
                  </a:cubicBezTo>
                  <a:cubicBezTo>
                    <a:pt x="2061" y="1310"/>
                    <a:pt x="2001" y="1286"/>
                    <a:pt x="1965" y="1286"/>
                  </a:cubicBezTo>
                  <a:cubicBezTo>
                    <a:pt x="1918" y="1286"/>
                    <a:pt x="1870" y="1322"/>
                    <a:pt x="1835" y="1394"/>
                  </a:cubicBezTo>
                  <a:cubicBezTo>
                    <a:pt x="1775" y="1501"/>
                    <a:pt x="1763" y="1691"/>
                    <a:pt x="1870" y="1858"/>
                  </a:cubicBezTo>
                  <a:cubicBezTo>
                    <a:pt x="1763" y="1941"/>
                    <a:pt x="1561" y="2025"/>
                    <a:pt x="1180" y="2025"/>
                  </a:cubicBezTo>
                  <a:lnTo>
                    <a:pt x="1144" y="2025"/>
                  </a:lnTo>
                  <a:cubicBezTo>
                    <a:pt x="906" y="2025"/>
                    <a:pt x="811" y="1906"/>
                    <a:pt x="763" y="1787"/>
                  </a:cubicBezTo>
                  <a:cubicBezTo>
                    <a:pt x="918" y="1775"/>
                    <a:pt x="1037" y="1703"/>
                    <a:pt x="1084" y="1596"/>
                  </a:cubicBezTo>
                  <a:cubicBezTo>
                    <a:pt x="1144" y="1477"/>
                    <a:pt x="1120" y="1346"/>
                    <a:pt x="1037" y="1227"/>
                  </a:cubicBezTo>
                  <a:cubicBezTo>
                    <a:pt x="977" y="1167"/>
                    <a:pt x="930" y="1156"/>
                    <a:pt x="894" y="1156"/>
                  </a:cubicBezTo>
                  <a:cubicBezTo>
                    <a:pt x="846" y="1156"/>
                    <a:pt x="799" y="1179"/>
                    <a:pt x="763" y="1227"/>
                  </a:cubicBezTo>
                  <a:cubicBezTo>
                    <a:pt x="680" y="1334"/>
                    <a:pt x="632" y="1525"/>
                    <a:pt x="644" y="1691"/>
                  </a:cubicBezTo>
                  <a:cubicBezTo>
                    <a:pt x="549" y="1667"/>
                    <a:pt x="441" y="1620"/>
                    <a:pt x="334" y="1537"/>
                  </a:cubicBezTo>
                  <a:cubicBezTo>
                    <a:pt x="156" y="1406"/>
                    <a:pt x="108" y="1215"/>
                    <a:pt x="180" y="1001"/>
                  </a:cubicBezTo>
                  <a:cubicBezTo>
                    <a:pt x="251" y="786"/>
                    <a:pt x="441" y="608"/>
                    <a:pt x="608" y="608"/>
                  </a:cubicBezTo>
                  <a:cubicBezTo>
                    <a:pt x="644" y="608"/>
                    <a:pt x="680" y="620"/>
                    <a:pt x="715" y="644"/>
                  </a:cubicBezTo>
                  <a:lnTo>
                    <a:pt x="763" y="644"/>
                  </a:lnTo>
                  <a:cubicBezTo>
                    <a:pt x="787" y="632"/>
                    <a:pt x="787" y="608"/>
                    <a:pt x="787" y="596"/>
                  </a:cubicBezTo>
                  <a:cubicBezTo>
                    <a:pt x="787" y="596"/>
                    <a:pt x="763" y="346"/>
                    <a:pt x="882" y="203"/>
                  </a:cubicBezTo>
                  <a:cubicBezTo>
                    <a:pt x="930" y="149"/>
                    <a:pt x="997" y="121"/>
                    <a:pt x="1085" y="121"/>
                  </a:cubicBezTo>
                  <a:cubicBezTo>
                    <a:pt x="1152" y="121"/>
                    <a:pt x="1231" y="137"/>
                    <a:pt x="1323" y="167"/>
                  </a:cubicBezTo>
                  <a:cubicBezTo>
                    <a:pt x="1406" y="191"/>
                    <a:pt x="1477" y="227"/>
                    <a:pt x="1537" y="274"/>
                  </a:cubicBezTo>
                  <a:cubicBezTo>
                    <a:pt x="1406" y="453"/>
                    <a:pt x="1358" y="691"/>
                    <a:pt x="1501" y="810"/>
                  </a:cubicBezTo>
                  <a:cubicBezTo>
                    <a:pt x="1549" y="846"/>
                    <a:pt x="1596" y="870"/>
                    <a:pt x="1644" y="870"/>
                  </a:cubicBezTo>
                  <a:cubicBezTo>
                    <a:pt x="1715" y="870"/>
                    <a:pt x="1787" y="810"/>
                    <a:pt x="1811" y="727"/>
                  </a:cubicBezTo>
                  <a:cubicBezTo>
                    <a:pt x="1858" y="596"/>
                    <a:pt x="1835" y="417"/>
                    <a:pt x="1668" y="263"/>
                  </a:cubicBezTo>
                  <a:cubicBezTo>
                    <a:pt x="1767" y="156"/>
                    <a:pt x="1887" y="101"/>
                    <a:pt x="2011" y="101"/>
                  </a:cubicBezTo>
                  <a:close/>
                  <a:moveTo>
                    <a:pt x="2013" y="1"/>
                  </a:moveTo>
                  <a:cubicBezTo>
                    <a:pt x="1870" y="1"/>
                    <a:pt x="1715" y="72"/>
                    <a:pt x="1596" y="203"/>
                  </a:cubicBezTo>
                  <a:cubicBezTo>
                    <a:pt x="1525" y="143"/>
                    <a:pt x="1442" y="108"/>
                    <a:pt x="1346" y="72"/>
                  </a:cubicBezTo>
                  <a:cubicBezTo>
                    <a:pt x="1254" y="40"/>
                    <a:pt x="1168" y="23"/>
                    <a:pt x="1092" y="23"/>
                  </a:cubicBezTo>
                  <a:cubicBezTo>
                    <a:pt x="973" y="23"/>
                    <a:pt x="876" y="63"/>
                    <a:pt x="811" y="143"/>
                  </a:cubicBezTo>
                  <a:cubicBezTo>
                    <a:pt x="703" y="263"/>
                    <a:pt x="692" y="429"/>
                    <a:pt x="692" y="524"/>
                  </a:cubicBezTo>
                  <a:cubicBezTo>
                    <a:pt x="668" y="513"/>
                    <a:pt x="632" y="513"/>
                    <a:pt x="608" y="513"/>
                  </a:cubicBezTo>
                  <a:cubicBezTo>
                    <a:pt x="406" y="513"/>
                    <a:pt x="168" y="715"/>
                    <a:pt x="84" y="977"/>
                  </a:cubicBezTo>
                  <a:cubicBezTo>
                    <a:pt x="1" y="1227"/>
                    <a:pt x="72" y="1453"/>
                    <a:pt x="275" y="1608"/>
                  </a:cubicBezTo>
                  <a:cubicBezTo>
                    <a:pt x="406" y="1703"/>
                    <a:pt x="537" y="1763"/>
                    <a:pt x="668" y="1775"/>
                  </a:cubicBezTo>
                  <a:cubicBezTo>
                    <a:pt x="727" y="1989"/>
                    <a:pt x="894" y="2120"/>
                    <a:pt x="1144" y="2120"/>
                  </a:cubicBezTo>
                  <a:lnTo>
                    <a:pt x="1180" y="2120"/>
                  </a:lnTo>
                  <a:cubicBezTo>
                    <a:pt x="1501" y="2120"/>
                    <a:pt x="1763" y="2060"/>
                    <a:pt x="1930" y="1929"/>
                  </a:cubicBezTo>
                  <a:cubicBezTo>
                    <a:pt x="1954" y="1965"/>
                    <a:pt x="1977" y="1989"/>
                    <a:pt x="2013" y="2013"/>
                  </a:cubicBezTo>
                  <a:cubicBezTo>
                    <a:pt x="2085" y="2072"/>
                    <a:pt x="2168" y="2096"/>
                    <a:pt x="2263" y="2096"/>
                  </a:cubicBezTo>
                  <a:cubicBezTo>
                    <a:pt x="2573" y="2096"/>
                    <a:pt x="2978" y="1798"/>
                    <a:pt x="3120" y="1465"/>
                  </a:cubicBezTo>
                  <a:cubicBezTo>
                    <a:pt x="3216" y="1239"/>
                    <a:pt x="3192" y="1036"/>
                    <a:pt x="3049" y="882"/>
                  </a:cubicBezTo>
                  <a:cubicBezTo>
                    <a:pt x="2942" y="763"/>
                    <a:pt x="2811" y="703"/>
                    <a:pt x="2680" y="703"/>
                  </a:cubicBezTo>
                  <a:cubicBezTo>
                    <a:pt x="2680" y="465"/>
                    <a:pt x="2537" y="239"/>
                    <a:pt x="2311" y="96"/>
                  </a:cubicBezTo>
                  <a:cubicBezTo>
                    <a:pt x="2216" y="36"/>
                    <a:pt x="2120" y="1"/>
                    <a:pt x="201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3" name="Google Shape;1103;p14"/>
            <p:cNvSpPr/>
            <p:nvPr/>
          </p:nvSpPr>
          <p:spPr>
            <a:xfrm>
              <a:off x="2196263" y="2363465"/>
              <a:ext cx="109820" cy="62195"/>
            </a:xfrm>
            <a:custGeom>
              <a:avLst/>
              <a:gdLst/>
              <a:ahLst/>
              <a:cxnLst/>
              <a:rect l="l" t="t" r="r" b="b"/>
              <a:pathLst>
                <a:path w="3565" h="2019" extrusionOk="0">
                  <a:moveTo>
                    <a:pt x="2167" y="1"/>
                  </a:moveTo>
                  <a:cubicBezTo>
                    <a:pt x="2004" y="1"/>
                    <a:pt x="1859" y="90"/>
                    <a:pt x="1759" y="209"/>
                  </a:cubicBezTo>
                  <a:lnTo>
                    <a:pt x="1759" y="209"/>
                  </a:lnTo>
                  <a:cubicBezTo>
                    <a:pt x="1692" y="153"/>
                    <a:pt x="1603" y="103"/>
                    <a:pt x="1490" y="65"/>
                  </a:cubicBezTo>
                  <a:cubicBezTo>
                    <a:pt x="1394" y="34"/>
                    <a:pt x="1313" y="20"/>
                    <a:pt x="1245" y="20"/>
                  </a:cubicBezTo>
                  <a:cubicBezTo>
                    <a:pt x="824" y="20"/>
                    <a:pt x="894" y="542"/>
                    <a:pt x="894" y="542"/>
                  </a:cubicBezTo>
                  <a:cubicBezTo>
                    <a:pt x="853" y="517"/>
                    <a:pt x="809" y="506"/>
                    <a:pt x="764" y="506"/>
                  </a:cubicBezTo>
                  <a:cubicBezTo>
                    <a:pt x="415" y="506"/>
                    <a:pt x="1" y="1170"/>
                    <a:pt x="454" y="1518"/>
                  </a:cubicBezTo>
                  <a:cubicBezTo>
                    <a:pt x="600" y="1628"/>
                    <a:pt x="739" y="1677"/>
                    <a:pt x="858" y="1684"/>
                  </a:cubicBezTo>
                  <a:lnTo>
                    <a:pt x="858" y="1684"/>
                  </a:lnTo>
                  <a:cubicBezTo>
                    <a:pt x="898" y="1861"/>
                    <a:pt x="1026" y="2014"/>
                    <a:pt x="1299" y="2018"/>
                  </a:cubicBezTo>
                  <a:cubicBezTo>
                    <a:pt x="1313" y="2018"/>
                    <a:pt x="1326" y="2018"/>
                    <a:pt x="1339" y="2018"/>
                  </a:cubicBezTo>
                  <a:cubicBezTo>
                    <a:pt x="1698" y="2018"/>
                    <a:pt x="1940" y="1937"/>
                    <a:pt x="2079" y="1815"/>
                  </a:cubicBezTo>
                  <a:lnTo>
                    <a:pt x="2079" y="1815"/>
                  </a:lnTo>
                  <a:cubicBezTo>
                    <a:pt x="2108" y="1857"/>
                    <a:pt x="2145" y="1897"/>
                    <a:pt x="2192" y="1935"/>
                  </a:cubicBezTo>
                  <a:cubicBezTo>
                    <a:pt x="2254" y="1984"/>
                    <a:pt x="2329" y="2006"/>
                    <a:pt x="2410" y="2006"/>
                  </a:cubicBezTo>
                  <a:cubicBezTo>
                    <a:pt x="2880" y="2006"/>
                    <a:pt x="3564" y="1279"/>
                    <a:pt x="3169" y="863"/>
                  </a:cubicBezTo>
                  <a:cubicBezTo>
                    <a:pt x="3054" y="743"/>
                    <a:pt x="2933" y="698"/>
                    <a:pt x="2820" y="698"/>
                  </a:cubicBezTo>
                  <a:cubicBezTo>
                    <a:pt x="2810" y="698"/>
                    <a:pt x="2800" y="698"/>
                    <a:pt x="2791" y="699"/>
                  </a:cubicBezTo>
                  <a:lnTo>
                    <a:pt x="2791" y="699"/>
                  </a:lnTo>
                  <a:cubicBezTo>
                    <a:pt x="2796" y="492"/>
                    <a:pt x="2694" y="253"/>
                    <a:pt x="2442" y="89"/>
                  </a:cubicBezTo>
                  <a:cubicBezTo>
                    <a:pt x="2348" y="27"/>
                    <a:pt x="2255" y="1"/>
                    <a:pt x="2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4" name="Google Shape;1104;p14"/>
            <p:cNvSpPr/>
            <p:nvPr/>
          </p:nvSpPr>
          <p:spPr>
            <a:xfrm>
              <a:off x="2201069" y="2361801"/>
              <a:ext cx="99038" cy="65307"/>
            </a:xfrm>
            <a:custGeom>
              <a:avLst/>
              <a:gdLst/>
              <a:ahLst/>
              <a:cxnLst/>
              <a:rect l="l" t="t" r="r" b="b"/>
              <a:pathLst>
                <a:path w="3215" h="2120" extrusionOk="0">
                  <a:moveTo>
                    <a:pt x="1608" y="334"/>
                  </a:moveTo>
                  <a:cubicBezTo>
                    <a:pt x="1739" y="453"/>
                    <a:pt x="1762" y="596"/>
                    <a:pt x="1727" y="691"/>
                  </a:cubicBezTo>
                  <a:cubicBezTo>
                    <a:pt x="1712" y="743"/>
                    <a:pt x="1679" y="771"/>
                    <a:pt x="1638" y="771"/>
                  </a:cubicBezTo>
                  <a:cubicBezTo>
                    <a:pt x="1614" y="771"/>
                    <a:pt x="1587" y="761"/>
                    <a:pt x="1560" y="738"/>
                  </a:cubicBezTo>
                  <a:cubicBezTo>
                    <a:pt x="1477" y="667"/>
                    <a:pt x="1489" y="488"/>
                    <a:pt x="1608" y="334"/>
                  </a:cubicBezTo>
                  <a:close/>
                  <a:moveTo>
                    <a:pt x="2584" y="810"/>
                  </a:moveTo>
                  <a:lnTo>
                    <a:pt x="2584" y="810"/>
                  </a:lnTo>
                  <a:cubicBezTo>
                    <a:pt x="2560" y="977"/>
                    <a:pt x="2453" y="1108"/>
                    <a:pt x="2310" y="1119"/>
                  </a:cubicBezTo>
                  <a:cubicBezTo>
                    <a:pt x="2298" y="1131"/>
                    <a:pt x="2298" y="1131"/>
                    <a:pt x="2286" y="1131"/>
                  </a:cubicBezTo>
                  <a:cubicBezTo>
                    <a:pt x="2251" y="1131"/>
                    <a:pt x="2251" y="1108"/>
                    <a:pt x="2251" y="1108"/>
                  </a:cubicBezTo>
                  <a:cubicBezTo>
                    <a:pt x="2251" y="1036"/>
                    <a:pt x="2382" y="846"/>
                    <a:pt x="2584" y="810"/>
                  </a:cubicBezTo>
                  <a:close/>
                  <a:moveTo>
                    <a:pt x="893" y="1238"/>
                  </a:moveTo>
                  <a:cubicBezTo>
                    <a:pt x="917" y="1238"/>
                    <a:pt x="941" y="1262"/>
                    <a:pt x="965" y="1286"/>
                  </a:cubicBezTo>
                  <a:cubicBezTo>
                    <a:pt x="1024" y="1369"/>
                    <a:pt x="1048" y="1477"/>
                    <a:pt x="1000" y="1548"/>
                  </a:cubicBezTo>
                  <a:cubicBezTo>
                    <a:pt x="965" y="1643"/>
                    <a:pt x="858" y="1691"/>
                    <a:pt x="738" y="1691"/>
                  </a:cubicBezTo>
                  <a:cubicBezTo>
                    <a:pt x="715" y="1536"/>
                    <a:pt x="762" y="1369"/>
                    <a:pt x="834" y="1286"/>
                  </a:cubicBezTo>
                  <a:cubicBezTo>
                    <a:pt x="846" y="1262"/>
                    <a:pt x="869" y="1238"/>
                    <a:pt x="893" y="1238"/>
                  </a:cubicBezTo>
                  <a:close/>
                  <a:moveTo>
                    <a:pt x="1965" y="1381"/>
                  </a:moveTo>
                  <a:cubicBezTo>
                    <a:pt x="1965" y="1381"/>
                    <a:pt x="1989" y="1405"/>
                    <a:pt x="2001" y="1453"/>
                  </a:cubicBezTo>
                  <a:cubicBezTo>
                    <a:pt x="2036" y="1584"/>
                    <a:pt x="2012" y="1703"/>
                    <a:pt x="1929" y="1798"/>
                  </a:cubicBezTo>
                  <a:cubicBezTo>
                    <a:pt x="1858" y="1667"/>
                    <a:pt x="1870" y="1524"/>
                    <a:pt x="1905" y="1441"/>
                  </a:cubicBezTo>
                  <a:cubicBezTo>
                    <a:pt x="1929" y="1393"/>
                    <a:pt x="1953" y="1381"/>
                    <a:pt x="1965" y="1381"/>
                  </a:cubicBezTo>
                  <a:close/>
                  <a:moveTo>
                    <a:pt x="2008" y="100"/>
                  </a:moveTo>
                  <a:cubicBezTo>
                    <a:pt x="2091" y="100"/>
                    <a:pt x="2173" y="126"/>
                    <a:pt x="2251" y="179"/>
                  </a:cubicBezTo>
                  <a:cubicBezTo>
                    <a:pt x="2453" y="310"/>
                    <a:pt x="2584" y="500"/>
                    <a:pt x="2584" y="715"/>
                  </a:cubicBezTo>
                  <a:cubicBezTo>
                    <a:pt x="2346" y="750"/>
                    <a:pt x="2143" y="977"/>
                    <a:pt x="2155" y="1108"/>
                  </a:cubicBezTo>
                  <a:cubicBezTo>
                    <a:pt x="2155" y="1159"/>
                    <a:pt x="2191" y="1219"/>
                    <a:pt x="2278" y="1219"/>
                  </a:cubicBezTo>
                  <a:cubicBezTo>
                    <a:pt x="2291" y="1219"/>
                    <a:pt x="2306" y="1218"/>
                    <a:pt x="2322" y="1215"/>
                  </a:cubicBezTo>
                  <a:cubicBezTo>
                    <a:pt x="2512" y="1191"/>
                    <a:pt x="2655" y="1024"/>
                    <a:pt x="2679" y="798"/>
                  </a:cubicBezTo>
                  <a:cubicBezTo>
                    <a:pt x="2786" y="798"/>
                    <a:pt x="2882" y="846"/>
                    <a:pt x="2977" y="941"/>
                  </a:cubicBezTo>
                  <a:cubicBezTo>
                    <a:pt x="3132" y="1108"/>
                    <a:pt x="3084" y="1298"/>
                    <a:pt x="3036" y="1429"/>
                  </a:cubicBezTo>
                  <a:cubicBezTo>
                    <a:pt x="2905" y="1739"/>
                    <a:pt x="2536" y="2012"/>
                    <a:pt x="2262" y="2012"/>
                  </a:cubicBezTo>
                  <a:cubicBezTo>
                    <a:pt x="2179" y="2012"/>
                    <a:pt x="2120" y="1989"/>
                    <a:pt x="2072" y="1953"/>
                  </a:cubicBezTo>
                  <a:cubicBezTo>
                    <a:pt x="2036" y="1929"/>
                    <a:pt x="2012" y="1905"/>
                    <a:pt x="1989" y="1870"/>
                  </a:cubicBezTo>
                  <a:cubicBezTo>
                    <a:pt x="2108" y="1750"/>
                    <a:pt x="2143" y="1596"/>
                    <a:pt x="2096" y="1429"/>
                  </a:cubicBezTo>
                  <a:cubicBezTo>
                    <a:pt x="2060" y="1310"/>
                    <a:pt x="2001" y="1286"/>
                    <a:pt x="1965" y="1286"/>
                  </a:cubicBezTo>
                  <a:cubicBezTo>
                    <a:pt x="1905" y="1286"/>
                    <a:pt x="1858" y="1334"/>
                    <a:pt x="1834" y="1393"/>
                  </a:cubicBezTo>
                  <a:cubicBezTo>
                    <a:pt x="1774" y="1512"/>
                    <a:pt x="1762" y="1691"/>
                    <a:pt x="1870" y="1858"/>
                  </a:cubicBezTo>
                  <a:cubicBezTo>
                    <a:pt x="1762" y="1941"/>
                    <a:pt x="1560" y="2036"/>
                    <a:pt x="1179" y="2036"/>
                  </a:cubicBezTo>
                  <a:lnTo>
                    <a:pt x="1143" y="2036"/>
                  </a:lnTo>
                  <a:cubicBezTo>
                    <a:pt x="905" y="2024"/>
                    <a:pt x="810" y="1905"/>
                    <a:pt x="762" y="1786"/>
                  </a:cubicBezTo>
                  <a:cubicBezTo>
                    <a:pt x="905" y="1774"/>
                    <a:pt x="1036" y="1703"/>
                    <a:pt x="1084" y="1596"/>
                  </a:cubicBezTo>
                  <a:cubicBezTo>
                    <a:pt x="1143" y="1477"/>
                    <a:pt x="1119" y="1346"/>
                    <a:pt x="1024" y="1227"/>
                  </a:cubicBezTo>
                  <a:cubicBezTo>
                    <a:pt x="977" y="1167"/>
                    <a:pt x="929" y="1155"/>
                    <a:pt x="893" y="1155"/>
                  </a:cubicBezTo>
                  <a:cubicBezTo>
                    <a:pt x="846" y="1155"/>
                    <a:pt x="798" y="1179"/>
                    <a:pt x="750" y="1227"/>
                  </a:cubicBezTo>
                  <a:cubicBezTo>
                    <a:pt x="667" y="1334"/>
                    <a:pt x="631" y="1524"/>
                    <a:pt x="643" y="1691"/>
                  </a:cubicBezTo>
                  <a:cubicBezTo>
                    <a:pt x="548" y="1667"/>
                    <a:pt x="429" y="1619"/>
                    <a:pt x="334" y="1536"/>
                  </a:cubicBezTo>
                  <a:cubicBezTo>
                    <a:pt x="155" y="1405"/>
                    <a:pt x="96" y="1215"/>
                    <a:pt x="167" y="1000"/>
                  </a:cubicBezTo>
                  <a:cubicBezTo>
                    <a:pt x="238" y="786"/>
                    <a:pt x="441" y="607"/>
                    <a:pt x="596" y="607"/>
                  </a:cubicBezTo>
                  <a:cubicBezTo>
                    <a:pt x="643" y="607"/>
                    <a:pt x="679" y="619"/>
                    <a:pt x="715" y="643"/>
                  </a:cubicBezTo>
                  <a:cubicBezTo>
                    <a:pt x="721" y="649"/>
                    <a:pt x="730" y="652"/>
                    <a:pt x="738" y="652"/>
                  </a:cubicBezTo>
                  <a:cubicBezTo>
                    <a:pt x="747" y="652"/>
                    <a:pt x="756" y="649"/>
                    <a:pt x="762" y="643"/>
                  </a:cubicBezTo>
                  <a:cubicBezTo>
                    <a:pt x="774" y="631"/>
                    <a:pt x="786" y="619"/>
                    <a:pt x="786" y="596"/>
                  </a:cubicBezTo>
                  <a:cubicBezTo>
                    <a:pt x="786" y="596"/>
                    <a:pt x="750" y="346"/>
                    <a:pt x="869" y="215"/>
                  </a:cubicBezTo>
                  <a:cubicBezTo>
                    <a:pt x="918" y="152"/>
                    <a:pt x="991" y="122"/>
                    <a:pt x="1084" y="122"/>
                  </a:cubicBezTo>
                  <a:cubicBezTo>
                    <a:pt x="1150" y="122"/>
                    <a:pt x="1226" y="137"/>
                    <a:pt x="1310" y="167"/>
                  </a:cubicBezTo>
                  <a:cubicBezTo>
                    <a:pt x="1393" y="191"/>
                    <a:pt x="1477" y="226"/>
                    <a:pt x="1536" y="274"/>
                  </a:cubicBezTo>
                  <a:cubicBezTo>
                    <a:pt x="1405" y="453"/>
                    <a:pt x="1358" y="691"/>
                    <a:pt x="1500" y="810"/>
                  </a:cubicBezTo>
                  <a:cubicBezTo>
                    <a:pt x="1545" y="850"/>
                    <a:pt x="1593" y="868"/>
                    <a:pt x="1637" y="868"/>
                  </a:cubicBezTo>
                  <a:cubicBezTo>
                    <a:pt x="1713" y="868"/>
                    <a:pt x="1780" y="816"/>
                    <a:pt x="1810" y="727"/>
                  </a:cubicBezTo>
                  <a:cubicBezTo>
                    <a:pt x="1858" y="607"/>
                    <a:pt x="1822" y="417"/>
                    <a:pt x="1667" y="262"/>
                  </a:cubicBezTo>
                  <a:cubicBezTo>
                    <a:pt x="1766" y="156"/>
                    <a:pt x="1887" y="100"/>
                    <a:pt x="2008" y="100"/>
                  </a:cubicBezTo>
                  <a:close/>
                  <a:moveTo>
                    <a:pt x="2012" y="0"/>
                  </a:moveTo>
                  <a:cubicBezTo>
                    <a:pt x="1858" y="0"/>
                    <a:pt x="1715" y="72"/>
                    <a:pt x="1596" y="203"/>
                  </a:cubicBezTo>
                  <a:cubicBezTo>
                    <a:pt x="1524" y="155"/>
                    <a:pt x="1441" y="107"/>
                    <a:pt x="1346" y="72"/>
                  </a:cubicBezTo>
                  <a:cubicBezTo>
                    <a:pt x="1252" y="45"/>
                    <a:pt x="1168" y="31"/>
                    <a:pt x="1095" y="31"/>
                  </a:cubicBezTo>
                  <a:cubicBezTo>
                    <a:pt x="972" y="31"/>
                    <a:pt x="877" y="69"/>
                    <a:pt x="810" y="143"/>
                  </a:cubicBezTo>
                  <a:cubicBezTo>
                    <a:pt x="703" y="262"/>
                    <a:pt x="691" y="429"/>
                    <a:pt x="691" y="524"/>
                  </a:cubicBezTo>
                  <a:cubicBezTo>
                    <a:pt x="667" y="524"/>
                    <a:pt x="631" y="512"/>
                    <a:pt x="607" y="512"/>
                  </a:cubicBezTo>
                  <a:cubicBezTo>
                    <a:pt x="393" y="512"/>
                    <a:pt x="167" y="715"/>
                    <a:pt x="84" y="977"/>
                  </a:cubicBezTo>
                  <a:cubicBezTo>
                    <a:pt x="0" y="1227"/>
                    <a:pt x="72" y="1453"/>
                    <a:pt x="274" y="1608"/>
                  </a:cubicBezTo>
                  <a:cubicBezTo>
                    <a:pt x="405" y="1703"/>
                    <a:pt x="536" y="1762"/>
                    <a:pt x="667" y="1786"/>
                  </a:cubicBezTo>
                  <a:cubicBezTo>
                    <a:pt x="727" y="2000"/>
                    <a:pt x="893" y="2120"/>
                    <a:pt x="1143" y="2120"/>
                  </a:cubicBezTo>
                  <a:lnTo>
                    <a:pt x="1179" y="2120"/>
                  </a:lnTo>
                  <a:cubicBezTo>
                    <a:pt x="1500" y="2120"/>
                    <a:pt x="1762" y="2060"/>
                    <a:pt x="1929" y="1929"/>
                  </a:cubicBezTo>
                  <a:cubicBezTo>
                    <a:pt x="1953" y="1965"/>
                    <a:pt x="1977" y="1989"/>
                    <a:pt x="2012" y="2012"/>
                  </a:cubicBezTo>
                  <a:cubicBezTo>
                    <a:pt x="2084" y="2072"/>
                    <a:pt x="2167" y="2096"/>
                    <a:pt x="2262" y="2096"/>
                  </a:cubicBezTo>
                  <a:cubicBezTo>
                    <a:pt x="2572" y="2096"/>
                    <a:pt x="2965" y="1798"/>
                    <a:pt x="3120" y="1465"/>
                  </a:cubicBezTo>
                  <a:cubicBezTo>
                    <a:pt x="3215" y="1238"/>
                    <a:pt x="3191" y="1036"/>
                    <a:pt x="3048" y="881"/>
                  </a:cubicBezTo>
                  <a:cubicBezTo>
                    <a:pt x="2941" y="762"/>
                    <a:pt x="2810" y="703"/>
                    <a:pt x="2679" y="703"/>
                  </a:cubicBezTo>
                  <a:cubicBezTo>
                    <a:pt x="2667" y="465"/>
                    <a:pt x="2536" y="238"/>
                    <a:pt x="2310" y="95"/>
                  </a:cubicBezTo>
                  <a:cubicBezTo>
                    <a:pt x="2215" y="36"/>
                    <a:pt x="2120" y="0"/>
                    <a:pt x="20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14"/>
            <p:cNvSpPr/>
            <p:nvPr/>
          </p:nvSpPr>
          <p:spPr>
            <a:xfrm>
              <a:off x="1747373" y="2253953"/>
              <a:ext cx="27170" cy="2717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65" y="132"/>
                  </a:moveTo>
                  <a:cubicBezTo>
                    <a:pt x="476" y="167"/>
                    <a:pt x="488" y="215"/>
                    <a:pt x="500" y="239"/>
                  </a:cubicBezTo>
                  <a:cubicBezTo>
                    <a:pt x="512" y="322"/>
                    <a:pt x="524" y="346"/>
                    <a:pt x="536" y="358"/>
                  </a:cubicBezTo>
                  <a:cubicBezTo>
                    <a:pt x="548" y="382"/>
                    <a:pt x="572" y="382"/>
                    <a:pt x="655" y="418"/>
                  </a:cubicBezTo>
                  <a:cubicBezTo>
                    <a:pt x="679" y="429"/>
                    <a:pt x="715" y="441"/>
                    <a:pt x="738" y="453"/>
                  </a:cubicBezTo>
                  <a:cubicBezTo>
                    <a:pt x="691" y="477"/>
                    <a:pt x="619" y="501"/>
                    <a:pt x="560" y="525"/>
                  </a:cubicBezTo>
                  <a:cubicBezTo>
                    <a:pt x="548" y="525"/>
                    <a:pt x="536" y="537"/>
                    <a:pt x="536" y="548"/>
                  </a:cubicBezTo>
                  <a:cubicBezTo>
                    <a:pt x="500" y="620"/>
                    <a:pt x="465" y="703"/>
                    <a:pt x="441" y="751"/>
                  </a:cubicBezTo>
                  <a:cubicBezTo>
                    <a:pt x="417" y="691"/>
                    <a:pt x="393" y="608"/>
                    <a:pt x="381" y="537"/>
                  </a:cubicBezTo>
                  <a:cubicBezTo>
                    <a:pt x="369" y="513"/>
                    <a:pt x="357" y="501"/>
                    <a:pt x="346" y="501"/>
                  </a:cubicBezTo>
                  <a:cubicBezTo>
                    <a:pt x="274" y="489"/>
                    <a:pt x="191" y="465"/>
                    <a:pt x="131" y="453"/>
                  </a:cubicBezTo>
                  <a:cubicBezTo>
                    <a:pt x="191" y="429"/>
                    <a:pt x="286" y="382"/>
                    <a:pt x="369" y="346"/>
                  </a:cubicBezTo>
                  <a:cubicBezTo>
                    <a:pt x="381" y="346"/>
                    <a:pt x="381" y="334"/>
                    <a:pt x="393" y="322"/>
                  </a:cubicBezTo>
                  <a:cubicBezTo>
                    <a:pt x="417" y="263"/>
                    <a:pt x="441" y="179"/>
                    <a:pt x="465" y="132"/>
                  </a:cubicBezTo>
                  <a:close/>
                  <a:moveTo>
                    <a:pt x="476" y="1"/>
                  </a:moveTo>
                  <a:cubicBezTo>
                    <a:pt x="453" y="1"/>
                    <a:pt x="417" y="1"/>
                    <a:pt x="310" y="275"/>
                  </a:cubicBezTo>
                  <a:cubicBezTo>
                    <a:pt x="24" y="394"/>
                    <a:pt x="12" y="429"/>
                    <a:pt x="0" y="441"/>
                  </a:cubicBezTo>
                  <a:cubicBezTo>
                    <a:pt x="0" y="465"/>
                    <a:pt x="0" y="477"/>
                    <a:pt x="12" y="489"/>
                  </a:cubicBezTo>
                  <a:cubicBezTo>
                    <a:pt x="24" y="501"/>
                    <a:pt x="48" y="537"/>
                    <a:pt x="298" y="584"/>
                  </a:cubicBezTo>
                  <a:cubicBezTo>
                    <a:pt x="369" y="882"/>
                    <a:pt x="405" y="882"/>
                    <a:pt x="429" y="882"/>
                  </a:cubicBezTo>
                  <a:cubicBezTo>
                    <a:pt x="465" y="882"/>
                    <a:pt x="488" y="882"/>
                    <a:pt x="607" y="596"/>
                  </a:cubicBezTo>
                  <a:cubicBezTo>
                    <a:pt x="703" y="572"/>
                    <a:pt x="834" y="513"/>
                    <a:pt x="857" y="489"/>
                  </a:cubicBezTo>
                  <a:cubicBezTo>
                    <a:pt x="869" y="477"/>
                    <a:pt x="881" y="453"/>
                    <a:pt x="881" y="441"/>
                  </a:cubicBezTo>
                  <a:cubicBezTo>
                    <a:pt x="869" y="406"/>
                    <a:pt x="834" y="382"/>
                    <a:pt x="679" y="334"/>
                  </a:cubicBezTo>
                  <a:cubicBezTo>
                    <a:pt x="655" y="322"/>
                    <a:pt x="619" y="310"/>
                    <a:pt x="607" y="298"/>
                  </a:cubicBezTo>
                  <a:cubicBezTo>
                    <a:pt x="607" y="287"/>
                    <a:pt x="596" y="251"/>
                    <a:pt x="584" y="215"/>
                  </a:cubicBezTo>
                  <a:cubicBezTo>
                    <a:pt x="560" y="96"/>
                    <a:pt x="536" y="37"/>
                    <a:pt x="524" y="13"/>
                  </a:cubicBezTo>
                  <a:cubicBezTo>
                    <a:pt x="512" y="13"/>
                    <a:pt x="500" y="1"/>
                    <a:pt x="47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14"/>
            <p:cNvSpPr/>
            <p:nvPr/>
          </p:nvSpPr>
          <p:spPr>
            <a:xfrm>
              <a:off x="2253129" y="1996485"/>
              <a:ext cx="27170" cy="2717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65" y="132"/>
                  </a:moveTo>
                  <a:cubicBezTo>
                    <a:pt x="477" y="167"/>
                    <a:pt x="489" y="215"/>
                    <a:pt x="489" y="239"/>
                  </a:cubicBezTo>
                  <a:cubicBezTo>
                    <a:pt x="513" y="322"/>
                    <a:pt x="525" y="346"/>
                    <a:pt x="537" y="358"/>
                  </a:cubicBezTo>
                  <a:cubicBezTo>
                    <a:pt x="549" y="382"/>
                    <a:pt x="561" y="382"/>
                    <a:pt x="644" y="417"/>
                  </a:cubicBezTo>
                  <a:cubicBezTo>
                    <a:pt x="680" y="429"/>
                    <a:pt x="715" y="441"/>
                    <a:pt x="739" y="453"/>
                  </a:cubicBezTo>
                  <a:cubicBezTo>
                    <a:pt x="692" y="477"/>
                    <a:pt x="620" y="501"/>
                    <a:pt x="561" y="525"/>
                  </a:cubicBezTo>
                  <a:cubicBezTo>
                    <a:pt x="549" y="525"/>
                    <a:pt x="537" y="536"/>
                    <a:pt x="537" y="548"/>
                  </a:cubicBezTo>
                  <a:cubicBezTo>
                    <a:pt x="501" y="620"/>
                    <a:pt x="465" y="703"/>
                    <a:pt x="441" y="751"/>
                  </a:cubicBezTo>
                  <a:cubicBezTo>
                    <a:pt x="418" y="691"/>
                    <a:pt x="394" y="608"/>
                    <a:pt x="382" y="536"/>
                  </a:cubicBezTo>
                  <a:cubicBezTo>
                    <a:pt x="370" y="513"/>
                    <a:pt x="358" y="501"/>
                    <a:pt x="346" y="501"/>
                  </a:cubicBezTo>
                  <a:cubicBezTo>
                    <a:pt x="275" y="489"/>
                    <a:pt x="191" y="465"/>
                    <a:pt x="132" y="453"/>
                  </a:cubicBezTo>
                  <a:cubicBezTo>
                    <a:pt x="191" y="429"/>
                    <a:pt x="287" y="382"/>
                    <a:pt x="358" y="346"/>
                  </a:cubicBezTo>
                  <a:cubicBezTo>
                    <a:pt x="370" y="346"/>
                    <a:pt x="382" y="334"/>
                    <a:pt x="394" y="322"/>
                  </a:cubicBezTo>
                  <a:cubicBezTo>
                    <a:pt x="418" y="263"/>
                    <a:pt x="441" y="191"/>
                    <a:pt x="465" y="132"/>
                  </a:cubicBezTo>
                  <a:close/>
                  <a:moveTo>
                    <a:pt x="477" y="1"/>
                  </a:moveTo>
                  <a:cubicBezTo>
                    <a:pt x="453" y="1"/>
                    <a:pt x="418" y="1"/>
                    <a:pt x="311" y="274"/>
                  </a:cubicBezTo>
                  <a:cubicBezTo>
                    <a:pt x="25" y="394"/>
                    <a:pt x="13" y="429"/>
                    <a:pt x="1" y="453"/>
                  </a:cubicBezTo>
                  <a:cubicBezTo>
                    <a:pt x="1" y="465"/>
                    <a:pt x="1" y="477"/>
                    <a:pt x="13" y="489"/>
                  </a:cubicBezTo>
                  <a:cubicBezTo>
                    <a:pt x="25" y="501"/>
                    <a:pt x="49" y="536"/>
                    <a:pt x="299" y="584"/>
                  </a:cubicBezTo>
                  <a:cubicBezTo>
                    <a:pt x="370" y="882"/>
                    <a:pt x="406" y="882"/>
                    <a:pt x="430" y="882"/>
                  </a:cubicBezTo>
                  <a:lnTo>
                    <a:pt x="441" y="882"/>
                  </a:lnTo>
                  <a:cubicBezTo>
                    <a:pt x="465" y="882"/>
                    <a:pt x="489" y="882"/>
                    <a:pt x="620" y="596"/>
                  </a:cubicBezTo>
                  <a:cubicBezTo>
                    <a:pt x="703" y="572"/>
                    <a:pt x="834" y="513"/>
                    <a:pt x="870" y="489"/>
                  </a:cubicBezTo>
                  <a:cubicBezTo>
                    <a:pt x="882" y="477"/>
                    <a:pt x="882" y="465"/>
                    <a:pt x="882" y="441"/>
                  </a:cubicBezTo>
                  <a:cubicBezTo>
                    <a:pt x="870" y="405"/>
                    <a:pt x="834" y="382"/>
                    <a:pt x="680" y="334"/>
                  </a:cubicBezTo>
                  <a:cubicBezTo>
                    <a:pt x="656" y="322"/>
                    <a:pt x="620" y="310"/>
                    <a:pt x="608" y="298"/>
                  </a:cubicBezTo>
                  <a:cubicBezTo>
                    <a:pt x="596" y="286"/>
                    <a:pt x="596" y="251"/>
                    <a:pt x="584" y="215"/>
                  </a:cubicBezTo>
                  <a:cubicBezTo>
                    <a:pt x="561" y="96"/>
                    <a:pt x="537" y="48"/>
                    <a:pt x="525" y="24"/>
                  </a:cubicBezTo>
                  <a:cubicBezTo>
                    <a:pt x="513" y="13"/>
                    <a:pt x="501" y="1"/>
                    <a:pt x="47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7" name="Google Shape;1107;p14"/>
            <p:cNvSpPr/>
            <p:nvPr/>
          </p:nvSpPr>
          <p:spPr>
            <a:xfrm>
              <a:off x="2134684" y="2430743"/>
              <a:ext cx="27170" cy="27540"/>
            </a:xfrm>
            <a:custGeom>
              <a:avLst/>
              <a:gdLst/>
              <a:ahLst/>
              <a:cxnLst/>
              <a:rect l="l" t="t" r="r" b="b"/>
              <a:pathLst>
                <a:path w="882" h="894" extrusionOk="0">
                  <a:moveTo>
                    <a:pt x="465" y="143"/>
                  </a:moveTo>
                  <a:cubicBezTo>
                    <a:pt x="476" y="179"/>
                    <a:pt x="488" y="215"/>
                    <a:pt x="500" y="251"/>
                  </a:cubicBezTo>
                  <a:cubicBezTo>
                    <a:pt x="512" y="334"/>
                    <a:pt x="524" y="358"/>
                    <a:pt x="536" y="370"/>
                  </a:cubicBezTo>
                  <a:cubicBezTo>
                    <a:pt x="548" y="382"/>
                    <a:pt x="572" y="394"/>
                    <a:pt x="655" y="429"/>
                  </a:cubicBezTo>
                  <a:cubicBezTo>
                    <a:pt x="679" y="429"/>
                    <a:pt x="715" y="441"/>
                    <a:pt x="738" y="453"/>
                  </a:cubicBezTo>
                  <a:cubicBezTo>
                    <a:pt x="691" y="477"/>
                    <a:pt x="631" y="501"/>
                    <a:pt x="560" y="524"/>
                  </a:cubicBezTo>
                  <a:cubicBezTo>
                    <a:pt x="548" y="536"/>
                    <a:pt x="536" y="536"/>
                    <a:pt x="536" y="548"/>
                  </a:cubicBezTo>
                  <a:cubicBezTo>
                    <a:pt x="512" y="620"/>
                    <a:pt x="465" y="703"/>
                    <a:pt x="441" y="763"/>
                  </a:cubicBezTo>
                  <a:cubicBezTo>
                    <a:pt x="429" y="703"/>
                    <a:pt x="405" y="620"/>
                    <a:pt x="381" y="536"/>
                  </a:cubicBezTo>
                  <a:cubicBezTo>
                    <a:pt x="369" y="524"/>
                    <a:pt x="357" y="513"/>
                    <a:pt x="346" y="501"/>
                  </a:cubicBezTo>
                  <a:cubicBezTo>
                    <a:pt x="274" y="489"/>
                    <a:pt x="191" y="477"/>
                    <a:pt x="143" y="465"/>
                  </a:cubicBezTo>
                  <a:cubicBezTo>
                    <a:pt x="191" y="429"/>
                    <a:pt x="286" y="394"/>
                    <a:pt x="357" y="358"/>
                  </a:cubicBezTo>
                  <a:cubicBezTo>
                    <a:pt x="381" y="358"/>
                    <a:pt x="381" y="346"/>
                    <a:pt x="393" y="334"/>
                  </a:cubicBezTo>
                  <a:cubicBezTo>
                    <a:pt x="417" y="263"/>
                    <a:pt x="441" y="191"/>
                    <a:pt x="465" y="143"/>
                  </a:cubicBezTo>
                  <a:close/>
                  <a:moveTo>
                    <a:pt x="476" y="1"/>
                  </a:moveTo>
                  <a:cubicBezTo>
                    <a:pt x="453" y="1"/>
                    <a:pt x="417" y="1"/>
                    <a:pt x="310" y="274"/>
                  </a:cubicBezTo>
                  <a:cubicBezTo>
                    <a:pt x="24" y="394"/>
                    <a:pt x="12" y="429"/>
                    <a:pt x="0" y="453"/>
                  </a:cubicBezTo>
                  <a:cubicBezTo>
                    <a:pt x="0" y="465"/>
                    <a:pt x="0" y="489"/>
                    <a:pt x="12" y="501"/>
                  </a:cubicBezTo>
                  <a:cubicBezTo>
                    <a:pt x="24" y="513"/>
                    <a:pt x="48" y="536"/>
                    <a:pt x="298" y="584"/>
                  </a:cubicBezTo>
                  <a:cubicBezTo>
                    <a:pt x="369" y="894"/>
                    <a:pt x="405" y="894"/>
                    <a:pt x="441" y="894"/>
                  </a:cubicBezTo>
                  <a:cubicBezTo>
                    <a:pt x="465" y="894"/>
                    <a:pt x="488" y="882"/>
                    <a:pt x="619" y="608"/>
                  </a:cubicBezTo>
                  <a:cubicBezTo>
                    <a:pt x="703" y="572"/>
                    <a:pt x="834" y="524"/>
                    <a:pt x="869" y="501"/>
                  </a:cubicBezTo>
                  <a:cubicBezTo>
                    <a:pt x="881" y="489"/>
                    <a:pt x="881" y="465"/>
                    <a:pt x="881" y="453"/>
                  </a:cubicBezTo>
                  <a:cubicBezTo>
                    <a:pt x="869" y="405"/>
                    <a:pt x="834" y="394"/>
                    <a:pt x="679" y="334"/>
                  </a:cubicBezTo>
                  <a:cubicBezTo>
                    <a:pt x="655" y="322"/>
                    <a:pt x="619" y="322"/>
                    <a:pt x="607" y="310"/>
                  </a:cubicBezTo>
                  <a:cubicBezTo>
                    <a:pt x="607" y="286"/>
                    <a:pt x="596" y="251"/>
                    <a:pt x="584" y="227"/>
                  </a:cubicBezTo>
                  <a:cubicBezTo>
                    <a:pt x="560" y="108"/>
                    <a:pt x="536" y="48"/>
                    <a:pt x="524" y="24"/>
                  </a:cubicBezTo>
                  <a:cubicBezTo>
                    <a:pt x="512" y="13"/>
                    <a:pt x="500" y="1"/>
                    <a:pt x="47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8" name="Google Shape;1108;p14"/>
            <p:cNvSpPr/>
            <p:nvPr/>
          </p:nvSpPr>
          <p:spPr>
            <a:xfrm>
              <a:off x="1993844" y="2010778"/>
              <a:ext cx="27170" cy="27540"/>
            </a:xfrm>
            <a:custGeom>
              <a:avLst/>
              <a:gdLst/>
              <a:ahLst/>
              <a:cxnLst/>
              <a:rect l="l" t="t" r="r" b="b"/>
              <a:pathLst>
                <a:path w="882" h="894" extrusionOk="0">
                  <a:moveTo>
                    <a:pt x="465" y="144"/>
                  </a:moveTo>
                  <a:cubicBezTo>
                    <a:pt x="476" y="180"/>
                    <a:pt x="488" y="215"/>
                    <a:pt x="500" y="239"/>
                  </a:cubicBezTo>
                  <a:cubicBezTo>
                    <a:pt x="512" y="334"/>
                    <a:pt x="524" y="346"/>
                    <a:pt x="536" y="370"/>
                  </a:cubicBezTo>
                  <a:cubicBezTo>
                    <a:pt x="548" y="382"/>
                    <a:pt x="572" y="394"/>
                    <a:pt x="655" y="418"/>
                  </a:cubicBezTo>
                  <a:cubicBezTo>
                    <a:pt x="679" y="430"/>
                    <a:pt x="715" y="442"/>
                    <a:pt x="738" y="453"/>
                  </a:cubicBezTo>
                  <a:cubicBezTo>
                    <a:pt x="691" y="477"/>
                    <a:pt x="619" y="501"/>
                    <a:pt x="560" y="525"/>
                  </a:cubicBezTo>
                  <a:cubicBezTo>
                    <a:pt x="548" y="525"/>
                    <a:pt x="536" y="537"/>
                    <a:pt x="536" y="549"/>
                  </a:cubicBezTo>
                  <a:cubicBezTo>
                    <a:pt x="500" y="620"/>
                    <a:pt x="465" y="703"/>
                    <a:pt x="441" y="751"/>
                  </a:cubicBezTo>
                  <a:cubicBezTo>
                    <a:pt x="417" y="703"/>
                    <a:pt x="393" y="608"/>
                    <a:pt x="381" y="537"/>
                  </a:cubicBezTo>
                  <a:cubicBezTo>
                    <a:pt x="369" y="513"/>
                    <a:pt x="357" y="501"/>
                    <a:pt x="346" y="501"/>
                  </a:cubicBezTo>
                  <a:cubicBezTo>
                    <a:pt x="274" y="489"/>
                    <a:pt x="191" y="465"/>
                    <a:pt x="131" y="453"/>
                  </a:cubicBezTo>
                  <a:cubicBezTo>
                    <a:pt x="191" y="430"/>
                    <a:pt x="286" y="382"/>
                    <a:pt x="357" y="358"/>
                  </a:cubicBezTo>
                  <a:cubicBezTo>
                    <a:pt x="381" y="346"/>
                    <a:pt x="381" y="334"/>
                    <a:pt x="393" y="322"/>
                  </a:cubicBezTo>
                  <a:cubicBezTo>
                    <a:pt x="417" y="263"/>
                    <a:pt x="441" y="191"/>
                    <a:pt x="465" y="144"/>
                  </a:cubicBezTo>
                  <a:close/>
                  <a:moveTo>
                    <a:pt x="476" y="1"/>
                  </a:moveTo>
                  <a:cubicBezTo>
                    <a:pt x="453" y="1"/>
                    <a:pt x="417" y="1"/>
                    <a:pt x="310" y="275"/>
                  </a:cubicBezTo>
                  <a:cubicBezTo>
                    <a:pt x="24" y="394"/>
                    <a:pt x="12" y="430"/>
                    <a:pt x="0" y="453"/>
                  </a:cubicBezTo>
                  <a:cubicBezTo>
                    <a:pt x="0" y="465"/>
                    <a:pt x="0" y="489"/>
                    <a:pt x="12" y="501"/>
                  </a:cubicBezTo>
                  <a:cubicBezTo>
                    <a:pt x="24" y="513"/>
                    <a:pt x="48" y="537"/>
                    <a:pt x="298" y="584"/>
                  </a:cubicBezTo>
                  <a:cubicBezTo>
                    <a:pt x="369" y="894"/>
                    <a:pt x="405" y="894"/>
                    <a:pt x="441" y="894"/>
                  </a:cubicBezTo>
                  <a:cubicBezTo>
                    <a:pt x="465" y="894"/>
                    <a:pt x="488" y="882"/>
                    <a:pt x="619" y="608"/>
                  </a:cubicBezTo>
                  <a:cubicBezTo>
                    <a:pt x="703" y="572"/>
                    <a:pt x="834" y="525"/>
                    <a:pt x="869" y="501"/>
                  </a:cubicBezTo>
                  <a:cubicBezTo>
                    <a:pt x="881" y="489"/>
                    <a:pt x="881" y="465"/>
                    <a:pt x="881" y="453"/>
                  </a:cubicBezTo>
                  <a:cubicBezTo>
                    <a:pt x="869" y="406"/>
                    <a:pt x="834" y="394"/>
                    <a:pt x="679" y="334"/>
                  </a:cubicBezTo>
                  <a:cubicBezTo>
                    <a:pt x="655" y="322"/>
                    <a:pt x="619" y="311"/>
                    <a:pt x="607" y="311"/>
                  </a:cubicBezTo>
                  <a:cubicBezTo>
                    <a:pt x="607" y="287"/>
                    <a:pt x="596" y="251"/>
                    <a:pt x="584" y="227"/>
                  </a:cubicBezTo>
                  <a:cubicBezTo>
                    <a:pt x="560" y="108"/>
                    <a:pt x="536" y="49"/>
                    <a:pt x="524" y="25"/>
                  </a:cubicBezTo>
                  <a:cubicBezTo>
                    <a:pt x="512" y="13"/>
                    <a:pt x="500" y="1"/>
                    <a:pt x="47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14"/>
            <p:cNvSpPr/>
            <p:nvPr/>
          </p:nvSpPr>
          <p:spPr>
            <a:xfrm>
              <a:off x="1877216" y="1946611"/>
              <a:ext cx="20177" cy="20208"/>
            </a:xfrm>
            <a:custGeom>
              <a:avLst/>
              <a:gdLst/>
              <a:ahLst/>
              <a:cxnLst/>
              <a:rect l="l" t="t" r="r" b="b"/>
              <a:pathLst>
                <a:path w="655" h="656" extrusionOk="0">
                  <a:moveTo>
                    <a:pt x="333" y="96"/>
                  </a:moveTo>
                  <a:cubicBezTo>
                    <a:pt x="464" y="96"/>
                    <a:pt x="572" y="203"/>
                    <a:pt x="572" y="334"/>
                  </a:cubicBezTo>
                  <a:cubicBezTo>
                    <a:pt x="572" y="465"/>
                    <a:pt x="464" y="572"/>
                    <a:pt x="333" y="572"/>
                  </a:cubicBezTo>
                  <a:cubicBezTo>
                    <a:pt x="202" y="572"/>
                    <a:pt x="95" y="465"/>
                    <a:pt x="95" y="334"/>
                  </a:cubicBezTo>
                  <a:cubicBezTo>
                    <a:pt x="95" y="203"/>
                    <a:pt x="202" y="96"/>
                    <a:pt x="333" y="96"/>
                  </a:cubicBezTo>
                  <a:close/>
                  <a:moveTo>
                    <a:pt x="333" y="0"/>
                  </a:moveTo>
                  <a:cubicBezTo>
                    <a:pt x="155" y="0"/>
                    <a:pt x="12" y="155"/>
                    <a:pt x="0" y="334"/>
                  </a:cubicBezTo>
                  <a:cubicBezTo>
                    <a:pt x="0" y="512"/>
                    <a:pt x="155" y="655"/>
                    <a:pt x="333" y="655"/>
                  </a:cubicBezTo>
                  <a:cubicBezTo>
                    <a:pt x="512" y="655"/>
                    <a:pt x="655" y="512"/>
                    <a:pt x="655" y="334"/>
                  </a:cubicBezTo>
                  <a:cubicBezTo>
                    <a:pt x="655" y="155"/>
                    <a:pt x="512" y="0"/>
                    <a:pt x="33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14"/>
            <p:cNvSpPr/>
            <p:nvPr/>
          </p:nvSpPr>
          <p:spPr>
            <a:xfrm>
              <a:off x="2055454" y="2312636"/>
              <a:ext cx="20208" cy="20208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96"/>
                  </a:moveTo>
                  <a:cubicBezTo>
                    <a:pt x="393" y="96"/>
                    <a:pt x="453" y="120"/>
                    <a:pt x="489" y="156"/>
                  </a:cubicBezTo>
                  <a:cubicBezTo>
                    <a:pt x="536" y="203"/>
                    <a:pt x="560" y="263"/>
                    <a:pt x="560" y="322"/>
                  </a:cubicBezTo>
                  <a:cubicBezTo>
                    <a:pt x="560" y="453"/>
                    <a:pt x="453" y="560"/>
                    <a:pt x="322" y="560"/>
                  </a:cubicBezTo>
                  <a:cubicBezTo>
                    <a:pt x="191" y="560"/>
                    <a:pt x="96" y="453"/>
                    <a:pt x="96" y="322"/>
                  </a:cubicBezTo>
                  <a:cubicBezTo>
                    <a:pt x="96" y="191"/>
                    <a:pt x="203" y="96"/>
                    <a:pt x="322" y="96"/>
                  </a:cubicBezTo>
                  <a:close/>
                  <a:moveTo>
                    <a:pt x="322" y="1"/>
                  </a:moveTo>
                  <a:cubicBezTo>
                    <a:pt x="143" y="1"/>
                    <a:pt x="0" y="144"/>
                    <a:pt x="0" y="322"/>
                  </a:cubicBezTo>
                  <a:cubicBezTo>
                    <a:pt x="0" y="501"/>
                    <a:pt x="143" y="656"/>
                    <a:pt x="322" y="656"/>
                  </a:cubicBezTo>
                  <a:cubicBezTo>
                    <a:pt x="501" y="656"/>
                    <a:pt x="655" y="501"/>
                    <a:pt x="655" y="322"/>
                  </a:cubicBezTo>
                  <a:cubicBezTo>
                    <a:pt x="655" y="239"/>
                    <a:pt x="620" y="156"/>
                    <a:pt x="560" y="96"/>
                  </a:cubicBezTo>
                  <a:cubicBezTo>
                    <a:pt x="501" y="37"/>
                    <a:pt x="417" y="1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1" name="Google Shape;1111;p14"/>
            <p:cNvSpPr/>
            <p:nvPr/>
          </p:nvSpPr>
          <p:spPr>
            <a:xfrm>
              <a:off x="1784400" y="2319968"/>
              <a:ext cx="20208" cy="20208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34" y="96"/>
                  </a:moveTo>
                  <a:cubicBezTo>
                    <a:pt x="465" y="96"/>
                    <a:pt x="560" y="203"/>
                    <a:pt x="572" y="334"/>
                  </a:cubicBezTo>
                  <a:cubicBezTo>
                    <a:pt x="560" y="465"/>
                    <a:pt x="465" y="572"/>
                    <a:pt x="334" y="572"/>
                  </a:cubicBezTo>
                  <a:cubicBezTo>
                    <a:pt x="263" y="572"/>
                    <a:pt x="215" y="549"/>
                    <a:pt x="167" y="501"/>
                  </a:cubicBezTo>
                  <a:cubicBezTo>
                    <a:pt x="120" y="453"/>
                    <a:pt x="96" y="394"/>
                    <a:pt x="96" y="334"/>
                  </a:cubicBezTo>
                  <a:cubicBezTo>
                    <a:pt x="96" y="203"/>
                    <a:pt x="203" y="96"/>
                    <a:pt x="334" y="96"/>
                  </a:cubicBezTo>
                  <a:close/>
                  <a:moveTo>
                    <a:pt x="334" y="1"/>
                  </a:moveTo>
                  <a:cubicBezTo>
                    <a:pt x="156" y="1"/>
                    <a:pt x="1" y="156"/>
                    <a:pt x="1" y="334"/>
                  </a:cubicBezTo>
                  <a:cubicBezTo>
                    <a:pt x="1" y="418"/>
                    <a:pt x="36" y="501"/>
                    <a:pt x="96" y="561"/>
                  </a:cubicBezTo>
                  <a:cubicBezTo>
                    <a:pt x="156" y="632"/>
                    <a:pt x="239" y="656"/>
                    <a:pt x="334" y="656"/>
                  </a:cubicBezTo>
                  <a:cubicBezTo>
                    <a:pt x="513" y="656"/>
                    <a:pt x="656" y="513"/>
                    <a:pt x="656" y="334"/>
                  </a:cubicBezTo>
                  <a:cubicBezTo>
                    <a:pt x="656" y="156"/>
                    <a:pt x="513" y="13"/>
                    <a:pt x="3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2" name="Google Shape;1112;p14"/>
            <p:cNvSpPr/>
            <p:nvPr/>
          </p:nvSpPr>
          <p:spPr>
            <a:xfrm>
              <a:off x="2099104" y="2000890"/>
              <a:ext cx="20208" cy="20208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96"/>
                  </a:moveTo>
                  <a:cubicBezTo>
                    <a:pt x="453" y="96"/>
                    <a:pt x="560" y="203"/>
                    <a:pt x="560" y="334"/>
                  </a:cubicBezTo>
                  <a:cubicBezTo>
                    <a:pt x="560" y="465"/>
                    <a:pt x="453" y="572"/>
                    <a:pt x="322" y="572"/>
                  </a:cubicBezTo>
                  <a:cubicBezTo>
                    <a:pt x="191" y="572"/>
                    <a:pt x="84" y="465"/>
                    <a:pt x="84" y="334"/>
                  </a:cubicBezTo>
                  <a:cubicBezTo>
                    <a:pt x="84" y="203"/>
                    <a:pt x="191" y="96"/>
                    <a:pt x="322" y="96"/>
                  </a:cubicBezTo>
                  <a:close/>
                  <a:moveTo>
                    <a:pt x="322" y="1"/>
                  </a:moveTo>
                  <a:cubicBezTo>
                    <a:pt x="143" y="1"/>
                    <a:pt x="0" y="155"/>
                    <a:pt x="0" y="334"/>
                  </a:cubicBezTo>
                  <a:cubicBezTo>
                    <a:pt x="0" y="512"/>
                    <a:pt x="143" y="655"/>
                    <a:pt x="322" y="655"/>
                  </a:cubicBezTo>
                  <a:cubicBezTo>
                    <a:pt x="500" y="655"/>
                    <a:pt x="643" y="512"/>
                    <a:pt x="655" y="334"/>
                  </a:cubicBezTo>
                  <a:cubicBezTo>
                    <a:pt x="655" y="155"/>
                    <a:pt x="500" y="12"/>
                    <a:pt x="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14"/>
            <p:cNvSpPr/>
            <p:nvPr/>
          </p:nvSpPr>
          <p:spPr>
            <a:xfrm>
              <a:off x="1706279" y="2029508"/>
              <a:ext cx="353333" cy="271423"/>
            </a:xfrm>
            <a:custGeom>
              <a:avLst/>
              <a:gdLst/>
              <a:ahLst/>
              <a:cxnLst/>
              <a:rect l="l" t="t" r="r" b="b"/>
              <a:pathLst>
                <a:path w="11470" h="8811" extrusionOk="0">
                  <a:moveTo>
                    <a:pt x="6494" y="1"/>
                  </a:moveTo>
                  <a:cubicBezTo>
                    <a:pt x="6295" y="1"/>
                    <a:pt x="6088" y="12"/>
                    <a:pt x="5871" y="36"/>
                  </a:cubicBezTo>
                  <a:cubicBezTo>
                    <a:pt x="1203" y="548"/>
                    <a:pt x="1" y="5977"/>
                    <a:pt x="4775" y="8811"/>
                  </a:cubicBezTo>
                  <a:cubicBezTo>
                    <a:pt x="4775" y="8811"/>
                    <a:pt x="9633" y="7406"/>
                    <a:pt x="10097" y="7287"/>
                  </a:cubicBezTo>
                  <a:cubicBezTo>
                    <a:pt x="10475" y="7195"/>
                    <a:pt x="11470" y="1"/>
                    <a:pt x="64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14"/>
            <p:cNvSpPr/>
            <p:nvPr/>
          </p:nvSpPr>
          <p:spPr>
            <a:xfrm>
              <a:off x="1912056" y="2268616"/>
              <a:ext cx="90598" cy="119616"/>
            </a:xfrm>
            <a:custGeom>
              <a:avLst/>
              <a:gdLst/>
              <a:ahLst/>
              <a:cxnLst/>
              <a:rect l="l" t="t" r="r" b="b"/>
              <a:pathLst>
                <a:path w="2941" h="3883" extrusionOk="0">
                  <a:moveTo>
                    <a:pt x="1505" y="1"/>
                  </a:moveTo>
                  <a:cubicBezTo>
                    <a:pt x="1280" y="1"/>
                    <a:pt x="0" y="501"/>
                    <a:pt x="0" y="501"/>
                  </a:cubicBezTo>
                  <a:cubicBezTo>
                    <a:pt x="0" y="501"/>
                    <a:pt x="869" y="3882"/>
                    <a:pt x="1000" y="3882"/>
                  </a:cubicBezTo>
                  <a:cubicBezTo>
                    <a:pt x="1131" y="3871"/>
                    <a:pt x="2941" y="3621"/>
                    <a:pt x="2858" y="3347"/>
                  </a:cubicBezTo>
                  <a:cubicBezTo>
                    <a:pt x="2739" y="2954"/>
                    <a:pt x="1703" y="13"/>
                    <a:pt x="1512" y="1"/>
                  </a:cubicBezTo>
                  <a:cubicBezTo>
                    <a:pt x="1510" y="1"/>
                    <a:pt x="1507" y="1"/>
                    <a:pt x="1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5" name="Google Shape;1115;p14"/>
            <p:cNvSpPr/>
            <p:nvPr/>
          </p:nvSpPr>
          <p:spPr>
            <a:xfrm>
              <a:off x="1910578" y="2267168"/>
              <a:ext cx="90998" cy="122542"/>
            </a:xfrm>
            <a:custGeom>
              <a:avLst/>
              <a:gdLst/>
              <a:ahLst/>
              <a:cxnLst/>
              <a:rect l="l" t="t" r="r" b="b"/>
              <a:pathLst>
                <a:path w="2954" h="3978" extrusionOk="0">
                  <a:moveTo>
                    <a:pt x="1548" y="96"/>
                  </a:moveTo>
                  <a:cubicBezTo>
                    <a:pt x="1739" y="191"/>
                    <a:pt x="2715" y="2870"/>
                    <a:pt x="2858" y="3406"/>
                  </a:cubicBezTo>
                  <a:cubicBezTo>
                    <a:pt x="2858" y="3418"/>
                    <a:pt x="2870" y="3418"/>
                    <a:pt x="2858" y="3429"/>
                  </a:cubicBezTo>
                  <a:cubicBezTo>
                    <a:pt x="2691" y="3644"/>
                    <a:pt x="1286" y="3870"/>
                    <a:pt x="1060" y="3882"/>
                  </a:cubicBezTo>
                  <a:cubicBezTo>
                    <a:pt x="929" y="3703"/>
                    <a:pt x="417" y="1798"/>
                    <a:pt x="96" y="572"/>
                  </a:cubicBezTo>
                  <a:cubicBezTo>
                    <a:pt x="489" y="429"/>
                    <a:pt x="1382" y="96"/>
                    <a:pt x="1548" y="96"/>
                  </a:cubicBezTo>
                  <a:close/>
                  <a:moveTo>
                    <a:pt x="1548" y="0"/>
                  </a:moveTo>
                  <a:cubicBezTo>
                    <a:pt x="1334" y="0"/>
                    <a:pt x="167" y="453"/>
                    <a:pt x="24" y="500"/>
                  </a:cubicBezTo>
                  <a:cubicBezTo>
                    <a:pt x="12" y="512"/>
                    <a:pt x="1" y="536"/>
                    <a:pt x="1" y="560"/>
                  </a:cubicBezTo>
                  <a:cubicBezTo>
                    <a:pt x="1" y="572"/>
                    <a:pt x="215" y="1417"/>
                    <a:pt x="453" y="2251"/>
                  </a:cubicBezTo>
                  <a:cubicBezTo>
                    <a:pt x="929" y="3977"/>
                    <a:pt x="989" y="3977"/>
                    <a:pt x="1048" y="3977"/>
                  </a:cubicBezTo>
                  <a:cubicBezTo>
                    <a:pt x="1120" y="3965"/>
                    <a:pt x="2727" y="3763"/>
                    <a:pt x="2929" y="3489"/>
                  </a:cubicBezTo>
                  <a:cubicBezTo>
                    <a:pt x="2953" y="3441"/>
                    <a:pt x="2953" y="3406"/>
                    <a:pt x="2953" y="3382"/>
                  </a:cubicBezTo>
                  <a:cubicBezTo>
                    <a:pt x="2941" y="3346"/>
                    <a:pt x="1834" y="12"/>
                    <a:pt x="15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6" name="Google Shape;1116;p14"/>
            <p:cNvSpPr/>
            <p:nvPr/>
          </p:nvSpPr>
          <p:spPr>
            <a:xfrm>
              <a:off x="1857039" y="2301392"/>
              <a:ext cx="65676" cy="23381"/>
            </a:xfrm>
            <a:custGeom>
              <a:avLst/>
              <a:gdLst/>
              <a:ahLst/>
              <a:cxnLst/>
              <a:rect l="l" t="t" r="r" b="b"/>
              <a:pathLst>
                <a:path w="2132" h="759" extrusionOk="0">
                  <a:moveTo>
                    <a:pt x="255" y="0"/>
                  </a:moveTo>
                  <a:cubicBezTo>
                    <a:pt x="99" y="0"/>
                    <a:pt x="0" y="9"/>
                    <a:pt x="0" y="9"/>
                  </a:cubicBezTo>
                  <a:lnTo>
                    <a:pt x="2131" y="759"/>
                  </a:lnTo>
                  <a:cubicBezTo>
                    <a:pt x="1789" y="82"/>
                    <a:pt x="74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14"/>
            <p:cNvSpPr/>
            <p:nvPr/>
          </p:nvSpPr>
          <p:spPr>
            <a:xfrm>
              <a:off x="1855560" y="2299975"/>
              <a:ext cx="68634" cy="26277"/>
            </a:xfrm>
            <a:custGeom>
              <a:avLst/>
              <a:gdLst/>
              <a:ahLst/>
              <a:cxnLst/>
              <a:rect l="l" t="t" r="r" b="b"/>
              <a:pathLst>
                <a:path w="2228" h="853" extrusionOk="0">
                  <a:moveTo>
                    <a:pt x="296" y="0"/>
                  </a:moveTo>
                  <a:cubicBezTo>
                    <a:pt x="155" y="0"/>
                    <a:pt x="62" y="7"/>
                    <a:pt x="48" y="7"/>
                  </a:cubicBezTo>
                  <a:cubicBezTo>
                    <a:pt x="12" y="19"/>
                    <a:pt x="1" y="31"/>
                    <a:pt x="1" y="67"/>
                  </a:cubicBezTo>
                  <a:cubicBezTo>
                    <a:pt x="1" y="90"/>
                    <a:pt x="24" y="102"/>
                    <a:pt x="48" y="102"/>
                  </a:cubicBezTo>
                  <a:cubicBezTo>
                    <a:pt x="54" y="102"/>
                    <a:pt x="147" y="95"/>
                    <a:pt x="293" y="95"/>
                  </a:cubicBezTo>
                  <a:cubicBezTo>
                    <a:pt x="770" y="95"/>
                    <a:pt x="1803" y="172"/>
                    <a:pt x="2132" y="829"/>
                  </a:cubicBezTo>
                  <a:cubicBezTo>
                    <a:pt x="2144" y="840"/>
                    <a:pt x="2156" y="852"/>
                    <a:pt x="2179" y="852"/>
                  </a:cubicBezTo>
                  <a:cubicBezTo>
                    <a:pt x="2179" y="852"/>
                    <a:pt x="2191" y="852"/>
                    <a:pt x="2191" y="840"/>
                  </a:cubicBezTo>
                  <a:cubicBezTo>
                    <a:pt x="2215" y="829"/>
                    <a:pt x="2227" y="805"/>
                    <a:pt x="2215" y="781"/>
                  </a:cubicBezTo>
                  <a:cubicBezTo>
                    <a:pt x="1855" y="79"/>
                    <a:pt x="786" y="0"/>
                    <a:pt x="29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14"/>
            <p:cNvSpPr/>
            <p:nvPr/>
          </p:nvSpPr>
          <p:spPr>
            <a:xfrm>
              <a:off x="1975145" y="2254692"/>
              <a:ext cx="39246" cy="48456"/>
            </a:xfrm>
            <a:custGeom>
              <a:avLst/>
              <a:gdLst/>
              <a:ahLst/>
              <a:cxnLst/>
              <a:rect l="l" t="t" r="r" b="b"/>
              <a:pathLst>
                <a:path w="1274" h="1573" extrusionOk="0">
                  <a:moveTo>
                    <a:pt x="1274" y="1"/>
                  </a:moveTo>
                  <a:cubicBezTo>
                    <a:pt x="1274" y="1"/>
                    <a:pt x="0" y="834"/>
                    <a:pt x="48" y="1572"/>
                  </a:cubicBezTo>
                  <a:lnTo>
                    <a:pt x="12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14"/>
            <p:cNvSpPr/>
            <p:nvPr/>
          </p:nvSpPr>
          <p:spPr>
            <a:xfrm>
              <a:off x="1973666" y="2253367"/>
              <a:ext cx="42573" cy="51229"/>
            </a:xfrm>
            <a:custGeom>
              <a:avLst/>
              <a:gdLst/>
              <a:ahLst/>
              <a:cxnLst/>
              <a:rect l="l" t="t" r="r" b="b"/>
              <a:pathLst>
                <a:path w="1382" h="1663" extrusionOk="0">
                  <a:moveTo>
                    <a:pt x="1328" y="0"/>
                  </a:moveTo>
                  <a:cubicBezTo>
                    <a:pt x="1318" y="0"/>
                    <a:pt x="1308" y="3"/>
                    <a:pt x="1298" y="8"/>
                  </a:cubicBezTo>
                  <a:cubicBezTo>
                    <a:pt x="1251" y="44"/>
                    <a:pt x="0" y="853"/>
                    <a:pt x="48" y="1627"/>
                  </a:cubicBezTo>
                  <a:cubicBezTo>
                    <a:pt x="48" y="1651"/>
                    <a:pt x="60" y="1663"/>
                    <a:pt x="96" y="1663"/>
                  </a:cubicBezTo>
                  <a:cubicBezTo>
                    <a:pt x="119" y="1663"/>
                    <a:pt x="143" y="1639"/>
                    <a:pt x="131" y="1615"/>
                  </a:cubicBezTo>
                  <a:cubicBezTo>
                    <a:pt x="96" y="901"/>
                    <a:pt x="1334" y="91"/>
                    <a:pt x="1346" y="79"/>
                  </a:cubicBezTo>
                  <a:cubicBezTo>
                    <a:pt x="1370" y="67"/>
                    <a:pt x="1382" y="44"/>
                    <a:pt x="1370" y="20"/>
                  </a:cubicBezTo>
                  <a:cubicBezTo>
                    <a:pt x="1356" y="6"/>
                    <a:pt x="1342" y="0"/>
                    <a:pt x="132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14"/>
            <p:cNvSpPr/>
            <p:nvPr/>
          </p:nvSpPr>
          <p:spPr>
            <a:xfrm>
              <a:off x="1877216" y="2043123"/>
              <a:ext cx="133879" cy="103782"/>
            </a:xfrm>
            <a:custGeom>
              <a:avLst/>
              <a:gdLst/>
              <a:ahLst/>
              <a:cxnLst/>
              <a:rect l="l" t="t" r="r" b="b"/>
              <a:pathLst>
                <a:path w="4346" h="3369" extrusionOk="0">
                  <a:moveTo>
                    <a:pt x="1142" y="1"/>
                  </a:moveTo>
                  <a:cubicBezTo>
                    <a:pt x="510" y="1"/>
                    <a:pt x="43" y="189"/>
                    <a:pt x="36" y="189"/>
                  </a:cubicBezTo>
                  <a:cubicBezTo>
                    <a:pt x="12" y="201"/>
                    <a:pt x="0" y="225"/>
                    <a:pt x="12" y="249"/>
                  </a:cubicBezTo>
                  <a:cubicBezTo>
                    <a:pt x="21" y="266"/>
                    <a:pt x="36" y="277"/>
                    <a:pt x="53" y="277"/>
                  </a:cubicBezTo>
                  <a:cubicBezTo>
                    <a:pt x="59" y="277"/>
                    <a:pt x="65" y="276"/>
                    <a:pt x="71" y="273"/>
                  </a:cubicBezTo>
                  <a:cubicBezTo>
                    <a:pt x="79" y="273"/>
                    <a:pt x="526" y="89"/>
                    <a:pt x="1134" y="89"/>
                  </a:cubicBezTo>
                  <a:cubicBezTo>
                    <a:pt x="1507" y="89"/>
                    <a:pt x="1940" y="158"/>
                    <a:pt x="2369" y="380"/>
                  </a:cubicBezTo>
                  <a:cubicBezTo>
                    <a:pt x="3274" y="832"/>
                    <a:pt x="3905" y="1832"/>
                    <a:pt x="4251" y="3332"/>
                  </a:cubicBezTo>
                  <a:cubicBezTo>
                    <a:pt x="4262" y="3344"/>
                    <a:pt x="4286" y="3368"/>
                    <a:pt x="4298" y="3368"/>
                  </a:cubicBezTo>
                  <a:cubicBezTo>
                    <a:pt x="4310" y="3368"/>
                    <a:pt x="4310" y="3356"/>
                    <a:pt x="4310" y="3356"/>
                  </a:cubicBezTo>
                  <a:cubicBezTo>
                    <a:pt x="4334" y="3356"/>
                    <a:pt x="4346" y="3332"/>
                    <a:pt x="4346" y="3309"/>
                  </a:cubicBezTo>
                  <a:cubicBezTo>
                    <a:pt x="3989" y="1785"/>
                    <a:pt x="3334" y="761"/>
                    <a:pt x="2417" y="296"/>
                  </a:cubicBezTo>
                  <a:cubicBezTo>
                    <a:pt x="1975" y="71"/>
                    <a:pt x="1528" y="1"/>
                    <a:pt x="114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14"/>
            <p:cNvSpPr/>
            <p:nvPr/>
          </p:nvSpPr>
          <p:spPr>
            <a:xfrm>
              <a:off x="1938826" y="2317319"/>
              <a:ext cx="6623" cy="13708"/>
            </a:xfrm>
            <a:custGeom>
              <a:avLst/>
              <a:gdLst/>
              <a:ahLst/>
              <a:cxnLst/>
              <a:rect l="l" t="t" r="r" b="b"/>
              <a:pathLst>
                <a:path w="215" h="445" extrusionOk="0">
                  <a:moveTo>
                    <a:pt x="49" y="0"/>
                  </a:moveTo>
                  <a:cubicBezTo>
                    <a:pt x="45" y="0"/>
                    <a:pt x="40" y="1"/>
                    <a:pt x="36" y="4"/>
                  </a:cubicBezTo>
                  <a:cubicBezTo>
                    <a:pt x="12" y="4"/>
                    <a:pt x="0" y="27"/>
                    <a:pt x="0" y="51"/>
                  </a:cubicBezTo>
                  <a:cubicBezTo>
                    <a:pt x="12" y="123"/>
                    <a:pt x="48" y="373"/>
                    <a:pt x="131" y="432"/>
                  </a:cubicBezTo>
                  <a:cubicBezTo>
                    <a:pt x="143" y="444"/>
                    <a:pt x="155" y="444"/>
                    <a:pt x="155" y="444"/>
                  </a:cubicBezTo>
                  <a:cubicBezTo>
                    <a:pt x="179" y="444"/>
                    <a:pt x="191" y="432"/>
                    <a:pt x="191" y="420"/>
                  </a:cubicBezTo>
                  <a:cubicBezTo>
                    <a:pt x="215" y="408"/>
                    <a:pt x="203" y="373"/>
                    <a:pt x="191" y="361"/>
                  </a:cubicBezTo>
                  <a:cubicBezTo>
                    <a:pt x="155" y="337"/>
                    <a:pt x="107" y="170"/>
                    <a:pt x="96" y="39"/>
                  </a:cubicBezTo>
                  <a:cubicBezTo>
                    <a:pt x="86" y="20"/>
                    <a:pt x="68" y="0"/>
                    <a:pt x="4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14"/>
            <p:cNvSpPr/>
            <p:nvPr/>
          </p:nvSpPr>
          <p:spPr>
            <a:xfrm>
              <a:off x="1953859" y="2329425"/>
              <a:ext cx="6623" cy="13708"/>
            </a:xfrm>
            <a:custGeom>
              <a:avLst/>
              <a:gdLst/>
              <a:ahLst/>
              <a:cxnLst/>
              <a:rect l="l" t="t" r="r" b="b"/>
              <a:pathLst>
                <a:path w="215" h="445" extrusionOk="0">
                  <a:moveTo>
                    <a:pt x="61" y="0"/>
                  </a:moveTo>
                  <a:cubicBezTo>
                    <a:pt x="57" y="0"/>
                    <a:pt x="52" y="1"/>
                    <a:pt x="48" y="3"/>
                  </a:cubicBezTo>
                  <a:cubicBezTo>
                    <a:pt x="24" y="3"/>
                    <a:pt x="0" y="27"/>
                    <a:pt x="0" y="51"/>
                  </a:cubicBezTo>
                  <a:cubicBezTo>
                    <a:pt x="12" y="123"/>
                    <a:pt x="60" y="373"/>
                    <a:pt x="131" y="432"/>
                  </a:cubicBezTo>
                  <a:cubicBezTo>
                    <a:pt x="143" y="444"/>
                    <a:pt x="155" y="444"/>
                    <a:pt x="167" y="444"/>
                  </a:cubicBezTo>
                  <a:cubicBezTo>
                    <a:pt x="179" y="444"/>
                    <a:pt x="191" y="432"/>
                    <a:pt x="203" y="420"/>
                  </a:cubicBezTo>
                  <a:cubicBezTo>
                    <a:pt x="215" y="408"/>
                    <a:pt x="215" y="373"/>
                    <a:pt x="191" y="361"/>
                  </a:cubicBezTo>
                  <a:cubicBezTo>
                    <a:pt x="155" y="337"/>
                    <a:pt x="120" y="170"/>
                    <a:pt x="96" y="39"/>
                  </a:cubicBezTo>
                  <a:cubicBezTo>
                    <a:pt x="96" y="20"/>
                    <a:pt x="80" y="0"/>
                    <a:pt x="6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14"/>
            <p:cNvSpPr/>
            <p:nvPr/>
          </p:nvSpPr>
          <p:spPr>
            <a:xfrm>
              <a:off x="1944309" y="2336757"/>
              <a:ext cx="6654" cy="13708"/>
            </a:xfrm>
            <a:custGeom>
              <a:avLst/>
              <a:gdLst/>
              <a:ahLst/>
              <a:cxnLst/>
              <a:rect l="l" t="t" r="r" b="b"/>
              <a:pathLst>
                <a:path w="216" h="445" extrusionOk="0">
                  <a:moveTo>
                    <a:pt x="61" y="0"/>
                  </a:moveTo>
                  <a:cubicBezTo>
                    <a:pt x="57" y="0"/>
                    <a:pt x="53" y="1"/>
                    <a:pt x="49" y="4"/>
                  </a:cubicBezTo>
                  <a:cubicBezTo>
                    <a:pt x="25" y="4"/>
                    <a:pt x="1" y="27"/>
                    <a:pt x="13" y="51"/>
                  </a:cubicBezTo>
                  <a:cubicBezTo>
                    <a:pt x="13" y="123"/>
                    <a:pt x="60" y="373"/>
                    <a:pt x="132" y="432"/>
                  </a:cubicBezTo>
                  <a:cubicBezTo>
                    <a:pt x="144" y="444"/>
                    <a:pt x="156" y="444"/>
                    <a:pt x="168" y="444"/>
                  </a:cubicBezTo>
                  <a:cubicBezTo>
                    <a:pt x="179" y="444"/>
                    <a:pt x="191" y="432"/>
                    <a:pt x="203" y="420"/>
                  </a:cubicBezTo>
                  <a:cubicBezTo>
                    <a:pt x="215" y="408"/>
                    <a:pt x="215" y="373"/>
                    <a:pt x="191" y="361"/>
                  </a:cubicBezTo>
                  <a:cubicBezTo>
                    <a:pt x="156" y="337"/>
                    <a:pt x="120" y="170"/>
                    <a:pt x="96" y="39"/>
                  </a:cubicBezTo>
                  <a:cubicBezTo>
                    <a:pt x="96" y="20"/>
                    <a:pt x="80" y="0"/>
                    <a:pt x="6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14"/>
            <p:cNvSpPr/>
            <p:nvPr/>
          </p:nvSpPr>
          <p:spPr>
            <a:xfrm>
              <a:off x="1957894" y="2349695"/>
              <a:ext cx="6623" cy="13585"/>
            </a:xfrm>
            <a:custGeom>
              <a:avLst/>
              <a:gdLst/>
              <a:ahLst/>
              <a:cxnLst/>
              <a:rect l="l" t="t" r="r" b="b"/>
              <a:pathLst>
                <a:path w="215" h="441" extrusionOk="0">
                  <a:moveTo>
                    <a:pt x="36" y="0"/>
                  </a:moveTo>
                  <a:cubicBezTo>
                    <a:pt x="12" y="0"/>
                    <a:pt x="0" y="24"/>
                    <a:pt x="0" y="48"/>
                  </a:cubicBezTo>
                  <a:cubicBezTo>
                    <a:pt x="12" y="131"/>
                    <a:pt x="48" y="369"/>
                    <a:pt x="131" y="429"/>
                  </a:cubicBezTo>
                  <a:cubicBezTo>
                    <a:pt x="143" y="441"/>
                    <a:pt x="143" y="441"/>
                    <a:pt x="155" y="441"/>
                  </a:cubicBezTo>
                  <a:cubicBezTo>
                    <a:pt x="167" y="441"/>
                    <a:pt x="191" y="441"/>
                    <a:pt x="191" y="429"/>
                  </a:cubicBezTo>
                  <a:cubicBezTo>
                    <a:pt x="215" y="405"/>
                    <a:pt x="203" y="381"/>
                    <a:pt x="191" y="358"/>
                  </a:cubicBezTo>
                  <a:cubicBezTo>
                    <a:pt x="155" y="334"/>
                    <a:pt x="108" y="167"/>
                    <a:pt x="96" y="36"/>
                  </a:cubicBezTo>
                  <a:cubicBezTo>
                    <a:pt x="84" y="12"/>
                    <a:pt x="60" y="0"/>
                    <a:pt x="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14"/>
            <p:cNvSpPr/>
            <p:nvPr/>
          </p:nvSpPr>
          <p:spPr>
            <a:xfrm>
              <a:off x="1952011" y="2360322"/>
              <a:ext cx="6654" cy="13985"/>
            </a:xfrm>
            <a:custGeom>
              <a:avLst/>
              <a:gdLst/>
              <a:ahLst/>
              <a:cxnLst/>
              <a:rect l="l" t="t" r="r" b="b"/>
              <a:pathLst>
                <a:path w="216" h="454" extrusionOk="0">
                  <a:moveTo>
                    <a:pt x="49" y="1"/>
                  </a:moveTo>
                  <a:cubicBezTo>
                    <a:pt x="25" y="13"/>
                    <a:pt x="1" y="36"/>
                    <a:pt x="13" y="60"/>
                  </a:cubicBezTo>
                  <a:cubicBezTo>
                    <a:pt x="25" y="132"/>
                    <a:pt x="60" y="370"/>
                    <a:pt x="144" y="441"/>
                  </a:cubicBezTo>
                  <a:cubicBezTo>
                    <a:pt x="144" y="441"/>
                    <a:pt x="156" y="453"/>
                    <a:pt x="168" y="453"/>
                  </a:cubicBezTo>
                  <a:cubicBezTo>
                    <a:pt x="180" y="453"/>
                    <a:pt x="191" y="441"/>
                    <a:pt x="203" y="429"/>
                  </a:cubicBezTo>
                  <a:cubicBezTo>
                    <a:pt x="215" y="405"/>
                    <a:pt x="215" y="382"/>
                    <a:pt x="191" y="370"/>
                  </a:cubicBezTo>
                  <a:cubicBezTo>
                    <a:pt x="156" y="334"/>
                    <a:pt x="120" y="179"/>
                    <a:pt x="96" y="48"/>
                  </a:cubicBezTo>
                  <a:cubicBezTo>
                    <a:pt x="96" y="13"/>
                    <a:pt x="72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14"/>
            <p:cNvSpPr/>
            <p:nvPr/>
          </p:nvSpPr>
          <p:spPr>
            <a:xfrm>
              <a:off x="2044734" y="2034282"/>
              <a:ext cx="353303" cy="271423"/>
            </a:xfrm>
            <a:custGeom>
              <a:avLst/>
              <a:gdLst/>
              <a:ahLst/>
              <a:cxnLst/>
              <a:rect l="l" t="t" r="r" b="b"/>
              <a:pathLst>
                <a:path w="11469" h="8811" extrusionOk="0">
                  <a:moveTo>
                    <a:pt x="4976" y="1"/>
                  </a:moveTo>
                  <a:cubicBezTo>
                    <a:pt x="0" y="1"/>
                    <a:pt x="995" y="7195"/>
                    <a:pt x="1372" y="7298"/>
                  </a:cubicBezTo>
                  <a:cubicBezTo>
                    <a:pt x="1837" y="7418"/>
                    <a:pt x="6695" y="8811"/>
                    <a:pt x="6695" y="8811"/>
                  </a:cubicBezTo>
                  <a:cubicBezTo>
                    <a:pt x="11469" y="5977"/>
                    <a:pt x="10266" y="548"/>
                    <a:pt x="5599" y="36"/>
                  </a:cubicBezTo>
                  <a:cubicBezTo>
                    <a:pt x="5382" y="12"/>
                    <a:pt x="5174" y="1"/>
                    <a:pt x="49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14"/>
            <p:cNvSpPr/>
            <p:nvPr/>
          </p:nvSpPr>
          <p:spPr>
            <a:xfrm>
              <a:off x="2101661" y="2273760"/>
              <a:ext cx="90628" cy="119246"/>
            </a:xfrm>
            <a:custGeom>
              <a:avLst/>
              <a:gdLst/>
              <a:ahLst/>
              <a:cxnLst/>
              <a:rect l="l" t="t" r="r" b="b"/>
              <a:pathLst>
                <a:path w="2942" h="3871" extrusionOk="0">
                  <a:moveTo>
                    <a:pt x="1437" y="1"/>
                  </a:moveTo>
                  <a:cubicBezTo>
                    <a:pt x="1434" y="1"/>
                    <a:pt x="1432" y="1"/>
                    <a:pt x="1429" y="1"/>
                  </a:cubicBezTo>
                  <a:cubicBezTo>
                    <a:pt x="1227" y="13"/>
                    <a:pt x="191" y="2942"/>
                    <a:pt x="84" y="3346"/>
                  </a:cubicBezTo>
                  <a:cubicBezTo>
                    <a:pt x="1" y="3620"/>
                    <a:pt x="1810" y="3870"/>
                    <a:pt x="1941" y="3870"/>
                  </a:cubicBezTo>
                  <a:cubicBezTo>
                    <a:pt x="1942" y="3870"/>
                    <a:pt x="1942" y="3870"/>
                    <a:pt x="1942" y="3870"/>
                  </a:cubicBezTo>
                  <a:cubicBezTo>
                    <a:pt x="2075" y="3870"/>
                    <a:pt x="2942" y="501"/>
                    <a:pt x="2942" y="501"/>
                  </a:cubicBezTo>
                  <a:cubicBezTo>
                    <a:pt x="2942" y="501"/>
                    <a:pt x="1662" y="1"/>
                    <a:pt x="1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14"/>
            <p:cNvSpPr/>
            <p:nvPr/>
          </p:nvSpPr>
          <p:spPr>
            <a:xfrm>
              <a:off x="2102401" y="2272313"/>
              <a:ext cx="91368" cy="122142"/>
            </a:xfrm>
            <a:custGeom>
              <a:avLst/>
              <a:gdLst/>
              <a:ahLst/>
              <a:cxnLst/>
              <a:rect l="l" t="t" r="r" b="b"/>
              <a:pathLst>
                <a:path w="2966" h="3965" extrusionOk="0">
                  <a:moveTo>
                    <a:pt x="1417" y="95"/>
                  </a:moveTo>
                  <a:cubicBezTo>
                    <a:pt x="1584" y="95"/>
                    <a:pt x="2477" y="429"/>
                    <a:pt x="2858" y="572"/>
                  </a:cubicBezTo>
                  <a:cubicBezTo>
                    <a:pt x="2548" y="1786"/>
                    <a:pt x="2025" y="3703"/>
                    <a:pt x="1905" y="3882"/>
                  </a:cubicBezTo>
                  <a:cubicBezTo>
                    <a:pt x="1679" y="3858"/>
                    <a:pt x="262" y="3643"/>
                    <a:pt x="108" y="3429"/>
                  </a:cubicBezTo>
                  <a:cubicBezTo>
                    <a:pt x="96" y="3417"/>
                    <a:pt x="96" y="3405"/>
                    <a:pt x="108" y="3405"/>
                  </a:cubicBezTo>
                  <a:cubicBezTo>
                    <a:pt x="251" y="2870"/>
                    <a:pt x="1227" y="179"/>
                    <a:pt x="1417" y="95"/>
                  </a:cubicBezTo>
                  <a:close/>
                  <a:moveTo>
                    <a:pt x="1405" y="0"/>
                  </a:moveTo>
                  <a:cubicBezTo>
                    <a:pt x="1132" y="12"/>
                    <a:pt x="24" y="3346"/>
                    <a:pt x="12" y="3381"/>
                  </a:cubicBezTo>
                  <a:cubicBezTo>
                    <a:pt x="12" y="3405"/>
                    <a:pt x="0" y="3441"/>
                    <a:pt x="36" y="3489"/>
                  </a:cubicBezTo>
                  <a:cubicBezTo>
                    <a:pt x="239" y="3762"/>
                    <a:pt x="1846" y="3965"/>
                    <a:pt x="1917" y="3965"/>
                  </a:cubicBezTo>
                  <a:cubicBezTo>
                    <a:pt x="1977" y="3965"/>
                    <a:pt x="2036" y="3965"/>
                    <a:pt x="2513" y="2250"/>
                  </a:cubicBezTo>
                  <a:cubicBezTo>
                    <a:pt x="2739" y="1405"/>
                    <a:pt x="2965" y="560"/>
                    <a:pt x="2965" y="560"/>
                  </a:cubicBezTo>
                  <a:cubicBezTo>
                    <a:pt x="2965" y="536"/>
                    <a:pt x="2953" y="512"/>
                    <a:pt x="2929" y="500"/>
                  </a:cubicBezTo>
                  <a:cubicBezTo>
                    <a:pt x="2798" y="453"/>
                    <a:pt x="1632" y="0"/>
                    <a:pt x="1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14"/>
            <p:cNvSpPr/>
            <p:nvPr/>
          </p:nvSpPr>
          <p:spPr>
            <a:xfrm>
              <a:off x="2181631" y="2306475"/>
              <a:ext cx="65676" cy="23443"/>
            </a:xfrm>
            <a:custGeom>
              <a:avLst/>
              <a:gdLst/>
              <a:ahLst/>
              <a:cxnLst/>
              <a:rect l="l" t="t" r="r" b="b"/>
              <a:pathLst>
                <a:path w="2132" h="761" extrusionOk="0">
                  <a:moveTo>
                    <a:pt x="1852" y="0"/>
                  </a:moveTo>
                  <a:cubicBezTo>
                    <a:pt x="1355" y="0"/>
                    <a:pt x="337" y="86"/>
                    <a:pt x="0" y="760"/>
                  </a:cubicBezTo>
                  <a:lnTo>
                    <a:pt x="2131" y="10"/>
                  </a:lnTo>
                  <a:cubicBezTo>
                    <a:pt x="2131" y="10"/>
                    <a:pt x="2022" y="0"/>
                    <a:pt x="18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14"/>
            <p:cNvSpPr/>
            <p:nvPr/>
          </p:nvSpPr>
          <p:spPr>
            <a:xfrm>
              <a:off x="2180152" y="2304904"/>
              <a:ext cx="68634" cy="26123"/>
            </a:xfrm>
            <a:custGeom>
              <a:avLst/>
              <a:gdLst/>
              <a:ahLst/>
              <a:cxnLst/>
              <a:rect l="l" t="t" r="r" b="b"/>
              <a:pathLst>
                <a:path w="2228" h="848" extrusionOk="0">
                  <a:moveTo>
                    <a:pt x="1883" y="1"/>
                  </a:moveTo>
                  <a:cubicBezTo>
                    <a:pt x="1373" y="1"/>
                    <a:pt x="354" y="96"/>
                    <a:pt x="13" y="788"/>
                  </a:cubicBezTo>
                  <a:cubicBezTo>
                    <a:pt x="1" y="811"/>
                    <a:pt x="1" y="835"/>
                    <a:pt x="24" y="847"/>
                  </a:cubicBezTo>
                  <a:lnTo>
                    <a:pt x="48" y="847"/>
                  </a:lnTo>
                  <a:cubicBezTo>
                    <a:pt x="60" y="847"/>
                    <a:pt x="84" y="847"/>
                    <a:pt x="84" y="823"/>
                  </a:cubicBezTo>
                  <a:cubicBezTo>
                    <a:pt x="414" y="180"/>
                    <a:pt x="1414" y="100"/>
                    <a:pt x="1899" y="100"/>
                  </a:cubicBezTo>
                  <a:cubicBezTo>
                    <a:pt x="2060" y="100"/>
                    <a:pt x="2165" y="109"/>
                    <a:pt x="2168" y="109"/>
                  </a:cubicBezTo>
                  <a:cubicBezTo>
                    <a:pt x="2203" y="109"/>
                    <a:pt x="2215" y="85"/>
                    <a:pt x="2227" y="61"/>
                  </a:cubicBezTo>
                  <a:cubicBezTo>
                    <a:pt x="2227" y="37"/>
                    <a:pt x="2203" y="14"/>
                    <a:pt x="2179" y="14"/>
                  </a:cubicBezTo>
                  <a:cubicBezTo>
                    <a:pt x="2162" y="11"/>
                    <a:pt x="2050" y="1"/>
                    <a:pt x="188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14"/>
            <p:cNvSpPr/>
            <p:nvPr/>
          </p:nvSpPr>
          <p:spPr>
            <a:xfrm>
              <a:off x="2089555" y="2259836"/>
              <a:ext cx="39646" cy="48425"/>
            </a:xfrm>
            <a:custGeom>
              <a:avLst/>
              <a:gdLst/>
              <a:ahLst/>
              <a:cxnLst/>
              <a:rect l="l" t="t" r="r" b="b"/>
              <a:pathLst>
                <a:path w="1287" h="1572" extrusionOk="0">
                  <a:moveTo>
                    <a:pt x="1" y="0"/>
                  </a:moveTo>
                  <a:lnTo>
                    <a:pt x="1239" y="1572"/>
                  </a:lnTo>
                  <a:cubicBezTo>
                    <a:pt x="1287" y="82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14"/>
            <p:cNvSpPr/>
            <p:nvPr/>
          </p:nvSpPr>
          <p:spPr>
            <a:xfrm>
              <a:off x="2088107" y="2258327"/>
              <a:ext cx="42573" cy="51414"/>
            </a:xfrm>
            <a:custGeom>
              <a:avLst/>
              <a:gdLst/>
              <a:ahLst/>
              <a:cxnLst/>
              <a:rect l="l" t="t" r="r" b="b"/>
              <a:pathLst>
                <a:path w="1382" h="1669" extrusionOk="0">
                  <a:moveTo>
                    <a:pt x="53" y="1"/>
                  </a:moveTo>
                  <a:cubicBezTo>
                    <a:pt x="36" y="1"/>
                    <a:pt x="19" y="11"/>
                    <a:pt x="12" y="25"/>
                  </a:cubicBezTo>
                  <a:cubicBezTo>
                    <a:pt x="0" y="49"/>
                    <a:pt x="0" y="73"/>
                    <a:pt x="24" y="85"/>
                  </a:cubicBezTo>
                  <a:cubicBezTo>
                    <a:pt x="36" y="97"/>
                    <a:pt x="1286" y="907"/>
                    <a:pt x="1238" y="1621"/>
                  </a:cubicBezTo>
                  <a:cubicBezTo>
                    <a:pt x="1238" y="1645"/>
                    <a:pt x="1262" y="1669"/>
                    <a:pt x="1286" y="1669"/>
                  </a:cubicBezTo>
                  <a:cubicBezTo>
                    <a:pt x="1310" y="1669"/>
                    <a:pt x="1334" y="1645"/>
                    <a:pt x="1334" y="1621"/>
                  </a:cubicBezTo>
                  <a:cubicBezTo>
                    <a:pt x="1381" y="859"/>
                    <a:pt x="131" y="49"/>
                    <a:pt x="83" y="14"/>
                  </a:cubicBezTo>
                  <a:cubicBezTo>
                    <a:pt x="74" y="4"/>
                    <a:pt x="64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14"/>
            <p:cNvSpPr/>
            <p:nvPr/>
          </p:nvSpPr>
          <p:spPr>
            <a:xfrm>
              <a:off x="2264158" y="2073867"/>
              <a:ext cx="65307" cy="161418"/>
            </a:xfrm>
            <a:custGeom>
              <a:avLst/>
              <a:gdLst/>
              <a:ahLst/>
              <a:cxnLst/>
              <a:rect l="l" t="t" r="r" b="b"/>
              <a:pathLst>
                <a:path w="2120" h="5240" extrusionOk="0">
                  <a:moveTo>
                    <a:pt x="72" y="1"/>
                  </a:moveTo>
                  <a:cubicBezTo>
                    <a:pt x="48" y="1"/>
                    <a:pt x="24" y="13"/>
                    <a:pt x="12" y="37"/>
                  </a:cubicBezTo>
                  <a:cubicBezTo>
                    <a:pt x="0" y="60"/>
                    <a:pt x="12" y="84"/>
                    <a:pt x="36" y="96"/>
                  </a:cubicBezTo>
                  <a:cubicBezTo>
                    <a:pt x="48" y="96"/>
                    <a:pt x="1226" y="537"/>
                    <a:pt x="1667" y="1715"/>
                  </a:cubicBezTo>
                  <a:cubicBezTo>
                    <a:pt x="2024" y="2668"/>
                    <a:pt x="1822" y="3823"/>
                    <a:pt x="1072" y="5168"/>
                  </a:cubicBezTo>
                  <a:cubicBezTo>
                    <a:pt x="1060" y="5192"/>
                    <a:pt x="1060" y="5216"/>
                    <a:pt x="1084" y="5228"/>
                  </a:cubicBezTo>
                  <a:cubicBezTo>
                    <a:pt x="1096" y="5240"/>
                    <a:pt x="1096" y="5240"/>
                    <a:pt x="1107" y="5240"/>
                  </a:cubicBezTo>
                  <a:cubicBezTo>
                    <a:pt x="1119" y="5240"/>
                    <a:pt x="1143" y="5228"/>
                    <a:pt x="1143" y="5204"/>
                  </a:cubicBezTo>
                  <a:cubicBezTo>
                    <a:pt x="1917" y="3847"/>
                    <a:pt x="2119" y="2656"/>
                    <a:pt x="1750" y="1680"/>
                  </a:cubicBezTo>
                  <a:cubicBezTo>
                    <a:pt x="1298" y="453"/>
                    <a:pt x="83" y="13"/>
                    <a:pt x="7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14"/>
            <p:cNvSpPr/>
            <p:nvPr/>
          </p:nvSpPr>
          <p:spPr>
            <a:xfrm>
              <a:off x="2165859" y="2325020"/>
              <a:ext cx="6623" cy="13708"/>
            </a:xfrm>
            <a:custGeom>
              <a:avLst/>
              <a:gdLst/>
              <a:ahLst/>
              <a:cxnLst/>
              <a:rect l="l" t="t" r="r" b="b"/>
              <a:pathLst>
                <a:path w="215" h="445" extrusionOk="0">
                  <a:moveTo>
                    <a:pt x="154" y="0"/>
                  </a:moveTo>
                  <a:cubicBezTo>
                    <a:pt x="135" y="0"/>
                    <a:pt x="119" y="20"/>
                    <a:pt x="119" y="39"/>
                  </a:cubicBezTo>
                  <a:cubicBezTo>
                    <a:pt x="96" y="170"/>
                    <a:pt x="60" y="337"/>
                    <a:pt x="24" y="361"/>
                  </a:cubicBezTo>
                  <a:cubicBezTo>
                    <a:pt x="0" y="373"/>
                    <a:pt x="0" y="408"/>
                    <a:pt x="12" y="420"/>
                  </a:cubicBezTo>
                  <a:cubicBezTo>
                    <a:pt x="24" y="432"/>
                    <a:pt x="36" y="444"/>
                    <a:pt x="48" y="444"/>
                  </a:cubicBezTo>
                  <a:cubicBezTo>
                    <a:pt x="60" y="444"/>
                    <a:pt x="72" y="432"/>
                    <a:pt x="72" y="432"/>
                  </a:cubicBezTo>
                  <a:cubicBezTo>
                    <a:pt x="155" y="373"/>
                    <a:pt x="191" y="123"/>
                    <a:pt x="203" y="51"/>
                  </a:cubicBezTo>
                  <a:cubicBezTo>
                    <a:pt x="215" y="27"/>
                    <a:pt x="191" y="4"/>
                    <a:pt x="167" y="4"/>
                  </a:cubicBezTo>
                  <a:cubicBezTo>
                    <a:pt x="163" y="1"/>
                    <a:pt x="158" y="0"/>
                    <a:pt x="1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14"/>
            <p:cNvSpPr/>
            <p:nvPr/>
          </p:nvSpPr>
          <p:spPr>
            <a:xfrm>
              <a:off x="2150456" y="2336849"/>
              <a:ext cx="6623" cy="13985"/>
            </a:xfrm>
            <a:custGeom>
              <a:avLst/>
              <a:gdLst/>
              <a:ahLst/>
              <a:cxnLst/>
              <a:rect l="l" t="t" r="r" b="b"/>
              <a:pathLst>
                <a:path w="215" h="454" extrusionOk="0">
                  <a:moveTo>
                    <a:pt x="179" y="1"/>
                  </a:moveTo>
                  <a:cubicBezTo>
                    <a:pt x="155" y="1"/>
                    <a:pt x="131" y="13"/>
                    <a:pt x="119" y="48"/>
                  </a:cubicBezTo>
                  <a:cubicBezTo>
                    <a:pt x="107" y="179"/>
                    <a:pt x="60" y="334"/>
                    <a:pt x="24" y="370"/>
                  </a:cubicBezTo>
                  <a:cubicBezTo>
                    <a:pt x="12" y="382"/>
                    <a:pt x="0" y="417"/>
                    <a:pt x="24" y="429"/>
                  </a:cubicBezTo>
                  <a:cubicBezTo>
                    <a:pt x="36" y="441"/>
                    <a:pt x="48" y="453"/>
                    <a:pt x="60" y="453"/>
                  </a:cubicBezTo>
                  <a:cubicBezTo>
                    <a:pt x="72" y="453"/>
                    <a:pt x="84" y="441"/>
                    <a:pt x="84" y="441"/>
                  </a:cubicBezTo>
                  <a:cubicBezTo>
                    <a:pt x="167" y="370"/>
                    <a:pt x="203" y="132"/>
                    <a:pt x="215" y="60"/>
                  </a:cubicBezTo>
                  <a:cubicBezTo>
                    <a:pt x="215" y="36"/>
                    <a:pt x="203" y="13"/>
                    <a:pt x="17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14"/>
            <p:cNvSpPr/>
            <p:nvPr/>
          </p:nvSpPr>
          <p:spPr>
            <a:xfrm>
              <a:off x="2159975" y="2344181"/>
              <a:ext cx="6654" cy="13985"/>
            </a:xfrm>
            <a:custGeom>
              <a:avLst/>
              <a:gdLst/>
              <a:ahLst/>
              <a:cxnLst/>
              <a:rect l="l" t="t" r="r" b="b"/>
              <a:pathLst>
                <a:path w="216" h="454" extrusionOk="0">
                  <a:moveTo>
                    <a:pt x="179" y="1"/>
                  </a:moveTo>
                  <a:cubicBezTo>
                    <a:pt x="156" y="1"/>
                    <a:pt x="132" y="25"/>
                    <a:pt x="120" y="48"/>
                  </a:cubicBezTo>
                  <a:cubicBezTo>
                    <a:pt x="108" y="179"/>
                    <a:pt x="60" y="334"/>
                    <a:pt x="25" y="370"/>
                  </a:cubicBezTo>
                  <a:cubicBezTo>
                    <a:pt x="13" y="382"/>
                    <a:pt x="1" y="417"/>
                    <a:pt x="25" y="429"/>
                  </a:cubicBezTo>
                  <a:cubicBezTo>
                    <a:pt x="36" y="441"/>
                    <a:pt x="48" y="453"/>
                    <a:pt x="60" y="453"/>
                  </a:cubicBezTo>
                  <a:cubicBezTo>
                    <a:pt x="72" y="453"/>
                    <a:pt x="72" y="441"/>
                    <a:pt x="84" y="441"/>
                  </a:cubicBezTo>
                  <a:cubicBezTo>
                    <a:pt x="167" y="370"/>
                    <a:pt x="203" y="132"/>
                    <a:pt x="215" y="60"/>
                  </a:cubicBezTo>
                  <a:cubicBezTo>
                    <a:pt x="215" y="36"/>
                    <a:pt x="203" y="13"/>
                    <a:pt x="17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14"/>
            <p:cNvSpPr/>
            <p:nvPr/>
          </p:nvSpPr>
          <p:spPr>
            <a:xfrm>
              <a:off x="2146791" y="2357304"/>
              <a:ext cx="6623" cy="13677"/>
            </a:xfrm>
            <a:custGeom>
              <a:avLst/>
              <a:gdLst/>
              <a:ahLst/>
              <a:cxnLst/>
              <a:rect l="l" t="t" r="r" b="b"/>
              <a:pathLst>
                <a:path w="215" h="444" extrusionOk="0">
                  <a:moveTo>
                    <a:pt x="154" y="0"/>
                  </a:moveTo>
                  <a:cubicBezTo>
                    <a:pt x="135" y="0"/>
                    <a:pt x="119" y="20"/>
                    <a:pt x="119" y="39"/>
                  </a:cubicBezTo>
                  <a:cubicBezTo>
                    <a:pt x="95" y="170"/>
                    <a:pt x="60" y="337"/>
                    <a:pt x="24" y="361"/>
                  </a:cubicBezTo>
                  <a:cubicBezTo>
                    <a:pt x="0" y="372"/>
                    <a:pt x="0" y="408"/>
                    <a:pt x="12" y="432"/>
                  </a:cubicBezTo>
                  <a:cubicBezTo>
                    <a:pt x="24" y="444"/>
                    <a:pt x="36" y="444"/>
                    <a:pt x="48" y="444"/>
                  </a:cubicBezTo>
                  <a:cubicBezTo>
                    <a:pt x="60" y="444"/>
                    <a:pt x="72" y="444"/>
                    <a:pt x="83" y="432"/>
                  </a:cubicBezTo>
                  <a:cubicBezTo>
                    <a:pt x="155" y="372"/>
                    <a:pt x="203" y="122"/>
                    <a:pt x="203" y="51"/>
                  </a:cubicBezTo>
                  <a:cubicBezTo>
                    <a:pt x="214" y="27"/>
                    <a:pt x="191" y="3"/>
                    <a:pt x="167" y="3"/>
                  </a:cubicBezTo>
                  <a:cubicBezTo>
                    <a:pt x="162" y="1"/>
                    <a:pt x="158" y="0"/>
                    <a:pt x="1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14"/>
            <p:cNvSpPr/>
            <p:nvPr/>
          </p:nvSpPr>
          <p:spPr>
            <a:xfrm>
              <a:off x="2152274" y="2368024"/>
              <a:ext cx="6654" cy="13616"/>
            </a:xfrm>
            <a:custGeom>
              <a:avLst/>
              <a:gdLst/>
              <a:ahLst/>
              <a:cxnLst/>
              <a:rect l="l" t="t" r="r" b="b"/>
              <a:pathLst>
                <a:path w="216" h="442" extrusionOk="0">
                  <a:moveTo>
                    <a:pt x="179" y="1"/>
                  </a:moveTo>
                  <a:cubicBezTo>
                    <a:pt x="144" y="1"/>
                    <a:pt x="120" y="13"/>
                    <a:pt x="120" y="36"/>
                  </a:cubicBezTo>
                  <a:cubicBezTo>
                    <a:pt x="108" y="179"/>
                    <a:pt x="60" y="334"/>
                    <a:pt x="25" y="358"/>
                  </a:cubicBezTo>
                  <a:cubicBezTo>
                    <a:pt x="13" y="382"/>
                    <a:pt x="1" y="405"/>
                    <a:pt x="25" y="429"/>
                  </a:cubicBezTo>
                  <a:cubicBezTo>
                    <a:pt x="25" y="441"/>
                    <a:pt x="36" y="441"/>
                    <a:pt x="60" y="441"/>
                  </a:cubicBezTo>
                  <a:cubicBezTo>
                    <a:pt x="60" y="441"/>
                    <a:pt x="72" y="441"/>
                    <a:pt x="84" y="429"/>
                  </a:cubicBezTo>
                  <a:cubicBezTo>
                    <a:pt x="167" y="370"/>
                    <a:pt x="203" y="132"/>
                    <a:pt x="215" y="60"/>
                  </a:cubicBezTo>
                  <a:cubicBezTo>
                    <a:pt x="215" y="24"/>
                    <a:pt x="203" y="1"/>
                    <a:pt x="17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14"/>
            <p:cNvSpPr/>
            <p:nvPr/>
          </p:nvSpPr>
          <p:spPr>
            <a:xfrm>
              <a:off x="1870963" y="2075561"/>
              <a:ext cx="238800" cy="152023"/>
            </a:xfrm>
            <a:custGeom>
              <a:avLst/>
              <a:gdLst/>
              <a:ahLst/>
              <a:cxnLst/>
              <a:rect l="l" t="t" r="r" b="b"/>
              <a:pathLst>
                <a:path w="7752" h="4935" extrusionOk="0">
                  <a:moveTo>
                    <a:pt x="6425" y="0"/>
                  </a:moveTo>
                  <a:cubicBezTo>
                    <a:pt x="6406" y="0"/>
                    <a:pt x="6388" y="2"/>
                    <a:pt x="6370" y="5"/>
                  </a:cubicBezTo>
                  <a:cubicBezTo>
                    <a:pt x="6347" y="5"/>
                    <a:pt x="6323" y="17"/>
                    <a:pt x="6323" y="53"/>
                  </a:cubicBezTo>
                  <a:cubicBezTo>
                    <a:pt x="6323" y="77"/>
                    <a:pt x="6347" y="89"/>
                    <a:pt x="6370" y="89"/>
                  </a:cubicBezTo>
                  <a:cubicBezTo>
                    <a:pt x="6430" y="89"/>
                    <a:pt x="6490" y="89"/>
                    <a:pt x="6549" y="101"/>
                  </a:cubicBezTo>
                  <a:cubicBezTo>
                    <a:pt x="6573" y="101"/>
                    <a:pt x="6597" y="89"/>
                    <a:pt x="6597" y="65"/>
                  </a:cubicBezTo>
                  <a:cubicBezTo>
                    <a:pt x="6597" y="41"/>
                    <a:pt x="6585" y="17"/>
                    <a:pt x="6561" y="17"/>
                  </a:cubicBezTo>
                  <a:cubicBezTo>
                    <a:pt x="6519" y="9"/>
                    <a:pt x="6471" y="0"/>
                    <a:pt x="6425" y="0"/>
                  </a:cubicBezTo>
                  <a:close/>
                  <a:moveTo>
                    <a:pt x="6199" y="25"/>
                  </a:moveTo>
                  <a:cubicBezTo>
                    <a:pt x="6193" y="25"/>
                    <a:pt x="6186" y="26"/>
                    <a:pt x="6180" y="29"/>
                  </a:cubicBezTo>
                  <a:cubicBezTo>
                    <a:pt x="6120" y="41"/>
                    <a:pt x="6049" y="53"/>
                    <a:pt x="5989" y="77"/>
                  </a:cubicBezTo>
                  <a:cubicBezTo>
                    <a:pt x="5966" y="89"/>
                    <a:pt x="5954" y="113"/>
                    <a:pt x="5966" y="148"/>
                  </a:cubicBezTo>
                  <a:cubicBezTo>
                    <a:pt x="5978" y="160"/>
                    <a:pt x="5989" y="172"/>
                    <a:pt x="6013" y="172"/>
                  </a:cubicBezTo>
                  <a:lnTo>
                    <a:pt x="6025" y="172"/>
                  </a:lnTo>
                  <a:cubicBezTo>
                    <a:pt x="6085" y="148"/>
                    <a:pt x="6144" y="124"/>
                    <a:pt x="6192" y="113"/>
                  </a:cubicBezTo>
                  <a:cubicBezTo>
                    <a:pt x="6216" y="113"/>
                    <a:pt x="6240" y="89"/>
                    <a:pt x="6228" y="53"/>
                  </a:cubicBezTo>
                  <a:cubicBezTo>
                    <a:pt x="6228" y="36"/>
                    <a:pt x="6215" y="25"/>
                    <a:pt x="6199" y="25"/>
                  </a:cubicBezTo>
                  <a:close/>
                  <a:moveTo>
                    <a:pt x="6740" y="53"/>
                  </a:moveTo>
                  <a:cubicBezTo>
                    <a:pt x="6716" y="53"/>
                    <a:pt x="6692" y="65"/>
                    <a:pt x="6692" y="89"/>
                  </a:cubicBezTo>
                  <a:cubicBezTo>
                    <a:pt x="6680" y="113"/>
                    <a:pt x="6692" y="136"/>
                    <a:pt x="6716" y="148"/>
                  </a:cubicBezTo>
                  <a:cubicBezTo>
                    <a:pt x="6775" y="160"/>
                    <a:pt x="6823" y="184"/>
                    <a:pt x="6882" y="208"/>
                  </a:cubicBezTo>
                  <a:cubicBezTo>
                    <a:pt x="6882" y="220"/>
                    <a:pt x="6894" y="220"/>
                    <a:pt x="6906" y="220"/>
                  </a:cubicBezTo>
                  <a:cubicBezTo>
                    <a:pt x="6918" y="220"/>
                    <a:pt x="6930" y="208"/>
                    <a:pt x="6942" y="196"/>
                  </a:cubicBezTo>
                  <a:cubicBezTo>
                    <a:pt x="6954" y="172"/>
                    <a:pt x="6942" y="136"/>
                    <a:pt x="6918" y="124"/>
                  </a:cubicBezTo>
                  <a:cubicBezTo>
                    <a:pt x="6859" y="101"/>
                    <a:pt x="6799" y="77"/>
                    <a:pt x="6740" y="53"/>
                  </a:cubicBezTo>
                  <a:close/>
                  <a:moveTo>
                    <a:pt x="5852" y="164"/>
                  </a:moveTo>
                  <a:cubicBezTo>
                    <a:pt x="5843" y="164"/>
                    <a:pt x="5833" y="167"/>
                    <a:pt x="5823" y="172"/>
                  </a:cubicBezTo>
                  <a:cubicBezTo>
                    <a:pt x="5775" y="196"/>
                    <a:pt x="5716" y="232"/>
                    <a:pt x="5668" y="279"/>
                  </a:cubicBezTo>
                  <a:cubicBezTo>
                    <a:pt x="5644" y="291"/>
                    <a:pt x="5644" y="315"/>
                    <a:pt x="5656" y="339"/>
                  </a:cubicBezTo>
                  <a:cubicBezTo>
                    <a:pt x="5668" y="351"/>
                    <a:pt x="5680" y="363"/>
                    <a:pt x="5692" y="363"/>
                  </a:cubicBezTo>
                  <a:cubicBezTo>
                    <a:pt x="5704" y="363"/>
                    <a:pt x="5716" y="351"/>
                    <a:pt x="5716" y="351"/>
                  </a:cubicBezTo>
                  <a:cubicBezTo>
                    <a:pt x="5775" y="315"/>
                    <a:pt x="5823" y="279"/>
                    <a:pt x="5870" y="244"/>
                  </a:cubicBezTo>
                  <a:cubicBezTo>
                    <a:pt x="5894" y="232"/>
                    <a:pt x="5894" y="208"/>
                    <a:pt x="5882" y="184"/>
                  </a:cubicBezTo>
                  <a:cubicBezTo>
                    <a:pt x="5875" y="170"/>
                    <a:pt x="5864" y="164"/>
                    <a:pt x="5852" y="164"/>
                  </a:cubicBezTo>
                  <a:close/>
                  <a:moveTo>
                    <a:pt x="7066" y="215"/>
                  </a:moveTo>
                  <a:cubicBezTo>
                    <a:pt x="7049" y="215"/>
                    <a:pt x="7034" y="226"/>
                    <a:pt x="7025" y="244"/>
                  </a:cubicBezTo>
                  <a:cubicBezTo>
                    <a:pt x="7013" y="255"/>
                    <a:pt x="7013" y="291"/>
                    <a:pt x="7037" y="303"/>
                  </a:cubicBezTo>
                  <a:cubicBezTo>
                    <a:pt x="7085" y="339"/>
                    <a:pt x="7132" y="374"/>
                    <a:pt x="7180" y="410"/>
                  </a:cubicBezTo>
                  <a:cubicBezTo>
                    <a:pt x="7192" y="422"/>
                    <a:pt x="7204" y="422"/>
                    <a:pt x="7204" y="422"/>
                  </a:cubicBezTo>
                  <a:cubicBezTo>
                    <a:pt x="7228" y="422"/>
                    <a:pt x="7240" y="410"/>
                    <a:pt x="7240" y="398"/>
                  </a:cubicBezTo>
                  <a:cubicBezTo>
                    <a:pt x="7263" y="386"/>
                    <a:pt x="7252" y="351"/>
                    <a:pt x="7240" y="339"/>
                  </a:cubicBezTo>
                  <a:cubicBezTo>
                    <a:pt x="7192" y="291"/>
                    <a:pt x="7132" y="255"/>
                    <a:pt x="7085" y="220"/>
                  </a:cubicBezTo>
                  <a:cubicBezTo>
                    <a:pt x="7078" y="217"/>
                    <a:pt x="7072" y="215"/>
                    <a:pt x="7066" y="215"/>
                  </a:cubicBezTo>
                  <a:close/>
                  <a:moveTo>
                    <a:pt x="5555" y="389"/>
                  </a:moveTo>
                  <a:cubicBezTo>
                    <a:pt x="5543" y="389"/>
                    <a:pt x="5531" y="392"/>
                    <a:pt x="5525" y="398"/>
                  </a:cubicBezTo>
                  <a:cubicBezTo>
                    <a:pt x="5501" y="410"/>
                    <a:pt x="5489" y="434"/>
                    <a:pt x="5478" y="446"/>
                  </a:cubicBezTo>
                  <a:cubicBezTo>
                    <a:pt x="5442" y="470"/>
                    <a:pt x="5418" y="505"/>
                    <a:pt x="5394" y="529"/>
                  </a:cubicBezTo>
                  <a:cubicBezTo>
                    <a:pt x="5370" y="553"/>
                    <a:pt x="5370" y="577"/>
                    <a:pt x="5394" y="601"/>
                  </a:cubicBezTo>
                  <a:cubicBezTo>
                    <a:pt x="5406" y="601"/>
                    <a:pt x="5418" y="613"/>
                    <a:pt x="5430" y="613"/>
                  </a:cubicBezTo>
                  <a:cubicBezTo>
                    <a:pt x="5442" y="613"/>
                    <a:pt x="5454" y="601"/>
                    <a:pt x="5454" y="601"/>
                  </a:cubicBezTo>
                  <a:cubicBezTo>
                    <a:pt x="5489" y="565"/>
                    <a:pt x="5513" y="541"/>
                    <a:pt x="5537" y="517"/>
                  </a:cubicBezTo>
                  <a:cubicBezTo>
                    <a:pt x="5561" y="494"/>
                    <a:pt x="5573" y="482"/>
                    <a:pt x="5585" y="470"/>
                  </a:cubicBezTo>
                  <a:cubicBezTo>
                    <a:pt x="5608" y="446"/>
                    <a:pt x="5608" y="422"/>
                    <a:pt x="5585" y="398"/>
                  </a:cubicBezTo>
                  <a:cubicBezTo>
                    <a:pt x="5579" y="392"/>
                    <a:pt x="5567" y="389"/>
                    <a:pt x="5555" y="389"/>
                  </a:cubicBezTo>
                  <a:close/>
                  <a:moveTo>
                    <a:pt x="7347" y="452"/>
                  </a:moveTo>
                  <a:cubicBezTo>
                    <a:pt x="7335" y="452"/>
                    <a:pt x="7323" y="458"/>
                    <a:pt x="7311" y="470"/>
                  </a:cubicBezTo>
                  <a:cubicBezTo>
                    <a:pt x="7299" y="482"/>
                    <a:pt x="7299" y="517"/>
                    <a:pt x="7311" y="529"/>
                  </a:cubicBezTo>
                  <a:cubicBezTo>
                    <a:pt x="7359" y="577"/>
                    <a:pt x="7394" y="613"/>
                    <a:pt x="7442" y="660"/>
                  </a:cubicBezTo>
                  <a:cubicBezTo>
                    <a:pt x="7454" y="672"/>
                    <a:pt x="7466" y="672"/>
                    <a:pt x="7478" y="672"/>
                  </a:cubicBezTo>
                  <a:lnTo>
                    <a:pt x="7502" y="672"/>
                  </a:lnTo>
                  <a:cubicBezTo>
                    <a:pt x="7525" y="648"/>
                    <a:pt x="7525" y="625"/>
                    <a:pt x="7513" y="601"/>
                  </a:cubicBezTo>
                  <a:cubicBezTo>
                    <a:pt x="7466" y="553"/>
                    <a:pt x="7418" y="505"/>
                    <a:pt x="7383" y="470"/>
                  </a:cubicBezTo>
                  <a:cubicBezTo>
                    <a:pt x="7371" y="458"/>
                    <a:pt x="7359" y="452"/>
                    <a:pt x="7347" y="452"/>
                  </a:cubicBezTo>
                  <a:close/>
                  <a:moveTo>
                    <a:pt x="5304" y="658"/>
                  </a:moveTo>
                  <a:cubicBezTo>
                    <a:pt x="5291" y="658"/>
                    <a:pt x="5277" y="665"/>
                    <a:pt x="5263" y="672"/>
                  </a:cubicBezTo>
                  <a:cubicBezTo>
                    <a:pt x="5227" y="732"/>
                    <a:pt x="5192" y="779"/>
                    <a:pt x="5168" y="839"/>
                  </a:cubicBezTo>
                  <a:cubicBezTo>
                    <a:pt x="5156" y="863"/>
                    <a:pt x="5156" y="886"/>
                    <a:pt x="5180" y="898"/>
                  </a:cubicBezTo>
                  <a:cubicBezTo>
                    <a:pt x="5192" y="898"/>
                    <a:pt x="5204" y="910"/>
                    <a:pt x="5204" y="910"/>
                  </a:cubicBezTo>
                  <a:cubicBezTo>
                    <a:pt x="5216" y="910"/>
                    <a:pt x="5239" y="898"/>
                    <a:pt x="5239" y="886"/>
                  </a:cubicBezTo>
                  <a:cubicBezTo>
                    <a:pt x="5275" y="839"/>
                    <a:pt x="5311" y="779"/>
                    <a:pt x="5347" y="732"/>
                  </a:cubicBezTo>
                  <a:cubicBezTo>
                    <a:pt x="5358" y="708"/>
                    <a:pt x="5358" y="684"/>
                    <a:pt x="5335" y="672"/>
                  </a:cubicBezTo>
                  <a:cubicBezTo>
                    <a:pt x="5325" y="662"/>
                    <a:pt x="5315" y="658"/>
                    <a:pt x="5304" y="658"/>
                  </a:cubicBezTo>
                  <a:close/>
                  <a:moveTo>
                    <a:pt x="7591" y="724"/>
                  </a:moveTo>
                  <a:cubicBezTo>
                    <a:pt x="7581" y="724"/>
                    <a:pt x="7571" y="727"/>
                    <a:pt x="7561" y="732"/>
                  </a:cubicBezTo>
                  <a:cubicBezTo>
                    <a:pt x="7549" y="755"/>
                    <a:pt x="7537" y="779"/>
                    <a:pt x="7561" y="803"/>
                  </a:cubicBezTo>
                  <a:cubicBezTo>
                    <a:pt x="7621" y="886"/>
                    <a:pt x="7656" y="946"/>
                    <a:pt x="7656" y="946"/>
                  </a:cubicBezTo>
                  <a:cubicBezTo>
                    <a:pt x="7668" y="958"/>
                    <a:pt x="7680" y="970"/>
                    <a:pt x="7704" y="970"/>
                  </a:cubicBezTo>
                  <a:lnTo>
                    <a:pt x="7728" y="970"/>
                  </a:lnTo>
                  <a:cubicBezTo>
                    <a:pt x="7740" y="946"/>
                    <a:pt x="7752" y="922"/>
                    <a:pt x="7740" y="898"/>
                  </a:cubicBezTo>
                  <a:cubicBezTo>
                    <a:pt x="7740" y="898"/>
                    <a:pt x="7704" y="839"/>
                    <a:pt x="7633" y="744"/>
                  </a:cubicBezTo>
                  <a:cubicBezTo>
                    <a:pt x="7619" y="730"/>
                    <a:pt x="7605" y="724"/>
                    <a:pt x="7591" y="724"/>
                  </a:cubicBezTo>
                  <a:close/>
                  <a:moveTo>
                    <a:pt x="4489" y="1089"/>
                  </a:moveTo>
                  <a:cubicBezTo>
                    <a:pt x="4465" y="1089"/>
                    <a:pt x="4442" y="1113"/>
                    <a:pt x="4442" y="1136"/>
                  </a:cubicBezTo>
                  <a:cubicBezTo>
                    <a:pt x="4442" y="1160"/>
                    <a:pt x="4465" y="1184"/>
                    <a:pt x="4489" y="1184"/>
                  </a:cubicBezTo>
                  <a:cubicBezTo>
                    <a:pt x="4549" y="1184"/>
                    <a:pt x="4608" y="1184"/>
                    <a:pt x="4668" y="1196"/>
                  </a:cubicBezTo>
                  <a:lnTo>
                    <a:pt x="4680" y="1196"/>
                  </a:lnTo>
                  <a:cubicBezTo>
                    <a:pt x="4704" y="1196"/>
                    <a:pt x="4716" y="1172"/>
                    <a:pt x="4727" y="1160"/>
                  </a:cubicBezTo>
                  <a:cubicBezTo>
                    <a:pt x="4727" y="1125"/>
                    <a:pt x="4704" y="1101"/>
                    <a:pt x="4680" y="1101"/>
                  </a:cubicBezTo>
                  <a:cubicBezTo>
                    <a:pt x="4620" y="1101"/>
                    <a:pt x="4561" y="1089"/>
                    <a:pt x="4489" y="1089"/>
                  </a:cubicBezTo>
                  <a:close/>
                  <a:moveTo>
                    <a:pt x="4316" y="1098"/>
                  </a:moveTo>
                  <a:cubicBezTo>
                    <a:pt x="4311" y="1098"/>
                    <a:pt x="4305" y="1099"/>
                    <a:pt x="4299" y="1101"/>
                  </a:cubicBezTo>
                  <a:cubicBezTo>
                    <a:pt x="4239" y="1101"/>
                    <a:pt x="4180" y="1113"/>
                    <a:pt x="4120" y="1125"/>
                  </a:cubicBezTo>
                  <a:cubicBezTo>
                    <a:pt x="4096" y="1125"/>
                    <a:pt x="4073" y="1148"/>
                    <a:pt x="4084" y="1184"/>
                  </a:cubicBezTo>
                  <a:cubicBezTo>
                    <a:pt x="4084" y="1196"/>
                    <a:pt x="4108" y="1220"/>
                    <a:pt x="4120" y="1220"/>
                  </a:cubicBezTo>
                  <a:lnTo>
                    <a:pt x="4132" y="1220"/>
                  </a:lnTo>
                  <a:cubicBezTo>
                    <a:pt x="4192" y="1208"/>
                    <a:pt x="4251" y="1196"/>
                    <a:pt x="4311" y="1184"/>
                  </a:cubicBezTo>
                  <a:cubicBezTo>
                    <a:pt x="4335" y="1184"/>
                    <a:pt x="4358" y="1160"/>
                    <a:pt x="4358" y="1136"/>
                  </a:cubicBezTo>
                  <a:cubicBezTo>
                    <a:pt x="4349" y="1117"/>
                    <a:pt x="4339" y="1098"/>
                    <a:pt x="4316" y="1098"/>
                  </a:cubicBezTo>
                  <a:close/>
                  <a:moveTo>
                    <a:pt x="5123" y="977"/>
                  </a:moveTo>
                  <a:cubicBezTo>
                    <a:pt x="5104" y="977"/>
                    <a:pt x="5085" y="988"/>
                    <a:pt x="5085" y="1006"/>
                  </a:cubicBezTo>
                  <a:cubicBezTo>
                    <a:pt x="5061" y="1065"/>
                    <a:pt x="5037" y="1125"/>
                    <a:pt x="5037" y="1184"/>
                  </a:cubicBezTo>
                  <a:cubicBezTo>
                    <a:pt x="4977" y="1160"/>
                    <a:pt x="4918" y="1148"/>
                    <a:pt x="4870" y="1136"/>
                  </a:cubicBezTo>
                  <a:cubicBezTo>
                    <a:pt x="4864" y="1134"/>
                    <a:pt x="4858" y="1133"/>
                    <a:pt x="4852" y="1133"/>
                  </a:cubicBezTo>
                  <a:cubicBezTo>
                    <a:pt x="4827" y="1133"/>
                    <a:pt x="4811" y="1153"/>
                    <a:pt x="4811" y="1172"/>
                  </a:cubicBezTo>
                  <a:cubicBezTo>
                    <a:pt x="4799" y="1196"/>
                    <a:pt x="4823" y="1220"/>
                    <a:pt x="4846" y="1220"/>
                  </a:cubicBezTo>
                  <a:cubicBezTo>
                    <a:pt x="4906" y="1232"/>
                    <a:pt x="4966" y="1256"/>
                    <a:pt x="5013" y="1267"/>
                  </a:cubicBezTo>
                  <a:cubicBezTo>
                    <a:pt x="5025" y="1279"/>
                    <a:pt x="5025" y="1279"/>
                    <a:pt x="5037" y="1279"/>
                  </a:cubicBezTo>
                  <a:cubicBezTo>
                    <a:pt x="5049" y="1279"/>
                    <a:pt x="5073" y="1267"/>
                    <a:pt x="5073" y="1244"/>
                  </a:cubicBezTo>
                  <a:cubicBezTo>
                    <a:pt x="5097" y="1244"/>
                    <a:pt x="5120" y="1232"/>
                    <a:pt x="5120" y="1208"/>
                  </a:cubicBezTo>
                  <a:cubicBezTo>
                    <a:pt x="5132" y="1148"/>
                    <a:pt x="5144" y="1101"/>
                    <a:pt x="5168" y="1041"/>
                  </a:cubicBezTo>
                  <a:cubicBezTo>
                    <a:pt x="5180" y="1017"/>
                    <a:pt x="5168" y="994"/>
                    <a:pt x="5144" y="982"/>
                  </a:cubicBezTo>
                  <a:cubicBezTo>
                    <a:pt x="5138" y="979"/>
                    <a:pt x="5131" y="977"/>
                    <a:pt x="5123" y="977"/>
                  </a:cubicBezTo>
                  <a:close/>
                  <a:moveTo>
                    <a:pt x="3930" y="1172"/>
                  </a:moveTo>
                  <a:cubicBezTo>
                    <a:pt x="3870" y="1196"/>
                    <a:pt x="3811" y="1220"/>
                    <a:pt x="3763" y="1256"/>
                  </a:cubicBezTo>
                  <a:cubicBezTo>
                    <a:pt x="3739" y="1267"/>
                    <a:pt x="3727" y="1291"/>
                    <a:pt x="3739" y="1315"/>
                  </a:cubicBezTo>
                  <a:cubicBezTo>
                    <a:pt x="3739" y="1327"/>
                    <a:pt x="3763" y="1339"/>
                    <a:pt x="3775" y="1339"/>
                  </a:cubicBezTo>
                  <a:lnTo>
                    <a:pt x="3799" y="1339"/>
                  </a:lnTo>
                  <a:cubicBezTo>
                    <a:pt x="3858" y="1303"/>
                    <a:pt x="3906" y="1279"/>
                    <a:pt x="3965" y="1267"/>
                  </a:cubicBezTo>
                  <a:cubicBezTo>
                    <a:pt x="3989" y="1256"/>
                    <a:pt x="4001" y="1232"/>
                    <a:pt x="3989" y="1208"/>
                  </a:cubicBezTo>
                  <a:cubicBezTo>
                    <a:pt x="3989" y="1184"/>
                    <a:pt x="3954" y="1172"/>
                    <a:pt x="3930" y="1172"/>
                  </a:cubicBezTo>
                  <a:close/>
                  <a:moveTo>
                    <a:pt x="5209" y="1251"/>
                  </a:moveTo>
                  <a:cubicBezTo>
                    <a:pt x="5192" y="1251"/>
                    <a:pt x="5177" y="1262"/>
                    <a:pt x="5168" y="1279"/>
                  </a:cubicBezTo>
                  <a:cubicBezTo>
                    <a:pt x="5156" y="1303"/>
                    <a:pt x="5168" y="1327"/>
                    <a:pt x="5192" y="1339"/>
                  </a:cubicBezTo>
                  <a:cubicBezTo>
                    <a:pt x="5239" y="1363"/>
                    <a:pt x="5299" y="1387"/>
                    <a:pt x="5347" y="1422"/>
                  </a:cubicBezTo>
                  <a:lnTo>
                    <a:pt x="5370" y="1422"/>
                  </a:lnTo>
                  <a:cubicBezTo>
                    <a:pt x="5394" y="1422"/>
                    <a:pt x="5406" y="1422"/>
                    <a:pt x="5418" y="1398"/>
                  </a:cubicBezTo>
                  <a:cubicBezTo>
                    <a:pt x="5430" y="1375"/>
                    <a:pt x="5418" y="1351"/>
                    <a:pt x="5394" y="1339"/>
                  </a:cubicBezTo>
                  <a:cubicBezTo>
                    <a:pt x="5347" y="1303"/>
                    <a:pt x="5287" y="1279"/>
                    <a:pt x="5227" y="1256"/>
                  </a:cubicBezTo>
                  <a:cubicBezTo>
                    <a:pt x="5221" y="1252"/>
                    <a:pt x="5215" y="1251"/>
                    <a:pt x="5209" y="1251"/>
                  </a:cubicBezTo>
                  <a:close/>
                  <a:moveTo>
                    <a:pt x="3625" y="1343"/>
                  </a:moveTo>
                  <a:cubicBezTo>
                    <a:pt x="3616" y="1343"/>
                    <a:pt x="3606" y="1346"/>
                    <a:pt x="3596" y="1351"/>
                  </a:cubicBezTo>
                  <a:cubicBezTo>
                    <a:pt x="3549" y="1387"/>
                    <a:pt x="3489" y="1422"/>
                    <a:pt x="3442" y="1470"/>
                  </a:cubicBezTo>
                  <a:cubicBezTo>
                    <a:pt x="3430" y="1482"/>
                    <a:pt x="3430" y="1506"/>
                    <a:pt x="3442" y="1529"/>
                  </a:cubicBezTo>
                  <a:cubicBezTo>
                    <a:pt x="3453" y="1541"/>
                    <a:pt x="3465" y="1541"/>
                    <a:pt x="3477" y="1541"/>
                  </a:cubicBezTo>
                  <a:cubicBezTo>
                    <a:pt x="3489" y="1541"/>
                    <a:pt x="3501" y="1541"/>
                    <a:pt x="3501" y="1529"/>
                  </a:cubicBezTo>
                  <a:cubicBezTo>
                    <a:pt x="3549" y="1494"/>
                    <a:pt x="3596" y="1458"/>
                    <a:pt x="3644" y="1422"/>
                  </a:cubicBezTo>
                  <a:cubicBezTo>
                    <a:pt x="3668" y="1410"/>
                    <a:pt x="3680" y="1387"/>
                    <a:pt x="3656" y="1363"/>
                  </a:cubicBezTo>
                  <a:cubicBezTo>
                    <a:pt x="3649" y="1349"/>
                    <a:pt x="3638" y="1343"/>
                    <a:pt x="3625" y="1343"/>
                  </a:cubicBezTo>
                  <a:close/>
                  <a:moveTo>
                    <a:pt x="5061" y="1339"/>
                  </a:moveTo>
                  <a:cubicBezTo>
                    <a:pt x="5037" y="1339"/>
                    <a:pt x="5025" y="1363"/>
                    <a:pt x="5025" y="1387"/>
                  </a:cubicBezTo>
                  <a:cubicBezTo>
                    <a:pt x="5037" y="1458"/>
                    <a:pt x="5049" y="1517"/>
                    <a:pt x="5073" y="1577"/>
                  </a:cubicBezTo>
                  <a:cubicBezTo>
                    <a:pt x="5073" y="1601"/>
                    <a:pt x="5097" y="1613"/>
                    <a:pt x="5108" y="1613"/>
                  </a:cubicBezTo>
                  <a:cubicBezTo>
                    <a:pt x="5120" y="1613"/>
                    <a:pt x="5120" y="1613"/>
                    <a:pt x="5132" y="1601"/>
                  </a:cubicBezTo>
                  <a:cubicBezTo>
                    <a:pt x="5156" y="1601"/>
                    <a:pt x="5168" y="1577"/>
                    <a:pt x="5156" y="1553"/>
                  </a:cubicBezTo>
                  <a:cubicBezTo>
                    <a:pt x="5132" y="1494"/>
                    <a:pt x="5120" y="1434"/>
                    <a:pt x="5120" y="1387"/>
                  </a:cubicBezTo>
                  <a:cubicBezTo>
                    <a:pt x="5108" y="1351"/>
                    <a:pt x="5097" y="1339"/>
                    <a:pt x="5061" y="1339"/>
                  </a:cubicBezTo>
                  <a:close/>
                  <a:moveTo>
                    <a:pt x="5527" y="1432"/>
                  </a:moveTo>
                  <a:cubicBezTo>
                    <a:pt x="5511" y="1432"/>
                    <a:pt x="5496" y="1439"/>
                    <a:pt x="5489" y="1446"/>
                  </a:cubicBezTo>
                  <a:cubicBezTo>
                    <a:pt x="5478" y="1470"/>
                    <a:pt x="5478" y="1506"/>
                    <a:pt x="5501" y="1517"/>
                  </a:cubicBezTo>
                  <a:cubicBezTo>
                    <a:pt x="5549" y="1553"/>
                    <a:pt x="5597" y="1589"/>
                    <a:pt x="5632" y="1637"/>
                  </a:cubicBezTo>
                  <a:cubicBezTo>
                    <a:pt x="5644" y="1637"/>
                    <a:pt x="5656" y="1648"/>
                    <a:pt x="5668" y="1648"/>
                  </a:cubicBezTo>
                  <a:cubicBezTo>
                    <a:pt x="5680" y="1648"/>
                    <a:pt x="5692" y="1637"/>
                    <a:pt x="5704" y="1637"/>
                  </a:cubicBezTo>
                  <a:cubicBezTo>
                    <a:pt x="5716" y="1613"/>
                    <a:pt x="5716" y="1589"/>
                    <a:pt x="5704" y="1565"/>
                  </a:cubicBezTo>
                  <a:cubicBezTo>
                    <a:pt x="5656" y="1529"/>
                    <a:pt x="5608" y="1482"/>
                    <a:pt x="5561" y="1446"/>
                  </a:cubicBezTo>
                  <a:cubicBezTo>
                    <a:pt x="5551" y="1436"/>
                    <a:pt x="5539" y="1432"/>
                    <a:pt x="5527" y="1432"/>
                  </a:cubicBezTo>
                  <a:close/>
                  <a:moveTo>
                    <a:pt x="3340" y="1583"/>
                  </a:moveTo>
                  <a:cubicBezTo>
                    <a:pt x="3328" y="1583"/>
                    <a:pt x="3317" y="1589"/>
                    <a:pt x="3311" y="1601"/>
                  </a:cubicBezTo>
                  <a:cubicBezTo>
                    <a:pt x="3263" y="1648"/>
                    <a:pt x="3227" y="1696"/>
                    <a:pt x="3192" y="1744"/>
                  </a:cubicBezTo>
                  <a:cubicBezTo>
                    <a:pt x="3180" y="1768"/>
                    <a:pt x="3180" y="1791"/>
                    <a:pt x="3203" y="1815"/>
                  </a:cubicBezTo>
                  <a:lnTo>
                    <a:pt x="3227" y="1815"/>
                  </a:lnTo>
                  <a:cubicBezTo>
                    <a:pt x="3239" y="1815"/>
                    <a:pt x="3251" y="1815"/>
                    <a:pt x="3263" y="1803"/>
                  </a:cubicBezTo>
                  <a:cubicBezTo>
                    <a:pt x="3299" y="1756"/>
                    <a:pt x="3334" y="1708"/>
                    <a:pt x="3382" y="1660"/>
                  </a:cubicBezTo>
                  <a:cubicBezTo>
                    <a:pt x="3394" y="1637"/>
                    <a:pt x="3394" y="1613"/>
                    <a:pt x="3370" y="1601"/>
                  </a:cubicBezTo>
                  <a:cubicBezTo>
                    <a:pt x="3364" y="1589"/>
                    <a:pt x="3352" y="1583"/>
                    <a:pt x="3340" y="1583"/>
                  </a:cubicBezTo>
                  <a:close/>
                  <a:moveTo>
                    <a:pt x="5204" y="1682"/>
                  </a:moveTo>
                  <a:cubicBezTo>
                    <a:pt x="5194" y="1682"/>
                    <a:pt x="5185" y="1686"/>
                    <a:pt x="5180" y="1696"/>
                  </a:cubicBezTo>
                  <a:cubicBezTo>
                    <a:pt x="5156" y="1708"/>
                    <a:pt x="5144" y="1732"/>
                    <a:pt x="5168" y="1756"/>
                  </a:cubicBezTo>
                  <a:cubicBezTo>
                    <a:pt x="5204" y="1803"/>
                    <a:pt x="5251" y="1851"/>
                    <a:pt x="5299" y="1898"/>
                  </a:cubicBezTo>
                  <a:cubicBezTo>
                    <a:pt x="5311" y="1910"/>
                    <a:pt x="5323" y="1910"/>
                    <a:pt x="5323" y="1910"/>
                  </a:cubicBezTo>
                  <a:cubicBezTo>
                    <a:pt x="5347" y="1910"/>
                    <a:pt x="5358" y="1898"/>
                    <a:pt x="5358" y="1898"/>
                  </a:cubicBezTo>
                  <a:cubicBezTo>
                    <a:pt x="5382" y="1875"/>
                    <a:pt x="5370" y="1839"/>
                    <a:pt x="5358" y="1827"/>
                  </a:cubicBezTo>
                  <a:cubicBezTo>
                    <a:pt x="5311" y="1791"/>
                    <a:pt x="5275" y="1744"/>
                    <a:pt x="5239" y="1696"/>
                  </a:cubicBezTo>
                  <a:cubicBezTo>
                    <a:pt x="5233" y="1689"/>
                    <a:pt x="5218" y="1682"/>
                    <a:pt x="5204" y="1682"/>
                  </a:cubicBezTo>
                  <a:close/>
                  <a:moveTo>
                    <a:pt x="5770" y="1703"/>
                  </a:moveTo>
                  <a:cubicBezTo>
                    <a:pt x="5764" y="1703"/>
                    <a:pt x="5758" y="1705"/>
                    <a:pt x="5751" y="1708"/>
                  </a:cubicBezTo>
                  <a:cubicBezTo>
                    <a:pt x="5728" y="1720"/>
                    <a:pt x="5728" y="1744"/>
                    <a:pt x="5739" y="1768"/>
                  </a:cubicBezTo>
                  <a:cubicBezTo>
                    <a:pt x="5751" y="1791"/>
                    <a:pt x="5751" y="1815"/>
                    <a:pt x="5763" y="1827"/>
                  </a:cubicBezTo>
                  <a:cubicBezTo>
                    <a:pt x="5763" y="1851"/>
                    <a:pt x="5763" y="1863"/>
                    <a:pt x="5763" y="1887"/>
                  </a:cubicBezTo>
                  <a:cubicBezTo>
                    <a:pt x="5763" y="1898"/>
                    <a:pt x="5763" y="1910"/>
                    <a:pt x="5763" y="1910"/>
                  </a:cubicBezTo>
                  <a:cubicBezTo>
                    <a:pt x="5751" y="1934"/>
                    <a:pt x="5775" y="1958"/>
                    <a:pt x="5799" y="1970"/>
                  </a:cubicBezTo>
                  <a:lnTo>
                    <a:pt x="5811" y="1970"/>
                  </a:lnTo>
                  <a:cubicBezTo>
                    <a:pt x="5823" y="1970"/>
                    <a:pt x="5847" y="1958"/>
                    <a:pt x="5847" y="1934"/>
                  </a:cubicBezTo>
                  <a:cubicBezTo>
                    <a:pt x="5859" y="1922"/>
                    <a:pt x="5859" y="1898"/>
                    <a:pt x="5859" y="1887"/>
                  </a:cubicBezTo>
                  <a:cubicBezTo>
                    <a:pt x="5859" y="1863"/>
                    <a:pt x="5859" y="1827"/>
                    <a:pt x="5847" y="1803"/>
                  </a:cubicBezTo>
                  <a:cubicBezTo>
                    <a:pt x="5847" y="1779"/>
                    <a:pt x="5835" y="1756"/>
                    <a:pt x="5823" y="1732"/>
                  </a:cubicBezTo>
                  <a:cubicBezTo>
                    <a:pt x="5805" y="1714"/>
                    <a:pt x="5788" y="1703"/>
                    <a:pt x="5770" y="1703"/>
                  </a:cubicBezTo>
                  <a:close/>
                  <a:moveTo>
                    <a:pt x="5482" y="1918"/>
                  </a:moveTo>
                  <a:cubicBezTo>
                    <a:pt x="5466" y="1918"/>
                    <a:pt x="5451" y="1929"/>
                    <a:pt x="5442" y="1946"/>
                  </a:cubicBezTo>
                  <a:cubicBezTo>
                    <a:pt x="5430" y="1970"/>
                    <a:pt x="5442" y="1994"/>
                    <a:pt x="5466" y="2006"/>
                  </a:cubicBezTo>
                  <a:cubicBezTo>
                    <a:pt x="5525" y="2041"/>
                    <a:pt x="5597" y="2053"/>
                    <a:pt x="5656" y="2053"/>
                  </a:cubicBezTo>
                  <a:cubicBezTo>
                    <a:pt x="5680" y="2053"/>
                    <a:pt x="5704" y="2041"/>
                    <a:pt x="5704" y="2006"/>
                  </a:cubicBezTo>
                  <a:cubicBezTo>
                    <a:pt x="5704" y="1982"/>
                    <a:pt x="5680" y="1970"/>
                    <a:pt x="5656" y="1958"/>
                  </a:cubicBezTo>
                  <a:cubicBezTo>
                    <a:pt x="5608" y="1958"/>
                    <a:pt x="5561" y="1946"/>
                    <a:pt x="5501" y="1922"/>
                  </a:cubicBezTo>
                  <a:cubicBezTo>
                    <a:pt x="5495" y="1919"/>
                    <a:pt x="5489" y="1918"/>
                    <a:pt x="5482" y="1918"/>
                  </a:cubicBezTo>
                  <a:close/>
                  <a:moveTo>
                    <a:pt x="3128" y="1882"/>
                  </a:moveTo>
                  <a:cubicBezTo>
                    <a:pt x="3113" y="1882"/>
                    <a:pt x="3093" y="1890"/>
                    <a:pt x="3084" y="1898"/>
                  </a:cubicBezTo>
                  <a:cubicBezTo>
                    <a:pt x="3061" y="1958"/>
                    <a:pt x="3025" y="2006"/>
                    <a:pt x="3001" y="2065"/>
                  </a:cubicBezTo>
                  <a:cubicBezTo>
                    <a:pt x="2989" y="2089"/>
                    <a:pt x="2989" y="2113"/>
                    <a:pt x="3013" y="2125"/>
                  </a:cubicBezTo>
                  <a:cubicBezTo>
                    <a:pt x="3025" y="2137"/>
                    <a:pt x="3025" y="2137"/>
                    <a:pt x="3037" y="2137"/>
                  </a:cubicBezTo>
                  <a:cubicBezTo>
                    <a:pt x="3049" y="2137"/>
                    <a:pt x="3072" y="2125"/>
                    <a:pt x="3084" y="2113"/>
                  </a:cubicBezTo>
                  <a:cubicBezTo>
                    <a:pt x="3108" y="2053"/>
                    <a:pt x="3132" y="1994"/>
                    <a:pt x="3168" y="1946"/>
                  </a:cubicBezTo>
                  <a:cubicBezTo>
                    <a:pt x="3180" y="1922"/>
                    <a:pt x="3168" y="1898"/>
                    <a:pt x="3144" y="1887"/>
                  </a:cubicBezTo>
                  <a:cubicBezTo>
                    <a:pt x="3140" y="1883"/>
                    <a:pt x="3135" y="1882"/>
                    <a:pt x="3128" y="1882"/>
                  </a:cubicBezTo>
                  <a:close/>
                  <a:moveTo>
                    <a:pt x="2977" y="2208"/>
                  </a:moveTo>
                  <a:cubicBezTo>
                    <a:pt x="2953" y="2208"/>
                    <a:pt x="2930" y="2220"/>
                    <a:pt x="2918" y="2244"/>
                  </a:cubicBezTo>
                  <a:cubicBezTo>
                    <a:pt x="2894" y="2291"/>
                    <a:pt x="2882" y="2339"/>
                    <a:pt x="2858" y="2399"/>
                  </a:cubicBezTo>
                  <a:lnTo>
                    <a:pt x="2858" y="2410"/>
                  </a:lnTo>
                  <a:cubicBezTo>
                    <a:pt x="2846" y="2434"/>
                    <a:pt x="2858" y="2458"/>
                    <a:pt x="2882" y="2470"/>
                  </a:cubicBezTo>
                  <a:lnTo>
                    <a:pt x="2894" y="2470"/>
                  </a:lnTo>
                  <a:cubicBezTo>
                    <a:pt x="2918" y="2470"/>
                    <a:pt x="2930" y="2458"/>
                    <a:pt x="2941" y="2446"/>
                  </a:cubicBezTo>
                  <a:lnTo>
                    <a:pt x="2941" y="2422"/>
                  </a:lnTo>
                  <a:cubicBezTo>
                    <a:pt x="2965" y="2375"/>
                    <a:pt x="2989" y="2327"/>
                    <a:pt x="3001" y="2268"/>
                  </a:cubicBezTo>
                  <a:cubicBezTo>
                    <a:pt x="3013" y="2256"/>
                    <a:pt x="3001" y="2220"/>
                    <a:pt x="2977" y="2208"/>
                  </a:cubicBezTo>
                  <a:close/>
                  <a:moveTo>
                    <a:pt x="2837" y="2561"/>
                  </a:moveTo>
                  <a:cubicBezTo>
                    <a:pt x="2818" y="2561"/>
                    <a:pt x="2799" y="2572"/>
                    <a:pt x="2799" y="2589"/>
                  </a:cubicBezTo>
                  <a:cubicBezTo>
                    <a:pt x="2775" y="2649"/>
                    <a:pt x="2763" y="2708"/>
                    <a:pt x="2739" y="2768"/>
                  </a:cubicBezTo>
                  <a:cubicBezTo>
                    <a:pt x="2739" y="2791"/>
                    <a:pt x="2751" y="2815"/>
                    <a:pt x="2775" y="2827"/>
                  </a:cubicBezTo>
                  <a:lnTo>
                    <a:pt x="2787" y="2827"/>
                  </a:lnTo>
                  <a:cubicBezTo>
                    <a:pt x="2811" y="2827"/>
                    <a:pt x="2834" y="2815"/>
                    <a:pt x="2834" y="2791"/>
                  </a:cubicBezTo>
                  <a:cubicBezTo>
                    <a:pt x="2846" y="2732"/>
                    <a:pt x="2870" y="2684"/>
                    <a:pt x="2882" y="2613"/>
                  </a:cubicBezTo>
                  <a:cubicBezTo>
                    <a:pt x="2894" y="2589"/>
                    <a:pt x="2882" y="2565"/>
                    <a:pt x="2858" y="2565"/>
                  </a:cubicBezTo>
                  <a:cubicBezTo>
                    <a:pt x="2852" y="2562"/>
                    <a:pt x="2845" y="2561"/>
                    <a:pt x="2837" y="2561"/>
                  </a:cubicBezTo>
                  <a:close/>
                  <a:moveTo>
                    <a:pt x="2732" y="2918"/>
                  </a:moveTo>
                  <a:cubicBezTo>
                    <a:pt x="2716" y="2918"/>
                    <a:pt x="2703" y="2929"/>
                    <a:pt x="2703" y="2946"/>
                  </a:cubicBezTo>
                  <a:cubicBezTo>
                    <a:pt x="2691" y="3018"/>
                    <a:pt x="2680" y="3077"/>
                    <a:pt x="2668" y="3137"/>
                  </a:cubicBezTo>
                  <a:cubicBezTo>
                    <a:pt x="2656" y="3161"/>
                    <a:pt x="2680" y="3184"/>
                    <a:pt x="2703" y="3184"/>
                  </a:cubicBezTo>
                  <a:lnTo>
                    <a:pt x="2715" y="3184"/>
                  </a:lnTo>
                  <a:cubicBezTo>
                    <a:pt x="2727" y="3184"/>
                    <a:pt x="2751" y="3172"/>
                    <a:pt x="2751" y="3149"/>
                  </a:cubicBezTo>
                  <a:cubicBezTo>
                    <a:pt x="2763" y="3089"/>
                    <a:pt x="2775" y="3030"/>
                    <a:pt x="2787" y="2970"/>
                  </a:cubicBezTo>
                  <a:cubicBezTo>
                    <a:pt x="2799" y="2946"/>
                    <a:pt x="2787" y="2922"/>
                    <a:pt x="2751" y="2922"/>
                  </a:cubicBezTo>
                  <a:cubicBezTo>
                    <a:pt x="2745" y="2919"/>
                    <a:pt x="2738" y="2918"/>
                    <a:pt x="2732" y="2918"/>
                  </a:cubicBezTo>
                  <a:close/>
                  <a:moveTo>
                    <a:pt x="1703" y="3208"/>
                  </a:moveTo>
                  <a:cubicBezTo>
                    <a:pt x="1679" y="3208"/>
                    <a:pt x="1656" y="3220"/>
                    <a:pt x="1656" y="3256"/>
                  </a:cubicBezTo>
                  <a:cubicBezTo>
                    <a:pt x="1656" y="3280"/>
                    <a:pt x="1679" y="3292"/>
                    <a:pt x="1703" y="3303"/>
                  </a:cubicBezTo>
                  <a:cubicBezTo>
                    <a:pt x="1763" y="3303"/>
                    <a:pt x="1822" y="3303"/>
                    <a:pt x="1882" y="3315"/>
                  </a:cubicBezTo>
                  <a:cubicBezTo>
                    <a:pt x="1906" y="3315"/>
                    <a:pt x="1929" y="3292"/>
                    <a:pt x="1929" y="3268"/>
                  </a:cubicBezTo>
                  <a:cubicBezTo>
                    <a:pt x="1929" y="3244"/>
                    <a:pt x="1918" y="3220"/>
                    <a:pt x="1894" y="3220"/>
                  </a:cubicBezTo>
                  <a:cubicBezTo>
                    <a:pt x="1822" y="3208"/>
                    <a:pt x="1763" y="3208"/>
                    <a:pt x="1703" y="3208"/>
                  </a:cubicBezTo>
                  <a:close/>
                  <a:moveTo>
                    <a:pt x="1513" y="3208"/>
                  </a:moveTo>
                  <a:cubicBezTo>
                    <a:pt x="1453" y="3208"/>
                    <a:pt x="1394" y="3220"/>
                    <a:pt x="1322" y="3232"/>
                  </a:cubicBezTo>
                  <a:cubicBezTo>
                    <a:pt x="1298" y="3232"/>
                    <a:pt x="1287" y="3256"/>
                    <a:pt x="1287" y="3280"/>
                  </a:cubicBezTo>
                  <a:cubicBezTo>
                    <a:pt x="1298" y="3303"/>
                    <a:pt x="1310" y="3327"/>
                    <a:pt x="1334" y="3327"/>
                  </a:cubicBezTo>
                  <a:lnTo>
                    <a:pt x="1346" y="3327"/>
                  </a:lnTo>
                  <a:cubicBezTo>
                    <a:pt x="1394" y="3315"/>
                    <a:pt x="1453" y="3303"/>
                    <a:pt x="1525" y="3303"/>
                  </a:cubicBezTo>
                  <a:cubicBezTo>
                    <a:pt x="1548" y="3303"/>
                    <a:pt x="1560" y="3280"/>
                    <a:pt x="1560" y="3256"/>
                  </a:cubicBezTo>
                  <a:cubicBezTo>
                    <a:pt x="1560" y="3232"/>
                    <a:pt x="1537" y="3208"/>
                    <a:pt x="1513" y="3208"/>
                  </a:cubicBezTo>
                  <a:close/>
                  <a:moveTo>
                    <a:pt x="2066" y="3253"/>
                  </a:moveTo>
                  <a:cubicBezTo>
                    <a:pt x="2041" y="3253"/>
                    <a:pt x="2025" y="3272"/>
                    <a:pt x="2025" y="3292"/>
                  </a:cubicBezTo>
                  <a:cubicBezTo>
                    <a:pt x="2013" y="3315"/>
                    <a:pt x="2037" y="3339"/>
                    <a:pt x="2060" y="3339"/>
                  </a:cubicBezTo>
                  <a:cubicBezTo>
                    <a:pt x="2120" y="3351"/>
                    <a:pt x="2179" y="3363"/>
                    <a:pt x="2239" y="3387"/>
                  </a:cubicBezTo>
                  <a:lnTo>
                    <a:pt x="2251" y="3387"/>
                  </a:lnTo>
                  <a:cubicBezTo>
                    <a:pt x="2263" y="3387"/>
                    <a:pt x="2287" y="3375"/>
                    <a:pt x="2299" y="3351"/>
                  </a:cubicBezTo>
                  <a:cubicBezTo>
                    <a:pt x="2299" y="3327"/>
                    <a:pt x="2287" y="3303"/>
                    <a:pt x="2263" y="3292"/>
                  </a:cubicBezTo>
                  <a:cubicBezTo>
                    <a:pt x="2203" y="3280"/>
                    <a:pt x="2144" y="3268"/>
                    <a:pt x="2084" y="3256"/>
                  </a:cubicBezTo>
                  <a:cubicBezTo>
                    <a:pt x="2078" y="3254"/>
                    <a:pt x="2072" y="3253"/>
                    <a:pt x="2066" y="3253"/>
                  </a:cubicBezTo>
                  <a:close/>
                  <a:moveTo>
                    <a:pt x="1163" y="3275"/>
                  </a:moveTo>
                  <a:cubicBezTo>
                    <a:pt x="1156" y="3275"/>
                    <a:pt x="1150" y="3276"/>
                    <a:pt x="1144" y="3280"/>
                  </a:cubicBezTo>
                  <a:cubicBezTo>
                    <a:pt x="1084" y="3292"/>
                    <a:pt x="1025" y="3315"/>
                    <a:pt x="965" y="3339"/>
                  </a:cubicBezTo>
                  <a:cubicBezTo>
                    <a:pt x="941" y="3351"/>
                    <a:pt x="929" y="3387"/>
                    <a:pt x="941" y="3411"/>
                  </a:cubicBezTo>
                  <a:cubicBezTo>
                    <a:pt x="953" y="3422"/>
                    <a:pt x="965" y="3434"/>
                    <a:pt x="989" y="3434"/>
                  </a:cubicBezTo>
                  <a:lnTo>
                    <a:pt x="1001" y="3434"/>
                  </a:lnTo>
                  <a:cubicBezTo>
                    <a:pt x="1060" y="3399"/>
                    <a:pt x="1108" y="3387"/>
                    <a:pt x="1167" y="3363"/>
                  </a:cubicBezTo>
                  <a:cubicBezTo>
                    <a:pt x="1191" y="3363"/>
                    <a:pt x="1203" y="3327"/>
                    <a:pt x="1203" y="3303"/>
                  </a:cubicBezTo>
                  <a:cubicBezTo>
                    <a:pt x="1194" y="3286"/>
                    <a:pt x="1179" y="3275"/>
                    <a:pt x="1163" y="3275"/>
                  </a:cubicBezTo>
                  <a:close/>
                  <a:moveTo>
                    <a:pt x="2691" y="3280"/>
                  </a:moveTo>
                  <a:cubicBezTo>
                    <a:pt x="2668" y="3280"/>
                    <a:pt x="2644" y="3292"/>
                    <a:pt x="2644" y="3315"/>
                  </a:cubicBezTo>
                  <a:cubicBezTo>
                    <a:pt x="2632" y="3363"/>
                    <a:pt x="2632" y="3399"/>
                    <a:pt x="2632" y="3434"/>
                  </a:cubicBezTo>
                  <a:cubicBezTo>
                    <a:pt x="2620" y="3422"/>
                    <a:pt x="2620" y="3422"/>
                    <a:pt x="2608" y="3422"/>
                  </a:cubicBezTo>
                  <a:cubicBezTo>
                    <a:pt x="2560" y="3399"/>
                    <a:pt x="2501" y="3375"/>
                    <a:pt x="2441" y="3351"/>
                  </a:cubicBezTo>
                  <a:cubicBezTo>
                    <a:pt x="2435" y="3348"/>
                    <a:pt x="2429" y="3346"/>
                    <a:pt x="2422" y="3346"/>
                  </a:cubicBezTo>
                  <a:cubicBezTo>
                    <a:pt x="2406" y="3346"/>
                    <a:pt x="2391" y="3357"/>
                    <a:pt x="2382" y="3375"/>
                  </a:cubicBezTo>
                  <a:cubicBezTo>
                    <a:pt x="2370" y="3399"/>
                    <a:pt x="2382" y="3434"/>
                    <a:pt x="2406" y="3434"/>
                  </a:cubicBezTo>
                  <a:cubicBezTo>
                    <a:pt x="2465" y="3458"/>
                    <a:pt x="2525" y="3482"/>
                    <a:pt x="2572" y="3506"/>
                  </a:cubicBezTo>
                  <a:cubicBezTo>
                    <a:pt x="2579" y="3509"/>
                    <a:pt x="2585" y="3511"/>
                    <a:pt x="2591" y="3511"/>
                  </a:cubicBezTo>
                  <a:cubicBezTo>
                    <a:pt x="2604" y="3511"/>
                    <a:pt x="2615" y="3502"/>
                    <a:pt x="2632" y="3494"/>
                  </a:cubicBezTo>
                  <a:lnTo>
                    <a:pt x="2632" y="3506"/>
                  </a:lnTo>
                  <a:cubicBezTo>
                    <a:pt x="2632" y="3530"/>
                    <a:pt x="2644" y="3553"/>
                    <a:pt x="2668" y="3553"/>
                  </a:cubicBezTo>
                  <a:cubicBezTo>
                    <a:pt x="2703" y="3553"/>
                    <a:pt x="2715" y="3530"/>
                    <a:pt x="2715" y="3506"/>
                  </a:cubicBezTo>
                  <a:cubicBezTo>
                    <a:pt x="2715" y="3446"/>
                    <a:pt x="2727" y="3387"/>
                    <a:pt x="2727" y="3327"/>
                  </a:cubicBezTo>
                  <a:cubicBezTo>
                    <a:pt x="2727" y="3303"/>
                    <a:pt x="2715" y="3280"/>
                    <a:pt x="2691" y="3280"/>
                  </a:cubicBezTo>
                  <a:close/>
                  <a:moveTo>
                    <a:pt x="827" y="3427"/>
                  </a:moveTo>
                  <a:cubicBezTo>
                    <a:pt x="818" y="3427"/>
                    <a:pt x="808" y="3429"/>
                    <a:pt x="798" y="3434"/>
                  </a:cubicBezTo>
                  <a:cubicBezTo>
                    <a:pt x="739" y="3470"/>
                    <a:pt x="691" y="3506"/>
                    <a:pt x="644" y="3542"/>
                  </a:cubicBezTo>
                  <a:cubicBezTo>
                    <a:pt x="620" y="3565"/>
                    <a:pt x="620" y="3589"/>
                    <a:pt x="632" y="3613"/>
                  </a:cubicBezTo>
                  <a:cubicBezTo>
                    <a:pt x="644" y="3625"/>
                    <a:pt x="655" y="3625"/>
                    <a:pt x="667" y="3625"/>
                  </a:cubicBezTo>
                  <a:cubicBezTo>
                    <a:pt x="679" y="3625"/>
                    <a:pt x="691" y="3625"/>
                    <a:pt x="703" y="3613"/>
                  </a:cubicBezTo>
                  <a:cubicBezTo>
                    <a:pt x="751" y="3577"/>
                    <a:pt x="798" y="3542"/>
                    <a:pt x="846" y="3518"/>
                  </a:cubicBezTo>
                  <a:cubicBezTo>
                    <a:pt x="870" y="3494"/>
                    <a:pt x="870" y="3470"/>
                    <a:pt x="858" y="3446"/>
                  </a:cubicBezTo>
                  <a:cubicBezTo>
                    <a:pt x="851" y="3432"/>
                    <a:pt x="840" y="3427"/>
                    <a:pt x="827" y="3427"/>
                  </a:cubicBezTo>
                  <a:close/>
                  <a:moveTo>
                    <a:pt x="2764" y="3501"/>
                  </a:moveTo>
                  <a:cubicBezTo>
                    <a:pt x="2744" y="3501"/>
                    <a:pt x="2724" y="3509"/>
                    <a:pt x="2715" y="3518"/>
                  </a:cubicBezTo>
                  <a:cubicBezTo>
                    <a:pt x="2703" y="3542"/>
                    <a:pt x="2715" y="3577"/>
                    <a:pt x="2739" y="3589"/>
                  </a:cubicBezTo>
                  <a:cubicBezTo>
                    <a:pt x="2799" y="3613"/>
                    <a:pt x="2846" y="3649"/>
                    <a:pt x="2894" y="3684"/>
                  </a:cubicBezTo>
                  <a:lnTo>
                    <a:pt x="2918" y="3684"/>
                  </a:lnTo>
                  <a:cubicBezTo>
                    <a:pt x="2930" y="3684"/>
                    <a:pt x="2953" y="3684"/>
                    <a:pt x="2953" y="3673"/>
                  </a:cubicBezTo>
                  <a:cubicBezTo>
                    <a:pt x="2965" y="3649"/>
                    <a:pt x="2965" y="3613"/>
                    <a:pt x="2941" y="3601"/>
                  </a:cubicBezTo>
                  <a:cubicBezTo>
                    <a:pt x="2894" y="3565"/>
                    <a:pt x="2846" y="3530"/>
                    <a:pt x="2787" y="3506"/>
                  </a:cubicBezTo>
                  <a:cubicBezTo>
                    <a:pt x="2780" y="3502"/>
                    <a:pt x="2772" y="3501"/>
                    <a:pt x="2764" y="3501"/>
                  </a:cubicBezTo>
                  <a:close/>
                  <a:moveTo>
                    <a:pt x="543" y="3665"/>
                  </a:moveTo>
                  <a:cubicBezTo>
                    <a:pt x="531" y="3665"/>
                    <a:pt x="520" y="3670"/>
                    <a:pt x="513" y="3684"/>
                  </a:cubicBezTo>
                  <a:cubicBezTo>
                    <a:pt x="465" y="3720"/>
                    <a:pt x="429" y="3780"/>
                    <a:pt x="394" y="3827"/>
                  </a:cubicBezTo>
                  <a:cubicBezTo>
                    <a:pt x="370" y="3851"/>
                    <a:pt x="382" y="3875"/>
                    <a:pt x="394" y="3887"/>
                  </a:cubicBezTo>
                  <a:cubicBezTo>
                    <a:pt x="405" y="3899"/>
                    <a:pt x="417" y="3899"/>
                    <a:pt x="429" y="3899"/>
                  </a:cubicBezTo>
                  <a:cubicBezTo>
                    <a:pt x="441" y="3899"/>
                    <a:pt x="453" y="3899"/>
                    <a:pt x="465" y="3887"/>
                  </a:cubicBezTo>
                  <a:cubicBezTo>
                    <a:pt x="501" y="3827"/>
                    <a:pt x="536" y="3780"/>
                    <a:pt x="572" y="3744"/>
                  </a:cubicBezTo>
                  <a:cubicBezTo>
                    <a:pt x="596" y="3720"/>
                    <a:pt x="596" y="3696"/>
                    <a:pt x="572" y="3673"/>
                  </a:cubicBezTo>
                  <a:cubicBezTo>
                    <a:pt x="562" y="3668"/>
                    <a:pt x="552" y="3665"/>
                    <a:pt x="543" y="3665"/>
                  </a:cubicBezTo>
                  <a:close/>
                  <a:moveTo>
                    <a:pt x="2680" y="3649"/>
                  </a:moveTo>
                  <a:cubicBezTo>
                    <a:pt x="2656" y="3649"/>
                    <a:pt x="2632" y="3673"/>
                    <a:pt x="2632" y="3696"/>
                  </a:cubicBezTo>
                  <a:cubicBezTo>
                    <a:pt x="2644" y="3768"/>
                    <a:pt x="2656" y="3827"/>
                    <a:pt x="2668" y="3887"/>
                  </a:cubicBezTo>
                  <a:cubicBezTo>
                    <a:pt x="2680" y="3911"/>
                    <a:pt x="2691" y="3923"/>
                    <a:pt x="2715" y="3923"/>
                  </a:cubicBezTo>
                  <a:lnTo>
                    <a:pt x="2727" y="3923"/>
                  </a:lnTo>
                  <a:cubicBezTo>
                    <a:pt x="2751" y="3911"/>
                    <a:pt x="2763" y="3887"/>
                    <a:pt x="2751" y="3863"/>
                  </a:cubicBezTo>
                  <a:cubicBezTo>
                    <a:pt x="2739" y="3803"/>
                    <a:pt x="2727" y="3756"/>
                    <a:pt x="2727" y="3684"/>
                  </a:cubicBezTo>
                  <a:cubicBezTo>
                    <a:pt x="2727" y="3661"/>
                    <a:pt x="2703" y="3649"/>
                    <a:pt x="2680" y="3649"/>
                  </a:cubicBezTo>
                  <a:close/>
                  <a:moveTo>
                    <a:pt x="3067" y="3706"/>
                  </a:moveTo>
                  <a:cubicBezTo>
                    <a:pt x="3054" y="3706"/>
                    <a:pt x="3044" y="3713"/>
                    <a:pt x="3037" y="3720"/>
                  </a:cubicBezTo>
                  <a:cubicBezTo>
                    <a:pt x="3013" y="3744"/>
                    <a:pt x="3013" y="3768"/>
                    <a:pt x="3037" y="3792"/>
                  </a:cubicBezTo>
                  <a:cubicBezTo>
                    <a:pt x="3084" y="3827"/>
                    <a:pt x="3120" y="3875"/>
                    <a:pt x="3144" y="3911"/>
                  </a:cubicBezTo>
                  <a:cubicBezTo>
                    <a:pt x="3144" y="3934"/>
                    <a:pt x="3168" y="3934"/>
                    <a:pt x="3180" y="3934"/>
                  </a:cubicBezTo>
                  <a:lnTo>
                    <a:pt x="3203" y="3934"/>
                  </a:lnTo>
                  <a:cubicBezTo>
                    <a:pt x="3227" y="3923"/>
                    <a:pt x="3239" y="3899"/>
                    <a:pt x="3227" y="3875"/>
                  </a:cubicBezTo>
                  <a:cubicBezTo>
                    <a:pt x="3203" y="3827"/>
                    <a:pt x="3156" y="3768"/>
                    <a:pt x="3096" y="3720"/>
                  </a:cubicBezTo>
                  <a:cubicBezTo>
                    <a:pt x="3086" y="3710"/>
                    <a:pt x="3076" y="3706"/>
                    <a:pt x="3067" y="3706"/>
                  </a:cubicBezTo>
                  <a:close/>
                  <a:moveTo>
                    <a:pt x="325" y="3965"/>
                  </a:moveTo>
                  <a:cubicBezTo>
                    <a:pt x="309" y="3965"/>
                    <a:pt x="295" y="3974"/>
                    <a:pt x="286" y="3982"/>
                  </a:cubicBezTo>
                  <a:cubicBezTo>
                    <a:pt x="263" y="4042"/>
                    <a:pt x="227" y="4101"/>
                    <a:pt x="203" y="4161"/>
                  </a:cubicBezTo>
                  <a:cubicBezTo>
                    <a:pt x="191" y="4184"/>
                    <a:pt x="203" y="4208"/>
                    <a:pt x="227" y="4220"/>
                  </a:cubicBezTo>
                  <a:lnTo>
                    <a:pt x="251" y="4220"/>
                  </a:lnTo>
                  <a:cubicBezTo>
                    <a:pt x="263" y="4220"/>
                    <a:pt x="286" y="4208"/>
                    <a:pt x="286" y="4196"/>
                  </a:cubicBezTo>
                  <a:cubicBezTo>
                    <a:pt x="310" y="4137"/>
                    <a:pt x="334" y="4077"/>
                    <a:pt x="370" y="4030"/>
                  </a:cubicBezTo>
                  <a:cubicBezTo>
                    <a:pt x="382" y="4006"/>
                    <a:pt x="370" y="3982"/>
                    <a:pt x="346" y="3970"/>
                  </a:cubicBezTo>
                  <a:cubicBezTo>
                    <a:pt x="339" y="3967"/>
                    <a:pt x="332" y="3965"/>
                    <a:pt x="325" y="3965"/>
                  </a:cubicBezTo>
                  <a:close/>
                  <a:moveTo>
                    <a:pt x="2792" y="3998"/>
                  </a:moveTo>
                  <a:cubicBezTo>
                    <a:pt x="2783" y="3998"/>
                    <a:pt x="2773" y="4001"/>
                    <a:pt x="2763" y="4006"/>
                  </a:cubicBezTo>
                  <a:cubicBezTo>
                    <a:pt x="2739" y="4018"/>
                    <a:pt x="2727" y="4042"/>
                    <a:pt x="2739" y="4065"/>
                  </a:cubicBezTo>
                  <a:cubicBezTo>
                    <a:pt x="2787" y="4137"/>
                    <a:pt x="2834" y="4184"/>
                    <a:pt x="2882" y="4220"/>
                  </a:cubicBezTo>
                  <a:lnTo>
                    <a:pt x="2906" y="4220"/>
                  </a:lnTo>
                  <a:cubicBezTo>
                    <a:pt x="2930" y="4220"/>
                    <a:pt x="2941" y="4208"/>
                    <a:pt x="2953" y="4196"/>
                  </a:cubicBezTo>
                  <a:cubicBezTo>
                    <a:pt x="2965" y="4173"/>
                    <a:pt x="2953" y="4149"/>
                    <a:pt x="2930" y="4137"/>
                  </a:cubicBezTo>
                  <a:cubicBezTo>
                    <a:pt x="2894" y="4113"/>
                    <a:pt x="2858" y="4065"/>
                    <a:pt x="2822" y="4018"/>
                  </a:cubicBezTo>
                  <a:cubicBezTo>
                    <a:pt x="2815" y="4004"/>
                    <a:pt x="2804" y="3998"/>
                    <a:pt x="2792" y="3998"/>
                  </a:cubicBezTo>
                  <a:close/>
                  <a:moveTo>
                    <a:pt x="3198" y="4025"/>
                  </a:moveTo>
                  <a:cubicBezTo>
                    <a:pt x="3181" y="4025"/>
                    <a:pt x="3168" y="4039"/>
                    <a:pt x="3168" y="4065"/>
                  </a:cubicBezTo>
                  <a:cubicBezTo>
                    <a:pt x="3156" y="4101"/>
                    <a:pt x="3120" y="4137"/>
                    <a:pt x="3072" y="4149"/>
                  </a:cubicBezTo>
                  <a:cubicBezTo>
                    <a:pt x="3049" y="4161"/>
                    <a:pt x="3037" y="4184"/>
                    <a:pt x="3049" y="4208"/>
                  </a:cubicBezTo>
                  <a:cubicBezTo>
                    <a:pt x="3049" y="4232"/>
                    <a:pt x="3072" y="4244"/>
                    <a:pt x="3084" y="4244"/>
                  </a:cubicBezTo>
                  <a:lnTo>
                    <a:pt x="3096" y="4244"/>
                  </a:lnTo>
                  <a:cubicBezTo>
                    <a:pt x="3180" y="4220"/>
                    <a:pt x="3239" y="4161"/>
                    <a:pt x="3251" y="4077"/>
                  </a:cubicBezTo>
                  <a:cubicBezTo>
                    <a:pt x="3263" y="4054"/>
                    <a:pt x="3239" y="4030"/>
                    <a:pt x="3215" y="4030"/>
                  </a:cubicBezTo>
                  <a:cubicBezTo>
                    <a:pt x="3209" y="4027"/>
                    <a:pt x="3203" y="4025"/>
                    <a:pt x="3198" y="4025"/>
                  </a:cubicBezTo>
                  <a:close/>
                  <a:moveTo>
                    <a:pt x="178" y="4300"/>
                  </a:moveTo>
                  <a:cubicBezTo>
                    <a:pt x="159" y="4300"/>
                    <a:pt x="141" y="4320"/>
                    <a:pt x="132" y="4339"/>
                  </a:cubicBezTo>
                  <a:cubicBezTo>
                    <a:pt x="120" y="4387"/>
                    <a:pt x="96" y="4446"/>
                    <a:pt x="84" y="4518"/>
                  </a:cubicBezTo>
                  <a:cubicBezTo>
                    <a:pt x="72" y="4542"/>
                    <a:pt x="84" y="4565"/>
                    <a:pt x="108" y="4565"/>
                  </a:cubicBezTo>
                  <a:lnTo>
                    <a:pt x="120" y="4565"/>
                  </a:lnTo>
                  <a:cubicBezTo>
                    <a:pt x="144" y="4565"/>
                    <a:pt x="167" y="4554"/>
                    <a:pt x="167" y="4542"/>
                  </a:cubicBezTo>
                  <a:cubicBezTo>
                    <a:pt x="179" y="4482"/>
                    <a:pt x="203" y="4423"/>
                    <a:pt x="227" y="4363"/>
                  </a:cubicBezTo>
                  <a:cubicBezTo>
                    <a:pt x="227" y="4339"/>
                    <a:pt x="215" y="4315"/>
                    <a:pt x="191" y="4304"/>
                  </a:cubicBezTo>
                  <a:cubicBezTo>
                    <a:pt x="187" y="4301"/>
                    <a:pt x="182" y="4300"/>
                    <a:pt x="178" y="4300"/>
                  </a:cubicBezTo>
                  <a:close/>
                  <a:moveTo>
                    <a:pt x="96" y="4661"/>
                  </a:moveTo>
                  <a:cubicBezTo>
                    <a:pt x="72" y="4661"/>
                    <a:pt x="36" y="4673"/>
                    <a:pt x="36" y="4696"/>
                  </a:cubicBezTo>
                  <a:cubicBezTo>
                    <a:pt x="24" y="4756"/>
                    <a:pt x="13" y="4815"/>
                    <a:pt x="1" y="4875"/>
                  </a:cubicBezTo>
                  <a:cubicBezTo>
                    <a:pt x="1" y="4899"/>
                    <a:pt x="13" y="4923"/>
                    <a:pt x="48" y="4935"/>
                  </a:cubicBezTo>
                  <a:cubicBezTo>
                    <a:pt x="72" y="4935"/>
                    <a:pt x="96" y="4911"/>
                    <a:pt x="96" y="4887"/>
                  </a:cubicBezTo>
                  <a:cubicBezTo>
                    <a:pt x="108" y="4827"/>
                    <a:pt x="120" y="4768"/>
                    <a:pt x="132" y="4708"/>
                  </a:cubicBezTo>
                  <a:cubicBezTo>
                    <a:pt x="132" y="4685"/>
                    <a:pt x="120" y="4661"/>
                    <a:pt x="96" y="466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0" name="Google Shape;1140;p14"/>
            <p:cNvSpPr/>
            <p:nvPr/>
          </p:nvSpPr>
          <p:spPr>
            <a:xfrm>
              <a:off x="2097995" y="2084494"/>
              <a:ext cx="110436" cy="96913"/>
            </a:xfrm>
            <a:custGeom>
              <a:avLst/>
              <a:gdLst/>
              <a:ahLst/>
              <a:cxnLst/>
              <a:rect l="l" t="t" r="r" b="b"/>
              <a:pathLst>
                <a:path w="3585" h="3146" extrusionOk="0">
                  <a:moveTo>
                    <a:pt x="1782" y="0"/>
                  </a:moveTo>
                  <a:cubicBezTo>
                    <a:pt x="1475" y="0"/>
                    <a:pt x="1165" y="89"/>
                    <a:pt x="894" y="275"/>
                  </a:cubicBezTo>
                  <a:cubicBezTo>
                    <a:pt x="179" y="775"/>
                    <a:pt x="1" y="1751"/>
                    <a:pt x="489" y="2466"/>
                  </a:cubicBezTo>
                  <a:cubicBezTo>
                    <a:pt x="799" y="2908"/>
                    <a:pt x="1296" y="3145"/>
                    <a:pt x="1800" y="3145"/>
                  </a:cubicBezTo>
                  <a:cubicBezTo>
                    <a:pt x="2108" y="3145"/>
                    <a:pt x="2420" y="3056"/>
                    <a:pt x="2691" y="2871"/>
                  </a:cubicBezTo>
                  <a:cubicBezTo>
                    <a:pt x="3406" y="2370"/>
                    <a:pt x="3584" y="1394"/>
                    <a:pt x="3084" y="680"/>
                  </a:cubicBezTo>
                  <a:cubicBezTo>
                    <a:pt x="2774" y="237"/>
                    <a:pt x="2282" y="0"/>
                    <a:pt x="17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14"/>
            <p:cNvSpPr/>
            <p:nvPr/>
          </p:nvSpPr>
          <p:spPr>
            <a:xfrm>
              <a:off x="2156679" y="2096632"/>
              <a:ext cx="38537" cy="43651"/>
            </a:xfrm>
            <a:custGeom>
              <a:avLst/>
              <a:gdLst/>
              <a:ahLst/>
              <a:cxnLst/>
              <a:rect l="l" t="t" r="r" b="b"/>
              <a:pathLst>
                <a:path w="1251" h="1417" extrusionOk="0">
                  <a:moveTo>
                    <a:pt x="60" y="0"/>
                  </a:moveTo>
                  <a:cubicBezTo>
                    <a:pt x="36" y="0"/>
                    <a:pt x="13" y="24"/>
                    <a:pt x="13" y="48"/>
                  </a:cubicBezTo>
                  <a:cubicBezTo>
                    <a:pt x="1" y="71"/>
                    <a:pt x="24" y="95"/>
                    <a:pt x="48" y="95"/>
                  </a:cubicBezTo>
                  <a:cubicBezTo>
                    <a:pt x="60" y="95"/>
                    <a:pt x="667" y="143"/>
                    <a:pt x="965" y="536"/>
                  </a:cubicBezTo>
                  <a:cubicBezTo>
                    <a:pt x="1120" y="750"/>
                    <a:pt x="1156" y="1024"/>
                    <a:pt x="1084" y="1357"/>
                  </a:cubicBezTo>
                  <a:cubicBezTo>
                    <a:pt x="1084" y="1381"/>
                    <a:pt x="1096" y="1405"/>
                    <a:pt x="1120" y="1417"/>
                  </a:cubicBezTo>
                  <a:lnTo>
                    <a:pt x="1132" y="1417"/>
                  </a:lnTo>
                  <a:cubicBezTo>
                    <a:pt x="1156" y="1417"/>
                    <a:pt x="1167" y="1405"/>
                    <a:pt x="1179" y="1381"/>
                  </a:cubicBezTo>
                  <a:cubicBezTo>
                    <a:pt x="1251" y="1024"/>
                    <a:pt x="1203" y="714"/>
                    <a:pt x="1036" y="488"/>
                  </a:cubicBezTo>
                  <a:cubicBezTo>
                    <a:pt x="715" y="48"/>
                    <a:pt x="84" y="0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14"/>
            <p:cNvSpPr/>
            <p:nvPr/>
          </p:nvSpPr>
          <p:spPr>
            <a:xfrm>
              <a:off x="1894066" y="2363619"/>
              <a:ext cx="177190" cy="99808"/>
            </a:xfrm>
            <a:custGeom>
              <a:avLst/>
              <a:gdLst/>
              <a:ahLst/>
              <a:cxnLst/>
              <a:rect l="l" t="t" r="r" b="b"/>
              <a:pathLst>
                <a:path w="5752" h="3240" extrusionOk="0">
                  <a:moveTo>
                    <a:pt x="4918" y="1"/>
                  </a:moveTo>
                  <a:cubicBezTo>
                    <a:pt x="4894" y="13"/>
                    <a:pt x="4882" y="36"/>
                    <a:pt x="4882" y="60"/>
                  </a:cubicBezTo>
                  <a:cubicBezTo>
                    <a:pt x="4882" y="84"/>
                    <a:pt x="4906" y="96"/>
                    <a:pt x="4930" y="96"/>
                  </a:cubicBezTo>
                  <a:lnTo>
                    <a:pt x="4989" y="96"/>
                  </a:lnTo>
                  <a:cubicBezTo>
                    <a:pt x="5013" y="96"/>
                    <a:pt x="5037" y="84"/>
                    <a:pt x="5037" y="60"/>
                  </a:cubicBezTo>
                  <a:cubicBezTo>
                    <a:pt x="5049" y="25"/>
                    <a:pt x="5025" y="13"/>
                    <a:pt x="5001" y="1"/>
                  </a:cubicBezTo>
                  <a:close/>
                  <a:moveTo>
                    <a:pt x="5173" y="56"/>
                  </a:moveTo>
                  <a:cubicBezTo>
                    <a:pt x="5156" y="56"/>
                    <a:pt x="5141" y="67"/>
                    <a:pt x="5132" y="84"/>
                  </a:cubicBezTo>
                  <a:cubicBezTo>
                    <a:pt x="5120" y="108"/>
                    <a:pt x="5120" y="132"/>
                    <a:pt x="5144" y="144"/>
                  </a:cubicBezTo>
                  <a:cubicBezTo>
                    <a:pt x="5192" y="167"/>
                    <a:pt x="5239" y="203"/>
                    <a:pt x="5287" y="251"/>
                  </a:cubicBezTo>
                  <a:cubicBezTo>
                    <a:pt x="5299" y="251"/>
                    <a:pt x="5311" y="263"/>
                    <a:pt x="5323" y="263"/>
                  </a:cubicBezTo>
                  <a:cubicBezTo>
                    <a:pt x="5335" y="263"/>
                    <a:pt x="5347" y="251"/>
                    <a:pt x="5347" y="251"/>
                  </a:cubicBezTo>
                  <a:cubicBezTo>
                    <a:pt x="5370" y="227"/>
                    <a:pt x="5370" y="203"/>
                    <a:pt x="5347" y="179"/>
                  </a:cubicBezTo>
                  <a:cubicBezTo>
                    <a:pt x="5299" y="132"/>
                    <a:pt x="5251" y="96"/>
                    <a:pt x="5192" y="60"/>
                  </a:cubicBezTo>
                  <a:cubicBezTo>
                    <a:pt x="5185" y="57"/>
                    <a:pt x="5179" y="56"/>
                    <a:pt x="5173" y="56"/>
                  </a:cubicBezTo>
                  <a:close/>
                  <a:moveTo>
                    <a:pt x="5440" y="308"/>
                  </a:moveTo>
                  <a:cubicBezTo>
                    <a:pt x="5428" y="308"/>
                    <a:pt x="5416" y="312"/>
                    <a:pt x="5406" y="322"/>
                  </a:cubicBezTo>
                  <a:cubicBezTo>
                    <a:pt x="5394" y="334"/>
                    <a:pt x="5382" y="358"/>
                    <a:pt x="5406" y="382"/>
                  </a:cubicBezTo>
                  <a:cubicBezTo>
                    <a:pt x="5430" y="429"/>
                    <a:pt x="5466" y="477"/>
                    <a:pt x="5490" y="537"/>
                  </a:cubicBezTo>
                  <a:cubicBezTo>
                    <a:pt x="5501" y="548"/>
                    <a:pt x="5513" y="560"/>
                    <a:pt x="5537" y="560"/>
                  </a:cubicBezTo>
                  <a:cubicBezTo>
                    <a:pt x="5537" y="560"/>
                    <a:pt x="5549" y="560"/>
                    <a:pt x="5561" y="548"/>
                  </a:cubicBezTo>
                  <a:cubicBezTo>
                    <a:pt x="5573" y="537"/>
                    <a:pt x="5585" y="513"/>
                    <a:pt x="5573" y="489"/>
                  </a:cubicBezTo>
                  <a:cubicBezTo>
                    <a:pt x="5549" y="429"/>
                    <a:pt x="5513" y="382"/>
                    <a:pt x="5478" y="322"/>
                  </a:cubicBezTo>
                  <a:cubicBezTo>
                    <a:pt x="5471" y="315"/>
                    <a:pt x="5456" y="308"/>
                    <a:pt x="5440" y="308"/>
                  </a:cubicBezTo>
                  <a:close/>
                  <a:moveTo>
                    <a:pt x="5585" y="632"/>
                  </a:moveTo>
                  <a:cubicBezTo>
                    <a:pt x="5561" y="644"/>
                    <a:pt x="5549" y="668"/>
                    <a:pt x="5561" y="691"/>
                  </a:cubicBezTo>
                  <a:cubicBezTo>
                    <a:pt x="5585" y="751"/>
                    <a:pt x="5609" y="810"/>
                    <a:pt x="5620" y="870"/>
                  </a:cubicBezTo>
                  <a:cubicBezTo>
                    <a:pt x="5620" y="882"/>
                    <a:pt x="5644" y="906"/>
                    <a:pt x="5656" y="906"/>
                  </a:cubicBezTo>
                  <a:lnTo>
                    <a:pt x="5668" y="906"/>
                  </a:lnTo>
                  <a:cubicBezTo>
                    <a:pt x="5692" y="894"/>
                    <a:pt x="5716" y="870"/>
                    <a:pt x="5704" y="846"/>
                  </a:cubicBezTo>
                  <a:cubicBezTo>
                    <a:pt x="5692" y="787"/>
                    <a:pt x="5668" y="727"/>
                    <a:pt x="5644" y="668"/>
                  </a:cubicBezTo>
                  <a:cubicBezTo>
                    <a:pt x="5644" y="644"/>
                    <a:pt x="5620" y="632"/>
                    <a:pt x="5585" y="632"/>
                  </a:cubicBezTo>
                  <a:close/>
                  <a:moveTo>
                    <a:pt x="5692" y="989"/>
                  </a:moveTo>
                  <a:cubicBezTo>
                    <a:pt x="5668" y="1001"/>
                    <a:pt x="5644" y="1013"/>
                    <a:pt x="5644" y="1049"/>
                  </a:cubicBezTo>
                  <a:cubicBezTo>
                    <a:pt x="5656" y="1096"/>
                    <a:pt x="5656" y="1156"/>
                    <a:pt x="5656" y="1215"/>
                  </a:cubicBezTo>
                  <a:lnTo>
                    <a:pt x="5656" y="1227"/>
                  </a:lnTo>
                  <a:cubicBezTo>
                    <a:pt x="5656" y="1251"/>
                    <a:pt x="5680" y="1263"/>
                    <a:pt x="5704" y="1263"/>
                  </a:cubicBezTo>
                  <a:cubicBezTo>
                    <a:pt x="5728" y="1263"/>
                    <a:pt x="5751" y="1251"/>
                    <a:pt x="5751" y="1215"/>
                  </a:cubicBezTo>
                  <a:cubicBezTo>
                    <a:pt x="5751" y="1156"/>
                    <a:pt x="5751" y="1096"/>
                    <a:pt x="5740" y="1037"/>
                  </a:cubicBezTo>
                  <a:cubicBezTo>
                    <a:pt x="5740" y="1013"/>
                    <a:pt x="5716" y="989"/>
                    <a:pt x="5692" y="989"/>
                  </a:cubicBezTo>
                  <a:close/>
                  <a:moveTo>
                    <a:pt x="60" y="1084"/>
                  </a:moveTo>
                  <a:cubicBezTo>
                    <a:pt x="36" y="1084"/>
                    <a:pt x="13" y="1108"/>
                    <a:pt x="13" y="1132"/>
                  </a:cubicBezTo>
                  <a:cubicBezTo>
                    <a:pt x="13" y="1132"/>
                    <a:pt x="1" y="1156"/>
                    <a:pt x="1" y="1215"/>
                  </a:cubicBezTo>
                  <a:cubicBezTo>
                    <a:pt x="1" y="1239"/>
                    <a:pt x="1" y="1275"/>
                    <a:pt x="13" y="1322"/>
                  </a:cubicBezTo>
                  <a:cubicBezTo>
                    <a:pt x="13" y="1346"/>
                    <a:pt x="36" y="1370"/>
                    <a:pt x="60" y="1370"/>
                  </a:cubicBezTo>
                  <a:lnTo>
                    <a:pt x="60" y="1358"/>
                  </a:lnTo>
                  <a:cubicBezTo>
                    <a:pt x="84" y="1358"/>
                    <a:pt x="96" y="1346"/>
                    <a:pt x="96" y="1310"/>
                  </a:cubicBezTo>
                  <a:cubicBezTo>
                    <a:pt x="96" y="1275"/>
                    <a:pt x="96" y="1239"/>
                    <a:pt x="96" y="1215"/>
                  </a:cubicBezTo>
                  <a:cubicBezTo>
                    <a:pt x="96" y="1168"/>
                    <a:pt x="96" y="1144"/>
                    <a:pt x="96" y="1132"/>
                  </a:cubicBezTo>
                  <a:cubicBezTo>
                    <a:pt x="108" y="1108"/>
                    <a:pt x="84" y="1096"/>
                    <a:pt x="60" y="1084"/>
                  </a:cubicBezTo>
                  <a:close/>
                  <a:moveTo>
                    <a:pt x="5704" y="1358"/>
                  </a:moveTo>
                  <a:cubicBezTo>
                    <a:pt x="5668" y="1358"/>
                    <a:pt x="5644" y="1370"/>
                    <a:pt x="5644" y="1406"/>
                  </a:cubicBezTo>
                  <a:cubicBezTo>
                    <a:pt x="5644" y="1465"/>
                    <a:pt x="5632" y="1525"/>
                    <a:pt x="5609" y="1572"/>
                  </a:cubicBezTo>
                  <a:cubicBezTo>
                    <a:pt x="5609" y="1596"/>
                    <a:pt x="5620" y="1632"/>
                    <a:pt x="5644" y="1632"/>
                  </a:cubicBezTo>
                  <a:lnTo>
                    <a:pt x="5656" y="1632"/>
                  </a:lnTo>
                  <a:cubicBezTo>
                    <a:pt x="5680" y="1632"/>
                    <a:pt x="5692" y="1620"/>
                    <a:pt x="5704" y="1596"/>
                  </a:cubicBezTo>
                  <a:cubicBezTo>
                    <a:pt x="5716" y="1537"/>
                    <a:pt x="5728" y="1477"/>
                    <a:pt x="5740" y="1418"/>
                  </a:cubicBezTo>
                  <a:cubicBezTo>
                    <a:pt x="5740" y="1382"/>
                    <a:pt x="5728" y="1358"/>
                    <a:pt x="5704" y="1358"/>
                  </a:cubicBezTo>
                  <a:close/>
                  <a:moveTo>
                    <a:pt x="72" y="1453"/>
                  </a:moveTo>
                  <a:cubicBezTo>
                    <a:pt x="48" y="1453"/>
                    <a:pt x="25" y="1477"/>
                    <a:pt x="25" y="1513"/>
                  </a:cubicBezTo>
                  <a:cubicBezTo>
                    <a:pt x="36" y="1572"/>
                    <a:pt x="48" y="1632"/>
                    <a:pt x="60" y="1691"/>
                  </a:cubicBezTo>
                  <a:cubicBezTo>
                    <a:pt x="72" y="1715"/>
                    <a:pt x="84" y="1727"/>
                    <a:pt x="108" y="1727"/>
                  </a:cubicBezTo>
                  <a:lnTo>
                    <a:pt x="120" y="1727"/>
                  </a:lnTo>
                  <a:cubicBezTo>
                    <a:pt x="144" y="1715"/>
                    <a:pt x="156" y="1691"/>
                    <a:pt x="156" y="1668"/>
                  </a:cubicBezTo>
                  <a:cubicBezTo>
                    <a:pt x="144" y="1608"/>
                    <a:pt x="132" y="1549"/>
                    <a:pt x="120" y="1489"/>
                  </a:cubicBezTo>
                  <a:cubicBezTo>
                    <a:pt x="120" y="1465"/>
                    <a:pt x="96" y="1453"/>
                    <a:pt x="72" y="1453"/>
                  </a:cubicBezTo>
                  <a:close/>
                  <a:moveTo>
                    <a:pt x="3466" y="1724"/>
                  </a:moveTo>
                  <a:cubicBezTo>
                    <a:pt x="3462" y="1724"/>
                    <a:pt x="3458" y="1725"/>
                    <a:pt x="3454" y="1727"/>
                  </a:cubicBezTo>
                  <a:cubicBezTo>
                    <a:pt x="3394" y="1727"/>
                    <a:pt x="3323" y="1739"/>
                    <a:pt x="3263" y="1775"/>
                  </a:cubicBezTo>
                  <a:cubicBezTo>
                    <a:pt x="3239" y="1787"/>
                    <a:pt x="3227" y="1811"/>
                    <a:pt x="3239" y="1834"/>
                  </a:cubicBezTo>
                  <a:cubicBezTo>
                    <a:pt x="3239" y="1858"/>
                    <a:pt x="3263" y="1858"/>
                    <a:pt x="3275" y="1858"/>
                  </a:cubicBezTo>
                  <a:lnTo>
                    <a:pt x="3299" y="1858"/>
                  </a:lnTo>
                  <a:cubicBezTo>
                    <a:pt x="3358" y="1834"/>
                    <a:pt x="3406" y="1811"/>
                    <a:pt x="3454" y="1811"/>
                  </a:cubicBezTo>
                  <a:cubicBezTo>
                    <a:pt x="3477" y="1811"/>
                    <a:pt x="3501" y="1787"/>
                    <a:pt x="3501" y="1763"/>
                  </a:cubicBezTo>
                  <a:cubicBezTo>
                    <a:pt x="3501" y="1743"/>
                    <a:pt x="3485" y="1724"/>
                    <a:pt x="3466" y="1724"/>
                  </a:cubicBezTo>
                  <a:close/>
                  <a:moveTo>
                    <a:pt x="5600" y="1711"/>
                  </a:moveTo>
                  <a:cubicBezTo>
                    <a:pt x="5580" y="1711"/>
                    <a:pt x="5561" y="1722"/>
                    <a:pt x="5561" y="1739"/>
                  </a:cubicBezTo>
                  <a:cubicBezTo>
                    <a:pt x="5537" y="1799"/>
                    <a:pt x="5501" y="1846"/>
                    <a:pt x="5478" y="1906"/>
                  </a:cubicBezTo>
                  <a:cubicBezTo>
                    <a:pt x="5466" y="1918"/>
                    <a:pt x="5466" y="1953"/>
                    <a:pt x="5490" y="1965"/>
                  </a:cubicBezTo>
                  <a:cubicBezTo>
                    <a:pt x="5501" y="1965"/>
                    <a:pt x="5501" y="1977"/>
                    <a:pt x="5513" y="1977"/>
                  </a:cubicBezTo>
                  <a:cubicBezTo>
                    <a:pt x="5525" y="1977"/>
                    <a:pt x="5549" y="1965"/>
                    <a:pt x="5549" y="1953"/>
                  </a:cubicBezTo>
                  <a:cubicBezTo>
                    <a:pt x="5585" y="1894"/>
                    <a:pt x="5620" y="1834"/>
                    <a:pt x="5644" y="1775"/>
                  </a:cubicBezTo>
                  <a:cubicBezTo>
                    <a:pt x="5656" y="1751"/>
                    <a:pt x="5644" y="1727"/>
                    <a:pt x="5620" y="1715"/>
                  </a:cubicBezTo>
                  <a:cubicBezTo>
                    <a:pt x="5614" y="1712"/>
                    <a:pt x="5607" y="1711"/>
                    <a:pt x="5600" y="1711"/>
                  </a:cubicBezTo>
                  <a:close/>
                  <a:moveTo>
                    <a:pt x="3627" y="1779"/>
                  </a:moveTo>
                  <a:cubicBezTo>
                    <a:pt x="3614" y="1779"/>
                    <a:pt x="3603" y="1785"/>
                    <a:pt x="3596" y="1799"/>
                  </a:cubicBezTo>
                  <a:cubicBezTo>
                    <a:pt x="3573" y="1811"/>
                    <a:pt x="3573" y="1846"/>
                    <a:pt x="3596" y="1858"/>
                  </a:cubicBezTo>
                  <a:cubicBezTo>
                    <a:pt x="3632" y="1894"/>
                    <a:pt x="3656" y="1941"/>
                    <a:pt x="3668" y="2001"/>
                  </a:cubicBezTo>
                  <a:cubicBezTo>
                    <a:pt x="3668" y="2013"/>
                    <a:pt x="3692" y="2037"/>
                    <a:pt x="3715" y="2037"/>
                  </a:cubicBezTo>
                  <a:cubicBezTo>
                    <a:pt x="3715" y="2037"/>
                    <a:pt x="3715" y="2025"/>
                    <a:pt x="3715" y="2025"/>
                  </a:cubicBezTo>
                  <a:cubicBezTo>
                    <a:pt x="3739" y="2025"/>
                    <a:pt x="3763" y="2001"/>
                    <a:pt x="3751" y="1977"/>
                  </a:cubicBezTo>
                  <a:cubicBezTo>
                    <a:pt x="3739" y="1894"/>
                    <a:pt x="3704" y="1834"/>
                    <a:pt x="3656" y="1787"/>
                  </a:cubicBezTo>
                  <a:cubicBezTo>
                    <a:pt x="3646" y="1782"/>
                    <a:pt x="3636" y="1779"/>
                    <a:pt x="3627" y="1779"/>
                  </a:cubicBezTo>
                  <a:close/>
                  <a:moveTo>
                    <a:pt x="163" y="1818"/>
                  </a:moveTo>
                  <a:cubicBezTo>
                    <a:pt x="156" y="1818"/>
                    <a:pt x="150" y="1819"/>
                    <a:pt x="144" y="1822"/>
                  </a:cubicBezTo>
                  <a:cubicBezTo>
                    <a:pt x="120" y="1822"/>
                    <a:pt x="108" y="1846"/>
                    <a:pt x="120" y="1870"/>
                  </a:cubicBezTo>
                  <a:cubicBezTo>
                    <a:pt x="144" y="1930"/>
                    <a:pt x="167" y="1989"/>
                    <a:pt x="191" y="2049"/>
                  </a:cubicBezTo>
                  <a:cubicBezTo>
                    <a:pt x="191" y="2072"/>
                    <a:pt x="215" y="2072"/>
                    <a:pt x="227" y="2072"/>
                  </a:cubicBezTo>
                  <a:lnTo>
                    <a:pt x="251" y="2072"/>
                  </a:lnTo>
                  <a:cubicBezTo>
                    <a:pt x="263" y="2061"/>
                    <a:pt x="275" y="2037"/>
                    <a:pt x="263" y="2013"/>
                  </a:cubicBezTo>
                  <a:cubicBezTo>
                    <a:pt x="239" y="1953"/>
                    <a:pt x="227" y="1906"/>
                    <a:pt x="203" y="1846"/>
                  </a:cubicBezTo>
                  <a:cubicBezTo>
                    <a:pt x="194" y="1829"/>
                    <a:pt x="179" y="1818"/>
                    <a:pt x="163" y="1818"/>
                  </a:cubicBezTo>
                  <a:close/>
                  <a:moveTo>
                    <a:pt x="3126" y="1868"/>
                  </a:moveTo>
                  <a:cubicBezTo>
                    <a:pt x="3116" y="1868"/>
                    <a:pt x="3106" y="1872"/>
                    <a:pt x="3096" y="1882"/>
                  </a:cubicBezTo>
                  <a:cubicBezTo>
                    <a:pt x="3037" y="1930"/>
                    <a:pt x="2989" y="1977"/>
                    <a:pt x="2965" y="2025"/>
                  </a:cubicBezTo>
                  <a:cubicBezTo>
                    <a:pt x="2953" y="2049"/>
                    <a:pt x="2965" y="2084"/>
                    <a:pt x="2977" y="2096"/>
                  </a:cubicBezTo>
                  <a:lnTo>
                    <a:pt x="3001" y="2096"/>
                  </a:lnTo>
                  <a:cubicBezTo>
                    <a:pt x="3025" y="2096"/>
                    <a:pt x="3037" y="2096"/>
                    <a:pt x="3049" y="2072"/>
                  </a:cubicBezTo>
                  <a:cubicBezTo>
                    <a:pt x="3061" y="2037"/>
                    <a:pt x="3108" y="1989"/>
                    <a:pt x="3156" y="1953"/>
                  </a:cubicBezTo>
                  <a:cubicBezTo>
                    <a:pt x="3168" y="1930"/>
                    <a:pt x="3180" y="1906"/>
                    <a:pt x="3156" y="1882"/>
                  </a:cubicBezTo>
                  <a:cubicBezTo>
                    <a:pt x="3149" y="1875"/>
                    <a:pt x="3138" y="1868"/>
                    <a:pt x="3126" y="1868"/>
                  </a:cubicBezTo>
                  <a:close/>
                  <a:moveTo>
                    <a:pt x="5406" y="2029"/>
                  </a:moveTo>
                  <a:cubicBezTo>
                    <a:pt x="5393" y="2029"/>
                    <a:pt x="5377" y="2035"/>
                    <a:pt x="5370" y="2049"/>
                  </a:cubicBezTo>
                  <a:cubicBezTo>
                    <a:pt x="5335" y="2096"/>
                    <a:pt x="5287" y="2132"/>
                    <a:pt x="5251" y="2180"/>
                  </a:cubicBezTo>
                  <a:cubicBezTo>
                    <a:pt x="5228" y="2192"/>
                    <a:pt x="5228" y="2215"/>
                    <a:pt x="5239" y="2239"/>
                  </a:cubicBezTo>
                  <a:cubicBezTo>
                    <a:pt x="5251" y="2251"/>
                    <a:pt x="5263" y="2251"/>
                    <a:pt x="5275" y="2251"/>
                  </a:cubicBezTo>
                  <a:cubicBezTo>
                    <a:pt x="5287" y="2251"/>
                    <a:pt x="5299" y="2251"/>
                    <a:pt x="5311" y="2239"/>
                  </a:cubicBezTo>
                  <a:cubicBezTo>
                    <a:pt x="5359" y="2203"/>
                    <a:pt x="5406" y="2156"/>
                    <a:pt x="5442" y="2108"/>
                  </a:cubicBezTo>
                  <a:cubicBezTo>
                    <a:pt x="5454" y="2084"/>
                    <a:pt x="5454" y="2061"/>
                    <a:pt x="5430" y="2037"/>
                  </a:cubicBezTo>
                  <a:cubicBezTo>
                    <a:pt x="5425" y="2032"/>
                    <a:pt x="5416" y="2029"/>
                    <a:pt x="5406" y="2029"/>
                  </a:cubicBezTo>
                  <a:close/>
                  <a:moveTo>
                    <a:pt x="320" y="2148"/>
                  </a:moveTo>
                  <a:cubicBezTo>
                    <a:pt x="308" y="2148"/>
                    <a:pt x="296" y="2151"/>
                    <a:pt x="286" y="2156"/>
                  </a:cubicBezTo>
                  <a:cubicBezTo>
                    <a:pt x="263" y="2168"/>
                    <a:pt x="263" y="2192"/>
                    <a:pt x="275" y="2215"/>
                  </a:cubicBezTo>
                  <a:cubicBezTo>
                    <a:pt x="310" y="2275"/>
                    <a:pt x="334" y="2322"/>
                    <a:pt x="382" y="2382"/>
                  </a:cubicBezTo>
                  <a:cubicBezTo>
                    <a:pt x="382" y="2394"/>
                    <a:pt x="394" y="2394"/>
                    <a:pt x="417" y="2394"/>
                  </a:cubicBezTo>
                  <a:cubicBezTo>
                    <a:pt x="417" y="2394"/>
                    <a:pt x="429" y="2394"/>
                    <a:pt x="441" y="2382"/>
                  </a:cubicBezTo>
                  <a:cubicBezTo>
                    <a:pt x="465" y="2370"/>
                    <a:pt x="465" y="2346"/>
                    <a:pt x="453" y="2322"/>
                  </a:cubicBezTo>
                  <a:cubicBezTo>
                    <a:pt x="417" y="2275"/>
                    <a:pt x="382" y="2227"/>
                    <a:pt x="358" y="2168"/>
                  </a:cubicBezTo>
                  <a:cubicBezTo>
                    <a:pt x="351" y="2154"/>
                    <a:pt x="336" y="2148"/>
                    <a:pt x="320" y="2148"/>
                  </a:cubicBezTo>
                  <a:close/>
                  <a:moveTo>
                    <a:pt x="3715" y="2120"/>
                  </a:moveTo>
                  <a:cubicBezTo>
                    <a:pt x="3704" y="2120"/>
                    <a:pt x="3668" y="2144"/>
                    <a:pt x="3668" y="2168"/>
                  </a:cubicBezTo>
                  <a:cubicBezTo>
                    <a:pt x="3668" y="2215"/>
                    <a:pt x="3656" y="2275"/>
                    <a:pt x="3632" y="2334"/>
                  </a:cubicBezTo>
                  <a:cubicBezTo>
                    <a:pt x="3620" y="2358"/>
                    <a:pt x="3644" y="2382"/>
                    <a:pt x="3668" y="2394"/>
                  </a:cubicBezTo>
                  <a:lnTo>
                    <a:pt x="3680" y="2394"/>
                  </a:lnTo>
                  <a:cubicBezTo>
                    <a:pt x="3704" y="2394"/>
                    <a:pt x="3715" y="2382"/>
                    <a:pt x="3715" y="2358"/>
                  </a:cubicBezTo>
                  <a:cubicBezTo>
                    <a:pt x="3739" y="2299"/>
                    <a:pt x="3751" y="2239"/>
                    <a:pt x="3763" y="2180"/>
                  </a:cubicBezTo>
                  <a:cubicBezTo>
                    <a:pt x="3763" y="2144"/>
                    <a:pt x="3751" y="2132"/>
                    <a:pt x="3715" y="2120"/>
                  </a:cubicBezTo>
                  <a:close/>
                  <a:moveTo>
                    <a:pt x="2983" y="2187"/>
                  </a:moveTo>
                  <a:cubicBezTo>
                    <a:pt x="2977" y="2187"/>
                    <a:pt x="2971" y="2189"/>
                    <a:pt x="2965" y="2192"/>
                  </a:cubicBezTo>
                  <a:cubicBezTo>
                    <a:pt x="2942" y="2192"/>
                    <a:pt x="2930" y="2215"/>
                    <a:pt x="2930" y="2239"/>
                  </a:cubicBezTo>
                  <a:cubicBezTo>
                    <a:pt x="2942" y="2299"/>
                    <a:pt x="2977" y="2370"/>
                    <a:pt x="3025" y="2418"/>
                  </a:cubicBezTo>
                  <a:cubicBezTo>
                    <a:pt x="3037" y="2430"/>
                    <a:pt x="3049" y="2442"/>
                    <a:pt x="3061" y="2442"/>
                  </a:cubicBezTo>
                  <a:cubicBezTo>
                    <a:pt x="3073" y="2442"/>
                    <a:pt x="3084" y="2430"/>
                    <a:pt x="3096" y="2430"/>
                  </a:cubicBezTo>
                  <a:cubicBezTo>
                    <a:pt x="3120" y="2406"/>
                    <a:pt x="3120" y="2382"/>
                    <a:pt x="3096" y="2358"/>
                  </a:cubicBezTo>
                  <a:cubicBezTo>
                    <a:pt x="3061" y="2311"/>
                    <a:pt x="3037" y="2263"/>
                    <a:pt x="3025" y="2227"/>
                  </a:cubicBezTo>
                  <a:cubicBezTo>
                    <a:pt x="3016" y="2200"/>
                    <a:pt x="3000" y="2187"/>
                    <a:pt x="2983" y="2187"/>
                  </a:cubicBezTo>
                  <a:close/>
                  <a:moveTo>
                    <a:pt x="5137" y="2279"/>
                  </a:moveTo>
                  <a:cubicBezTo>
                    <a:pt x="5128" y="2279"/>
                    <a:pt x="5118" y="2282"/>
                    <a:pt x="5109" y="2287"/>
                  </a:cubicBezTo>
                  <a:cubicBezTo>
                    <a:pt x="5073" y="2311"/>
                    <a:pt x="5025" y="2334"/>
                    <a:pt x="4989" y="2370"/>
                  </a:cubicBezTo>
                  <a:lnTo>
                    <a:pt x="4954" y="2382"/>
                  </a:lnTo>
                  <a:cubicBezTo>
                    <a:pt x="4930" y="2394"/>
                    <a:pt x="4930" y="2418"/>
                    <a:pt x="4942" y="2442"/>
                  </a:cubicBezTo>
                  <a:cubicBezTo>
                    <a:pt x="4942" y="2453"/>
                    <a:pt x="4966" y="2465"/>
                    <a:pt x="4978" y="2465"/>
                  </a:cubicBezTo>
                  <a:lnTo>
                    <a:pt x="5001" y="2465"/>
                  </a:lnTo>
                  <a:lnTo>
                    <a:pt x="5025" y="2442"/>
                  </a:lnTo>
                  <a:cubicBezTo>
                    <a:pt x="5073" y="2418"/>
                    <a:pt x="5120" y="2394"/>
                    <a:pt x="5156" y="2358"/>
                  </a:cubicBezTo>
                  <a:cubicBezTo>
                    <a:pt x="5180" y="2346"/>
                    <a:pt x="5192" y="2322"/>
                    <a:pt x="5168" y="2299"/>
                  </a:cubicBezTo>
                  <a:cubicBezTo>
                    <a:pt x="5161" y="2285"/>
                    <a:pt x="5150" y="2279"/>
                    <a:pt x="5137" y="2279"/>
                  </a:cubicBezTo>
                  <a:close/>
                  <a:moveTo>
                    <a:pt x="4818" y="2461"/>
                  </a:moveTo>
                  <a:cubicBezTo>
                    <a:pt x="4812" y="2461"/>
                    <a:pt x="4805" y="2462"/>
                    <a:pt x="4799" y="2465"/>
                  </a:cubicBezTo>
                  <a:cubicBezTo>
                    <a:pt x="4739" y="2489"/>
                    <a:pt x="4680" y="2513"/>
                    <a:pt x="4632" y="2525"/>
                  </a:cubicBezTo>
                  <a:cubicBezTo>
                    <a:pt x="4597" y="2537"/>
                    <a:pt x="4585" y="2561"/>
                    <a:pt x="4597" y="2584"/>
                  </a:cubicBezTo>
                  <a:cubicBezTo>
                    <a:pt x="4608" y="2608"/>
                    <a:pt x="4620" y="2620"/>
                    <a:pt x="4644" y="2620"/>
                  </a:cubicBezTo>
                  <a:lnTo>
                    <a:pt x="4656" y="2620"/>
                  </a:lnTo>
                  <a:cubicBezTo>
                    <a:pt x="4716" y="2596"/>
                    <a:pt x="4775" y="2573"/>
                    <a:pt x="4835" y="2549"/>
                  </a:cubicBezTo>
                  <a:cubicBezTo>
                    <a:pt x="4858" y="2537"/>
                    <a:pt x="4870" y="2513"/>
                    <a:pt x="4858" y="2489"/>
                  </a:cubicBezTo>
                  <a:cubicBezTo>
                    <a:pt x="4850" y="2472"/>
                    <a:pt x="4835" y="2461"/>
                    <a:pt x="4818" y="2461"/>
                  </a:cubicBezTo>
                  <a:close/>
                  <a:moveTo>
                    <a:pt x="3206" y="2458"/>
                  </a:moveTo>
                  <a:cubicBezTo>
                    <a:pt x="3190" y="2458"/>
                    <a:pt x="3175" y="2463"/>
                    <a:pt x="3168" y="2477"/>
                  </a:cubicBezTo>
                  <a:cubicBezTo>
                    <a:pt x="3156" y="2501"/>
                    <a:pt x="3168" y="2537"/>
                    <a:pt x="3192" y="2549"/>
                  </a:cubicBezTo>
                  <a:cubicBezTo>
                    <a:pt x="3239" y="2573"/>
                    <a:pt x="3299" y="2608"/>
                    <a:pt x="3358" y="2632"/>
                  </a:cubicBezTo>
                  <a:lnTo>
                    <a:pt x="3370" y="2632"/>
                  </a:lnTo>
                  <a:cubicBezTo>
                    <a:pt x="3394" y="2632"/>
                    <a:pt x="3406" y="2620"/>
                    <a:pt x="3418" y="2596"/>
                  </a:cubicBezTo>
                  <a:cubicBezTo>
                    <a:pt x="3430" y="2584"/>
                    <a:pt x="3418" y="2549"/>
                    <a:pt x="3394" y="2537"/>
                  </a:cubicBezTo>
                  <a:cubicBezTo>
                    <a:pt x="3334" y="2525"/>
                    <a:pt x="3287" y="2489"/>
                    <a:pt x="3239" y="2465"/>
                  </a:cubicBezTo>
                  <a:cubicBezTo>
                    <a:pt x="3229" y="2460"/>
                    <a:pt x="3217" y="2458"/>
                    <a:pt x="3206" y="2458"/>
                  </a:cubicBezTo>
                  <a:close/>
                  <a:moveTo>
                    <a:pt x="524" y="2446"/>
                  </a:moveTo>
                  <a:cubicBezTo>
                    <a:pt x="515" y="2446"/>
                    <a:pt x="506" y="2449"/>
                    <a:pt x="501" y="2453"/>
                  </a:cubicBezTo>
                  <a:cubicBezTo>
                    <a:pt x="477" y="2477"/>
                    <a:pt x="477" y="2501"/>
                    <a:pt x="489" y="2525"/>
                  </a:cubicBezTo>
                  <a:cubicBezTo>
                    <a:pt x="537" y="2573"/>
                    <a:pt x="584" y="2620"/>
                    <a:pt x="632" y="2656"/>
                  </a:cubicBezTo>
                  <a:cubicBezTo>
                    <a:pt x="632" y="2668"/>
                    <a:pt x="644" y="2668"/>
                    <a:pt x="656" y="2668"/>
                  </a:cubicBezTo>
                  <a:cubicBezTo>
                    <a:pt x="667" y="2668"/>
                    <a:pt x="679" y="2668"/>
                    <a:pt x="691" y="2656"/>
                  </a:cubicBezTo>
                  <a:cubicBezTo>
                    <a:pt x="715" y="2632"/>
                    <a:pt x="703" y="2608"/>
                    <a:pt x="691" y="2584"/>
                  </a:cubicBezTo>
                  <a:cubicBezTo>
                    <a:pt x="644" y="2549"/>
                    <a:pt x="608" y="2501"/>
                    <a:pt x="560" y="2465"/>
                  </a:cubicBezTo>
                  <a:cubicBezTo>
                    <a:pt x="553" y="2451"/>
                    <a:pt x="538" y="2446"/>
                    <a:pt x="524" y="2446"/>
                  </a:cubicBezTo>
                  <a:close/>
                  <a:moveTo>
                    <a:pt x="4473" y="2580"/>
                  </a:moveTo>
                  <a:cubicBezTo>
                    <a:pt x="4466" y="2580"/>
                    <a:pt x="4460" y="2581"/>
                    <a:pt x="4454" y="2584"/>
                  </a:cubicBezTo>
                  <a:cubicBezTo>
                    <a:pt x="4394" y="2596"/>
                    <a:pt x="4335" y="2608"/>
                    <a:pt x="4275" y="2620"/>
                  </a:cubicBezTo>
                  <a:cubicBezTo>
                    <a:pt x="4251" y="2620"/>
                    <a:pt x="4239" y="2644"/>
                    <a:pt x="4239" y="2668"/>
                  </a:cubicBezTo>
                  <a:cubicBezTo>
                    <a:pt x="4239" y="2692"/>
                    <a:pt x="4263" y="2703"/>
                    <a:pt x="4287" y="2703"/>
                  </a:cubicBezTo>
                  <a:cubicBezTo>
                    <a:pt x="4358" y="2703"/>
                    <a:pt x="4418" y="2680"/>
                    <a:pt x="4477" y="2668"/>
                  </a:cubicBezTo>
                  <a:cubicBezTo>
                    <a:pt x="4501" y="2668"/>
                    <a:pt x="4513" y="2644"/>
                    <a:pt x="4513" y="2608"/>
                  </a:cubicBezTo>
                  <a:cubicBezTo>
                    <a:pt x="4504" y="2591"/>
                    <a:pt x="4489" y="2580"/>
                    <a:pt x="4473" y="2580"/>
                  </a:cubicBezTo>
                  <a:close/>
                  <a:moveTo>
                    <a:pt x="3606" y="2473"/>
                  </a:moveTo>
                  <a:cubicBezTo>
                    <a:pt x="3591" y="2473"/>
                    <a:pt x="3569" y="2484"/>
                    <a:pt x="3561" y="2501"/>
                  </a:cubicBezTo>
                  <a:cubicBezTo>
                    <a:pt x="3537" y="2549"/>
                    <a:pt x="3501" y="2596"/>
                    <a:pt x="3465" y="2644"/>
                  </a:cubicBezTo>
                  <a:cubicBezTo>
                    <a:pt x="3454" y="2668"/>
                    <a:pt x="3454" y="2692"/>
                    <a:pt x="3477" y="2703"/>
                  </a:cubicBezTo>
                  <a:cubicBezTo>
                    <a:pt x="3487" y="2714"/>
                    <a:pt x="3497" y="2717"/>
                    <a:pt x="3507" y="2717"/>
                  </a:cubicBezTo>
                  <a:cubicBezTo>
                    <a:pt x="3519" y="2717"/>
                    <a:pt x="3530" y="2710"/>
                    <a:pt x="3537" y="2703"/>
                  </a:cubicBezTo>
                  <a:cubicBezTo>
                    <a:pt x="3537" y="2692"/>
                    <a:pt x="3549" y="2692"/>
                    <a:pt x="3549" y="2692"/>
                  </a:cubicBezTo>
                  <a:cubicBezTo>
                    <a:pt x="3608" y="2703"/>
                    <a:pt x="3668" y="2715"/>
                    <a:pt x="3727" y="2715"/>
                  </a:cubicBezTo>
                  <a:cubicBezTo>
                    <a:pt x="3751" y="2715"/>
                    <a:pt x="3775" y="2703"/>
                    <a:pt x="3775" y="2680"/>
                  </a:cubicBezTo>
                  <a:cubicBezTo>
                    <a:pt x="3787" y="2656"/>
                    <a:pt x="3763" y="2632"/>
                    <a:pt x="3739" y="2632"/>
                  </a:cubicBezTo>
                  <a:cubicBezTo>
                    <a:pt x="3692" y="2620"/>
                    <a:pt x="3656" y="2620"/>
                    <a:pt x="3608" y="2608"/>
                  </a:cubicBezTo>
                  <a:cubicBezTo>
                    <a:pt x="3620" y="2584"/>
                    <a:pt x="3632" y="2561"/>
                    <a:pt x="3644" y="2537"/>
                  </a:cubicBezTo>
                  <a:cubicBezTo>
                    <a:pt x="3656" y="2513"/>
                    <a:pt x="3644" y="2489"/>
                    <a:pt x="3620" y="2477"/>
                  </a:cubicBezTo>
                  <a:cubicBezTo>
                    <a:pt x="3617" y="2474"/>
                    <a:pt x="3612" y="2473"/>
                    <a:pt x="3606" y="2473"/>
                  </a:cubicBezTo>
                  <a:close/>
                  <a:moveTo>
                    <a:pt x="4096" y="2632"/>
                  </a:moveTo>
                  <a:cubicBezTo>
                    <a:pt x="4037" y="2644"/>
                    <a:pt x="3977" y="2644"/>
                    <a:pt x="3918" y="2644"/>
                  </a:cubicBezTo>
                  <a:cubicBezTo>
                    <a:pt x="3894" y="2644"/>
                    <a:pt x="3870" y="2656"/>
                    <a:pt x="3870" y="2680"/>
                  </a:cubicBezTo>
                  <a:cubicBezTo>
                    <a:pt x="3870" y="2715"/>
                    <a:pt x="3894" y="2727"/>
                    <a:pt x="3918" y="2727"/>
                  </a:cubicBezTo>
                  <a:lnTo>
                    <a:pt x="4108" y="2727"/>
                  </a:lnTo>
                  <a:cubicBezTo>
                    <a:pt x="4132" y="2727"/>
                    <a:pt x="4144" y="2703"/>
                    <a:pt x="4144" y="2680"/>
                  </a:cubicBezTo>
                  <a:cubicBezTo>
                    <a:pt x="4144" y="2656"/>
                    <a:pt x="4120" y="2632"/>
                    <a:pt x="4096" y="2632"/>
                  </a:cubicBezTo>
                  <a:close/>
                  <a:moveTo>
                    <a:pt x="799" y="2696"/>
                  </a:moveTo>
                  <a:cubicBezTo>
                    <a:pt x="785" y="2696"/>
                    <a:pt x="770" y="2701"/>
                    <a:pt x="763" y="2715"/>
                  </a:cubicBezTo>
                  <a:cubicBezTo>
                    <a:pt x="751" y="2739"/>
                    <a:pt x="751" y="2763"/>
                    <a:pt x="775" y="2775"/>
                  </a:cubicBezTo>
                  <a:cubicBezTo>
                    <a:pt x="822" y="2811"/>
                    <a:pt x="882" y="2846"/>
                    <a:pt x="929" y="2882"/>
                  </a:cubicBezTo>
                  <a:cubicBezTo>
                    <a:pt x="941" y="2882"/>
                    <a:pt x="953" y="2894"/>
                    <a:pt x="953" y="2894"/>
                  </a:cubicBezTo>
                  <a:cubicBezTo>
                    <a:pt x="977" y="2894"/>
                    <a:pt x="989" y="2882"/>
                    <a:pt x="989" y="2870"/>
                  </a:cubicBezTo>
                  <a:cubicBezTo>
                    <a:pt x="1013" y="2846"/>
                    <a:pt x="1001" y="2823"/>
                    <a:pt x="977" y="2799"/>
                  </a:cubicBezTo>
                  <a:cubicBezTo>
                    <a:pt x="929" y="2775"/>
                    <a:pt x="870" y="2739"/>
                    <a:pt x="822" y="2703"/>
                  </a:cubicBezTo>
                  <a:cubicBezTo>
                    <a:pt x="817" y="2699"/>
                    <a:pt x="808" y="2696"/>
                    <a:pt x="799" y="2696"/>
                  </a:cubicBezTo>
                  <a:close/>
                  <a:moveTo>
                    <a:pt x="3377" y="2761"/>
                  </a:moveTo>
                  <a:cubicBezTo>
                    <a:pt x="3367" y="2761"/>
                    <a:pt x="3356" y="2765"/>
                    <a:pt x="3346" y="2775"/>
                  </a:cubicBezTo>
                  <a:cubicBezTo>
                    <a:pt x="3311" y="2811"/>
                    <a:pt x="3263" y="2858"/>
                    <a:pt x="3215" y="2882"/>
                  </a:cubicBezTo>
                  <a:cubicBezTo>
                    <a:pt x="3192" y="2906"/>
                    <a:pt x="3180" y="2930"/>
                    <a:pt x="3204" y="2954"/>
                  </a:cubicBezTo>
                  <a:cubicBezTo>
                    <a:pt x="3204" y="2965"/>
                    <a:pt x="3227" y="2965"/>
                    <a:pt x="3239" y="2965"/>
                  </a:cubicBezTo>
                  <a:lnTo>
                    <a:pt x="3263" y="2965"/>
                  </a:lnTo>
                  <a:cubicBezTo>
                    <a:pt x="3311" y="2930"/>
                    <a:pt x="3370" y="2882"/>
                    <a:pt x="3406" y="2846"/>
                  </a:cubicBezTo>
                  <a:cubicBezTo>
                    <a:pt x="3430" y="2823"/>
                    <a:pt x="3430" y="2799"/>
                    <a:pt x="3418" y="2775"/>
                  </a:cubicBezTo>
                  <a:cubicBezTo>
                    <a:pt x="3404" y="2768"/>
                    <a:pt x="3390" y="2761"/>
                    <a:pt x="3377" y="2761"/>
                  </a:cubicBezTo>
                  <a:close/>
                  <a:moveTo>
                    <a:pt x="1121" y="2889"/>
                  </a:moveTo>
                  <a:cubicBezTo>
                    <a:pt x="1101" y="2889"/>
                    <a:pt x="1081" y="2897"/>
                    <a:pt x="1072" y="2906"/>
                  </a:cubicBezTo>
                  <a:cubicBezTo>
                    <a:pt x="1060" y="2930"/>
                    <a:pt x="1072" y="2965"/>
                    <a:pt x="1096" y="2977"/>
                  </a:cubicBezTo>
                  <a:cubicBezTo>
                    <a:pt x="1156" y="3001"/>
                    <a:pt x="1215" y="3025"/>
                    <a:pt x="1275" y="3049"/>
                  </a:cubicBezTo>
                  <a:lnTo>
                    <a:pt x="1287" y="3049"/>
                  </a:lnTo>
                  <a:cubicBezTo>
                    <a:pt x="1310" y="3049"/>
                    <a:pt x="1322" y="3037"/>
                    <a:pt x="1334" y="3025"/>
                  </a:cubicBezTo>
                  <a:cubicBezTo>
                    <a:pt x="1334" y="3001"/>
                    <a:pt x="1322" y="2977"/>
                    <a:pt x="1299" y="2965"/>
                  </a:cubicBezTo>
                  <a:cubicBezTo>
                    <a:pt x="1251" y="2942"/>
                    <a:pt x="1191" y="2918"/>
                    <a:pt x="1144" y="2894"/>
                  </a:cubicBezTo>
                  <a:cubicBezTo>
                    <a:pt x="1137" y="2890"/>
                    <a:pt x="1129" y="2889"/>
                    <a:pt x="1121" y="2889"/>
                  </a:cubicBezTo>
                  <a:close/>
                  <a:moveTo>
                    <a:pt x="3080" y="2973"/>
                  </a:moveTo>
                  <a:cubicBezTo>
                    <a:pt x="3073" y="2973"/>
                    <a:pt x="3067" y="2974"/>
                    <a:pt x="3061" y="2977"/>
                  </a:cubicBezTo>
                  <a:cubicBezTo>
                    <a:pt x="3013" y="3001"/>
                    <a:pt x="2953" y="3025"/>
                    <a:pt x="2894" y="3049"/>
                  </a:cubicBezTo>
                  <a:cubicBezTo>
                    <a:pt x="2870" y="3061"/>
                    <a:pt x="2858" y="3084"/>
                    <a:pt x="2870" y="3108"/>
                  </a:cubicBezTo>
                  <a:cubicBezTo>
                    <a:pt x="2870" y="3132"/>
                    <a:pt x="2894" y="3144"/>
                    <a:pt x="2906" y="3144"/>
                  </a:cubicBezTo>
                  <a:cubicBezTo>
                    <a:pt x="2918" y="3144"/>
                    <a:pt x="2918" y="3144"/>
                    <a:pt x="2930" y="3132"/>
                  </a:cubicBezTo>
                  <a:cubicBezTo>
                    <a:pt x="2989" y="3120"/>
                    <a:pt x="3049" y="3084"/>
                    <a:pt x="3108" y="3061"/>
                  </a:cubicBezTo>
                  <a:cubicBezTo>
                    <a:pt x="3120" y="3049"/>
                    <a:pt x="3132" y="3025"/>
                    <a:pt x="3120" y="3001"/>
                  </a:cubicBezTo>
                  <a:cubicBezTo>
                    <a:pt x="3111" y="2984"/>
                    <a:pt x="3096" y="2973"/>
                    <a:pt x="3080" y="2973"/>
                  </a:cubicBezTo>
                  <a:close/>
                  <a:moveTo>
                    <a:pt x="1458" y="3020"/>
                  </a:moveTo>
                  <a:cubicBezTo>
                    <a:pt x="1441" y="3020"/>
                    <a:pt x="1426" y="3031"/>
                    <a:pt x="1418" y="3049"/>
                  </a:cubicBezTo>
                  <a:cubicBezTo>
                    <a:pt x="1406" y="3073"/>
                    <a:pt x="1429" y="3096"/>
                    <a:pt x="1453" y="3108"/>
                  </a:cubicBezTo>
                  <a:cubicBezTo>
                    <a:pt x="1501" y="3120"/>
                    <a:pt x="1560" y="3144"/>
                    <a:pt x="1632" y="3156"/>
                  </a:cubicBezTo>
                  <a:lnTo>
                    <a:pt x="1644" y="3156"/>
                  </a:lnTo>
                  <a:cubicBezTo>
                    <a:pt x="1656" y="3156"/>
                    <a:pt x="1680" y="3144"/>
                    <a:pt x="1680" y="3120"/>
                  </a:cubicBezTo>
                  <a:cubicBezTo>
                    <a:pt x="1691" y="3096"/>
                    <a:pt x="1680" y="3073"/>
                    <a:pt x="1656" y="3073"/>
                  </a:cubicBezTo>
                  <a:cubicBezTo>
                    <a:pt x="1596" y="3049"/>
                    <a:pt x="1537" y="3037"/>
                    <a:pt x="1477" y="3025"/>
                  </a:cubicBezTo>
                  <a:cubicBezTo>
                    <a:pt x="1471" y="3022"/>
                    <a:pt x="1464" y="3020"/>
                    <a:pt x="1458" y="3020"/>
                  </a:cubicBezTo>
                  <a:close/>
                  <a:moveTo>
                    <a:pt x="1809" y="3105"/>
                  </a:moveTo>
                  <a:cubicBezTo>
                    <a:pt x="1791" y="3105"/>
                    <a:pt x="1775" y="3125"/>
                    <a:pt x="1775" y="3144"/>
                  </a:cubicBezTo>
                  <a:cubicBezTo>
                    <a:pt x="1775" y="3168"/>
                    <a:pt x="1787" y="3192"/>
                    <a:pt x="1810" y="3192"/>
                  </a:cubicBezTo>
                  <a:cubicBezTo>
                    <a:pt x="1834" y="3204"/>
                    <a:pt x="1870" y="3204"/>
                    <a:pt x="1906" y="3215"/>
                  </a:cubicBezTo>
                  <a:cubicBezTo>
                    <a:pt x="1930" y="3215"/>
                    <a:pt x="1965" y="3215"/>
                    <a:pt x="2001" y="3227"/>
                  </a:cubicBezTo>
                  <a:cubicBezTo>
                    <a:pt x="2025" y="3227"/>
                    <a:pt x="2049" y="3204"/>
                    <a:pt x="2049" y="3180"/>
                  </a:cubicBezTo>
                  <a:cubicBezTo>
                    <a:pt x="2049" y="3156"/>
                    <a:pt x="2037" y="3132"/>
                    <a:pt x="2001" y="3132"/>
                  </a:cubicBezTo>
                  <a:cubicBezTo>
                    <a:pt x="1977" y="3132"/>
                    <a:pt x="1941" y="3120"/>
                    <a:pt x="1918" y="3120"/>
                  </a:cubicBezTo>
                  <a:cubicBezTo>
                    <a:pt x="1882" y="3120"/>
                    <a:pt x="1858" y="3108"/>
                    <a:pt x="1822" y="3108"/>
                  </a:cubicBezTo>
                  <a:cubicBezTo>
                    <a:pt x="1818" y="3106"/>
                    <a:pt x="1814" y="3105"/>
                    <a:pt x="1809" y="3105"/>
                  </a:cubicBezTo>
                  <a:close/>
                  <a:moveTo>
                    <a:pt x="2727" y="3096"/>
                  </a:moveTo>
                  <a:cubicBezTo>
                    <a:pt x="2668" y="3120"/>
                    <a:pt x="2608" y="3120"/>
                    <a:pt x="2549" y="3132"/>
                  </a:cubicBezTo>
                  <a:cubicBezTo>
                    <a:pt x="2525" y="3132"/>
                    <a:pt x="2501" y="3156"/>
                    <a:pt x="2501" y="3180"/>
                  </a:cubicBezTo>
                  <a:cubicBezTo>
                    <a:pt x="2513" y="3204"/>
                    <a:pt x="2525" y="3227"/>
                    <a:pt x="2549" y="3227"/>
                  </a:cubicBezTo>
                  <a:lnTo>
                    <a:pt x="2561" y="3227"/>
                  </a:lnTo>
                  <a:cubicBezTo>
                    <a:pt x="2620" y="3215"/>
                    <a:pt x="2680" y="3204"/>
                    <a:pt x="2739" y="3192"/>
                  </a:cubicBezTo>
                  <a:cubicBezTo>
                    <a:pt x="2775" y="3180"/>
                    <a:pt x="2787" y="3156"/>
                    <a:pt x="2775" y="3132"/>
                  </a:cubicBezTo>
                  <a:cubicBezTo>
                    <a:pt x="2775" y="3108"/>
                    <a:pt x="2751" y="3096"/>
                    <a:pt x="2727" y="3096"/>
                  </a:cubicBezTo>
                  <a:close/>
                  <a:moveTo>
                    <a:pt x="2180" y="3144"/>
                  </a:moveTo>
                  <a:cubicBezTo>
                    <a:pt x="2168" y="3144"/>
                    <a:pt x="2144" y="3168"/>
                    <a:pt x="2132" y="3192"/>
                  </a:cubicBezTo>
                  <a:cubicBezTo>
                    <a:pt x="2132" y="3215"/>
                    <a:pt x="2156" y="3239"/>
                    <a:pt x="2180" y="3239"/>
                  </a:cubicBezTo>
                  <a:lnTo>
                    <a:pt x="2370" y="3239"/>
                  </a:lnTo>
                  <a:cubicBezTo>
                    <a:pt x="2394" y="3239"/>
                    <a:pt x="2418" y="3215"/>
                    <a:pt x="2418" y="3192"/>
                  </a:cubicBezTo>
                  <a:cubicBezTo>
                    <a:pt x="2418" y="3168"/>
                    <a:pt x="2394" y="3144"/>
                    <a:pt x="2370" y="314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3" name="Google Shape;1143;p14"/>
            <p:cNvSpPr/>
            <p:nvPr/>
          </p:nvSpPr>
          <p:spPr>
            <a:xfrm>
              <a:off x="2038942" y="1896738"/>
              <a:ext cx="145646" cy="55387"/>
            </a:xfrm>
            <a:custGeom>
              <a:avLst/>
              <a:gdLst/>
              <a:ahLst/>
              <a:cxnLst/>
              <a:rect l="l" t="t" r="r" b="b"/>
              <a:pathLst>
                <a:path w="4728" h="1798" extrusionOk="0">
                  <a:moveTo>
                    <a:pt x="1668" y="0"/>
                  </a:moveTo>
                  <a:cubicBezTo>
                    <a:pt x="1608" y="0"/>
                    <a:pt x="1549" y="12"/>
                    <a:pt x="1477" y="24"/>
                  </a:cubicBezTo>
                  <a:cubicBezTo>
                    <a:pt x="1453" y="24"/>
                    <a:pt x="1441" y="48"/>
                    <a:pt x="1441" y="72"/>
                  </a:cubicBezTo>
                  <a:cubicBezTo>
                    <a:pt x="1453" y="95"/>
                    <a:pt x="1465" y="107"/>
                    <a:pt x="1489" y="107"/>
                  </a:cubicBezTo>
                  <a:lnTo>
                    <a:pt x="1501" y="107"/>
                  </a:lnTo>
                  <a:cubicBezTo>
                    <a:pt x="1560" y="95"/>
                    <a:pt x="1620" y="95"/>
                    <a:pt x="1679" y="95"/>
                  </a:cubicBezTo>
                  <a:cubicBezTo>
                    <a:pt x="1703" y="95"/>
                    <a:pt x="1715" y="72"/>
                    <a:pt x="1715" y="48"/>
                  </a:cubicBezTo>
                  <a:cubicBezTo>
                    <a:pt x="1715" y="24"/>
                    <a:pt x="1691" y="0"/>
                    <a:pt x="1668" y="0"/>
                  </a:cubicBezTo>
                  <a:close/>
                  <a:moveTo>
                    <a:pt x="1858" y="12"/>
                  </a:moveTo>
                  <a:cubicBezTo>
                    <a:pt x="1834" y="12"/>
                    <a:pt x="1810" y="24"/>
                    <a:pt x="1810" y="48"/>
                  </a:cubicBezTo>
                  <a:cubicBezTo>
                    <a:pt x="1810" y="72"/>
                    <a:pt x="1822" y="95"/>
                    <a:pt x="1846" y="107"/>
                  </a:cubicBezTo>
                  <a:cubicBezTo>
                    <a:pt x="1906" y="119"/>
                    <a:pt x="1965" y="131"/>
                    <a:pt x="2013" y="155"/>
                  </a:cubicBezTo>
                  <a:lnTo>
                    <a:pt x="2037" y="155"/>
                  </a:lnTo>
                  <a:cubicBezTo>
                    <a:pt x="2049" y="155"/>
                    <a:pt x="2072" y="143"/>
                    <a:pt x="2072" y="131"/>
                  </a:cubicBezTo>
                  <a:cubicBezTo>
                    <a:pt x="2084" y="107"/>
                    <a:pt x="2072" y="72"/>
                    <a:pt x="2049" y="72"/>
                  </a:cubicBezTo>
                  <a:cubicBezTo>
                    <a:pt x="1989" y="48"/>
                    <a:pt x="1930" y="24"/>
                    <a:pt x="1858" y="12"/>
                  </a:cubicBezTo>
                  <a:close/>
                  <a:moveTo>
                    <a:pt x="1317" y="67"/>
                  </a:moveTo>
                  <a:cubicBezTo>
                    <a:pt x="1311" y="67"/>
                    <a:pt x="1305" y="68"/>
                    <a:pt x="1298" y="72"/>
                  </a:cubicBezTo>
                  <a:cubicBezTo>
                    <a:pt x="1239" y="95"/>
                    <a:pt x="1179" y="119"/>
                    <a:pt x="1120" y="143"/>
                  </a:cubicBezTo>
                  <a:cubicBezTo>
                    <a:pt x="1096" y="155"/>
                    <a:pt x="1084" y="191"/>
                    <a:pt x="1096" y="214"/>
                  </a:cubicBezTo>
                  <a:cubicBezTo>
                    <a:pt x="1108" y="226"/>
                    <a:pt x="1132" y="238"/>
                    <a:pt x="1144" y="238"/>
                  </a:cubicBezTo>
                  <a:cubicBezTo>
                    <a:pt x="1156" y="238"/>
                    <a:pt x="1156" y="238"/>
                    <a:pt x="1168" y="226"/>
                  </a:cubicBezTo>
                  <a:cubicBezTo>
                    <a:pt x="1215" y="203"/>
                    <a:pt x="1275" y="179"/>
                    <a:pt x="1322" y="155"/>
                  </a:cubicBezTo>
                  <a:cubicBezTo>
                    <a:pt x="1346" y="155"/>
                    <a:pt x="1370" y="119"/>
                    <a:pt x="1358" y="95"/>
                  </a:cubicBezTo>
                  <a:cubicBezTo>
                    <a:pt x="1349" y="78"/>
                    <a:pt x="1334" y="67"/>
                    <a:pt x="1317" y="67"/>
                  </a:cubicBezTo>
                  <a:close/>
                  <a:moveTo>
                    <a:pt x="3704" y="221"/>
                  </a:moveTo>
                  <a:cubicBezTo>
                    <a:pt x="3685" y="221"/>
                    <a:pt x="3665" y="223"/>
                    <a:pt x="3644" y="226"/>
                  </a:cubicBezTo>
                  <a:cubicBezTo>
                    <a:pt x="3620" y="226"/>
                    <a:pt x="3596" y="250"/>
                    <a:pt x="3596" y="274"/>
                  </a:cubicBezTo>
                  <a:cubicBezTo>
                    <a:pt x="3608" y="298"/>
                    <a:pt x="3632" y="322"/>
                    <a:pt x="3656" y="322"/>
                  </a:cubicBezTo>
                  <a:cubicBezTo>
                    <a:pt x="3686" y="316"/>
                    <a:pt x="3712" y="313"/>
                    <a:pt x="3739" y="313"/>
                  </a:cubicBezTo>
                  <a:cubicBezTo>
                    <a:pt x="3766" y="313"/>
                    <a:pt x="3793" y="316"/>
                    <a:pt x="3823" y="322"/>
                  </a:cubicBezTo>
                  <a:lnTo>
                    <a:pt x="3835" y="322"/>
                  </a:lnTo>
                  <a:cubicBezTo>
                    <a:pt x="3858" y="322"/>
                    <a:pt x="3870" y="310"/>
                    <a:pt x="3882" y="286"/>
                  </a:cubicBezTo>
                  <a:cubicBezTo>
                    <a:pt x="3882" y="262"/>
                    <a:pt x="3870" y="238"/>
                    <a:pt x="3835" y="238"/>
                  </a:cubicBezTo>
                  <a:cubicBezTo>
                    <a:pt x="3792" y="230"/>
                    <a:pt x="3750" y="221"/>
                    <a:pt x="3704" y="221"/>
                  </a:cubicBezTo>
                  <a:close/>
                  <a:moveTo>
                    <a:pt x="2194" y="147"/>
                  </a:moveTo>
                  <a:cubicBezTo>
                    <a:pt x="2178" y="147"/>
                    <a:pt x="2163" y="153"/>
                    <a:pt x="2156" y="167"/>
                  </a:cubicBezTo>
                  <a:cubicBezTo>
                    <a:pt x="2144" y="191"/>
                    <a:pt x="2156" y="214"/>
                    <a:pt x="2168" y="238"/>
                  </a:cubicBezTo>
                  <a:cubicBezTo>
                    <a:pt x="2215" y="262"/>
                    <a:pt x="2263" y="298"/>
                    <a:pt x="2311" y="345"/>
                  </a:cubicBezTo>
                  <a:cubicBezTo>
                    <a:pt x="2322" y="345"/>
                    <a:pt x="2334" y="357"/>
                    <a:pt x="2346" y="357"/>
                  </a:cubicBezTo>
                  <a:cubicBezTo>
                    <a:pt x="2358" y="357"/>
                    <a:pt x="2370" y="345"/>
                    <a:pt x="2382" y="334"/>
                  </a:cubicBezTo>
                  <a:cubicBezTo>
                    <a:pt x="2394" y="310"/>
                    <a:pt x="2394" y="286"/>
                    <a:pt x="2370" y="262"/>
                  </a:cubicBezTo>
                  <a:cubicBezTo>
                    <a:pt x="2322" y="226"/>
                    <a:pt x="2275" y="191"/>
                    <a:pt x="2227" y="155"/>
                  </a:cubicBezTo>
                  <a:cubicBezTo>
                    <a:pt x="2217" y="150"/>
                    <a:pt x="2205" y="147"/>
                    <a:pt x="2194" y="147"/>
                  </a:cubicBezTo>
                  <a:close/>
                  <a:moveTo>
                    <a:pt x="986" y="230"/>
                  </a:moveTo>
                  <a:cubicBezTo>
                    <a:pt x="975" y="230"/>
                    <a:pt x="963" y="233"/>
                    <a:pt x="953" y="238"/>
                  </a:cubicBezTo>
                  <a:cubicBezTo>
                    <a:pt x="906" y="274"/>
                    <a:pt x="858" y="310"/>
                    <a:pt x="798" y="345"/>
                  </a:cubicBezTo>
                  <a:cubicBezTo>
                    <a:pt x="787" y="357"/>
                    <a:pt x="775" y="393"/>
                    <a:pt x="798" y="405"/>
                  </a:cubicBezTo>
                  <a:cubicBezTo>
                    <a:pt x="798" y="417"/>
                    <a:pt x="822" y="429"/>
                    <a:pt x="834" y="429"/>
                  </a:cubicBezTo>
                  <a:cubicBezTo>
                    <a:pt x="846" y="429"/>
                    <a:pt x="846" y="429"/>
                    <a:pt x="858" y="417"/>
                  </a:cubicBezTo>
                  <a:cubicBezTo>
                    <a:pt x="906" y="381"/>
                    <a:pt x="953" y="345"/>
                    <a:pt x="1013" y="322"/>
                  </a:cubicBezTo>
                  <a:cubicBezTo>
                    <a:pt x="1025" y="310"/>
                    <a:pt x="1037" y="274"/>
                    <a:pt x="1025" y="250"/>
                  </a:cubicBezTo>
                  <a:cubicBezTo>
                    <a:pt x="1018" y="236"/>
                    <a:pt x="1003" y="230"/>
                    <a:pt x="986" y="230"/>
                  </a:cubicBezTo>
                  <a:close/>
                  <a:moveTo>
                    <a:pt x="3454" y="262"/>
                  </a:moveTo>
                  <a:cubicBezTo>
                    <a:pt x="3394" y="286"/>
                    <a:pt x="3334" y="310"/>
                    <a:pt x="3275" y="345"/>
                  </a:cubicBezTo>
                  <a:cubicBezTo>
                    <a:pt x="3251" y="357"/>
                    <a:pt x="3251" y="381"/>
                    <a:pt x="3263" y="405"/>
                  </a:cubicBezTo>
                  <a:cubicBezTo>
                    <a:pt x="3263" y="417"/>
                    <a:pt x="3287" y="429"/>
                    <a:pt x="3299" y="429"/>
                  </a:cubicBezTo>
                  <a:lnTo>
                    <a:pt x="3323" y="429"/>
                  </a:lnTo>
                  <a:cubicBezTo>
                    <a:pt x="3382" y="393"/>
                    <a:pt x="3430" y="369"/>
                    <a:pt x="3489" y="357"/>
                  </a:cubicBezTo>
                  <a:cubicBezTo>
                    <a:pt x="3513" y="345"/>
                    <a:pt x="3525" y="322"/>
                    <a:pt x="3513" y="298"/>
                  </a:cubicBezTo>
                  <a:cubicBezTo>
                    <a:pt x="3501" y="274"/>
                    <a:pt x="3477" y="262"/>
                    <a:pt x="3454" y="262"/>
                  </a:cubicBezTo>
                  <a:close/>
                  <a:moveTo>
                    <a:pt x="4006" y="293"/>
                  </a:moveTo>
                  <a:cubicBezTo>
                    <a:pt x="3989" y="293"/>
                    <a:pt x="3974" y="304"/>
                    <a:pt x="3965" y="322"/>
                  </a:cubicBezTo>
                  <a:cubicBezTo>
                    <a:pt x="3954" y="345"/>
                    <a:pt x="3965" y="369"/>
                    <a:pt x="3989" y="381"/>
                  </a:cubicBezTo>
                  <a:cubicBezTo>
                    <a:pt x="4037" y="405"/>
                    <a:pt x="4085" y="441"/>
                    <a:pt x="4132" y="476"/>
                  </a:cubicBezTo>
                  <a:cubicBezTo>
                    <a:pt x="4144" y="488"/>
                    <a:pt x="4144" y="488"/>
                    <a:pt x="4156" y="488"/>
                  </a:cubicBezTo>
                  <a:cubicBezTo>
                    <a:pt x="4168" y="488"/>
                    <a:pt x="4180" y="476"/>
                    <a:pt x="4192" y="464"/>
                  </a:cubicBezTo>
                  <a:cubicBezTo>
                    <a:pt x="4216" y="453"/>
                    <a:pt x="4204" y="417"/>
                    <a:pt x="4192" y="405"/>
                  </a:cubicBezTo>
                  <a:cubicBezTo>
                    <a:pt x="4132" y="357"/>
                    <a:pt x="4085" y="322"/>
                    <a:pt x="4025" y="298"/>
                  </a:cubicBezTo>
                  <a:cubicBezTo>
                    <a:pt x="4019" y="295"/>
                    <a:pt x="4012" y="293"/>
                    <a:pt x="4006" y="293"/>
                  </a:cubicBezTo>
                  <a:close/>
                  <a:moveTo>
                    <a:pt x="2472" y="391"/>
                  </a:moveTo>
                  <a:cubicBezTo>
                    <a:pt x="2462" y="391"/>
                    <a:pt x="2452" y="395"/>
                    <a:pt x="2441" y="405"/>
                  </a:cubicBezTo>
                  <a:cubicBezTo>
                    <a:pt x="2430" y="417"/>
                    <a:pt x="2430" y="453"/>
                    <a:pt x="2441" y="464"/>
                  </a:cubicBezTo>
                  <a:cubicBezTo>
                    <a:pt x="2477" y="512"/>
                    <a:pt x="2513" y="560"/>
                    <a:pt x="2549" y="607"/>
                  </a:cubicBezTo>
                  <a:cubicBezTo>
                    <a:pt x="2561" y="619"/>
                    <a:pt x="2572" y="631"/>
                    <a:pt x="2584" y="631"/>
                  </a:cubicBezTo>
                  <a:cubicBezTo>
                    <a:pt x="2596" y="631"/>
                    <a:pt x="2608" y="619"/>
                    <a:pt x="2620" y="619"/>
                  </a:cubicBezTo>
                  <a:cubicBezTo>
                    <a:pt x="2644" y="607"/>
                    <a:pt x="2644" y="572"/>
                    <a:pt x="2632" y="560"/>
                  </a:cubicBezTo>
                  <a:cubicBezTo>
                    <a:pt x="2596" y="500"/>
                    <a:pt x="2549" y="453"/>
                    <a:pt x="2513" y="405"/>
                  </a:cubicBezTo>
                  <a:cubicBezTo>
                    <a:pt x="2499" y="398"/>
                    <a:pt x="2485" y="391"/>
                    <a:pt x="2472" y="391"/>
                  </a:cubicBezTo>
                  <a:close/>
                  <a:moveTo>
                    <a:pt x="3108" y="441"/>
                  </a:moveTo>
                  <a:cubicBezTo>
                    <a:pt x="3061" y="476"/>
                    <a:pt x="3013" y="512"/>
                    <a:pt x="2965" y="548"/>
                  </a:cubicBezTo>
                  <a:cubicBezTo>
                    <a:pt x="2942" y="572"/>
                    <a:pt x="2942" y="595"/>
                    <a:pt x="2953" y="619"/>
                  </a:cubicBezTo>
                  <a:cubicBezTo>
                    <a:pt x="2965" y="631"/>
                    <a:pt x="2977" y="631"/>
                    <a:pt x="2989" y="631"/>
                  </a:cubicBezTo>
                  <a:cubicBezTo>
                    <a:pt x="3001" y="631"/>
                    <a:pt x="3013" y="631"/>
                    <a:pt x="3025" y="619"/>
                  </a:cubicBezTo>
                  <a:cubicBezTo>
                    <a:pt x="3073" y="595"/>
                    <a:pt x="3108" y="560"/>
                    <a:pt x="3168" y="524"/>
                  </a:cubicBezTo>
                  <a:lnTo>
                    <a:pt x="3144" y="476"/>
                  </a:lnTo>
                  <a:lnTo>
                    <a:pt x="3108" y="441"/>
                  </a:lnTo>
                  <a:close/>
                  <a:moveTo>
                    <a:pt x="685" y="451"/>
                  </a:moveTo>
                  <a:cubicBezTo>
                    <a:pt x="676" y="451"/>
                    <a:pt x="666" y="454"/>
                    <a:pt x="656" y="464"/>
                  </a:cubicBezTo>
                  <a:cubicBezTo>
                    <a:pt x="608" y="500"/>
                    <a:pt x="560" y="536"/>
                    <a:pt x="513" y="584"/>
                  </a:cubicBezTo>
                  <a:cubicBezTo>
                    <a:pt x="501" y="607"/>
                    <a:pt x="489" y="631"/>
                    <a:pt x="513" y="643"/>
                  </a:cubicBezTo>
                  <a:cubicBezTo>
                    <a:pt x="525" y="655"/>
                    <a:pt x="536" y="667"/>
                    <a:pt x="548" y="667"/>
                  </a:cubicBezTo>
                  <a:cubicBezTo>
                    <a:pt x="560" y="667"/>
                    <a:pt x="572" y="655"/>
                    <a:pt x="572" y="655"/>
                  </a:cubicBezTo>
                  <a:cubicBezTo>
                    <a:pt x="620" y="607"/>
                    <a:pt x="667" y="572"/>
                    <a:pt x="715" y="536"/>
                  </a:cubicBezTo>
                  <a:cubicBezTo>
                    <a:pt x="739" y="512"/>
                    <a:pt x="739" y="488"/>
                    <a:pt x="715" y="464"/>
                  </a:cubicBezTo>
                  <a:cubicBezTo>
                    <a:pt x="708" y="458"/>
                    <a:pt x="697" y="451"/>
                    <a:pt x="685" y="451"/>
                  </a:cubicBezTo>
                  <a:close/>
                  <a:moveTo>
                    <a:pt x="4287" y="522"/>
                  </a:moveTo>
                  <a:cubicBezTo>
                    <a:pt x="4277" y="522"/>
                    <a:pt x="4268" y="526"/>
                    <a:pt x="4263" y="536"/>
                  </a:cubicBezTo>
                  <a:cubicBezTo>
                    <a:pt x="4239" y="548"/>
                    <a:pt x="4239" y="584"/>
                    <a:pt x="4251" y="595"/>
                  </a:cubicBezTo>
                  <a:cubicBezTo>
                    <a:pt x="4287" y="643"/>
                    <a:pt x="4323" y="691"/>
                    <a:pt x="4358" y="750"/>
                  </a:cubicBezTo>
                  <a:cubicBezTo>
                    <a:pt x="4370" y="762"/>
                    <a:pt x="4382" y="762"/>
                    <a:pt x="4394" y="762"/>
                  </a:cubicBezTo>
                  <a:lnTo>
                    <a:pt x="4418" y="762"/>
                  </a:lnTo>
                  <a:cubicBezTo>
                    <a:pt x="4442" y="750"/>
                    <a:pt x="4454" y="715"/>
                    <a:pt x="4442" y="691"/>
                  </a:cubicBezTo>
                  <a:cubicBezTo>
                    <a:pt x="4406" y="643"/>
                    <a:pt x="4358" y="584"/>
                    <a:pt x="4323" y="536"/>
                  </a:cubicBezTo>
                  <a:cubicBezTo>
                    <a:pt x="4316" y="529"/>
                    <a:pt x="4301" y="522"/>
                    <a:pt x="4287" y="522"/>
                  </a:cubicBezTo>
                  <a:close/>
                  <a:moveTo>
                    <a:pt x="417" y="697"/>
                  </a:moveTo>
                  <a:cubicBezTo>
                    <a:pt x="406" y="697"/>
                    <a:pt x="394" y="703"/>
                    <a:pt x="382" y="715"/>
                  </a:cubicBezTo>
                  <a:cubicBezTo>
                    <a:pt x="346" y="762"/>
                    <a:pt x="298" y="798"/>
                    <a:pt x="251" y="845"/>
                  </a:cubicBezTo>
                  <a:cubicBezTo>
                    <a:pt x="239" y="869"/>
                    <a:pt x="239" y="893"/>
                    <a:pt x="263" y="917"/>
                  </a:cubicBezTo>
                  <a:cubicBezTo>
                    <a:pt x="263" y="917"/>
                    <a:pt x="275" y="929"/>
                    <a:pt x="286" y="929"/>
                  </a:cubicBezTo>
                  <a:cubicBezTo>
                    <a:pt x="298" y="929"/>
                    <a:pt x="310" y="917"/>
                    <a:pt x="322" y="917"/>
                  </a:cubicBezTo>
                  <a:cubicBezTo>
                    <a:pt x="370" y="869"/>
                    <a:pt x="406" y="822"/>
                    <a:pt x="453" y="774"/>
                  </a:cubicBezTo>
                  <a:cubicBezTo>
                    <a:pt x="465" y="762"/>
                    <a:pt x="465" y="726"/>
                    <a:pt x="453" y="715"/>
                  </a:cubicBezTo>
                  <a:cubicBezTo>
                    <a:pt x="441" y="703"/>
                    <a:pt x="429" y="697"/>
                    <a:pt x="417" y="697"/>
                  </a:cubicBezTo>
                  <a:close/>
                  <a:moveTo>
                    <a:pt x="2852" y="670"/>
                  </a:moveTo>
                  <a:cubicBezTo>
                    <a:pt x="2840" y="670"/>
                    <a:pt x="2828" y="673"/>
                    <a:pt x="2822" y="679"/>
                  </a:cubicBezTo>
                  <a:cubicBezTo>
                    <a:pt x="2799" y="703"/>
                    <a:pt x="2775" y="726"/>
                    <a:pt x="2751" y="750"/>
                  </a:cubicBezTo>
                  <a:cubicBezTo>
                    <a:pt x="2739" y="738"/>
                    <a:pt x="2739" y="726"/>
                    <a:pt x="2727" y="715"/>
                  </a:cubicBezTo>
                  <a:cubicBezTo>
                    <a:pt x="2719" y="697"/>
                    <a:pt x="2703" y="686"/>
                    <a:pt x="2687" y="686"/>
                  </a:cubicBezTo>
                  <a:cubicBezTo>
                    <a:pt x="2680" y="686"/>
                    <a:pt x="2674" y="688"/>
                    <a:pt x="2668" y="691"/>
                  </a:cubicBezTo>
                  <a:cubicBezTo>
                    <a:pt x="2644" y="715"/>
                    <a:pt x="2632" y="738"/>
                    <a:pt x="2644" y="762"/>
                  </a:cubicBezTo>
                  <a:cubicBezTo>
                    <a:pt x="2668" y="786"/>
                    <a:pt x="2680" y="810"/>
                    <a:pt x="2692" y="834"/>
                  </a:cubicBezTo>
                  <a:cubicBezTo>
                    <a:pt x="2680" y="857"/>
                    <a:pt x="2692" y="881"/>
                    <a:pt x="2703" y="893"/>
                  </a:cubicBezTo>
                  <a:lnTo>
                    <a:pt x="2727" y="893"/>
                  </a:lnTo>
                  <a:cubicBezTo>
                    <a:pt x="2727" y="905"/>
                    <a:pt x="2727" y="905"/>
                    <a:pt x="2739" y="917"/>
                  </a:cubicBezTo>
                  <a:cubicBezTo>
                    <a:pt x="2739" y="941"/>
                    <a:pt x="2763" y="941"/>
                    <a:pt x="2775" y="941"/>
                  </a:cubicBezTo>
                  <a:lnTo>
                    <a:pt x="2799" y="941"/>
                  </a:lnTo>
                  <a:cubicBezTo>
                    <a:pt x="2822" y="929"/>
                    <a:pt x="2834" y="905"/>
                    <a:pt x="2822" y="881"/>
                  </a:cubicBezTo>
                  <a:lnTo>
                    <a:pt x="2799" y="845"/>
                  </a:lnTo>
                  <a:cubicBezTo>
                    <a:pt x="2822" y="810"/>
                    <a:pt x="2858" y="774"/>
                    <a:pt x="2882" y="750"/>
                  </a:cubicBezTo>
                  <a:cubicBezTo>
                    <a:pt x="2906" y="726"/>
                    <a:pt x="2906" y="703"/>
                    <a:pt x="2882" y="679"/>
                  </a:cubicBezTo>
                  <a:cubicBezTo>
                    <a:pt x="2876" y="673"/>
                    <a:pt x="2864" y="670"/>
                    <a:pt x="2852" y="670"/>
                  </a:cubicBezTo>
                  <a:close/>
                  <a:moveTo>
                    <a:pt x="4486" y="841"/>
                  </a:moveTo>
                  <a:cubicBezTo>
                    <a:pt x="4479" y="841"/>
                    <a:pt x="4473" y="842"/>
                    <a:pt x="4466" y="845"/>
                  </a:cubicBezTo>
                  <a:cubicBezTo>
                    <a:pt x="4442" y="857"/>
                    <a:pt x="4430" y="881"/>
                    <a:pt x="4442" y="905"/>
                  </a:cubicBezTo>
                  <a:cubicBezTo>
                    <a:pt x="4477" y="953"/>
                    <a:pt x="4489" y="1012"/>
                    <a:pt x="4525" y="1072"/>
                  </a:cubicBezTo>
                  <a:cubicBezTo>
                    <a:pt x="4525" y="1084"/>
                    <a:pt x="4549" y="1096"/>
                    <a:pt x="4561" y="1096"/>
                  </a:cubicBezTo>
                  <a:lnTo>
                    <a:pt x="4585" y="1096"/>
                  </a:lnTo>
                  <a:cubicBezTo>
                    <a:pt x="4608" y="1084"/>
                    <a:pt x="4620" y="1060"/>
                    <a:pt x="4608" y="1036"/>
                  </a:cubicBezTo>
                  <a:cubicBezTo>
                    <a:pt x="4585" y="976"/>
                    <a:pt x="4561" y="917"/>
                    <a:pt x="4525" y="857"/>
                  </a:cubicBezTo>
                  <a:cubicBezTo>
                    <a:pt x="4517" y="849"/>
                    <a:pt x="4502" y="841"/>
                    <a:pt x="4486" y="841"/>
                  </a:cubicBezTo>
                  <a:close/>
                  <a:moveTo>
                    <a:pt x="161" y="971"/>
                  </a:moveTo>
                  <a:cubicBezTo>
                    <a:pt x="150" y="971"/>
                    <a:pt x="138" y="976"/>
                    <a:pt x="132" y="988"/>
                  </a:cubicBezTo>
                  <a:cubicBezTo>
                    <a:pt x="96" y="1036"/>
                    <a:pt x="48" y="1084"/>
                    <a:pt x="13" y="1131"/>
                  </a:cubicBezTo>
                  <a:cubicBezTo>
                    <a:pt x="1" y="1155"/>
                    <a:pt x="1" y="1179"/>
                    <a:pt x="13" y="1191"/>
                  </a:cubicBezTo>
                  <a:cubicBezTo>
                    <a:pt x="25" y="1203"/>
                    <a:pt x="36" y="1203"/>
                    <a:pt x="48" y="1203"/>
                  </a:cubicBezTo>
                  <a:cubicBezTo>
                    <a:pt x="60" y="1203"/>
                    <a:pt x="72" y="1203"/>
                    <a:pt x="84" y="1191"/>
                  </a:cubicBezTo>
                  <a:cubicBezTo>
                    <a:pt x="120" y="1143"/>
                    <a:pt x="155" y="1096"/>
                    <a:pt x="203" y="1048"/>
                  </a:cubicBezTo>
                  <a:cubicBezTo>
                    <a:pt x="215" y="1024"/>
                    <a:pt x="215" y="1000"/>
                    <a:pt x="191" y="988"/>
                  </a:cubicBezTo>
                  <a:cubicBezTo>
                    <a:pt x="185" y="976"/>
                    <a:pt x="173" y="971"/>
                    <a:pt x="161" y="971"/>
                  </a:cubicBezTo>
                  <a:close/>
                  <a:moveTo>
                    <a:pt x="2642" y="960"/>
                  </a:moveTo>
                  <a:cubicBezTo>
                    <a:pt x="2626" y="960"/>
                    <a:pt x="2605" y="971"/>
                    <a:pt x="2596" y="988"/>
                  </a:cubicBezTo>
                  <a:cubicBezTo>
                    <a:pt x="2572" y="1048"/>
                    <a:pt x="2549" y="1119"/>
                    <a:pt x="2549" y="1179"/>
                  </a:cubicBezTo>
                  <a:cubicBezTo>
                    <a:pt x="2537" y="1203"/>
                    <a:pt x="2561" y="1226"/>
                    <a:pt x="2584" y="1226"/>
                  </a:cubicBezTo>
                  <a:cubicBezTo>
                    <a:pt x="2608" y="1226"/>
                    <a:pt x="2632" y="1215"/>
                    <a:pt x="2632" y="1191"/>
                  </a:cubicBezTo>
                  <a:cubicBezTo>
                    <a:pt x="2644" y="1143"/>
                    <a:pt x="2656" y="1084"/>
                    <a:pt x="2680" y="1024"/>
                  </a:cubicBezTo>
                  <a:cubicBezTo>
                    <a:pt x="2692" y="1000"/>
                    <a:pt x="2680" y="976"/>
                    <a:pt x="2656" y="965"/>
                  </a:cubicBezTo>
                  <a:cubicBezTo>
                    <a:pt x="2653" y="961"/>
                    <a:pt x="2648" y="960"/>
                    <a:pt x="2642" y="960"/>
                  </a:cubicBezTo>
                  <a:close/>
                  <a:moveTo>
                    <a:pt x="2853" y="1019"/>
                  </a:moveTo>
                  <a:cubicBezTo>
                    <a:pt x="2847" y="1019"/>
                    <a:pt x="2841" y="1021"/>
                    <a:pt x="2834" y="1024"/>
                  </a:cubicBezTo>
                  <a:cubicBezTo>
                    <a:pt x="2811" y="1036"/>
                    <a:pt x="2799" y="1060"/>
                    <a:pt x="2811" y="1084"/>
                  </a:cubicBezTo>
                  <a:cubicBezTo>
                    <a:pt x="2834" y="1143"/>
                    <a:pt x="2858" y="1203"/>
                    <a:pt x="2870" y="1250"/>
                  </a:cubicBezTo>
                  <a:cubicBezTo>
                    <a:pt x="2882" y="1274"/>
                    <a:pt x="2906" y="1286"/>
                    <a:pt x="2918" y="1286"/>
                  </a:cubicBezTo>
                  <a:lnTo>
                    <a:pt x="2942" y="1286"/>
                  </a:lnTo>
                  <a:cubicBezTo>
                    <a:pt x="2965" y="1274"/>
                    <a:pt x="2977" y="1250"/>
                    <a:pt x="2965" y="1226"/>
                  </a:cubicBezTo>
                  <a:cubicBezTo>
                    <a:pt x="2942" y="1167"/>
                    <a:pt x="2918" y="1107"/>
                    <a:pt x="2894" y="1048"/>
                  </a:cubicBezTo>
                  <a:cubicBezTo>
                    <a:pt x="2885" y="1030"/>
                    <a:pt x="2870" y="1019"/>
                    <a:pt x="2853" y="1019"/>
                  </a:cubicBezTo>
                  <a:close/>
                  <a:moveTo>
                    <a:pt x="4608" y="1179"/>
                  </a:moveTo>
                  <a:cubicBezTo>
                    <a:pt x="4585" y="1191"/>
                    <a:pt x="4573" y="1215"/>
                    <a:pt x="4585" y="1238"/>
                  </a:cubicBezTo>
                  <a:cubicBezTo>
                    <a:pt x="4620" y="1346"/>
                    <a:pt x="4632" y="1417"/>
                    <a:pt x="4632" y="1417"/>
                  </a:cubicBezTo>
                  <a:cubicBezTo>
                    <a:pt x="4632" y="1441"/>
                    <a:pt x="4656" y="1453"/>
                    <a:pt x="4680" y="1453"/>
                  </a:cubicBezTo>
                  <a:cubicBezTo>
                    <a:pt x="4704" y="1441"/>
                    <a:pt x="4727" y="1417"/>
                    <a:pt x="4716" y="1393"/>
                  </a:cubicBezTo>
                  <a:cubicBezTo>
                    <a:pt x="4716" y="1393"/>
                    <a:pt x="4704" y="1322"/>
                    <a:pt x="4668" y="1215"/>
                  </a:cubicBezTo>
                  <a:cubicBezTo>
                    <a:pt x="4656" y="1191"/>
                    <a:pt x="4632" y="1179"/>
                    <a:pt x="4608" y="1179"/>
                  </a:cubicBezTo>
                  <a:close/>
                  <a:moveTo>
                    <a:pt x="2584" y="1322"/>
                  </a:moveTo>
                  <a:cubicBezTo>
                    <a:pt x="2561" y="1334"/>
                    <a:pt x="2549" y="1357"/>
                    <a:pt x="2549" y="1381"/>
                  </a:cubicBezTo>
                  <a:cubicBezTo>
                    <a:pt x="2561" y="1441"/>
                    <a:pt x="2584" y="1512"/>
                    <a:pt x="2620" y="1560"/>
                  </a:cubicBezTo>
                  <a:cubicBezTo>
                    <a:pt x="2632" y="1584"/>
                    <a:pt x="2644" y="1584"/>
                    <a:pt x="2656" y="1584"/>
                  </a:cubicBezTo>
                  <a:lnTo>
                    <a:pt x="2680" y="1584"/>
                  </a:lnTo>
                  <a:cubicBezTo>
                    <a:pt x="2703" y="1572"/>
                    <a:pt x="2715" y="1548"/>
                    <a:pt x="2703" y="1524"/>
                  </a:cubicBezTo>
                  <a:cubicBezTo>
                    <a:pt x="2668" y="1477"/>
                    <a:pt x="2644" y="1417"/>
                    <a:pt x="2644" y="1357"/>
                  </a:cubicBezTo>
                  <a:cubicBezTo>
                    <a:pt x="2632" y="1334"/>
                    <a:pt x="2608" y="1322"/>
                    <a:pt x="2584" y="1322"/>
                  </a:cubicBezTo>
                  <a:close/>
                  <a:moveTo>
                    <a:pt x="2965" y="1369"/>
                  </a:moveTo>
                  <a:cubicBezTo>
                    <a:pt x="2942" y="1381"/>
                    <a:pt x="2918" y="1405"/>
                    <a:pt x="2930" y="1429"/>
                  </a:cubicBezTo>
                  <a:cubicBezTo>
                    <a:pt x="2942" y="1500"/>
                    <a:pt x="2953" y="1560"/>
                    <a:pt x="2965" y="1607"/>
                  </a:cubicBezTo>
                  <a:cubicBezTo>
                    <a:pt x="2965" y="1631"/>
                    <a:pt x="2989" y="1643"/>
                    <a:pt x="3013" y="1643"/>
                  </a:cubicBezTo>
                  <a:cubicBezTo>
                    <a:pt x="3037" y="1643"/>
                    <a:pt x="3061" y="1619"/>
                    <a:pt x="3061" y="1596"/>
                  </a:cubicBezTo>
                  <a:cubicBezTo>
                    <a:pt x="3049" y="1536"/>
                    <a:pt x="3037" y="1477"/>
                    <a:pt x="3013" y="1405"/>
                  </a:cubicBezTo>
                  <a:cubicBezTo>
                    <a:pt x="3013" y="1381"/>
                    <a:pt x="2989" y="1369"/>
                    <a:pt x="2965" y="1369"/>
                  </a:cubicBezTo>
                  <a:close/>
                  <a:moveTo>
                    <a:pt x="2775" y="1635"/>
                  </a:moveTo>
                  <a:cubicBezTo>
                    <a:pt x="2761" y="1635"/>
                    <a:pt x="2746" y="1641"/>
                    <a:pt x="2739" y="1655"/>
                  </a:cubicBezTo>
                  <a:cubicBezTo>
                    <a:pt x="2727" y="1667"/>
                    <a:pt x="2727" y="1703"/>
                    <a:pt x="2751" y="1715"/>
                  </a:cubicBezTo>
                  <a:cubicBezTo>
                    <a:pt x="2811" y="1762"/>
                    <a:pt x="2870" y="1798"/>
                    <a:pt x="2930" y="1798"/>
                  </a:cubicBezTo>
                  <a:lnTo>
                    <a:pt x="2953" y="1798"/>
                  </a:lnTo>
                  <a:cubicBezTo>
                    <a:pt x="2977" y="1786"/>
                    <a:pt x="2989" y="1762"/>
                    <a:pt x="2989" y="1738"/>
                  </a:cubicBezTo>
                  <a:cubicBezTo>
                    <a:pt x="2977" y="1715"/>
                    <a:pt x="2953" y="1703"/>
                    <a:pt x="2930" y="1703"/>
                  </a:cubicBezTo>
                  <a:cubicBezTo>
                    <a:pt x="2894" y="1703"/>
                    <a:pt x="2846" y="1679"/>
                    <a:pt x="2799" y="1643"/>
                  </a:cubicBezTo>
                  <a:cubicBezTo>
                    <a:pt x="2794" y="1638"/>
                    <a:pt x="2785" y="1635"/>
                    <a:pt x="2775" y="163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44" name="Google Shape;1144;p14"/>
          <p:cNvGrpSpPr/>
          <p:nvPr/>
        </p:nvGrpSpPr>
        <p:grpSpPr>
          <a:xfrm>
            <a:off x="7280811" y="2143525"/>
            <a:ext cx="986698" cy="1106044"/>
            <a:chOff x="6857245" y="2652261"/>
            <a:chExt cx="532803" cy="597248"/>
          </a:xfrm>
        </p:grpSpPr>
        <p:sp>
          <p:nvSpPr>
            <p:cNvPr id="1145" name="Google Shape;1145;p14"/>
            <p:cNvSpPr/>
            <p:nvPr/>
          </p:nvSpPr>
          <p:spPr>
            <a:xfrm>
              <a:off x="7353482" y="3000327"/>
              <a:ext cx="30096" cy="30127"/>
            </a:xfrm>
            <a:custGeom>
              <a:avLst/>
              <a:gdLst/>
              <a:ahLst/>
              <a:cxnLst/>
              <a:rect l="l" t="t" r="r" b="b"/>
              <a:pathLst>
                <a:path w="977" h="978" extrusionOk="0">
                  <a:moveTo>
                    <a:pt x="524" y="132"/>
                  </a:moveTo>
                  <a:cubicBezTo>
                    <a:pt x="536" y="168"/>
                    <a:pt x="548" y="227"/>
                    <a:pt x="560" y="263"/>
                  </a:cubicBezTo>
                  <a:cubicBezTo>
                    <a:pt x="584" y="358"/>
                    <a:pt x="596" y="382"/>
                    <a:pt x="607" y="394"/>
                  </a:cubicBezTo>
                  <a:cubicBezTo>
                    <a:pt x="619" y="418"/>
                    <a:pt x="631" y="418"/>
                    <a:pt x="727" y="453"/>
                  </a:cubicBezTo>
                  <a:cubicBezTo>
                    <a:pt x="762" y="465"/>
                    <a:pt x="810" y="489"/>
                    <a:pt x="858" y="501"/>
                  </a:cubicBezTo>
                  <a:cubicBezTo>
                    <a:pt x="798" y="525"/>
                    <a:pt x="715" y="561"/>
                    <a:pt x="631" y="584"/>
                  </a:cubicBezTo>
                  <a:cubicBezTo>
                    <a:pt x="619" y="596"/>
                    <a:pt x="607" y="596"/>
                    <a:pt x="607" y="608"/>
                  </a:cubicBezTo>
                  <a:cubicBezTo>
                    <a:pt x="572" y="703"/>
                    <a:pt x="524" y="799"/>
                    <a:pt x="488" y="858"/>
                  </a:cubicBezTo>
                  <a:cubicBezTo>
                    <a:pt x="465" y="799"/>
                    <a:pt x="441" y="692"/>
                    <a:pt x="417" y="596"/>
                  </a:cubicBezTo>
                  <a:cubicBezTo>
                    <a:pt x="405" y="584"/>
                    <a:pt x="393" y="572"/>
                    <a:pt x="381" y="561"/>
                  </a:cubicBezTo>
                  <a:cubicBezTo>
                    <a:pt x="286" y="549"/>
                    <a:pt x="179" y="525"/>
                    <a:pt x="131" y="513"/>
                  </a:cubicBezTo>
                  <a:cubicBezTo>
                    <a:pt x="191" y="477"/>
                    <a:pt x="298" y="418"/>
                    <a:pt x="405" y="382"/>
                  </a:cubicBezTo>
                  <a:cubicBezTo>
                    <a:pt x="417" y="382"/>
                    <a:pt x="417" y="370"/>
                    <a:pt x="429" y="358"/>
                  </a:cubicBezTo>
                  <a:cubicBezTo>
                    <a:pt x="453" y="275"/>
                    <a:pt x="500" y="180"/>
                    <a:pt x="524" y="132"/>
                  </a:cubicBezTo>
                  <a:close/>
                  <a:moveTo>
                    <a:pt x="536" y="1"/>
                  </a:moveTo>
                  <a:cubicBezTo>
                    <a:pt x="512" y="1"/>
                    <a:pt x="465" y="1"/>
                    <a:pt x="357" y="311"/>
                  </a:cubicBezTo>
                  <a:cubicBezTo>
                    <a:pt x="24" y="442"/>
                    <a:pt x="12" y="489"/>
                    <a:pt x="12" y="501"/>
                  </a:cubicBezTo>
                  <a:cubicBezTo>
                    <a:pt x="0" y="513"/>
                    <a:pt x="12" y="537"/>
                    <a:pt x="12" y="549"/>
                  </a:cubicBezTo>
                  <a:cubicBezTo>
                    <a:pt x="24" y="561"/>
                    <a:pt x="48" y="584"/>
                    <a:pt x="334" y="644"/>
                  </a:cubicBezTo>
                  <a:cubicBezTo>
                    <a:pt x="417" y="977"/>
                    <a:pt x="453" y="977"/>
                    <a:pt x="488" y="977"/>
                  </a:cubicBezTo>
                  <a:cubicBezTo>
                    <a:pt x="512" y="977"/>
                    <a:pt x="536" y="977"/>
                    <a:pt x="679" y="668"/>
                  </a:cubicBezTo>
                  <a:cubicBezTo>
                    <a:pt x="762" y="632"/>
                    <a:pt x="929" y="572"/>
                    <a:pt x="965" y="549"/>
                  </a:cubicBezTo>
                  <a:cubicBezTo>
                    <a:pt x="977" y="537"/>
                    <a:pt x="977" y="513"/>
                    <a:pt x="977" y="501"/>
                  </a:cubicBezTo>
                  <a:cubicBezTo>
                    <a:pt x="965" y="453"/>
                    <a:pt x="929" y="442"/>
                    <a:pt x="762" y="382"/>
                  </a:cubicBezTo>
                  <a:cubicBezTo>
                    <a:pt x="727" y="370"/>
                    <a:pt x="691" y="358"/>
                    <a:pt x="667" y="346"/>
                  </a:cubicBezTo>
                  <a:cubicBezTo>
                    <a:pt x="667" y="322"/>
                    <a:pt x="655" y="287"/>
                    <a:pt x="643" y="239"/>
                  </a:cubicBezTo>
                  <a:cubicBezTo>
                    <a:pt x="619" y="132"/>
                    <a:pt x="596" y="49"/>
                    <a:pt x="572" y="25"/>
                  </a:cubicBezTo>
                  <a:cubicBezTo>
                    <a:pt x="572" y="13"/>
                    <a:pt x="548" y="1"/>
                    <a:pt x="5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6" name="Google Shape;1146;p14"/>
            <p:cNvSpPr/>
            <p:nvPr/>
          </p:nvSpPr>
          <p:spPr>
            <a:xfrm>
              <a:off x="6964323" y="3006581"/>
              <a:ext cx="30127" cy="30096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525" y="131"/>
                  </a:moveTo>
                  <a:cubicBezTo>
                    <a:pt x="537" y="167"/>
                    <a:pt x="548" y="227"/>
                    <a:pt x="560" y="262"/>
                  </a:cubicBezTo>
                  <a:cubicBezTo>
                    <a:pt x="584" y="358"/>
                    <a:pt x="596" y="381"/>
                    <a:pt x="596" y="393"/>
                  </a:cubicBezTo>
                  <a:cubicBezTo>
                    <a:pt x="620" y="417"/>
                    <a:pt x="632" y="417"/>
                    <a:pt x="727" y="453"/>
                  </a:cubicBezTo>
                  <a:cubicBezTo>
                    <a:pt x="763" y="465"/>
                    <a:pt x="810" y="489"/>
                    <a:pt x="858" y="500"/>
                  </a:cubicBezTo>
                  <a:cubicBezTo>
                    <a:pt x="798" y="524"/>
                    <a:pt x="715" y="560"/>
                    <a:pt x="632" y="584"/>
                  </a:cubicBezTo>
                  <a:cubicBezTo>
                    <a:pt x="620" y="596"/>
                    <a:pt x="608" y="608"/>
                    <a:pt x="608" y="608"/>
                  </a:cubicBezTo>
                  <a:cubicBezTo>
                    <a:pt x="572" y="703"/>
                    <a:pt x="525" y="798"/>
                    <a:pt x="489" y="858"/>
                  </a:cubicBezTo>
                  <a:cubicBezTo>
                    <a:pt x="465" y="798"/>
                    <a:pt x="441" y="691"/>
                    <a:pt x="417" y="596"/>
                  </a:cubicBezTo>
                  <a:cubicBezTo>
                    <a:pt x="406" y="584"/>
                    <a:pt x="394" y="572"/>
                    <a:pt x="382" y="560"/>
                  </a:cubicBezTo>
                  <a:cubicBezTo>
                    <a:pt x="286" y="548"/>
                    <a:pt x="179" y="524"/>
                    <a:pt x="120" y="500"/>
                  </a:cubicBezTo>
                  <a:cubicBezTo>
                    <a:pt x="179" y="477"/>
                    <a:pt x="298" y="417"/>
                    <a:pt x="406" y="381"/>
                  </a:cubicBezTo>
                  <a:cubicBezTo>
                    <a:pt x="406" y="381"/>
                    <a:pt x="417" y="369"/>
                    <a:pt x="429" y="358"/>
                  </a:cubicBezTo>
                  <a:cubicBezTo>
                    <a:pt x="453" y="274"/>
                    <a:pt x="501" y="179"/>
                    <a:pt x="525" y="131"/>
                  </a:cubicBezTo>
                  <a:close/>
                  <a:moveTo>
                    <a:pt x="537" y="0"/>
                  </a:moveTo>
                  <a:cubicBezTo>
                    <a:pt x="513" y="0"/>
                    <a:pt x="465" y="0"/>
                    <a:pt x="358" y="310"/>
                  </a:cubicBezTo>
                  <a:cubicBezTo>
                    <a:pt x="25" y="441"/>
                    <a:pt x="13" y="477"/>
                    <a:pt x="13" y="500"/>
                  </a:cubicBezTo>
                  <a:cubicBezTo>
                    <a:pt x="1" y="512"/>
                    <a:pt x="13" y="536"/>
                    <a:pt x="13" y="548"/>
                  </a:cubicBezTo>
                  <a:cubicBezTo>
                    <a:pt x="25" y="548"/>
                    <a:pt x="48" y="584"/>
                    <a:pt x="334" y="643"/>
                  </a:cubicBezTo>
                  <a:cubicBezTo>
                    <a:pt x="417" y="977"/>
                    <a:pt x="453" y="977"/>
                    <a:pt x="477" y="977"/>
                  </a:cubicBezTo>
                  <a:lnTo>
                    <a:pt x="489" y="977"/>
                  </a:lnTo>
                  <a:cubicBezTo>
                    <a:pt x="513" y="977"/>
                    <a:pt x="537" y="977"/>
                    <a:pt x="679" y="667"/>
                  </a:cubicBezTo>
                  <a:cubicBezTo>
                    <a:pt x="763" y="631"/>
                    <a:pt x="929" y="572"/>
                    <a:pt x="965" y="548"/>
                  </a:cubicBezTo>
                  <a:cubicBezTo>
                    <a:pt x="977" y="536"/>
                    <a:pt x="977" y="512"/>
                    <a:pt x="977" y="500"/>
                  </a:cubicBezTo>
                  <a:cubicBezTo>
                    <a:pt x="965" y="453"/>
                    <a:pt x="929" y="441"/>
                    <a:pt x="763" y="381"/>
                  </a:cubicBezTo>
                  <a:cubicBezTo>
                    <a:pt x="727" y="369"/>
                    <a:pt x="691" y="346"/>
                    <a:pt x="667" y="346"/>
                  </a:cubicBezTo>
                  <a:cubicBezTo>
                    <a:pt x="667" y="322"/>
                    <a:pt x="656" y="274"/>
                    <a:pt x="644" y="239"/>
                  </a:cubicBezTo>
                  <a:cubicBezTo>
                    <a:pt x="620" y="119"/>
                    <a:pt x="596" y="48"/>
                    <a:pt x="572" y="24"/>
                  </a:cubicBezTo>
                  <a:cubicBezTo>
                    <a:pt x="572" y="12"/>
                    <a:pt x="548" y="0"/>
                    <a:pt x="5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7" name="Google Shape;1147;p14"/>
            <p:cNvSpPr/>
            <p:nvPr/>
          </p:nvSpPr>
          <p:spPr>
            <a:xfrm>
              <a:off x="7039148" y="3165750"/>
              <a:ext cx="18729" cy="18729"/>
            </a:xfrm>
            <a:custGeom>
              <a:avLst/>
              <a:gdLst/>
              <a:ahLst/>
              <a:cxnLst/>
              <a:rect l="l" t="t" r="r" b="b"/>
              <a:pathLst>
                <a:path w="608" h="608" extrusionOk="0">
                  <a:moveTo>
                    <a:pt x="310" y="84"/>
                  </a:moveTo>
                  <a:cubicBezTo>
                    <a:pt x="429" y="84"/>
                    <a:pt x="524" y="179"/>
                    <a:pt x="524" y="298"/>
                  </a:cubicBezTo>
                  <a:cubicBezTo>
                    <a:pt x="524" y="417"/>
                    <a:pt x="429" y="525"/>
                    <a:pt x="310" y="525"/>
                  </a:cubicBezTo>
                  <a:lnTo>
                    <a:pt x="310" y="560"/>
                  </a:lnTo>
                  <a:lnTo>
                    <a:pt x="298" y="525"/>
                  </a:lnTo>
                  <a:cubicBezTo>
                    <a:pt x="179" y="525"/>
                    <a:pt x="84" y="417"/>
                    <a:pt x="84" y="298"/>
                  </a:cubicBezTo>
                  <a:cubicBezTo>
                    <a:pt x="84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3" y="1"/>
                    <a:pt x="1" y="132"/>
                    <a:pt x="1" y="298"/>
                  </a:cubicBezTo>
                  <a:cubicBezTo>
                    <a:pt x="1" y="465"/>
                    <a:pt x="132" y="608"/>
                    <a:pt x="310" y="608"/>
                  </a:cubicBezTo>
                  <a:cubicBezTo>
                    <a:pt x="477" y="608"/>
                    <a:pt x="608" y="477"/>
                    <a:pt x="608" y="298"/>
                  </a:cubicBezTo>
                  <a:cubicBezTo>
                    <a:pt x="608" y="132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8" name="Google Shape;1148;p14"/>
            <p:cNvSpPr/>
            <p:nvPr/>
          </p:nvSpPr>
          <p:spPr>
            <a:xfrm>
              <a:off x="6958840" y="2756074"/>
              <a:ext cx="19099" cy="18729"/>
            </a:xfrm>
            <a:custGeom>
              <a:avLst/>
              <a:gdLst/>
              <a:ahLst/>
              <a:cxnLst/>
              <a:rect l="l" t="t" r="r" b="b"/>
              <a:pathLst>
                <a:path w="620" h="608" extrusionOk="0">
                  <a:moveTo>
                    <a:pt x="310" y="84"/>
                  </a:moveTo>
                  <a:cubicBezTo>
                    <a:pt x="369" y="84"/>
                    <a:pt x="429" y="108"/>
                    <a:pt x="464" y="155"/>
                  </a:cubicBezTo>
                  <a:cubicBezTo>
                    <a:pt x="500" y="191"/>
                    <a:pt x="524" y="250"/>
                    <a:pt x="524" y="310"/>
                  </a:cubicBezTo>
                  <a:cubicBezTo>
                    <a:pt x="524" y="429"/>
                    <a:pt x="429" y="524"/>
                    <a:pt x="310" y="524"/>
                  </a:cubicBezTo>
                  <a:cubicBezTo>
                    <a:pt x="191" y="524"/>
                    <a:pt x="95" y="429"/>
                    <a:pt x="95" y="310"/>
                  </a:cubicBezTo>
                  <a:cubicBezTo>
                    <a:pt x="95" y="179"/>
                    <a:pt x="191" y="84"/>
                    <a:pt x="310" y="84"/>
                  </a:cubicBezTo>
                  <a:close/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77"/>
                    <a:pt x="143" y="608"/>
                    <a:pt x="310" y="608"/>
                  </a:cubicBezTo>
                  <a:cubicBezTo>
                    <a:pt x="476" y="608"/>
                    <a:pt x="607" y="477"/>
                    <a:pt x="607" y="310"/>
                  </a:cubicBezTo>
                  <a:cubicBezTo>
                    <a:pt x="619" y="227"/>
                    <a:pt x="584" y="155"/>
                    <a:pt x="524" y="96"/>
                  </a:cubicBezTo>
                  <a:cubicBezTo>
                    <a:pt x="464" y="36"/>
                    <a:pt x="393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9" name="Google Shape;1149;p14"/>
            <p:cNvSpPr/>
            <p:nvPr/>
          </p:nvSpPr>
          <p:spPr>
            <a:xfrm>
              <a:off x="7354561" y="2906095"/>
              <a:ext cx="18760" cy="18729"/>
            </a:xfrm>
            <a:custGeom>
              <a:avLst/>
              <a:gdLst/>
              <a:ahLst/>
              <a:cxnLst/>
              <a:rect l="l" t="t" r="r" b="b"/>
              <a:pathLst>
                <a:path w="609" h="608" extrusionOk="0">
                  <a:moveTo>
                    <a:pt x="299" y="95"/>
                  </a:moveTo>
                  <a:cubicBezTo>
                    <a:pt x="358" y="95"/>
                    <a:pt x="418" y="107"/>
                    <a:pt x="453" y="155"/>
                  </a:cubicBezTo>
                  <a:cubicBezTo>
                    <a:pt x="501" y="202"/>
                    <a:pt x="525" y="250"/>
                    <a:pt x="525" y="310"/>
                  </a:cubicBezTo>
                  <a:cubicBezTo>
                    <a:pt x="525" y="429"/>
                    <a:pt x="418" y="524"/>
                    <a:pt x="299" y="524"/>
                  </a:cubicBezTo>
                  <a:cubicBezTo>
                    <a:pt x="180" y="524"/>
                    <a:pt x="84" y="429"/>
                    <a:pt x="84" y="310"/>
                  </a:cubicBezTo>
                  <a:cubicBezTo>
                    <a:pt x="84" y="191"/>
                    <a:pt x="180" y="95"/>
                    <a:pt x="299" y="95"/>
                  </a:cubicBezTo>
                  <a:close/>
                  <a:moveTo>
                    <a:pt x="299" y="0"/>
                  </a:moveTo>
                  <a:cubicBezTo>
                    <a:pt x="132" y="0"/>
                    <a:pt x="1" y="143"/>
                    <a:pt x="1" y="310"/>
                  </a:cubicBezTo>
                  <a:cubicBezTo>
                    <a:pt x="1" y="476"/>
                    <a:pt x="132" y="607"/>
                    <a:pt x="299" y="607"/>
                  </a:cubicBezTo>
                  <a:cubicBezTo>
                    <a:pt x="465" y="607"/>
                    <a:pt x="608" y="476"/>
                    <a:pt x="608" y="310"/>
                  </a:cubicBezTo>
                  <a:cubicBezTo>
                    <a:pt x="608" y="226"/>
                    <a:pt x="572" y="155"/>
                    <a:pt x="513" y="95"/>
                  </a:cubicBezTo>
                  <a:cubicBezTo>
                    <a:pt x="453" y="36"/>
                    <a:pt x="382" y="0"/>
                    <a:pt x="29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0" name="Google Shape;1150;p14"/>
            <p:cNvSpPr/>
            <p:nvPr/>
          </p:nvSpPr>
          <p:spPr>
            <a:xfrm>
              <a:off x="7359705" y="3073705"/>
              <a:ext cx="18729" cy="19099"/>
            </a:xfrm>
            <a:custGeom>
              <a:avLst/>
              <a:gdLst/>
              <a:ahLst/>
              <a:cxnLst/>
              <a:rect l="l" t="t" r="r" b="b"/>
              <a:pathLst>
                <a:path w="608" h="620" extrusionOk="0">
                  <a:moveTo>
                    <a:pt x="310" y="95"/>
                  </a:moveTo>
                  <a:cubicBezTo>
                    <a:pt x="370" y="95"/>
                    <a:pt x="417" y="119"/>
                    <a:pt x="465" y="155"/>
                  </a:cubicBezTo>
                  <a:cubicBezTo>
                    <a:pt x="501" y="203"/>
                    <a:pt x="525" y="250"/>
                    <a:pt x="525" y="310"/>
                  </a:cubicBezTo>
                  <a:cubicBezTo>
                    <a:pt x="525" y="429"/>
                    <a:pt x="429" y="536"/>
                    <a:pt x="310" y="536"/>
                  </a:cubicBezTo>
                  <a:lnTo>
                    <a:pt x="310" y="572"/>
                  </a:lnTo>
                  <a:lnTo>
                    <a:pt x="298" y="536"/>
                  </a:lnTo>
                  <a:cubicBezTo>
                    <a:pt x="179" y="524"/>
                    <a:pt x="84" y="429"/>
                    <a:pt x="84" y="310"/>
                  </a:cubicBezTo>
                  <a:cubicBezTo>
                    <a:pt x="84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32" y="0"/>
                    <a:pt x="1" y="143"/>
                    <a:pt x="1" y="310"/>
                  </a:cubicBezTo>
                  <a:cubicBezTo>
                    <a:pt x="1" y="476"/>
                    <a:pt x="132" y="619"/>
                    <a:pt x="310" y="619"/>
                  </a:cubicBezTo>
                  <a:cubicBezTo>
                    <a:pt x="477" y="619"/>
                    <a:pt x="608" y="476"/>
                    <a:pt x="608" y="310"/>
                  </a:cubicBezTo>
                  <a:cubicBezTo>
                    <a:pt x="608" y="226"/>
                    <a:pt x="584" y="155"/>
                    <a:pt x="525" y="95"/>
                  </a:cubicBezTo>
                  <a:cubicBezTo>
                    <a:pt x="465" y="36"/>
                    <a:pt x="394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1" name="Google Shape;1151;p14"/>
            <p:cNvSpPr/>
            <p:nvPr/>
          </p:nvSpPr>
          <p:spPr>
            <a:xfrm>
              <a:off x="6889775" y="2813433"/>
              <a:ext cx="99716" cy="56373"/>
            </a:xfrm>
            <a:custGeom>
              <a:avLst/>
              <a:gdLst/>
              <a:ahLst/>
              <a:cxnLst/>
              <a:rect l="l" t="t" r="r" b="b"/>
              <a:pathLst>
                <a:path w="3237" h="1830" extrusionOk="0">
                  <a:moveTo>
                    <a:pt x="1970" y="1"/>
                  </a:moveTo>
                  <a:cubicBezTo>
                    <a:pt x="1822" y="1"/>
                    <a:pt x="1690" y="83"/>
                    <a:pt x="1598" y="192"/>
                  </a:cubicBezTo>
                  <a:lnTo>
                    <a:pt x="1598" y="192"/>
                  </a:lnTo>
                  <a:cubicBezTo>
                    <a:pt x="1537" y="139"/>
                    <a:pt x="1455" y="92"/>
                    <a:pt x="1349" y="55"/>
                  </a:cubicBezTo>
                  <a:cubicBezTo>
                    <a:pt x="1265" y="28"/>
                    <a:pt x="1194" y="16"/>
                    <a:pt x="1134" y="16"/>
                  </a:cubicBezTo>
                  <a:cubicBezTo>
                    <a:pt x="751" y="16"/>
                    <a:pt x="813" y="496"/>
                    <a:pt x="813" y="496"/>
                  </a:cubicBezTo>
                  <a:cubicBezTo>
                    <a:pt x="774" y="472"/>
                    <a:pt x="731" y="461"/>
                    <a:pt x="688" y="461"/>
                  </a:cubicBezTo>
                  <a:cubicBezTo>
                    <a:pt x="367" y="461"/>
                    <a:pt x="1" y="1062"/>
                    <a:pt x="420" y="1377"/>
                  </a:cubicBezTo>
                  <a:cubicBezTo>
                    <a:pt x="552" y="1476"/>
                    <a:pt x="677" y="1521"/>
                    <a:pt x="783" y="1528"/>
                  </a:cubicBezTo>
                  <a:lnTo>
                    <a:pt x="783" y="1528"/>
                  </a:lnTo>
                  <a:cubicBezTo>
                    <a:pt x="820" y="1687"/>
                    <a:pt x="936" y="1825"/>
                    <a:pt x="1182" y="1829"/>
                  </a:cubicBezTo>
                  <a:cubicBezTo>
                    <a:pt x="1196" y="1830"/>
                    <a:pt x="1209" y="1830"/>
                    <a:pt x="1222" y="1830"/>
                  </a:cubicBezTo>
                  <a:cubicBezTo>
                    <a:pt x="1549" y="1830"/>
                    <a:pt x="1767" y="1756"/>
                    <a:pt x="1892" y="1645"/>
                  </a:cubicBezTo>
                  <a:lnTo>
                    <a:pt x="1892" y="1645"/>
                  </a:lnTo>
                  <a:cubicBezTo>
                    <a:pt x="1918" y="1680"/>
                    <a:pt x="1951" y="1714"/>
                    <a:pt x="1992" y="1746"/>
                  </a:cubicBezTo>
                  <a:cubicBezTo>
                    <a:pt x="2050" y="1793"/>
                    <a:pt x="2121" y="1814"/>
                    <a:pt x="2197" y="1814"/>
                  </a:cubicBezTo>
                  <a:cubicBezTo>
                    <a:pt x="2624" y="1814"/>
                    <a:pt x="3237" y="1165"/>
                    <a:pt x="2873" y="782"/>
                  </a:cubicBezTo>
                  <a:cubicBezTo>
                    <a:pt x="2771" y="674"/>
                    <a:pt x="2662" y="633"/>
                    <a:pt x="2561" y="633"/>
                  </a:cubicBezTo>
                  <a:cubicBezTo>
                    <a:pt x="2553" y="633"/>
                    <a:pt x="2546" y="633"/>
                    <a:pt x="2539" y="633"/>
                  </a:cubicBezTo>
                  <a:lnTo>
                    <a:pt x="2539" y="633"/>
                  </a:lnTo>
                  <a:cubicBezTo>
                    <a:pt x="2546" y="444"/>
                    <a:pt x="2452" y="225"/>
                    <a:pt x="2218" y="79"/>
                  </a:cubicBezTo>
                  <a:cubicBezTo>
                    <a:pt x="2133" y="24"/>
                    <a:pt x="2049" y="1"/>
                    <a:pt x="19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2" name="Google Shape;1152;p14"/>
            <p:cNvSpPr/>
            <p:nvPr/>
          </p:nvSpPr>
          <p:spPr>
            <a:xfrm>
              <a:off x="6894272" y="2812201"/>
              <a:ext cx="89519" cy="59053"/>
            </a:xfrm>
            <a:custGeom>
              <a:avLst/>
              <a:gdLst/>
              <a:ahLst/>
              <a:cxnLst/>
              <a:rect l="l" t="t" r="r" b="b"/>
              <a:pathLst>
                <a:path w="2906" h="1917" extrusionOk="0">
                  <a:moveTo>
                    <a:pt x="1453" y="298"/>
                  </a:moveTo>
                  <a:cubicBezTo>
                    <a:pt x="1572" y="405"/>
                    <a:pt x="1596" y="536"/>
                    <a:pt x="1560" y="619"/>
                  </a:cubicBezTo>
                  <a:cubicBezTo>
                    <a:pt x="1546" y="670"/>
                    <a:pt x="1518" y="695"/>
                    <a:pt x="1484" y="695"/>
                  </a:cubicBezTo>
                  <a:cubicBezTo>
                    <a:pt x="1463" y="695"/>
                    <a:pt x="1440" y="685"/>
                    <a:pt x="1417" y="667"/>
                  </a:cubicBezTo>
                  <a:cubicBezTo>
                    <a:pt x="1334" y="595"/>
                    <a:pt x="1358" y="429"/>
                    <a:pt x="1453" y="298"/>
                  </a:cubicBezTo>
                  <a:close/>
                  <a:moveTo>
                    <a:pt x="2346" y="726"/>
                  </a:moveTo>
                  <a:lnTo>
                    <a:pt x="2346" y="726"/>
                  </a:lnTo>
                  <a:cubicBezTo>
                    <a:pt x="2322" y="881"/>
                    <a:pt x="2227" y="1000"/>
                    <a:pt x="2096" y="1012"/>
                  </a:cubicBezTo>
                  <a:lnTo>
                    <a:pt x="2072" y="1012"/>
                  </a:lnTo>
                  <a:cubicBezTo>
                    <a:pt x="2037" y="1012"/>
                    <a:pt x="2037" y="1000"/>
                    <a:pt x="2037" y="1000"/>
                  </a:cubicBezTo>
                  <a:cubicBezTo>
                    <a:pt x="2037" y="929"/>
                    <a:pt x="2156" y="762"/>
                    <a:pt x="2346" y="726"/>
                  </a:cubicBezTo>
                  <a:close/>
                  <a:moveTo>
                    <a:pt x="810" y="1119"/>
                  </a:moveTo>
                  <a:cubicBezTo>
                    <a:pt x="834" y="1119"/>
                    <a:pt x="858" y="1143"/>
                    <a:pt x="870" y="1155"/>
                  </a:cubicBezTo>
                  <a:cubicBezTo>
                    <a:pt x="929" y="1238"/>
                    <a:pt x="941" y="1322"/>
                    <a:pt x="906" y="1393"/>
                  </a:cubicBezTo>
                  <a:cubicBezTo>
                    <a:pt x="870" y="1476"/>
                    <a:pt x="775" y="1524"/>
                    <a:pt x="667" y="1524"/>
                  </a:cubicBezTo>
                  <a:cubicBezTo>
                    <a:pt x="655" y="1381"/>
                    <a:pt x="691" y="1226"/>
                    <a:pt x="751" y="1155"/>
                  </a:cubicBezTo>
                  <a:cubicBezTo>
                    <a:pt x="775" y="1131"/>
                    <a:pt x="786" y="1119"/>
                    <a:pt x="810" y="1119"/>
                  </a:cubicBezTo>
                  <a:close/>
                  <a:moveTo>
                    <a:pt x="1775" y="1250"/>
                  </a:moveTo>
                  <a:cubicBezTo>
                    <a:pt x="1787" y="1250"/>
                    <a:pt x="1798" y="1262"/>
                    <a:pt x="1810" y="1310"/>
                  </a:cubicBezTo>
                  <a:cubicBezTo>
                    <a:pt x="1846" y="1429"/>
                    <a:pt x="1822" y="1536"/>
                    <a:pt x="1751" y="1619"/>
                  </a:cubicBezTo>
                  <a:cubicBezTo>
                    <a:pt x="1691" y="1500"/>
                    <a:pt x="1691" y="1369"/>
                    <a:pt x="1727" y="1298"/>
                  </a:cubicBezTo>
                  <a:cubicBezTo>
                    <a:pt x="1751" y="1262"/>
                    <a:pt x="1763" y="1250"/>
                    <a:pt x="1775" y="1250"/>
                  </a:cubicBezTo>
                  <a:close/>
                  <a:moveTo>
                    <a:pt x="1822" y="84"/>
                  </a:moveTo>
                  <a:cubicBezTo>
                    <a:pt x="1899" y="84"/>
                    <a:pt x="1976" y="107"/>
                    <a:pt x="2049" y="155"/>
                  </a:cubicBezTo>
                  <a:cubicBezTo>
                    <a:pt x="2227" y="274"/>
                    <a:pt x="2334" y="453"/>
                    <a:pt x="2346" y="631"/>
                  </a:cubicBezTo>
                  <a:cubicBezTo>
                    <a:pt x="2120" y="679"/>
                    <a:pt x="1953" y="881"/>
                    <a:pt x="1953" y="1000"/>
                  </a:cubicBezTo>
                  <a:cubicBezTo>
                    <a:pt x="1953" y="1051"/>
                    <a:pt x="1979" y="1101"/>
                    <a:pt x="2059" y="1101"/>
                  </a:cubicBezTo>
                  <a:cubicBezTo>
                    <a:pt x="2073" y="1101"/>
                    <a:pt x="2090" y="1099"/>
                    <a:pt x="2108" y="1095"/>
                  </a:cubicBezTo>
                  <a:cubicBezTo>
                    <a:pt x="2275" y="1072"/>
                    <a:pt x="2406" y="917"/>
                    <a:pt x="2430" y="714"/>
                  </a:cubicBezTo>
                  <a:cubicBezTo>
                    <a:pt x="2525" y="714"/>
                    <a:pt x="2620" y="762"/>
                    <a:pt x="2691" y="845"/>
                  </a:cubicBezTo>
                  <a:cubicBezTo>
                    <a:pt x="2834" y="1000"/>
                    <a:pt x="2799" y="1167"/>
                    <a:pt x="2751" y="1286"/>
                  </a:cubicBezTo>
                  <a:cubicBezTo>
                    <a:pt x="2632" y="1560"/>
                    <a:pt x="2299" y="1810"/>
                    <a:pt x="2049" y="1810"/>
                  </a:cubicBezTo>
                  <a:cubicBezTo>
                    <a:pt x="1977" y="1810"/>
                    <a:pt x="1918" y="1798"/>
                    <a:pt x="1870" y="1762"/>
                  </a:cubicBezTo>
                  <a:cubicBezTo>
                    <a:pt x="1846" y="1738"/>
                    <a:pt x="1822" y="1715"/>
                    <a:pt x="1798" y="1691"/>
                  </a:cubicBezTo>
                  <a:cubicBezTo>
                    <a:pt x="1906" y="1584"/>
                    <a:pt x="1941" y="1429"/>
                    <a:pt x="1894" y="1286"/>
                  </a:cubicBezTo>
                  <a:cubicBezTo>
                    <a:pt x="1858" y="1179"/>
                    <a:pt x="1810" y="1167"/>
                    <a:pt x="1775" y="1167"/>
                  </a:cubicBezTo>
                  <a:cubicBezTo>
                    <a:pt x="1727" y="1167"/>
                    <a:pt x="1679" y="1191"/>
                    <a:pt x="1656" y="1250"/>
                  </a:cubicBezTo>
                  <a:cubicBezTo>
                    <a:pt x="1596" y="1357"/>
                    <a:pt x="1596" y="1524"/>
                    <a:pt x="1691" y="1679"/>
                  </a:cubicBezTo>
                  <a:cubicBezTo>
                    <a:pt x="1596" y="1750"/>
                    <a:pt x="1406" y="1834"/>
                    <a:pt x="1072" y="1834"/>
                  </a:cubicBezTo>
                  <a:lnTo>
                    <a:pt x="1036" y="1834"/>
                  </a:lnTo>
                  <a:cubicBezTo>
                    <a:pt x="822" y="1834"/>
                    <a:pt x="727" y="1726"/>
                    <a:pt x="691" y="1607"/>
                  </a:cubicBezTo>
                  <a:cubicBezTo>
                    <a:pt x="822" y="1607"/>
                    <a:pt x="941" y="1536"/>
                    <a:pt x="989" y="1441"/>
                  </a:cubicBezTo>
                  <a:cubicBezTo>
                    <a:pt x="1036" y="1334"/>
                    <a:pt x="1025" y="1215"/>
                    <a:pt x="941" y="1107"/>
                  </a:cubicBezTo>
                  <a:cubicBezTo>
                    <a:pt x="894" y="1048"/>
                    <a:pt x="846" y="1036"/>
                    <a:pt x="810" y="1036"/>
                  </a:cubicBezTo>
                  <a:cubicBezTo>
                    <a:pt x="763" y="1036"/>
                    <a:pt x="727" y="1060"/>
                    <a:pt x="679" y="1107"/>
                  </a:cubicBezTo>
                  <a:cubicBezTo>
                    <a:pt x="620" y="1191"/>
                    <a:pt x="560" y="1357"/>
                    <a:pt x="584" y="1524"/>
                  </a:cubicBezTo>
                  <a:cubicBezTo>
                    <a:pt x="489" y="1500"/>
                    <a:pt x="394" y="1453"/>
                    <a:pt x="298" y="1381"/>
                  </a:cubicBezTo>
                  <a:cubicBezTo>
                    <a:pt x="84" y="1226"/>
                    <a:pt x="132" y="1000"/>
                    <a:pt x="155" y="905"/>
                  </a:cubicBezTo>
                  <a:cubicBezTo>
                    <a:pt x="227" y="703"/>
                    <a:pt x="394" y="548"/>
                    <a:pt x="548" y="548"/>
                  </a:cubicBezTo>
                  <a:cubicBezTo>
                    <a:pt x="584" y="548"/>
                    <a:pt x="620" y="560"/>
                    <a:pt x="644" y="572"/>
                  </a:cubicBezTo>
                  <a:cubicBezTo>
                    <a:pt x="655" y="578"/>
                    <a:pt x="664" y="581"/>
                    <a:pt x="672" y="581"/>
                  </a:cubicBezTo>
                  <a:cubicBezTo>
                    <a:pt x="679" y="581"/>
                    <a:pt x="685" y="578"/>
                    <a:pt x="691" y="572"/>
                  </a:cubicBezTo>
                  <a:cubicBezTo>
                    <a:pt x="703" y="560"/>
                    <a:pt x="715" y="548"/>
                    <a:pt x="715" y="536"/>
                  </a:cubicBezTo>
                  <a:cubicBezTo>
                    <a:pt x="715" y="524"/>
                    <a:pt x="691" y="298"/>
                    <a:pt x="798" y="179"/>
                  </a:cubicBezTo>
                  <a:cubicBezTo>
                    <a:pt x="840" y="130"/>
                    <a:pt x="902" y="106"/>
                    <a:pt x="984" y="106"/>
                  </a:cubicBezTo>
                  <a:cubicBezTo>
                    <a:pt x="1043" y="106"/>
                    <a:pt x="1112" y="118"/>
                    <a:pt x="1191" y="143"/>
                  </a:cubicBezTo>
                  <a:cubicBezTo>
                    <a:pt x="1263" y="167"/>
                    <a:pt x="1334" y="202"/>
                    <a:pt x="1394" y="238"/>
                  </a:cubicBezTo>
                  <a:cubicBezTo>
                    <a:pt x="1275" y="405"/>
                    <a:pt x="1227" y="619"/>
                    <a:pt x="1358" y="726"/>
                  </a:cubicBezTo>
                  <a:cubicBezTo>
                    <a:pt x="1394" y="762"/>
                    <a:pt x="1441" y="786"/>
                    <a:pt x="1489" y="786"/>
                  </a:cubicBezTo>
                  <a:cubicBezTo>
                    <a:pt x="1548" y="786"/>
                    <a:pt x="1620" y="738"/>
                    <a:pt x="1644" y="655"/>
                  </a:cubicBezTo>
                  <a:cubicBezTo>
                    <a:pt x="1679" y="536"/>
                    <a:pt x="1656" y="369"/>
                    <a:pt x="1513" y="226"/>
                  </a:cubicBezTo>
                  <a:cubicBezTo>
                    <a:pt x="1598" y="134"/>
                    <a:pt x="1709" y="84"/>
                    <a:pt x="1822" y="84"/>
                  </a:cubicBezTo>
                  <a:close/>
                  <a:moveTo>
                    <a:pt x="1822" y="0"/>
                  </a:moveTo>
                  <a:cubicBezTo>
                    <a:pt x="1679" y="0"/>
                    <a:pt x="1548" y="60"/>
                    <a:pt x="1441" y="167"/>
                  </a:cubicBezTo>
                  <a:cubicBezTo>
                    <a:pt x="1382" y="131"/>
                    <a:pt x="1298" y="83"/>
                    <a:pt x="1215" y="60"/>
                  </a:cubicBezTo>
                  <a:cubicBezTo>
                    <a:pt x="1128" y="32"/>
                    <a:pt x="1050" y="19"/>
                    <a:pt x="981" y="19"/>
                  </a:cubicBezTo>
                  <a:cubicBezTo>
                    <a:pt x="871" y="19"/>
                    <a:pt x="786" y="53"/>
                    <a:pt x="727" y="119"/>
                  </a:cubicBezTo>
                  <a:cubicBezTo>
                    <a:pt x="632" y="226"/>
                    <a:pt x="620" y="381"/>
                    <a:pt x="620" y="464"/>
                  </a:cubicBezTo>
                  <a:cubicBezTo>
                    <a:pt x="596" y="464"/>
                    <a:pt x="572" y="453"/>
                    <a:pt x="548" y="453"/>
                  </a:cubicBezTo>
                  <a:cubicBezTo>
                    <a:pt x="358" y="453"/>
                    <a:pt x="144" y="643"/>
                    <a:pt x="72" y="881"/>
                  </a:cubicBezTo>
                  <a:cubicBezTo>
                    <a:pt x="1" y="1107"/>
                    <a:pt x="60" y="1310"/>
                    <a:pt x="239" y="1453"/>
                  </a:cubicBezTo>
                  <a:cubicBezTo>
                    <a:pt x="358" y="1536"/>
                    <a:pt x="489" y="1596"/>
                    <a:pt x="596" y="1607"/>
                  </a:cubicBezTo>
                  <a:cubicBezTo>
                    <a:pt x="655" y="1810"/>
                    <a:pt x="810" y="1917"/>
                    <a:pt x="1025" y="1917"/>
                  </a:cubicBezTo>
                  <a:lnTo>
                    <a:pt x="1072" y="1917"/>
                  </a:lnTo>
                  <a:cubicBezTo>
                    <a:pt x="1358" y="1917"/>
                    <a:pt x="1596" y="1857"/>
                    <a:pt x="1739" y="1750"/>
                  </a:cubicBezTo>
                  <a:cubicBezTo>
                    <a:pt x="1763" y="1774"/>
                    <a:pt x="1787" y="1810"/>
                    <a:pt x="1822" y="1834"/>
                  </a:cubicBezTo>
                  <a:cubicBezTo>
                    <a:pt x="1882" y="1881"/>
                    <a:pt x="1953" y="1905"/>
                    <a:pt x="2049" y="1905"/>
                  </a:cubicBezTo>
                  <a:cubicBezTo>
                    <a:pt x="2322" y="1905"/>
                    <a:pt x="2691" y="1631"/>
                    <a:pt x="2822" y="1322"/>
                  </a:cubicBezTo>
                  <a:cubicBezTo>
                    <a:pt x="2906" y="1119"/>
                    <a:pt x="2882" y="929"/>
                    <a:pt x="2751" y="786"/>
                  </a:cubicBezTo>
                  <a:cubicBezTo>
                    <a:pt x="2656" y="691"/>
                    <a:pt x="2549" y="631"/>
                    <a:pt x="2430" y="631"/>
                  </a:cubicBezTo>
                  <a:cubicBezTo>
                    <a:pt x="2418" y="417"/>
                    <a:pt x="2299" y="214"/>
                    <a:pt x="2084" y="83"/>
                  </a:cubicBezTo>
                  <a:cubicBezTo>
                    <a:pt x="2001" y="24"/>
                    <a:pt x="1906" y="0"/>
                    <a:pt x="18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3" name="Google Shape;1153;p14"/>
            <p:cNvSpPr/>
            <p:nvPr/>
          </p:nvSpPr>
          <p:spPr>
            <a:xfrm>
              <a:off x="7290671" y="3140921"/>
              <a:ext cx="99377" cy="56404"/>
            </a:xfrm>
            <a:custGeom>
              <a:avLst/>
              <a:gdLst/>
              <a:ahLst/>
              <a:cxnLst/>
              <a:rect l="l" t="t" r="r" b="b"/>
              <a:pathLst>
                <a:path w="3226" h="1831" extrusionOk="0">
                  <a:moveTo>
                    <a:pt x="1959" y="1"/>
                  </a:moveTo>
                  <a:cubicBezTo>
                    <a:pt x="1813" y="1"/>
                    <a:pt x="1682" y="81"/>
                    <a:pt x="1591" y="188"/>
                  </a:cubicBezTo>
                  <a:lnTo>
                    <a:pt x="1591" y="188"/>
                  </a:lnTo>
                  <a:cubicBezTo>
                    <a:pt x="1531" y="137"/>
                    <a:pt x="1451" y="92"/>
                    <a:pt x="1349" y="57"/>
                  </a:cubicBezTo>
                  <a:cubicBezTo>
                    <a:pt x="1264" y="29"/>
                    <a:pt x="1193" y="17"/>
                    <a:pt x="1133" y="17"/>
                  </a:cubicBezTo>
                  <a:cubicBezTo>
                    <a:pt x="751" y="17"/>
                    <a:pt x="813" y="497"/>
                    <a:pt x="813" y="497"/>
                  </a:cubicBezTo>
                  <a:cubicBezTo>
                    <a:pt x="773" y="473"/>
                    <a:pt x="731" y="462"/>
                    <a:pt x="688" y="462"/>
                  </a:cubicBezTo>
                  <a:cubicBezTo>
                    <a:pt x="366" y="462"/>
                    <a:pt x="0" y="1063"/>
                    <a:pt x="420" y="1378"/>
                  </a:cubicBezTo>
                  <a:cubicBezTo>
                    <a:pt x="549" y="1478"/>
                    <a:pt x="673" y="1523"/>
                    <a:pt x="779" y="1529"/>
                  </a:cubicBezTo>
                  <a:lnTo>
                    <a:pt x="779" y="1529"/>
                  </a:lnTo>
                  <a:cubicBezTo>
                    <a:pt x="815" y="1689"/>
                    <a:pt x="928" y="1826"/>
                    <a:pt x="1170" y="1831"/>
                  </a:cubicBezTo>
                  <a:cubicBezTo>
                    <a:pt x="1184" y="1831"/>
                    <a:pt x="1197" y="1831"/>
                    <a:pt x="1211" y="1831"/>
                  </a:cubicBezTo>
                  <a:cubicBezTo>
                    <a:pt x="1543" y="1831"/>
                    <a:pt x="1765" y="1757"/>
                    <a:pt x="1891" y="1646"/>
                  </a:cubicBezTo>
                  <a:lnTo>
                    <a:pt x="1891" y="1646"/>
                  </a:lnTo>
                  <a:cubicBezTo>
                    <a:pt x="1917" y="1681"/>
                    <a:pt x="1951" y="1715"/>
                    <a:pt x="1992" y="1747"/>
                  </a:cubicBezTo>
                  <a:cubicBezTo>
                    <a:pt x="2050" y="1794"/>
                    <a:pt x="2120" y="1815"/>
                    <a:pt x="2196" y="1815"/>
                  </a:cubicBezTo>
                  <a:cubicBezTo>
                    <a:pt x="2621" y="1815"/>
                    <a:pt x="3226" y="1166"/>
                    <a:pt x="2873" y="783"/>
                  </a:cubicBezTo>
                  <a:cubicBezTo>
                    <a:pt x="2770" y="675"/>
                    <a:pt x="2661" y="634"/>
                    <a:pt x="2560" y="634"/>
                  </a:cubicBezTo>
                  <a:cubicBezTo>
                    <a:pt x="2549" y="634"/>
                    <a:pt x="2538" y="634"/>
                    <a:pt x="2528" y="635"/>
                  </a:cubicBezTo>
                  <a:lnTo>
                    <a:pt x="2528" y="635"/>
                  </a:lnTo>
                  <a:cubicBezTo>
                    <a:pt x="2534" y="446"/>
                    <a:pt x="2441" y="227"/>
                    <a:pt x="2206" y="80"/>
                  </a:cubicBezTo>
                  <a:cubicBezTo>
                    <a:pt x="2122" y="24"/>
                    <a:pt x="2038" y="1"/>
                    <a:pt x="1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4" name="Google Shape;1154;p14"/>
            <p:cNvSpPr/>
            <p:nvPr/>
          </p:nvSpPr>
          <p:spPr>
            <a:xfrm>
              <a:off x="7294799" y="3139720"/>
              <a:ext cx="89889" cy="59084"/>
            </a:xfrm>
            <a:custGeom>
              <a:avLst/>
              <a:gdLst/>
              <a:ahLst/>
              <a:cxnLst/>
              <a:rect l="l" t="t" r="r" b="b"/>
              <a:pathLst>
                <a:path w="2918" h="1918" extrusionOk="0">
                  <a:moveTo>
                    <a:pt x="1465" y="298"/>
                  </a:moveTo>
                  <a:cubicBezTo>
                    <a:pt x="1572" y="405"/>
                    <a:pt x="1596" y="536"/>
                    <a:pt x="1572" y="619"/>
                  </a:cubicBezTo>
                  <a:cubicBezTo>
                    <a:pt x="1557" y="666"/>
                    <a:pt x="1526" y="692"/>
                    <a:pt x="1487" y="692"/>
                  </a:cubicBezTo>
                  <a:cubicBezTo>
                    <a:pt x="1466" y="692"/>
                    <a:pt x="1442" y="684"/>
                    <a:pt x="1417" y="667"/>
                  </a:cubicBezTo>
                  <a:cubicBezTo>
                    <a:pt x="1346" y="596"/>
                    <a:pt x="1358" y="429"/>
                    <a:pt x="1465" y="298"/>
                  </a:cubicBezTo>
                  <a:close/>
                  <a:moveTo>
                    <a:pt x="2346" y="727"/>
                  </a:moveTo>
                  <a:lnTo>
                    <a:pt x="2346" y="727"/>
                  </a:lnTo>
                  <a:cubicBezTo>
                    <a:pt x="2322" y="881"/>
                    <a:pt x="2227" y="989"/>
                    <a:pt x="2108" y="1012"/>
                  </a:cubicBezTo>
                  <a:lnTo>
                    <a:pt x="2084" y="1012"/>
                  </a:lnTo>
                  <a:cubicBezTo>
                    <a:pt x="2048" y="1012"/>
                    <a:pt x="2048" y="1000"/>
                    <a:pt x="2048" y="989"/>
                  </a:cubicBezTo>
                  <a:cubicBezTo>
                    <a:pt x="2036" y="929"/>
                    <a:pt x="2167" y="762"/>
                    <a:pt x="2346" y="727"/>
                  </a:cubicBezTo>
                  <a:close/>
                  <a:moveTo>
                    <a:pt x="822" y="1120"/>
                  </a:moveTo>
                  <a:cubicBezTo>
                    <a:pt x="834" y="1120"/>
                    <a:pt x="858" y="1143"/>
                    <a:pt x="869" y="1155"/>
                  </a:cubicBezTo>
                  <a:cubicBezTo>
                    <a:pt x="929" y="1239"/>
                    <a:pt x="953" y="1322"/>
                    <a:pt x="917" y="1393"/>
                  </a:cubicBezTo>
                  <a:cubicBezTo>
                    <a:pt x="881" y="1477"/>
                    <a:pt x="786" y="1524"/>
                    <a:pt x="679" y="1524"/>
                  </a:cubicBezTo>
                  <a:cubicBezTo>
                    <a:pt x="655" y="1381"/>
                    <a:pt x="703" y="1227"/>
                    <a:pt x="762" y="1155"/>
                  </a:cubicBezTo>
                  <a:cubicBezTo>
                    <a:pt x="774" y="1131"/>
                    <a:pt x="798" y="1120"/>
                    <a:pt x="822" y="1120"/>
                  </a:cubicBezTo>
                  <a:close/>
                  <a:moveTo>
                    <a:pt x="1786" y="1250"/>
                  </a:moveTo>
                  <a:cubicBezTo>
                    <a:pt x="1786" y="1250"/>
                    <a:pt x="1810" y="1262"/>
                    <a:pt x="1822" y="1310"/>
                  </a:cubicBezTo>
                  <a:cubicBezTo>
                    <a:pt x="1858" y="1429"/>
                    <a:pt x="1834" y="1536"/>
                    <a:pt x="1762" y="1620"/>
                  </a:cubicBezTo>
                  <a:cubicBezTo>
                    <a:pt x="1691" y="1501"/>
                    <a:pt x="1703" y="1370"/>
                    <a:pt x="1739" y="1298"/>
                  </a:cubicBezTo>
                  <a:cubicBezTo>
                    <a:pt x="1762" y="1262"/>
                    <a:pt x="1774" y="1250"/>
                    <a:pt x="1786" y="1250"/>
                  </a:cubicBezTo>
                  <a:close/>
                  <a:moveTo>
                    <a:pt x="1825" y="84"/>
                  </a:moveTo>
                  <a:cubicBezTo>
                    <a:pt x="1900" y="84"/>
                    <a:pt x="1976" y="107"/>
                    <a:pt x="2048" y="155"/>
                  </a:cubicBezTo>
                  <a:cubicBezTo>
                    <a:pt x="2239" y="262"/>
                    <a:pt x="2346" y="441"/>
                    <a:pt x="2358" y="631"/>
                  </a:cubicBezTo>
                  <a:cubicBezTo>
                    <a:pt x="2131" y="667"/>
                    <a:pt x="1953" y="881"/>
                    <a:pt x="1965" y="1000"/>
                  </a:cubicBezTo>
                  <a:cubicBezTo>
                    <a:pt x="1965" y="1044"/>
                    <a:pt x="1995" y="1097"/>
                    <a:pt x="2081" y="1097"/>
                  </a:cubicBezTo>
                  <a:cubicBezTo>
                    <a:pt x="2089" y="1097"/>
                    <a:pt x="2098" y="1097"/>
                    <a:pt x="2108" y="1096"/>
                  </a:cubicBezTo>
                  <a:cubicBezTo>
                    <a:pt x="2286" y="1072"/>
                    <a:pt x="2417" y="917"/>
                    <a:pt x="2441" y="715"/>
                  </a:cubicBezTo>
                  <a:cubicBezTo>
                    <a:pt x="2536" y="715"/>
                    <a:pt x="2620" y="762"/>
                    <a:pt x="2703" y="846"/>
                  </a:cubicBezTo>
                  <a:cubicBezTo>
                    <a:pt x="2834" y="989"/>
                    <a:pt x="2810" y="1167"/>
                    <a:pt x="2751" y="1286"/>
                  </a:cubicBezTo>
                  <a:cubicBezTo>
                    <a:pt x="2632" y="1560"/>
                    <a:pt x="2298" y="1810"/>
                    <a:pt x="2048" y="1810"/>
                  </a:cubicBezTo>
                  <a:cubicBezTo>
                    <a:pt x="1989" y="1810"/>
                    <a:pt x="1929" y="1798"/>
                    <a:pt x="1881" y="1762"/>
                  </a:cubicBezTo>
                  <a:cubicBezTo>
                    <a:pt x="1858" y="1739"/>
                    <a:pt x="1834" y="1715"/>
                    <a:pt x="1810" y="1691"/>
                  </a:cubicBezTo>
                  <a:cubicBezTo>
                    <a:pt x="1917" y="1584"/>
                    <a:pt x="1953" y="1429"/>
                    <a:pt x="1905" y="1286"/>
                  </a:cubicBezTo>
                  <a:cubicBezTo>
                    <a:pt x="1870" y="1179"/>
                    <a:pt x="1810" y="1155"/>
                    <a:pt x="1786" y="1155"/>
                  </a:cubicBezTo>
                  <a:cubicBezTo>
                    <a:pt x="1739" y="1155"/>
                    <a:pt x="1691" y="1191"/>
                    <a:pt x="1667" y="1250"/>
                  </a:cubicBezTo>
                  <a:cubicBezTo>
                    <a:pt x="1608" y="1358"/>
                    <a:pt x="1608" y="1524"/>
                    <a:pt x="1691" y="1679"/>
                  </a:cubicBezTo>
                  <a:cubicBezTo>
                    <a:pt x="1596" y="1751"/>
                    <a:pt x="1417" y="1834"/>
                    <a:pt x="1072" y="1834"/>
                  </a:cubicBezTo>
                  <a:lnTo>
                    <a:pt x="1036" y="1834"/>
                  </a:lnTo>
                  <a:cubicBezTo>
                    <a:pt x="834" y="1834"/>
                    <a:pt x="738" y="1715"/>
                    <a:pt x="703" y="1608"/>
                  </a:cubicBezTo>
                  <a:cubicBezTo>
                    <a:pt x="834" y="1608"/>
                    <a:pt x="941" y="1536"/>
                    <a:pt x="988" y="1441"/>
                  </a:cubicBezTo>
                  <a:cubicBezTo>
                    <a:pt x="1048" y="1334"/>
                    <a:pt x="1024" y="1215"/>
                    <a:pt x="941" y="1108"/>
                  </a:cubicBezTo>
                  <a:cubicBezTo>
                    <a:pt x="893" y="1048"/>
                    <a:pt x="846" y="1036"/>
                    <a:pt x="822" y="1036"/>
                  </a:cubicBezTo>
                  <a:cubicBezTo>
                    <a:pt x="774" y="1036"/>
                    <a:pt x="727" y="1060"/>
                    <a:pt x="691" y="1108"/>
                  </a:cubicBezTo>
                  <a:cubicBezTo>
                    <a:pt x="619" y="1191"/>
                    <a:pt x="572" y="1358"/>
                    <a:pt x="596" y="1524"/>
                  </a:cubicBezTo>
                  <a:cubicBezTo>
                    <a:pt x="500" y="1501"/>
                    <a:pt x="405" y="1453"/>
                    <a:pt x="310" y="1381"/>
                  </a:cubicBezTo>
                  <a:cubicBezTo>
                    <a:pt x="84" y="1215"/>
                    <a:pt x="131" y="989"/>
                    <a:pt x="167" y="905"/>
                  </a:cubicBezTo>
                  <a:cubicBezTo>
                    <a:pt x="226" y="703"/>
                    <a:pt x="405" y="548"/>
                    <a:pt x="548" y="548"/>
                  </a:cubicBezTo>
                  <a:cubicBezTo>
                    <a:pt x="584" y="548"/>
                    <a:pt x="619" y="548"/>
                    <a:pt x="655" y="572"/>
                  </a:cubicBezTo>
                  <a:cubicBezTo>
                    <a:pt x="661" y="578"/>
                    <a:pt x="670" y="581"/>
                    <a:pt x="679" y="581"/>
                  </a:cubicBezTo>
                  <a:cubicBezTo>
                    <a:pt x="688" y="581"/>
                    <a:pt x="697" y="578"/>
                    <a:pt x="703" y="572"/>
                  </a:cubicBezTo>
                  <a:cubicBezTo>
                    <a:pt x="715" y="560"/>
                    <a:pt x="727" y="548"/>
                    <a:pt x="715" y="524"/>
                  </a:cubicBezTo>
                  <a:cubicBezTo>
                    <a:pt x="715" y="524"/>
                    <a:pt x="691" y="298"/>
                    <a:pt x="798" y="179"/>
                  </a:cubicBezTo>
                  <a:cubicBezTo>
                    <a:pt x="846" y="125"/>
                    <a:pt x="909" y="97"/>
                    <a:pt x="990" y="97"/>
                  </a:cubicBezTo>
                  <a:cubicBezTo>
                    <a:pt x="1050" y="97"/>
                    <a:pt x="1121" y="113"/>
                    <a:pt x="1203" y="143"/>
                  </a:cubicBezTo>
                  <a:cubicBezTo>
                    <a:pt x="1274" y="167"/>
                    <a:pt x="1346" y="203"/>
                    <a:pt x="1393" y="238"/>
                  </a:cubicBezTo>
                  <a:cubicBezTo>
                    <a:pt x="1274" y="393"/>
                    <a:pt x="1239" y="619"/>
                    <a:pt x="1369" y="727"/>
                  </a:cubicBezTo>
                  <a:cubicBezTo>
                    <a:pt x="1405" y="762"/>
                    <a:pt x="1453" y="774"/>
                    <a:pt x="1489" y="774"/>
                  </a:cubicBezTo>
                  <a:cubicBezTo>
                    <a:pt x="1560" y="774"/>
                    <a:pt x="1620" y="727"/>
                    <a:pt x="1655" y="655"/>
                  </a:cubicBezTo>
                  <a:cubicBezTo>
                    <a:pt x="1691" y="536"/>
                    <a:pt x="1667" y="369"/>
                    <a:pt x="1512" y="227"/>
                  </a:cubicBezTo>
                  <a:cubicBezTo>
                    <a:pt x="1605" y="134"/>
                    <a:pt x="1714" y="84"/>
                    <a:pt x="1825" y="84"/>
                  </a:cubicBezTo>
                  <a:close/>
                  <a:moveTo>
                    <a:pt x="1822" y="0"/>
                  </a:moveTo>
                  <a:cubicBezTo>
                    <a:pt x="1691" y="0"/>
                    <a:pt x="1560" y="60"/>
                    <a:pt x="1453" y="167"/>
                  </a:cubicBezTo>
                  <a:cubicBezTo>
                    <a:pt x="1381" y="131"/>
                    <a:pt x="1310" y="84"/>
                    <a:pt x="1227" y="60"/>
                  </a:cubicBezTo>
                  <a:cubicBezTo>
                    <a:pt x="1140" y="32"/>
                    <a:pt x="1062" y="19"/>
                    <a:pt x="992" y="19"/>
                  </a:cubicBezTo>
                  <a:cubicBezTo>
                    <a:pt x="881" y="19"/>
                    <a:pt x="793" y="53"/>
                    <a:pt x="727" y="119"/>
                  </a:cubicBezTo>
                  <a:cubicBezTo>
                    <a:pt x="643" y="227"/>
                    <a:pt x="631" y="381"/>
                    <a:pt x="631" y="465"/>
                  </a:cubicBezTo>
                  <a:cubicBezTo>
                    <a:pt x="607" y="465"/>
                    <a:pt x="572" y="453"/>
                    <a:pt x="548" y="453"/>
                  </a:cubicBezTo>
                  <a:cubicBezTo>
                    <a:pt x="369" y="453"/>
                    <a:pt x="155" y="643"/>
                    <a:pt x="84" y="869"/>
                  </a:cubicBezTo>
                  <a:cubicBezTo>
                    <a:pt x="0" y="1108"/>
                    <a:pt x="60" y="1310"/>
                    <a:pt x="250" y="1453"/>
                  </a:cubicBezTo>
                  <a:cubicBezTo>
                    <a:pt x="369" y="1536"/>
                    <a:pt x="488" y="1596"/>
                    <a:pt x="607" y="1608"/>
                  </a:cubicBezTo>
                  <a:cubicBezTo>
                    <a:pt x="667" y="1798"/>
                    <a:pt x="822" y="1917"/>
                    <a:pt x="1036" y="1917"/>
                  </a:cubicBezTo>
                  <a:lnTo>
                    <a:pt x="1072" y="1917"/>
                  </a:lnTo>
                  <a:cubicBezTo>
                    <a:pt x="1369" y="1917"/>
                    <a:pt x="1596" y="1858"/>
                    <a:pt x="1750" y="1751"/>
                  </a:cubicBezTo>
                  <a:cubicBezTo>
                    <a:pt x="1774" y="1774"/>
                    <a:pt x="1798" y="1798"/>
                    <a:pt x="1822" y="1822"/>
                  </a:cubicBezTo>
                  <a:cubicBezTo>
                    <a:pt x="1881" y="1882"/>
                    <a:pt x="1965" y="1905"/>
                    <a:pt x="2048" y="1905"/>
                  </a:cubicBezTo>
                  <a:cubicBezTo>
                    <a:pt x="2334" y="1905"/>
                    <a:pt x="2703" y="1631"/>
                    <a:pt x="2834" y="1322"/>
                  </a:cubicBezTo>
                  <a:cubicBezTo>
                    <a:pt x="2917" y="1120"/>
                    <a:pt x="2893" y="929"/>
                    <a:pt x="2763" y="786"/>
                  </a:cubicBezTo>
                  <a:cubicBezTo>
                    <a:pt x="2667" y="691"/>
                    <a:pt x="2560" y="631"/>
                    <a:pt x="2441" y="631"/>
                  </a:cubicBezTo>
                  <a:cubicBezTo>
                    <a:pt x="2429" y="417"/>
                    <a:pt x="2298" y="215"/>
                    <a:pt x="2096" y="84"/>
                  </a:cubicBezTo>
                  <a:cubicBezTo>
                    <a:pt x="2012" y="24"/>
                    <a:pt x="1917" y="0"/>
                    <a:pt x="182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5" name="Google Shape;1155;p14"/>
            <p:cNvSpPr/>
            <p:nvPr/>
          </p:nvSpPr>
          <p:spPr>
            <a:xfrm>
              <a:off x="7314976" y="2712424"/>
              <a:ext cx="53200" cy="49196"/>
            </a:xfrm>
            <a:custGeom>
              <a:avLst/>
              <a:gdLst/>
              <a:ahLst/>
              <a:cxnLst/>
              <a:rect l="l" t="t" r="r" b="b"/>
              <a:pathLst>
                <a:path w="1727" h="1597" extrusionOk="0">
                  <a:moveTo>
                    <a:pt x="345" y="143"/>
                  </a:moveTo>
                  <a:cubicBezTo>
                    <a:pt x="762" y="239"/>
                    <a:pt x="1512" y="477"/>
                    <a:pt x="1643" y="572"/>
                  </a:cubicBezTo>
                  <a:cubicBezTo>
                    <a:pt x="1596" y="608"/>
                    <a:pt x="1441" y="679"/>
                    <a:pt x="1310" y="715"/>
                  </a:cubicBezTo>
                  <a:cubicBezTo>
                    <a:pt x="1024" y="536"/>
                    <a:pt x="619" y="286"/>
                    <a:pt x="345" y="143"/>
                  </a:cubicBezTo>
                  <a:close/>
                  <a:moveTo>
                    <a:pt x="167" y="215"/>
                  </a:moveTo>
                  <a:cubicBezTo>
                    <a:pt x="298" y="346"/>
                    <a:pt x="536" y="572"/>
                    <a:pt x="988" y="965"/>
                  </a:cubicBezTo>
                  <a:cubicBezTo>
                    <a:pt x="941" y="1179"/>
                    <a:pt x="869" y="1429"/>
                    <a:pt x="822" y="1489"/>
                  </a:cubicBezTo>
                  <a:cubicBezTo>
                    <a:pt x="714" y="1358"/>
                    <a:pt x="310" y="572"/>
                    <a:pt x="167" y="215"/>
                  </a:cubicBezTo>
                  <a:close/>
                  <a:moveTo>
                    <a:pt x="83" y="1"/>
                  </a:moveTo>
                  <a:cubicBezTo>
                    <a:pt x="72" y="1"/>
                    <a:pt x="60" y="1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95" y="274"/>
                  </a:cubicBezTo>
                  <a:cubicBezTo>
                    <a:pt x="143" y="370"/>
                    <a:pt x="703" y="1584"/>
                    <a:pt x="822" y="1596"/>
                  </a:cubicBezTo>
                  <a:cubicBezTo>
                    <a:pt x="857" y="1596"/>
                    <a:pt x="941" y="1596"/>
                    <a:pt x="1072" y="965"/>
                  </a:cubicBezTo>
                  <a:cubicBezTo>
                    <a:pt x="1084" y="941"/>
                    <a:pt x="1072" y="929"/>
                    <a:pt x="1060" y="917"/>
                  </a:cubicBezTo>
                  <a:cubicBezTo>
                    <a:pt x="810" y="703"/>
                    <a:pt x="441" y="370"/>
                    <a:pt x="250" y="179"/>
                  </a:cubicBezTo>
                  <a:lnTo>
                    <a:pt x="250" y="179"/>
                  </a:lnTo>
                  <a:cubicBezTo>
                    <a:pt x="500" y="322"/>
                    <a:pt x="965" y="608"/>
                    <a:pt x="1274" y="798"/>
                  </a:cubicBezTo>
                  <a:cubicBezTo>
                    <a:pt x="1286" y="810"/>
                    <a:pt x="1298" y="810"/>
                    <a:pt x="1310" y="810"/>
                  </a:cubicBezTo>
                  <a:cubicBezTo>
                    <a:pt x="1393" y="786"/>
                    <a:pt x="1679" y="691"/>
                    <a:pt x="1727" y="584"/>
                  </a:cubicBezTo>
                  <a:cubicBezTo>
                    <a:pt x="1727" y="572"/>
                    <a:pt x="1727" y="548"/>
                    <a:pt x="1715" y="536"/>
                  </a:cubicBezTo>
                  <a:cubicBezTo>
                    <a:pt x="1631" y="393"/>
                    <a:pt x="262" y="1"/>
                    <a:pt x="8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6" name="Google Shape;1156;p14"/>
            <p:cNvSpPr/>
            <p:nvPr/>
          </p:nvSpPr>
          <p:spPr>
            <a:xfrm>
              <a:off x="7343933" y="2734788"/>
              <a:ext cx="12507" cy="20208"/>
            </a:xfrm>
            <a:custGeom>
              <a:avLst/>
              <a:gdLst/>
              <a:ahLst/>
              <a:cxnLst/>
              <a:rect l="l" t="t" r="r" b="b"/>
              <a:pathLst>
                <a:path w="406" h="656" extrusionOk="0">
                  <a:moveTo>
                    <a:pt x="358" y="1"/>
                  </a:moveTo>
                  <a:cubicBezTo>
                    <a:pt x="334" y="1"/>
                    <a:pt x="322" y="25"/>
                    <a:pt x="310" y="48"/>
                  </a:cubicBezTo>
                  <a:cubicBezTo>
                    <a:pt x="298" y="251"/>
                    <a:pt x="263" y="501"/>
                    <a:pt x="239" y="560"/>
                  </a:cubicBezTo>
                  <a:cubicBezTo>
                    <a:pt x="215" y="537"/>
                    <a:pt x="144" y="477"/>
                    <a:pt x="84" y="394"/>
                  </a:cubicBezTo>
                  <a:cubicBezTo>
                    <a:pt x="72" y="388"/>
                    <a:pt x="60" y="385"/>
                    <a:pt x="48" y="385"/>
                  </a:cubicBezTo>
                  <a:cubicBezTo>
                    <a:pt x="36" y="385"/>
                    <a:pt x="25" y="388"/>
                    <a:pt x="13" y="394"/>
                  </a:cubicBezTo>
                  <a:cubicBezTo>
                    <a:pt x="1" y="406"/>
                    <a:pt x="1" y="429"/>
                    <a:pt x="13" y="453"/>
                  </a:cubicBezTo>
                  <a:cubicBezTo>
                    <a:pt x="60" y="513"/>
                    <a:pt x="179" y="644"/>
                    <a:pt x="251" y="656"/>
                  </a:cubicBezTo>
                  <a:cubicBezTo>
                    <a:pt x="275" y="656"/>
                    <a:pt x="286" y="644"/>
                    <a:pt x="298" y="632"/>
                  </a:cubicBezTo>
                  <a:cubicBezTo>
                    <a:pt x="334" y="608"/>
                    <a:pt x="370" y="406"/>
                    <a:pt x="406" y="48"/>
                  </a:cubicBezTo>
                  <a:cubicBezTo>
                    <a:pt x="406" y="25"/>
                    <a:pt x="382" y="1"/>
                    <a:pt x="3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7" name="Google Shape;1157;p14"/>
            <p:cNvSpPr/>
            <p:nvPr/>
          </p:nvSpPr>
          <p:spPr>
            <a:xfrm>
              <a:off x="6875943" y="3123578"/>
              <a:ext cx="55788" cy="44421"/>
            </a:xfrm>
            <a:custGeom>
              <a:avLst/>
              <a:gdLst/>
              <a:ahLst/>
              <a:cxnLst/>
              <a:rect l="l" t="t" r="r" b="b"/>
              <a:pathLst>
                <a:path w="1811" h="1442" extrusionOk="0">
                  <a:moveTo>
                    <a:pt x="727" y="84"/>
                  </a:moveTo>
                  <a:cubicBezTo>
                    <a:pt x="858" y="167"/>
                    <a:pt x="1334" y="798"/>
                    <a:pt x="1584" y="1155"/>
                  </a:cubicBezTo>
                  <a:cubicBezTo>
                    <a:pt x="1393" y="1001"/>
                    <a:pt x="1108" y="762"/>
                    <a:pt x="703" y="453"/>
                  </a:cubicBezTo>
                  <a:cubicBezTo>
                    <a:pt x="691" y="310"/>
                    <a:pt x="703" y="143"/>
                    <a:pt x="727" y="84"/>
                  </a:cubicBezTo>
                  <a:close/>
                  <a:moveTo>
                    <a:pt x="584" y="834"/>
                  </a:moveTo>
                  <a:cubicBezTo>
                    <a:pt x="834" y="977"/>
                    <a:pt x="1298" y="1227"/>
                    <a:pt x="1560" y="1358"/>
                  </a:cubicBezTo>
                  <a:cubicBezTo>
                    <a:pt x="1155" y="1334"/>
                    <a:pt x="310" y="1227"/>
                    <a:pt x="143" y="1179"/>
                  </a:cubicBezTo>
                  <a:cubicBezTo>
                    <a:pt x="191" y="1108"/>
                    <a:pt x="393" y="965"/>
                    <a:pt x="584" y="834"/>
                  </a:cubicBezTo>
                  <a:close/>
                  <a:moveTo>
                    <a:pt x="715" y="0"/>
                  </a:moveTo>
                  <a:cubicBezTo>
                    <a:pt x="715" y="0"/>
                    <a:pt x="691" y="0"/>
                    <a:pt x="679" y="12"/>
                  </a:cubicBezTo>
                  <a:cubicBezTo>
                    <a:pt x="596" y="96"/>
                    <a:pt x="608" y="393"/>
                    <a:pt x="619" y="477"/>
                  </a:cubicBezTo>
                  <a:cubicBezTo>
                    <a:pt x="619" y="489"/>
                    <a:pt x="631" y="501"/>
                    <a:pt x="631" y="512"/>
                  </a:cubicBezTo>
                  <a:cubicBezTo>
                    <a:pt x="929" y="739"/>
                    <a:pt x="1346" y="1072"/>
                    <a:pt x="1572" y="1263"/>
                  </a:cubicBezTo>
                  <a:cubicBezTo>
                    <a:pt x="1322" y="1143"/>
                    <a:pt x="893" y="905"/>
                    <a:pt x="596" y="751"/>
                  </a:cubicBezTo>
                  <a:cubicBezTo>
                    <a:pt x="590" y="745"/>
                    <a:pt x="584" y="742"/>
                    <a:pt x="578" y="742"/>
                  </a:cubicBezTo>
                  <a:cubicBezTo>
                    <a:pt x="572" y="742"/>
                    <a:pt x="566" y="745"/>
                    <a:pt x="560" y="751"/>
                  </a:cubicBezTo>
                  <a:cubicBezTo>
                    <a:pt x="0" y="1108"/>
                    <a:pt x="36" y="1179"/>
                    <a:pt x="48" y="1215"/>
                  </a:cubicBezTo>
                  <a:cubicBezTo>
                    <a:pt x="96" y="1322"/>
                    <a:pt x="1489" y="1441"/>
                    <a:pt x="1667" y="1441"/>
                  </a:cubicBezTo>
                  <a:cubicBezTo>
                    <a:pt x="1751" y="1441"/>
                    <a:pt x="1786" y="1429"/>
                    <a:pt x="1798" y="1405"/>
                  </a:cubicBezTo>
                  <a:cubicBezTo>
                    <a:pt x="1798" y="1405"/>
                    <a:pt x="1798" y="1405"/>
                    <a:pt x="1798" y="1393"/>
                  </a:cubicBezTo>
                  <a:cubicBezTo>
                    <a:pt x="1810" y="1393"/>
                    <a:pt x="1810" y="1393"/>
                    <a:pt x="1810" y="1382"/>
                  </a:cubicBezTo>
                  <a:cubicBezTo>
                    <a:pt x="1810" y="1382"/>
                    <a:pt x="1810" y="1382"/>
                    <a:pt x="1798" y="1370"/>
                  </a:cubicBezTo>
                  <a:cubicBezTo>
                    <a:pt x="1751" y="1203"/>
                    <a:pt x="1131" y="381"/>
                    <a:pt x="893" y="120"/>
                  </a:cubicBezTo>
                  <a:cubicBezTo>
                    <a:pt x="774" y="12"/>
                    <a:pt x="739" y="0"/>
                    <a:pt x="71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8" name="Google Shape;1158;p14"/>
            <p:cNvSpPr/>
            <p:nvPr/>
          </p:nvSpPr>
          <p:spPr>
            <a:xfrm>
              <a:off x="6879609" y="3137009"/>
              <a:ext cx="17990" cy="15926"/>
            </a:xfrm>
            <a:custGeom>
              <a:avLst/>
              <a:gdLst/>
              <a:ahLst/>
              <a:cxnLst/>
              <a:rect l="l" t="t" r="r" b="b"/>
              <a:pathLst>
                <a:path w="584" h="517" extrusionOk="0">
                  <a:moveTo>
                    <a:pt x="531" y="0"/>
                  </a:moveTo>
                  <a:cubicBezTo>
                    <a:pt x="525" y="0"/>
                    <a:pt x="519" y="2"/>
                    <a:pt x="512" y="5"/>
                  </a:cubicBezTo>
                  <a:cubicBezTo>
                    <a:pt x="191" y="160"/>
                    <a:pt x="24" y="267"/>
                    <a:pt x="0" y="315"/>
                  </a:cubicBezTo>
                  <a:cubicBezTo>
                    <a:pt x="0" y="326"/>
                    <a:pt x="0" y="338"/>
                    <a:pt x="12" y="362"/>
                  </a:cubicBezTo>
                  <a:cubicBezTo>
                    <a:pt x="36" y="422"/>
                    <a:pt x="203" y="481"/>
                    <a:pt x="274" y="505"/>
                  </a:cubicBezTo>
                  <a:cubicBezTo>
                    <a:pt x="274" y="517"/>
                    <a:pt x="286" y="517"/>
                    <a:pt x="286" y="517"/>
                  </a:cubicBezTo>
                  <a:cubicBezTo>
                    <a:pt x="310" y="517"/>
                    <a:pt x="322" y="505"/>
                    <a:pt x="334" y="481"/>
                  </a:cubicBezTo>
                  <a:cubicBezTo>
                    <a:pt x="334" y="457"/>
                    <a:pt x="322" y="434"/>
                    <a:pt x="298" y="434"/>
                  </a:cubicBezTo>
                  <a:cubicBezTo>
                    <a:pt x="215" y="398"/>
                    <a:pt x="119" y="350"/>
                    <a:pt x="96" y="326"/>
                  </a:cubicBezTo>
                  <a:cubicBezTo>
                    <a:pt x="155" y="291"/>
                    <a:pt x="369" y="172"/>
                    <a:pt x="548" y="88"/>
                  </a:cubicBezTo>
                  <a:cubicBezTo>
                    <a:pt x="572" y="76"/>
                    <a:pt x="584" y="53"/>
                    <a:pt x="572" y="29"/>
                  </a:cubicBezTo>
                  <a:cubicBezTo>
                    <a:pt x="563" y="11"/>
                    <a:pt x="548" y="0"/>
                    <a:pt x="53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14"/>
            <p:cNvSpPr/>
            <p:nvPr/>
          </p:nvSpPr>
          <p:spPr>
            <a:xfrm>
              <a:off x="7285249" y="2751792"/>
              <a:ext cx="94664" cy="142227"/>
            </a:xfrm>
            <a:custGeom>
              <a:avLst/>
              <a:gdLst/>
              <a:ahLst/>
              <a:cxnLst/>
              <a:rect l="l" t="t" r="r" b="b"/>
              <a:pathLst>
                <a:path w="3073" h="4617" extrusionOk="0">
                  <a:moveTo>
                    <a:pt x="2460" y="1"/>
                  </a:moveTo>
                  <a:cubicBezTo>
                    <a:pt x="2448" y="1"/>
                    <a:pt x="2437" y="6"/>
                    <a:pt x="2430" y="20"/>
                  </a:cubicBezTo>
                  <a:cubicBezTo>
                    <a:pt x="2418" y="32"/>
                    <a:pt x="2418" y="56"/>
                    <a:pt x="2430" y="80"/>
                  </a:cubicBezTo>
                  <a:cubicBezTo>
                    <a:pt x="2465" y="104"/>
                    <a:pt x="2501" y="139"/>
                    <a:pt x="2525" y="163"/>
                  </a:cubicBezTo>
                  <a:cubicBezTo>
                    <a:pt x="2537" y="175"/>
                    <a:pt x="2549" y="175"/>
                    <a:pt x="2561" y="175"/>
                  </a:cubicBezTo>
                  <a:cubicBezTo>
                    <a:pt x="2572" y="175"/>
                    <a:pt x="2584" y="175"/>
                    <a:pt x="2584" y="163"/>
                  </a:cubicBezTo>
                  <a:cubicBezTo>
                    <a:pt x="2608" y="151"/>
                    <a:pt x="2608" y="116"/>
                    <a:pt x="2596" y="104"/>
                  </a:cubicBezTo>
                  <a:cubicBezTo>
                    <a:pt x="2561" y="68"/>
                    <a:pt x="2525" y="44"/>
                    <a:pt x="2489" y="8"/>
                  </a:cubicBezTo>
                  <a:cubicBezTo>
                    <a:pt x="2479" y="4"/>
                    <a:pt x="2469" y="1"/>
                    <a:pt x="2460" y="1"/>
                  </a:cubicBezTo>
                  <a:close/>
                  <a:moveTo>
                    <a:pt x="2673" y="227"/>
                  </a:moveTo>
                  <a:cubicBezTo>
                    <a:pt x="2664" y="227"/>
                    <a:pt x="2654" y="230"/>
                    <a:pt x="2644" y="235"/>
                  </a:cubicBezTo>
                  <a:cubicBezTo>
                    <a:pt x="2632" y="247"/>
                    <a:pt x="2620" y="270"/>
                    <a:pt x="2632" y="294"/>
                  </a:cubicBezTo>
                  <a:cubicBezTo>
                    <a:pt x="2668" y="342"/>
                    <a:pt x="2692" y="389"/>
                    <a:pt x="2727" y="437"/>
                  </a:cubicBezTo>
                  <a:cubicBezTo>
                    <a:pt x="2727" y="449"/>
                    <a:pt x="2751" y="461"/>
                    <a:pt x="2763" y="461"/>
                  </a:cubicBezTo>
                  <a:cubicBezTo>
                    <a:pt x="2763" y="461"/>
                    <a:pt x="2775" y="449"/>
                    <a:pt x="2775" y="449"/>
                  </a:cubicBezTo>
                  <a:cubicBezTo>
                    <a:pt x="2799" y="437"/>
                    <a:pt x="2811" y="413"/>
                    <a:pt x="2799" y="389"/>
                  </a:cubicBezTo>
                  <a:cubicBezTo>
                    <a:pt x="2775" y="342"/>
                    <a:pt x="2739" y="294"/>
                    <a:pt x="2703" y="247"/>
                  </a:cubicBezTo>
                  <a:cubicBezTo>
                    <a:pt x="2696" y="233"/>
                    <a:pt x="2685" y="227"/>
                    <a:pt x="2673" y="227"/>
                  </a:cubicBezTo>
                  <a:close/>
                  <a:moveTo>
                    <a:pt x="2829" y="528"/>
                  </a:moveTo>
                  <a:cubicBezTo>
                    <a:pt x="2823" y="528"/>
                    <a:pt x="2817" y="529"/>
                    <a:pt x="2811" y="532"/>
                  </a:cubicBezTo>
                  <a:cubicBezTo>
                    <a:pt x="2787" y="532"/>
                    <a:pt x="2775" y="568"/>
                    <a:pt x="2787" y="580"/>
                  </a:cubicBezTo>
                  <a:cubicBezTo>
                    <a:pt x="2799" y="639"/>
                    <a:pt x="2822" y="687"/>
                    <a:pt x="2822" y="747"/>
                  </a:cubicBezTo>
                  <a:cubicBezTo>
                    <a:pt x="2834" y="770"/>
                    <a:pt x="2846" y="782"/>
                    <a:pt x="2870" y="782"/>
                  </a:cubicBezTo>
                  <a:lnTo>
                    <a:pt x="2882" y="782"/>
                  </a:lnTo>
                  <a:cubicBezTo>
                    <a:pt x="2906" y="770"/>
                    <a:pt x="2918" y="747"/>
                    <a:pt x="2918" y="723"/>
                  </a:cubicBezTo>
                  <a:cubicBezTo>
                    <a:pt x="2906" y="663"/>
                    <a:pt x="2882" y="616"/>
                    <a:pt x="2870" y="556"/>
                  </a:cubicBezTo>
                  <a:cubicBezTo>
                    <a:pt x="2861" y="539"/>
                    <a:pt x="2846" y="528"/>
                    <a:pt x="2829" y="528"/>
                  </a:cubicBezTo>
                  <a:close/>
                  <a:moveTo>
                    <a:pt x="2882" y="866"/>
                  </a:moveTo>
                  <a:cubicBezTo>
                    <a:pt x="2858" y="866"/>
                    <a:pt x="2846" y="890"/>
                    <a:pt x="2846" y="913"/>
                  </a:cubicBezTo>
                  <a:cubicBezTo>
                    <a:pt x="2846" y="937"/>
                    <a:pt x="2846" y="973"/>
                    <a:pt x="2846" y="997"/>
                  </a:cubicBezTo>
                  <a:cubicBezTo>
                    <a:pt x="2846" y="1020"/>
                    <a:pt x="2846" y="1056"/>
                    <a:pt x="2846" y="1080"/>
                  </a:cubicBezTo>
                  <a:cubicBezTo>
                    <a:pt x="2846" y="1104"/>
                    <a:pt x="2870" y="1128"/>
                    <a:pt x="2894" y="1128"/>
                  </a:cubicBezTo>
                  <a:cubicBezTo>
                    <a:pt x="2918" y="1128"/>
                    <a:pt x="2930" y="1104"/>
                    <a:pt x="2930" y="1080"/>
                  </a:cubicBezTo>
                  <a:cubicBezTo>
                    <a:pt x="2930" y="1056"/>
                    <a:pt x="2930" y="1032"/>
                    <a:pt x="2930" y="997"/>
                  </a:cubicBezTo>
                  <a:cubicBezTo>
                    <a:pt x="2930" y="973"/>
                    <a:pt x="2930" y="937"/>
                    <a:pt x="2930" y="913"/>
                  </a:cubicBezTo>
                  <a:cubicBezTo>
                    <a:pt x="2930" y="890"/>
                    <a:pt x="2918" y="866"/>
                    <a:pt x="2882" y="866"/>
                  </a:cubicBezTo>
                  <a:close/>
                  <a:moveTo>
                    <a:pt x="2869" y="1208"/>
                  </a:moveTo>
                  <a:cubicBezTo>
                    <a:pt x="2850" y="1208"/>
                    <a:pt x="2834" y="1227"/>
                    <a:pt x="2834" y="1247"/>
                  </a:cubicBezTo>
                  <a:cubicBezTo>
                    <a:pt x="2822" y="1294"/>
                    <a:pt x="2811" y="1354"/>
                    <a:pt x="2799" y="1413"/>
                  </a:cubicBezTo>
                  <a:cubicBezTo>
                    <a:pt x="2787" y="1437"/>
                    <a:pt x="2799" y="1461"/>
                    <a:pt x="2822" y="1461"/>
                  </a:cubicBezTo>
                  <a:lnTo>
                    <a:pt x="2834" y="1461"/>
                  </a:lnTo>
                  <a:cubicBezTo>
                    <a:pt x="2858" y="1461"/>
                    <a:pt x="2870" y="1449"/>
                    <a:pt x="2882" y="1425"/>
                  </a:cubicBezTo>
                  <a:cubicBezTo>
                    <a:pt x="2894" y="1378"/>
                    <a:pt x="2906" y="1318"/>
                    <a:pt x="2918" y="1259"/>
                  </a:cubicBezTo>
                  <a:cubicBezTo>
                    <a:pt x="2918" y="1235"/>
                    <a:pt x="2906" y="1211"/>
                    <a:pt x="2882" y="1211"/>
                  </a:cubicBezTo>
                  <a:cubicBezTo>
                    <a:pt x="2878" y="1209"/>
                    <a:pt x="2873" y="1208"/>
                    <a:pt x="2869" y="1208"/>
                  </a:cubicBezTo>
                  <a:close/>
                  <a:moveTo>
                    <a:pt x="2792" y="1540"/>
                  </a:moveTo>
                  <a:cubicBezTo>
                    <a:pt x="2775" y="1540"/>
                    <a:pt x="2760" y="1551"/>
                    <a:pt x="2751" y="1568"/>
                  </a:cubicBezTo>
                  <a:cubicBezTo>
                    <a:pt x="2727" y="1628"/>
                    <a:pt x="2715" y="1675"/>
                    <a:pt x="2692" y="1735"/>
                  </a:cubicBezTo>
                  <a:cubicBezTo>
                    <a:pt x="2680" y="1747"/>
                    <a:pt x="2692" y="1782"/>
                    <a:pt x="2715" y="1782"/>
                  </a:cubicBezTo>
                  <a:cubicBezTo>
                    <a:pt x="2715" y="1782"/>
                    <a:pt x="2727" y="1794"/>
                    <a:pt x="2727" y="1794"/>
                  </a:cubicBezTo>
                  <a:cubicBezTo>
                    <a:pt x="2751" y="1794"/>
                    <a:pt x="2763" y="1782"/>
                    <a:pt x="2775" y="1759"/>
                  </a:cubicBezTo>
                  <a:cubicBezTo>
                    <a:pt x="2787" y="1711"/>
                    <a:pt x="2811" y="1652"/>
                    <a:pt x="2834" y="1604"/>
                  </a:cubicBezTo>
                  <a:cubicBezTo>
                    <a:pt x="2834" y="1580"/>
                    <a:pt x="2822" y="1556"/>
                    <a:pt x="2811" y="1544"/>
                  </a:cubicBezTo>
                  <a:cubicBezTo>
                    <a:pt x="2804" y="1541"/>
                    <a:pt x="2798" y="1540"/>
                    <a:pt x="2792" y="1540"/>
                  </a:cubicBezTo>
                  <a:close/>
                  <a:moveTo>
                    <a:pt x="2659" y="1861"/>
                  </a:moveTo>
                  <a:cubicBezTo>
                    <a:pt x="2643" y="1861"/>
                    <a:pt x="2628" y="1869"/>
                    <a:pt x="2620" y="1878"/>
                  </a:cubicBezTo>
                  <a:cubicBezTo>
                    <a:pt x="2596" y="1937"/>
                    <a:pt x="2561" y="1985"/>
                    <a:pt x="2537" y="2033"/>
                  </a:cubicBezTo>
                  <a:cubicBezTo>
                    <a:pt x="2525" y="2044"/>
                    <a:pt x="2525" y="2080"/>
                    <a:pt x="2549" y="2092"/>
                  </a:cubicBezTo>
                  <a:lnTo>
                    <a:pt x="2572" y="2092"/>
                  </a:lnTo>
                  <a:cubicBezTo>
                    <a:pt x="2584" y="2092"/>
                    <a:pt x="2596" y="2092"/>
                    <a:pt x="2608" y="2080"/>
                  </a:cubicBezTo>
                  <a:cubicBezTo>
                    <a:pt x="2632" y="2021"/>
                    <a:pt x="2668" y="1973"/>
                    <a:pt x="2692" y="1925"/>
                  </a:cubicBezTo>
                  <a:cubicBezTo>
                    <a:pt x="2703" y="1902"/>
                    <a:pt x="2703" y="1878"/>
                    <a:pt x="2680" y="1866"/>
                  </a:cubicBezTo>
                  <a:cubicBezTo>
                    <a:pt x="2673" y="1862"/>
                    <a:pt x="2666" y="1861"/>
                    <a:pt x="2659" y="1861"/>
                  </a:cubicBezTo>
                  <a:close/>
                  <a:moveTo>
                    <a:pt x="1930" y="2163"/>
                  </a:moveTo>
                  <a:cubicBezTo>
                    <a:pt x="1882" y="2163"/>
                    <a:pt x="1822" y="2175"/>
                    <a:pt x="1775" y="2175"/>
                  </a:cubicBezTo>
                  <a:cubicBezTo>
                    <a:pt x="1751" y="2187"/>
                    <a:pt x="1739" y="2211"/>
                    <a:pt x="1751" y="2235"/>
                  </a:cubicBezTo>
                  <a:cubicBezTo>
                    <a:pt x="1751" y="2247"/>
                    <a:pt x="1763" y="2271"/>
                    <a:pt x="1787" y="2271"/>
                  </a:cubicBezTo>
                  <a:cubicBezTo>
                    <a:pt x="1787" y="2271"/>
                    <a:pt x="1799" y="2271"/>
                    <a:pt x="1799" y="2259"/>
                  </a:cubicBezTo>
                  <a:cubicBezTo>
                    <a:pt x="1834" y="2259"/>
                    <a:pt x="1882" y="2247"/>
                    <a:pt x="1930" y="2247"/>
                  </a:cubicBezTo>
                  <a:lnTo>
                    <a:pt x="1953" y="2247"/>
                  </a:lnTo>
                  <a:cubicBezTo>
                    <a:pt x="1977" y="2247"/>
                    <a:pt x="2001" y="2235"/>
                    <a:pt x="2001" y="2211"/>
                  </a:cubicBezTo>
                  <a:cubicBezTo>
                    <a:pt x="2001" y="2187"/>
                    <a:pt x="1989" y="2163"/>
                    <a:pt x="1965" y="2163"/>
                  </a:cubicBezTo>
                  <a:close/>
                  <a:moveTo>
                    <a:pt x="2120" y="2184"/>
                  </a:moveTo>
                  <a:cubicBezTo>
                    <a:pt x="2104" y="2184"/>
                    <a:pt x="2094" y="2204"/>
                    <a:pt x="2084" y="2223"/>
                  </a:cubicBezTo>
                  <a:cubicBezTo>
                    <a:pt x="2084" y="2247"/>
                    <a:pt x="2096" y="2271"/>
                    <a:pt x="2120" y="2271"/>
                  </a:cubicBezTo>
                  <a:cubicBezTo>
                    <a:pt x="2180" y="2283"/>
                    <a:pt x="2227" y="2294"/>
                    <a:pt x="2287" y="2306"/>
                  </a:cubicBezTo>
                  <a:lnTo>
                    <a:pt x="2299" y="2306"/>
                  </a:lnTo>
                  <a:cubicBezTo>
                    <a:pt x="2322" y="2306"/>
                    <a:pt x="2334" y="2294"/>
                    <a:pt x="2334" y="2271"/>
                  </a:cubicBezTo>
                  <a:cubicBezTo>
                    <a:pt x="2346" y="2247"/>
                    <a:pt x="2334" y="2223"/>
                    <a:pt x="2311" y="2223"/>
                  </a:cubicBezTo>
                  <a:cubicBezTo>
                    <a:pt x="2251" y="2211"/>
                    <a:pt x="2191" y="2187"/>
                    <a:pt x="2132" y="2187"/>
                  </a:cubicBezTo>
                  <a:cubicBezTo>
                    <a:pt x="2128" y="2185"/>
                    <a:pt x="2124" y="2184"/>
                    <a:pt x="2120" y="2184"/>
                  </a:cubicBezTo>
                  <a:close/>
                  <a:moveTo>
                    <a:pt x="2472" y="2150"/>
                  </a:moveTo>
                  <a:cubicBezTo>
                    <a:pt x="2459" y="2150"/>
                    <a:pt x="2448" y="2157"/>
                    <a:pt x="2441" y="2163"/>
                  </a:cubicBezTo>
                  <a:cubicBezTo>
                    <a:pt x="2406" y="2211"/>
                    <a:pt x="2370" y="2259"/>
                    <a:pt x="2334" y="2294"/>
                  </a:cubicBezTo>
                  <a:cubicBezTo>
                    <a:pt x="2311" y="2318"/>
                    <a:pt x="2311" y="2342"/>
                    <a:pt x="2334" y="2354"/>
                  </a:cubicBezTo>
                  <a:cubicBezTo>
                    <a:pt x="2340" y="2360"/>
                    <a:pt x="2352" y="2363"/>
                    <a:pt x="2364" y="2363"/>
                  </a:cubicBezTo>
                  <a:cubicBezTo>
                    <a:pt x="2376" y="2363"/>
                    <a:pt x="2388" y="2360"/>
                    <a:pt x="2394" y="2354"/>
                  </a:cubicBezTo>
                  <a:cubicBezTo>
                    <a:pt x="2406" y="2342"/>
                    <a:pt x="2406" y="2330"/>
                    <a:pt x="2418" y="2330"/>
                  </a:cubicBezTo>
                  <a:cubicBezTo>
                    <a:pt x="2418" y="2342"/>
                    <a:pt x="2430" y="2354"/>
                    <a:pt x="2441" y="2354"/>
                  </a:cubicBezTo>
                  <a:cubicBezTo>
                    <a:pt x="2501" y="2378"/>
                    <a:pt x="2549" y="2402"/>
                    <a:pt x="2596" y="2425"/>
                  </a:cubicBezTo>
                  <a:cubicBezTo>
                    <a:pt x="2596" y="2437"/>
                    <a:pt x="2608" y="2437"/>
                    <a:pt x="2620" y="2437"/>
                  </a:cubicBezTo>
                  <a:cubicBezTo>
                    <a:pt x="2632" y="2437"/>
                    <a:pt x="2644" y="2425"/>
                    <a:pt x="2656" y="2414"/>
                  </a:cubicBezTo>
                  <a:cubicBezTo>
                    <a:pt x="2668" y="2390"/>
                    <a:pt x="2656" y="2366"/>
                    <a:pt x="2632" y="2354"/>
                  </a:cubicBezTo>
                  <a:cubicBezTo>
                    <a:pt x="2584" y="2330"/>
                    <a:pt x="2537" y="2294"/>
                    <a:pt x="2477" y="2271"/>
                  </a:cubicBezTo>
                  <a:lnTo>
                    <a:pt x="2465" y="2271"/>
                  </a:lnTo>
                  <a:cubicBezTo>
                    <a:pt x="2477" y="2259"/>
                    <a:pt x="2489" y="2235"/>
                    <a:pt x="2501" y="2223"/>
                  </a:cubicBezTo>
                  <a:cubicBezTo>
                    <a:pt x="2525" y="2199"/>
                    <a:pt x="2513" y="2175"/>
                    <a:pt x="2501" y="2163"/>
                  </a:cubicBezTo>
                  <a:cubicBezTo>
                    <a:pt x="2491" y="2153"/>
                    <a:pt x="2481" y="2150"/>
                    <a:pt x="2472" y="2150"/>
                  </a:cubicBezTo>
                  <a:close/>
                  <a:moveTo>
                    <a:pt x="1633" y="2250"/>
                  </a:moveTo>
                  <a:cubicBezTo>
                    <a:pt x="1623" y="2250"/>
                    <a:pt x="1614" y="2253"/>
                    <a:pt x="1608" y="2259"/>
                  </a:cubicBezTo>
                  <a:cubicBezTo>
                    <a:pt x="1584" y="2294"/>
                    <a:pt x="1572" y="2318"/>
                    <a:pt x="1572" y="2354"/>
                  </a:cubicBezTo>
                  <a:cubicBezTo>
                    <a:pt x="1572" y="2390"/>
                    <a:pt x="1584" y="2437"/>
                    <a:pt x="1608" y="2473"/>
                  </a:cubicBezTo>
                  <a:cubicBezTo>
                    <a:pt x="1620" y="2485"/>
                    <a:pt x="1632" y="2497"/>
                    <a:pt x="1644" y="2497"/>
                  </a:cubicBezTo>
                  <a:cubicBezTo>
                    <a:pt x="1656" y="2497"/>
                    <a:pt x="1656" y="2497"/>
                    <a:pt x="1668" y="2485"/>
                  </a:cubicBezTo>
                  <a:cubicBezTo>
                    <a:pt x="1691" y="2473"/>
                    <a:pt x="1691" y="2449"/>
                    <a:pt x="1679" y="2425"/>
                  </a:cubicBezTo>
                  <a:cubicBezTo>
                    <a:pt x="1668" y="2402"/>
                    <a:pt x="1656" y="2378"/>
                    <a:pt x="1656" y="2354"/>
                  </a:cubicBezTo>
                  <a:cubicBezTo>
                    <a:pt x="1656" y="2342"/>
                    <a:pt x="1656" y="2330"/>
                    <a:pt x="1668" y="2318"/>
                  </a:cubicBezTo>
                  <a:cubicBezTo>
                    <a:pt x="1679" y="2306"/>
                    <a:pt x="1679" y="2271"/>
                    <a:pt x="1668" y="2259"/>
                  </a:cubicBezTo>
                  <a:cubicBezTo>
                    <a:pt x="1656" y="2253"/>
                    <a:pt x="1644" y="2250"/>
                    <a:pt x="1633" y="2250"/>
                  </a:cubicBezTo>
                  <a:close/>
                  <a:moveTo>
                    <a:pt x="2241" y="2405"/>
                  </a:moveTo>
                  <a:cubicBezTo>
                    <a:pt x="2230" y="2405"/>
                    <a:pt x="2221" y="2408"/>
                    <a:pt x="2215" y="2414"/>
                  </a:cubicBezTo>
                  <a:cubicBezTo>
                    <a:pt x="2168" y="2449"/>
                    <a:pt x="2120" y="2473"/>
                    <a:pt x="2072" y="2497"/>
                  </a:cubicBezTo>
                  <a:cubicBezTo>
                    <a:pt x="2060" y="2509"/>
                    <a:pt x="2049" y="2544"/>
                    <a:pt x="2060" y="2556"/>
                  </a:cubicBezTo>
                  <a:cubicBezTo>
                    <a:pt x="2072" y="2568"/>
                    <a:pt x="2084" y="2580"/>
                    <a:pt x="2096" y="2580"/>
                  </a:cubicBezTo>
                  <a:lnTo>
                    <a:pt x="2120" y="2580"/>
                  </a:lnTo>
                  <a:cubicBezTo>
                    <a:pt x="2168" y="2556"/>
                    <a:pt x="2215" y="2521"/>
                    <a:pt x="2263" y="2473"/>
                  </a:cubicBezTo>
                  <a:cubicBezTo>
                    <a:pt x="2287" y="2461"/>
                    <a:pt x="2287" y="2437"/>
                    <a:pt x="2275" y="2414"/>
                  </a:cubicBezTo>
                  <a:cubicBezTo>
                    <a:pt x="2263" y="2408"/>
                    <a:pt x="2251" y="2405"/>
                    <a:pt x="2241" y="2405"/>
                  </a:cubicBezTo>
                  <a:close/>
                  <a:moveTo>
                    <a:pt x="1766" y="2528"/>
                  </a:moveTo>
                  <a:cubicBezTo>
                    <a:pt x="1750" y="2528"/>
                    <a:pt x="1736" y="2536"/>
                    <a:pt x="1727" y="2544"/>
                  </a:cubicBezTo>
                  <a:cubicBezTo>
                    <a:pt x="1715" y="2568"/>
                    <a:pt x="1727" y="2592"/>
                    <a:pt x="1751" y="2604"/>
                  </a:cubicBezTo>
                  <a:cubicBezTo>
                    <a:pt x="1799" y="2628"/>
                    <a:pt x="1846" y="2640"/>
                    <a:pt x="1894" y="2640"/>
                  </a:cubicBezTo>
                  <a:lnTo>
                    <a:pt x="1941" y="2640"/>
                  </a:lnTo>
                  <a:cubicBezTo>
                    <a:pt x="1965" y="2628"/>
                    <a:pt x="1977" y="2616"/>
                    <a:pt x="1977" y="2592"/>
                  </a:cubicBezTo>
                  <a:cubicBezTo>
                    <a:pt x="1977" y="2573"/>
                    <a:pt x="1961" y="2553"/>
                    <a:pt x="1942" y="2553"/>
                  </a:cubicBezTo>
                  <a:cubicBezTo>
                    <a:pt x="1938" y="2553"/>
                    <a:pt x="1934" y="2554"/>
                    <a:pt x="1930" y="2556"/>
                  </a:cubicBezTo>
                  <a:cubicBezTo>
                    <a:pt x="1882" y="2556"/>
                    <a:pt x="1834" y="2544"/>
                    <a:pt x="1787" y="2533"/>
                  </a:cubicBezTo>
                  <a:cubicBezTo>
                    <a:pt x="1780" y="2529"/>
                    <a:pt x="1773" y="2528"/>
                    <a:pt x="1766" y="2528"/>
                  </a:cubicBezTo>
                  <a:close/>
                  <a:moveTo>
                    <a:pt x="2758" y="2441"/>
                  </a:moveTo>
                  <a:cubicBezTo>
                    <a:pt x="2745" y="2441"/>
                    <a:pt x="2734" y="2447"/>
                    <a:pt x="2727" y="2461"/>
                  </a:cubicBezTo>
                  <a:cubicBezTo>
                    <a:pt x="2715" y="2485"/>
                    <a:pt x="2715" y="2509"/>
                    <a:pt x="2727" y="2521"/>
                  </a:cubicBezTo>
                  <a:cubicBezTo>
                    <a:pt x="2775" y="2556"/>
                    <a:pt x="2811" y="2592"/>
                    <a:pt x="2846" y="2640"/>
                  </a:cubicBezTo>
                  <a:cubicBezTo>
                    <a:pt x="2858" y="2640"/>
                    <a:pt x="2870" y="2652"/>
                    <a:pt x="2882" y="2652"/>
                  </a:cubicBezTo>
                  <a:cubicBezTo>
                    <a:pt x="2894" y="2652"/>
                    <a:pt x="2906" y="2652"/>
                    <a:pt x="2906" y="2640"/>
                  </a:cubicBezTo>
                  <a:cubicBezTo>
                    <a:pt x="2930" y="2628"/>
                    <a:pt x="2930" y="2604"/>
                    <a:pt x="2918" y="2580"/>
                  </a:cubicBezTo>
                  <a:cubicBezTo>
                    <a:pt x="2882" y="2533"/>
                    <a:pt x="2834" y="2497"/>
                    <a:pt x="2787" y="2449"/>
                  </a:cubicBezTo>
                  <a:cubicBezTo>
                    <a:pt x="2777" y="2444"/>
                    <a:pt x="2767" y="2441"/>
                    <a:pt x="2758" y="2441"/>
                  </a:cubicBezTo>
                  <a:close/>
                  <a:moveTo>
                    <a:pt x="2972" y="2707"/>
                  </a:moveTo>
                  <a:cubicBezTo>
                    <a:pt x="2966" y="2707"/>
                    <a:pt x="2960" y="2708"/>
                    <a:pt x="2953" y="2711"/>
                  </a:cubicBezTo>
                  <a:cubicBezTo>
                    <a:pt x="2930" y="2723"/>
                    <a:pt x="2918" y="2747"/>
                    <a:pt x="2930" y="2771"/>
                  </a:cubicBezTo>
                  <a:cubicBezTo>
                    <a:pt x="2953" y="2818"/>
                    <a:pt x="2977" y="2866"/>
                    <a:pt x="2977" y="2925"/>
                  </a:cubicBezTo>
                  <a:cubicBezTo>
                    <a:pt x="2989" y="2949"/>
                    <a:pt x="3001" y="2961"/>
                    <a:pt x="3025" y="2961"/>
                  </a:cubicBezTo>
                  <a:cubicBezTo>
                    <a:pt x="3049" y="2961"/>
                    <a:pt x="3061" y="2937"/>
                    <a:pt x="3061" y="2914"/>
                  </a:cubicBezTo>
                  <a:cubicBezTo>
                    <a:pt x="3049" y="2854"/>
                    <a:pt x="3037" y="2795"/>
                    <a:pt x="3013" y="2735"/>
                  </a:cubicBezTo>
                  <a:cubicBezTo>
                    <a:pt x="3004" y="2718"/>
                    <a:pt x="2989" y="2707"/>
                    <a:pt x="2972" y="2707"/>
                  </a:cubicBezTo>
                  <a:close/>
                  <a:moveTo>
                    <a:pt x="3037" y="3045"/>
                  </a:moveTo>
                  <a:cubicBezTo>
                    <a:pt x="3013" y="3045"/>
                    <a:pt x="2989" y="3056"/>
                    <a:pt x="2989" y="3080"/>
                  </a:cubicBezTo>
                  <a:cubicBezTo>
                    <a:pt x="2977" y="3140"/>
                    <a:pt x="2965" y="3187"/>
                    <a:pt x="2953" y="3247"/>
                  </a:cubicBezTo>
                  <a:cubicBezTo>
                    <a:pt x="2942" y="3259"/>
                    <a:pt x="2953" y="3295"/>
                    <a:pt x="2977" y="3295"/>
                  </a:cubicBezTo>
                  <a:lnTo>
                    <a:pt x="2989" y="3295"/>
                  </a:lnTo>
                  <a:cubicBezTo>
                    <a:pt x="3001" y="3295"/>
                    <a:pt x="3025" y="3283"/>
                    <a:pt x="3037" y="3271"/>
                  </a:cubicBezTo>
                  <a:cubicBezTo>
                    <a:pt x="3049" y="3211"/>
                    <a:pt x="3061" y="3152"/>
                    <a:pt x="3073" y="3092"/>
                  </a:cubicBezTo>
                  <a:cubicBezTo>
                    <a:pt x="3073" y="3068"/>
                    <a:pt x="3061" y="3045"/>
                    <a:pt x="3037" y="3045"/>
                  </a:cubicBezTo>
                  <a:close/>
                  <a:moveTo>
                    <a:pt x="55" y="3278"/>
                  </a:moveTo>
                  <a:cubicBezTo>
                    <a:pt x="49" y="3278"/>
                    <a:pt x="43" y="3279"/>
                    <a:pt x="36" y="3283"/>
                  </a:cubicBezTo>
                  <a:cubicBezTo>
                    <a:pt x="13" y="3283"/>
                    <a:pt x="1" y="3306"/>
                    <a:pt x="13" y="3330"/>
                  </a:cubicBezTo>
                  <a:cubicBezTo>
                    <a:pt x="13" y="3330"/>
                    <a:pt x="36" y="3402"/>
                    <a:pt x="72" y="3497"/>
                  </a:cubicBezTo>
                  <a:cubicBezTo>
                    <a:pt x="84" y="3509"/>
                    <a:pt x="96" y="3521"/>
                    <a:pt x="120" y="3521"/>
                  </a:cubicBezTo>
                  <a:lnTo>
                    <a:pt x="132" y="3521"/>
                  </a:lnTo>
                  <a:cubicBezTo>
                    <a:pt x="155" y="3509"/>
                    <a:pt x="167" y="3485"/>
                    <a:pt x="155" y="3461"/>
                  </a:cubicBezTo>
                  <a:cubicBezTo>
                    <a:pt x="120" y="3366"/>
                    <a:pt x="96" y="3306"/>
                    <a:pt x="96" y="3306"/>
                  </a:cubicBezTo>
                  <a:cubicBezTo>
                    <a:pt x="87" y="3289"/>
                    <a:pt x="72" y="3278"/>
                    <a:pt x="55" y="3278"/>
                  </a:cubicBezTo>
                  <a:close/>
                  <a:moveTo>
                    <a:pt x="2921" y="3373"/>
                  </a:moveTo>
                  <a:cubicBezTo>
                    <a:pt x="2905" y="3373"/>
                    <a:pt x="2890" y="3381"/>
                    <a:pt x="2882" y="3390"/>
                  </a:cubicBezTo>
                  <a:cubicBezTo>
                    <a:pt x="2858" y="3437"/>
                    <a:pt x="2834" y="3485"/>
                    <a:pt x="2799" y="3533"/>
                  </a:cubicBezTo>
                  <a:cubicBezTo>
                    <a:pt x="2787" y="3557"/>
                    <a:pt x="2787" y="3580"/>
                    <a:pt x="2811" y="3592"/>
                  </a:cubicBezTo>
                  <a:cubicBezTo>
                    <a:pt x="2822" y="3604"/>
                    <a:pt x="2822" y="3604"/>
                    <a:pt x="2834" y="3604"/>
                  </a:cubicBezTo>
                  <a:cubicBezTo>
                    <a:pt x="2846" y="3604"/>
                    <a:pt x="2858" y="3592"/>
                    <a:pt x="2870" y="3580"/>
                  </a:cubicBezTo>
                  <a:cubicBezTo>
                    <a:pt x="2906" y="3533"/>
                    <a:pt x="2942" y="3485"/>
                    <a:pt x="2965" y="3437"/>
                  </a:cubicBezTo>
                  <a:cubicBezTo>
                    <a:pt x="2977" y="3414"/>
                    <a:pt x="2965" y="3390"/>
                    <a:pt x="2942" y="3378"/>
                  </a:cubicBezTo>
                  <a:cubicBezTo>
                    <a:pt x="2935" y="3374"/>
                    <a:pt x="2928" y="3373"/>
                    <a:pt x="2921" y="3373"/>
                  </a:cubicBezTo>
                  <a:close/>
                  <a:moveTo>
                    <a:pt x="167" y="3592"/>
                  </a:moveTo>
                  <a:cubicBezTo>
                    <a:pt x="144" y="3604"/>
                    <a:pt x="144" y="3640"/>
                    <a:pt x="155" y="3652"/>
                  </a:cubicBezTo>
                  <a:cubicBezTo>
                    <a:pt x="179" y="3699"/>
                    <a:pt x="203" y="3759"/>
                    <a:pt x="227" y="3807"/>
                  </a:cubicBezTo>
                  <a:cubicBezTo>
                    <a:pt x="239" y="3830"/>
                    <a:pt x="251" y="3830"/>
                    <a:pt x="275" y="3830"/>
                  </a:cubicBezTo>
                  <a:cubicBezTo>
                    <a:pt x="275" y="3830"/>
                    <a:pt x="286" y="3830"/>
                    <a:pt x="286" y="3818"/>
                  </a:cubicBezTo>
                  <a:cubicBezTo>
                    <a:pt x="310" y="3818"/>
                    <a:pt x="322" y="3783"/>
                    <a:pt x="310" y="3771"/>
                  </a:cubicBezTo>
                  <a:cubicBezTo>
                    <a:pt x="275" y="3711"/>
                    <a:pt x="251" y="3664"/>
                    <a:pt x="227" y="3616"/>
                  </a:cubicBezTo>
                  <a:cubicBezTo>
                    <a:pt x="215" y="3592"/>
                    <a:pt x="191" y="3592"/>
                    <a:pt x="167" y="3592"/>
                  </a:cubicBezTo>
                  <a:close/>
                  <a:moveTo>
                    <a:pt x="2734" y="3656"/>
                  </a:moveTo>
                  <a:cubicBezTo>
                    <a:pt x="2721" y="3656"/>
                    <a:pt x="2710" y="3662"/>
                    <a:pt x="2703" y="3676"/>
                  </a:cubicBezTo>
                  <a:cubicBezTo>
                    <a:pt x="2668" y="3711"/>
                    <a:pt x="2632" y="3759"/>
                    <a:pt x="2596" y="3807"/>
                  </a:cubicBezTo>
                  <a:cubicBezTo>
                    <a:pt x="2572" y="3818"/>
                    <a:pt x="2572" y="3842"/>
                    <a:pt x="2596" y="3866"/>
                  </a:cubicBezTo>
                  <a:cubicBezTo>
                    <a:pt x="2596" y="3878"/>
                    <a:pt x="2608" y="3878"/>
                    <a:pt x="2620" y="3878"/>
                  </a:cubicBezTo>
                  <a:cubicBezTo>
                    <a:pt x="2632" y="3878"/>
                    <a:pt x="2644" y="3866"/>
                    <a:pt x="2656" y="3866"/>
                  </a:cubicBezTo>
                  <a:cubicBezTo>
                    <a:pt x="2692" y="3818"/>
                    <a:pt x="2739" y="3771"/>
                    <a:pt x="2775" y="3723"/>
                  </a:cubicBezTo>
                  <a:cubicBezTo>
                    <a:pt x="2787" y="3711"/>
                    <a:pt x="2787" y="3687"/>
                    <a:pt x="2763" y="3664"/>
                  </a:cubicBezTo>
                  <a:cubicBezTo>
                    <a:pt x="2753" y="3659"/>
                    <a:pt x="2743" y="3656"/>
                    <a:pt x="2734" y="3656"/>
                  </a:cubicBezTo>
                  <a:close/>
                  <a:moveTo>
                    <a:pt x="363" y="3894"/>
                  </a:moveTo>
                  <a:cubicBezTo>
                    <a:pt x="354" y="3894"/>
                    <a:pt x="344" y="3897"/>
                    <a:pt x="334" y="3902"/>
                  </a:cubicBezTo>
                  <a:cubicBezTo>
                    <a:pt x="322" y="3914"/>
                    <a:pt x="310" y="3938"/>
                    <a:pt x="322" y="3961"/>
                  </a:cubicBezTo>
                  <a:cubicBezTo>
                    <a:pt x="358" y="4009"/>
                    <a:pt x="394" y="4057"/>
                    <a:pt x="429" y="4104"/>
                  </a:cubicBezTo>
                  <a:cubicBezTo>
                    <a:pt x="441" y="4116"/>
                    <a:pt x="453" y="4116"/>
                    <a:pt x="465" y="4116"/>
                  </a:cubicBezTo>
                  <a:cubicBezTo>
                    <a:pt x="465" y="4116"/>
                    <a:pt x="477" y="4116"/>
                    <a:pt x="489" y="4104"/>
                  </a:cubicBezTo>
                  <a:cubicBezTo>
                    <a:pt x="501" y="4092"/>
                    <a:pt x="513" y="4068"/>
                    <a:pt x="489" y="4045"/>
                  </a:cubicBezTo>
                  <a:cubicBezTo>
                    <a:pt x="465" y="4009"/>
                    <a:pt x="429" y="3961"/>
                    <a:pt x="394" y="3914"/>
                  </a:cubicBezTo>
                  <a:cubicBezTo>
                    <a:pt x="387" y="3900"/>
                    <a:pt x="376" y="3894"/>
                    <a:pt x="363" y="3894"/>
                  </a:cubicBezTo>
                  <a:close/>
                  <a:moveTo>
                    <a:pt x="2507" y="3917"/>
                  </a:moveTo>
                  <a:cubicBezTo>
                    <a:pt x="2495" y="3917"/>
                    <a:pt x="2483" y="3920"/>
                    <a:pt x="2477" y="3926"/>
                  </a:cubicBezTo>
                  <a:cubicBezTo>
                    <a:pt x="2441" y="3961"/>
                    <a:pt x="2394" y="4009"/>
                    <a:pt x="2358" y="4045"/>
                  </a:cubicBezTo>
                  <a:cubicBezTo>
                    <a:pt x="2334" y="4057"/>
                    <a:pt x="2334" y="4092"/>
                    <a:pt x="2346" y="4104"/>
                  </a:cubicBezTo>
                  <a:cubicBezTo>
                    <a:pt x="2358" y="4116"/>
                    <a:pt x="2370" y="4116"/>
                    <a:pt x="2382" y="4116"/>
                  </a:cubicBezTo>
                  <a:cubicBezTo>
                    <a:pt x="2394" y="4116"/>
                    <a:pt x="2406" y="4116"/>
                    <a:pt x="2406" y="4104"/>
                  </a:cubicBezTo>
                  <a:cubicBezTo>
                    <a:pt x="2453" y="4068"/>
                    <a:pt x="2501" y="4021"/>
                    <a:pt x="2537" y="3985"/>
                  </a:cubicBezTo>
                  <a:cubicBezTo>
                    <a:pt x="2549" y="3973"/>
                    <a:pt x="2549" y="3949"/>
                    <a:pt x="2537" y="3926"/>
                  </a:cubicBezTo>
                  <a:cubicBezTo>
                    <a:pt x="2531" y="3920"/>
                    <a:pt x="2519" y="3917"/>
                    <a:pt x="2507" y="3917"/>
                  </a:cubicBezTo>
                  <a:close/>
                  <a:moveTo>
                    <a:pt x="2251" y="4144"/>
                  </a:moveTo>
                  <a:cubicBezTo>
                    <a:pt x="2241" y="4144"/>
                    <a:pt x="2232" y="4147"/>
                    <a:pt x="2227" y="4152"/>
                  </a:cubicBezTo>
                  <a:cubicBezTo>
                    <a:pt x="2180" y="4188"/>
                    <a:pt x="2132" y="4223"/>
                    <a:pt x="2096" y="4259"/>
                  </a:cubicBezTo>
                  <a:cubicBezTo>
                    <a:pt x="2072" y="4271"/>
                    <a:pt x="2072" y="4295"/>
                    <a:pt x="2084" y="4319"/>
                  </a:cubicBezTo>
                  <a:cubicBezTo>
                    <a:pt x="2084" y="4330"/>
                    <a:pt x="2108" y="4342"/>
                    <a:pt x="2120" y="4342"/>
                  </a:cubicBezTo>
                  <a:cubicBezTo>
                    <a:pt x="2120" y="4342"/>
                    <a:pt x="2132" y="4330"/>
                    <a:pt x="2144" y="4330"/>
                  </a:cubicBezTo>
                  <a:cubicBezTo>
                    <a:pt x="2191" y="4295"/>
                    <a:pt x="2239" y="4259"/>
                    <a:pt x="2275" y="4223"/>
                  </a:cubicBezTo>
                  <a:cubicBezTo>
                    <a:pt x="2299" y="4211"/>
                    <a:pt x="2299" y="4176"/>
                    <a:pt x="2287" y="4164"/>
                  </a:cubicBezTo>
                  <a:cubicBezTo>
                    <a:pt x="2280" y="4150"/>
                    <a:pt x="2265" y="4144"/>
                    <a:pt x="2251" y="4144"/>
                  </a:cubicBezTo>
                  <a:close/>
                  <a:moveTo>
                    <a:pt x="574" y="4158"/>
                  </a:moveTo>
                  <a:cubicBezTo>
                    <a:pt x="563" y="4158"/>
                    <a:pt x="554" y="4164"/>
                    <a:pt x="548" y="4176"/>
                  </a:cubicBezTo>
                  <a:cubicBezTo>
                    <a:pt x="525" y="4188"/>
                    <a:pt x="525" y="4211"/>
                    <a:pt x="536" y="4235"/>
                  </a:cubicBezTo>
                  <a:cubicBezTo>
                    <a:pt x="584" y="4283"/>
                    <a:pt x="632" y="4319"/>
                    <a:pt x="667" y="4354"/>
                  </a:cubicBezTo>
                  <a:cubicBezTo>
                    <a:pt x="679" y="4366"/>
                    <a:pt x="691" y="4366"/>
                    <a:pt x="703" y="4366"/>
                  </a:cubicBezTo>
                  <a:cubicBezTo>
                    <a:pt x="715" y="4366"/>
                    <a:pt x="727" y="4354"/>
                    <a:pt x="727" y="4354"/>
                  </a:cubicBezTo>
                  <a:cubicBezTo>
                    <a:pt x="751" y="4330"/>
                    <a:pt x="739" y="4307"/>
                    <a:pt x="727" y="4283"/>
                  </a:cubicBezTo>
                  <a:cubicBezTo>
                    <a:pt x="679" y="4259"/>
                    <a:pt x="644" y="4211"/>
                    <a:pt x="608" y="4176"/>
                  </a:cubicBezTo>
                  <a:cubicBezTo>
                    <a:pt x="596" y="4164"/>
                    <a:pt x="584" y="4158"/>
                    <a:pt x="574" y="4158"/>
                  </a:cubicBezTo>
                  <a:close/>
                  <a:moveTo>
                    <a:pt x="1977" y="4346"/>
                  </a:moveTo>
                  <a:cubicBezTo>
                    <a:pt x="1967" y="4346"/>
                    <a:pt x="1958" y="4349"/>
                    <a:pt x="1953" y="4354"/>
                  </a:cubicBezTo>
                  <a:cubicBezTo>
                    <a:pt x="1906" y="4378"/>
                    <a:pt x="1846" y="4402"/>
                    <a:pt x="1799" y="4426"/>
                  </a:cubicBezTo>
                  <a:cubicBezTo>
                    <a:pt x="1787" y="4438"/>
                    <a:pt x="1775" y="4461"/>
                    <a:pt x="1787" y="4485"/>
                  </a:cubicBezTo>
                  <a:cubicBezTo>
                    <a:pt x="1787" y="4497"/>
                    <a:pt x="1799" y="4509"/>
                    <a:pt x="1822" y="4509"/>
                  </a:cubicBezTo>
                  <a:lnTo>
                    <a:pt x="1834" y="4509"/>
                  </a:lnTo>
                  <a:cubicBezTo>
                    <a:pt x="1894" y="4485"/>
                    <a:pt x="1941" y="4461"/>
                    <a:pt x="1989" y="4426"/>
                  </a:cubicBezTo>
                  <a:cubicBezTo>
                    <a:pt x="2013" y="4414"/>
                    <a:pt x="2025" y="4390"/>
                    <a:pt x="2013" y="4366"/>
                  </a:cubicBezTo>
                  <a:cubicBezTo>
                    <a:pt x="2006" y="4352"/>
                    <a:pt x="1991" y="4346"/>
                    <a:pt x="1977" y="4346"/>
                  </a:cubicBezTo>
                  <a:close/>
                  <a:moveTo>
                    <a:pt x="829" y="4382"/>
                  </a:moveTo>
                  <a:cubicBezTo>
                    <a:pt x="816" y="4382"/>
                    <a:pt x="805" y="4388"/>
                    <a:pt x="798" y="4402"/>
                  </a:cubicBezTo>
                  <a:cubicBezTo>
                    <a:pt x="787" y="4426"/>
                    <a:pt x="798" y="4449"/>
                    <a:pt x="810" y="4461"/>
                  </a:cubicBezTo>
                  <a:cubicBezTo>
                    <a:pt x="870" y="4497"/>
                    <a:pt x="917" y="4521"/>
                    <a:pt x="977" y="4545"/>
                  </a:cubicBezTo>
                  <a:lnTo>
                    <a:pt x="989" y="4545"/>
                  </a:lnTo>
                  <a:cubicBezTo>
                    <a:pt x="1001" y="4545"/>
                    <a:pt x="1025" y="4545"/>
                    <a:pt x="1025" y="4521"/>
                  </a:cubicBezTo>
                  <a:cubicBezTo>
                    <a:pt x="1037" y="4497"/>
                    <a:pt x="1025" y="4473"/>
                    <a:pt x="1001" y="4461"/>
                  </a:cubicBezTo>
                  <a:cubicBezTo>
                    <a:pt x="953" y="4449"/>
                    <a:pt x="906" y="4414"/>
                    <a:pt x="858" y="4390"/>
                  </a:cubicBezTo>
                  <a:cubicBezTo>
                    <a:pt x="848" y="4385"/>
                    <a:pt x="838" y="4382"/>
                    <a:pt x="829" y="4382"/>
                  </a:cubicBezTo>
                  <a:close/>
                  <a:moveTo>
                    <a:pt x="1156" y="4509"/>
                  </a:moveTo>
                  <a:cubicBezTo>
                    <a:pt x="1144" y="4509"/>
                    <a:pt x="1108" y="4521"/>
                    <a:pt x="1108" y="4545"/>
                  </a:cubicBezTo>
                  <a:cubicBezTo>
                    <a:pt x="1108" y="4569"/>
                    <a:pt x="1120" y="4592"/>
                    <a:pt x="1144" y="4604"/>
                  </a:cubicBezTo>
                  <a:cubicBezTo>
                    <a:pt x="1203" y="4616"/>
                    <a:pt x="1263" y="4616"/>
                    <a:pt x="1322" y="4616"/>
                  </a:cubicBezTo>
                  <a:cubicBezTo>
                    <a:pt x="1346" y="4616"/>
                    <a:pt x="1358" y="4604"/>
                    <a:pt x="1358" y="4580"/>
                  </a:cubicBezTo>
                  <a:cubicBezTo>
                    <a:pt x="1358" y="4557"/>
                    <a:pt x="1346" y="4533"/>
                    <a:pt x="1322" y="4533"/>
                  </a:cubicBezTo>
                  <a:cubicBezTo>
                    <a:pt x="1263" y="4533"/>
                    <a:pt x="1215" y="4521"/>
                    <a:pt x="1156" y="4509"/>
                  </a:cubicBezTo>
                  <a:close/>
                  <a:moveTo>
                    <a:pt x="1644" y="4485"/>
                  </a:moveTo>
                  <a:cubicBezTo>
                    <a:pt x="1596" y="4509"/>
                    <a:pt x="1537" y="4521"/>
                    <a:pt x="1489" y="4521"/>
                  </a:cubicBezTo>
                  <a:cubicBezTo>
                    <a:pt x="1465" y="4533"/>
                    <a:pt x="1441" y="4557"/>
                    <a:pt x="1453" y="4580"/>
                  </a:cubicBezTo>
                  <a:cubicBezTo>
                    <a:pt x="1453" y="4592"/>
                    <a:pt x="1477" y="4616"/>
                    <a:pt x="1489" y="4616"/>
                  </a:cubicBezTo>
                  <a:lnTo>
                    <a:pt x="1501" y="4616"/>
                  </a:lnTo>
                  <a:cubicBezTo>
                    <a:pt x="1549" y="4604"/>
                    <a:pt x="1608" y="4592"/>
                    <a:pt x="1668" y="4569"/>
                  </a:cubicBezTo>
                  <a:cubicBezTo>
                    <a:pt x="1691" y="4569"/>
                    <a:pt x="1703" y="4545"/>
                    <a:pt x="1703" y="4521"/>
                  </a:cubicBezTo>
                  <a:cubicBezTo>
                    <a:pt x="1691" y="4497"/>
                    <a:pt x="1668" y="4485"/>
                    <a:pt x="1644" y="448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14"/>
            <p:cNvSpPr/>
            <p:nvPr/>
          </p:nvSpPr>
          <p:spPr>
            <a:xfrm>
              <a:off x="7108829" y="2884069"/>
              <a:ext cx="128765" cy="109789"/>
            </a:xfrm>
            <a:custGeom>
              <a:avLst/>
              <a:gdLst/>
              <a:ahLst/>
              <a:cxnLst/>
              <a:rect l="l" t="t" r="r" b="b"/>
              <a:pathLst>
                <a:path w="4180" h="3564" extrusionOk="0">
                  <a:moveTo>
                    <a:pt x="2013" y="1"/>
                  </a:moveTo>
                  <a:lnTo>
                    <a:pt x="1108" y="251"/>
                  </a:lnTo>
                  <a:lnTo>
                    <a:pt x="1382" y="1596"/>
                  </a:lnTo>
                  <a:lnTo>
                    <a:pt x="1" y="1739"/>
                  </a:lnTo>
                  <a:cubicBezTo>
                    <a:pt x="1" y="1739"/>
                    <a:pt x="1656" y="3477"/>
                    <a:pt x="2299" y="3561"/>
                  </a:cubicBezTo>
                  <a:cubicBezTo>
                    <a:pt x="2310" y="3562"/>
                    <a:pt x="2321" y="3563"/>
                    <a:pt x="2332" y="3563"/>
                  </a:cubicBezTo>
                  <a:cubicBezTo>
                    <a:pt x="2984" y="3563"/>
                    <a:pt x="4180" y="930"/>
                    <a:pt x="4180" y="929"/>
                  </a:cubicBezTo>
                  <a:lnTo>
                    <a:pt x="4180" y="929"/>
                  </a:lnTo>
                  <a:lnTo>
                    <a:pt x="2108" y="1501"/>
                  </a:lnTo>
                  <a:lnTo>
                    <a:pt x="2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14"/>
            <p:cNvSpPr/>
            <p:nvPr/>
          </p:nvSpPr>
          <p:spPr>
            <a:xfrm>
              <a:off x="6995128" y="2676721"/>
              <a:ext cx="243852" cy="225400"/>
            </a:xfrm>
            <a:custGeom>
              <a:avLst/>
              <a:gdLst/>
              <a:ahLst/>
              <a:cxnLst/>
              <a:rect l="l" t="t" r="r" b="b"/>
              <a:pathLst>
                <a:path w="7916" h="7317" extrusionOk="0">
                  <a:moveTo>
                    <a:pt x="4216" y="1"/>
                  </a:moveTo>
                  <a:cubicBezTo>
                    <a:pt x="3684" y="1"/>
                    <a:pt x="3120" y="265"/>
                    <a:pt x="2561" y="969"/>
                  </a:cubicBezTo>
                  <a:cubicBezTo>
                    <a:pt x="1" y="4184"/>
                    <a:pt x="1751" y="7125"/>
                    <a:pt x="4013" y="7303"/>
                  </a:cubicBezTo>
                  <a:cubicBezTo>
                    <a:pt x="4013" y="7303"/>
                    <a:pt x="4116" y="7316"/>
                    <a:pt x="4286" y="7316"/>
                  </a:cubicBezTo>
                  <a:cubicBezTo>
                    <a:pt x="5179" y="7316"/>
                    <a:pt x="7915" y="6955"/>
                    <a:pt x="7145" y="2422"/>
                  </a:cubicBezTo>
                  <a:cubicBezTo>
                    <a:pt x="7145" y="2422"/>
                    <a:pt x="5826" y="1"/>
                    <a:pt x="4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14"/>
            <p:cNvSpPr/>
            <p:nvPr/>
          </p:nvSpPr>
          <p:spPr>
            <a:xfrm>
              <a:off x="7090130" y="2770953"/>
              <a:ext cx="30096" cy="40909"/>
            </a:xfrm>
            <a:custGeom>
              <a:avLst/>
              <a:gdLst/>
              <a:ahLst/>
              <a:cxnLst/>
              <a:rect l="l" t="t" r="r" b="b"/>
              <a:pathLst>
                <a:path w="977" h="1328" extrusionOk="0">
                  <a:moveTo>
                    <a:pt x="744" y="1"/>
                  </a:moveTo>
                  <a:cubicBezTo>
                    <a:pt x="727" y="1"/>
                    <a:pt x="712" y="12"/>
                    <a:pt x="703" y="29"/>
                  </a:cubicBezTo>
                  <a:cubicBezTo>
                    <a:pt x="548" y="327"/>
                    <a:pt x="120" y="1125"/>
                    <a:pt x="36" y="1220"/>
                  </a:cubicBezTo>
                  <a:cubicBezTo>
                    <a:pt x="1" y="1268"/>
                    <a:pt x="12" y="1291"/>
                    <a:pt x="24" y="1303"/>
                  </a:cubicBezTo>
                  <a:cubicBezTo>
                    <a:pt x="24" y="1315"/>
                    <a:pt x="36" y="1327"/>
                    <a:pt x="108" y="1327"/>
                  </a:cubicBezTo>
                  <a:cubicBezTo>
                    <a:pt x="203" y="1327"/>
                    <a:pt x="429" y="1291"/>
                    <a:pt x="941" y="1137"/>
                  </a:cubicBezTo>
                  <a:cubicBezTo>
                    <a:pt x="965" y="1137"/>
                    <a:pt x="977" y="1113"/>
                    <a:pt x="977" y="1089"/>
                  </a:cubicBezTo>
                  <a:cubicBezTo>
                    <a:pt x="965" y="1065"/>
                    <a:pt x="941" y="1053"/>
                    <a:pt x="917" y="1053"/>
                  </a:cubicBezTo>
                  <a:cubicBezTo>
                    <a:pt x="608" y="1149"/>
                    <a:pt x="251" y="1232"/>
                    <a:pt x="132" y="1244"/>
                  </a:cubicBezTo>
                  <a:cubicBezTo>
                    <a:pt x="286" y="1018"/>
                    <a:pt x="763" y="113"/>
                    <a:pt x="786" y="65"/>
                  </a:cubicBezTo>
                  <a:cubicBezTo>
                    <a:pt x="798" y="53"/>
                    <a:pt x="786" y="17"/>
                    <a:pt x="763" y="6"/>
                  </a:cubicBezTo>
                  <a:cubicBezTo>
                    <a:pt x="756" y="2"/>
                    <a:pt x="750" y="1"/>
                    <a:pt x="74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14"/>
            <p:cNvSpPr/>
            <p:nvPr/>
          </p:nvSpPr>
          <p:spPr>
            <a:xfrm>
              <a:off x="7098571" y="2823198"/>
              <a:ext cx="20947" cy="26431"/>
            </a:xfrm>
            <a:custGeom>
              <a:avLst/>
              <a:gdLst/>
              <a:ahLst/>
              <a:cxnLst/>
              <a:rect l="l" t="t" r="r" b="b"/>
              <a:pathLst>
                <a:path w="680" h="858" extrusionOk="0">
                  <a:moveTo>
                    <a:pt x="143" y="0"/>
                  </a:moveTo>
                  <a:cubicBezTo>
                    <a:pt x="119" y="0"/>
                    <a:pt x="96" y="12"/>
                    <a:pt x="96" y="36"/>
                  </a:cubicBezTo>
                  <a:cubicBezTo>
                    <a:pt x="96" y="48"/>
                    <a:pt x="96" y="60"/>
                    <a:pt x="96" y="72"/>
                  </a:cubicBezTo>
                  <a:cubicBezTo>
                    <a:pt x="48" y="369"/>
                    <a:pt x="0" y="774"/>
                    <a:pt x="179" y="846"/>
                  </a:cubicBezTo>
                  <a:cubicBezTo>
                    <a:pt x="191" y="858"/>
                    <a:pt x="215" y="858"/>
                    <a:pt x="227" y="858"/>
                  </a:cubicBezTo>
                  <a:cubicBezTo>
                    <a:pt x="250" y="858"/>
                    <a:pt x="262" y="846"/>
                    <a:pt x="286" y="846"/>
                  </a:cubicBezTo>
                  <a:cubicBezTo>
                    <a:pt x="477" y="762"/>
                    <a:pt x="655" y="215"/>
                    <a:pt x="667" y="155"/>
                  </a:cubicBezTo>
                  <a:cubicBezTo>
                    <a:pt x="679" y="131"/>
                    <a:pt x="667" y="107"/>
                    <a:pt x="643" y="96"/>
                  </a:cubicBezTo>
                  <a:cubicBezTo>
                    <a:pt x="620" y="96"/>
                    <a:pt x="596" y="107"/>
                    <a:pt x="584" y="131"/>
                  </a:cubicBezTo>
                  <a:cubicBezTo>
                    <a:pt x="524" y="346"/>
                    <a:pt x="370" y="715"/>
                    <a:pt x="250" y="762"/>
                  </a:cubicBezTo>
                  <a:cubicBezTo>
                    <a:pt x="244" y="768"/>
                    <a:pt x="239" y="771"/>
                    <a:pt x="233" y="771"/>
                  </a:cubicBezTo>
                  <a:cubicBezTo>
                    <a:pt x="227" y="771"/>
                    <a:pt x="221" y="768"/>
                    <a:pt x="215" y="762"/>
                  </a:cubicBezTo>
                  <a:cubicBezTo>
                    <a:pt x="167" y="738"/>
                    <a:pt x="96" y="631"/>
                    <a:pt x="179" y="84"/>
                  </a:cubicBezTo>
                  <a:cubicBezTo>
                    <a:pt x="179" y="60"/>
                    <a:pt x="179" y="48"/>
                    <a:pt x="179" y="36"/>
                  </a:cubicBezTo>
                  <a:cubicBezTo>
                    <a:pt x="179" y="12"/>
                    <a:pt x="167" y="0"/>
                    <a:pt x="1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14"/>
            <p:cNvSpPr/>
            <p:nvPr/>
          </p:nvSpPr>
          <p:spPr>
            <a:xfrm>
              <a:off x="7135968" y="2774311"/>
              <a:ext cx="26800" cy="32037"/>
            </a:xfrm>
            <a:custGeom>
              <a:avLst/>
              <a:gdLst/>
              <a:ahLst/>
              <a:cxnLst/>
              <a:rect l="l" t="t" r="r" b="b"/>
              <a:pathLst>
                <a:path w="870" h="1040" extrusionOk="0">
                  <a:moveTo>
                    <a:pt x="202" y="1"/>
                  </a:moveTo>
                  <a:cubicBezTo>
                    <a:pt x="183" y="1"/>
                    <a:pt x="168" y="20"/>
                    <a:pt x="168" y="39"/>
                  </a:cubicBezTo>
                  <a:cubicBezTo>
                    <a:pt x="132" y="182"/>
                    <a:pt x="1" y="932"/>
                    <a:pt x="227" y="1028"/>
                  </a:cubicBezTo>
                  <a:cubicBezTo>
                    <a:pt x="239" y="1028"/>
                    <a:pt x="263" y="1040"/>
                    <a:pt x="275" y="1040"/>
                  </a:cubicBezTo>
                  <a:cubicBezTo>
                    <a:pt x="370" y="1040"/>
                    <a:pt x="537" y="932"/>
                    <a:pt x="858" y="444"/>
                  </a:cubicBezTo>
                  <a:cubicBezTo>
                    <a:pt x="870" y="420"/>
                    <a:pt x="870" y="397"/>
                    <a:pt x="846" y="385"/>
                  </a:cubicBezTo>
                  <a:cubicBezTo>
                    <a:pt x="836" y="380"/>
                    <a:pt x="826" y="377"/>
                    <a:pt x="817" y="377"/>
                  </a:cubicBezTo>
                  <a:cubicBezTo>
                    <a:pt x="805" y="377"/>
                    <a:pt x="794" y="383"/>
                    <a:pt x="787" y="397"/>
                  </a:cubicBezTo>
                  <a:cubicBezTo>
                    <a:pt x="465" y="885"/>
                    <a:pt x="324" y="947"/>
                    <a:pt x="277" y="947"/>
                  </a:cubicBezTo>
                  <a:cubicBezTo>
                    <a:pt x="271" y="947"/>
                    <a:pt x="266" y="946"/>
                    <a:pt x="263" y="944"/>
                  </a:cubicBezTo>
                  <a:cubicBezTo>
                    <a:pt x="156" y="897"/>
                    <a:pt x="179" y="444"/>
                    <a:pt x="251" y="51"/>
                  </a:cubicBezTo>
                  <a:cubicBezTo>
                    <a:pt x="251" y="28"/>
                    <a:pt x="239" y="4"/>
                    <a:pt x="215" y="4"/>
                  </a:cubicBezTo>
                  <a:cubicBezTo>
                    <a:pt x="211" y="2"/>
                    <a:pt x="206" y="1"/>
                    <a:pt x="20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14"/>
            <p:cNvSpPr/>
            <p:nvPr/>
          </p:nvSpPr>
          <p:spPr>
            <a:xfrm>
              <a:off x="7066287" y="2767719"/>
              <a:ext cx="26800" cy="30189"/>
            </a:xfrm>
            <a:custGeom>
              <a:avLst/>
              <a:gdLst/>
              <a:ahLst/>
              <a:cxnLst/>
              <a:rect l="l" t="t" r="r" b="b"/>
              <a:pathLst>
                <a:path w="870" h="980" extrusionOk="0">
                  <a:moveTo>
                    <a:pt x="119" y="0"/>
                  </a:moveTo>
                  <a:cubicBezTo>
                    <a:pt x="100" y="0"/>
                    <a:pt x="84" y="20"/>
                    <a:pt x="84" y="39"/>
                  </a:cubicBezTo>
                  <a:cubicBezTo>
                    <a:pt x="1" y="825"/>
                    <a:pt x="96" y="956"/>
                    <a:pt x="191" y="980"/>
                  </a:cubicBezTo>
                  <a:lnTo>
                    <a:pt x="215" y="980"/>
                  </a:lnTo>
                  <a:cubicBezTo>
                    <a:pt x="441" y="980"/>
                    <a:pt x="763" y="337"/>
                    <a:pt x="858" y="134"/>
                  </a:cubicBezTo>
                  <a:cubicBezTo>
                    <a:pt x="870" y="122"/>
                    <a:pt x="858" y="87"/>
                    <a:pt x="834" y="87"/>
                  </a:cubicBezTo>
                  <a:cubicBezTo>
                    <a:pt x="827" y="83"/>
                    <a:pt x="820" y="82"/>
                    <a:pt x="813" y="82"/>
                  </a:cubicBezTo>
                  <a:cubicBezTo>
                    <a:pt x="797" y="82"/>
                    <a:pt x="783" y="90"/>
                    <a:pt x="775" y="99"/>
                  </a:cubicBezTo>
                  <a:cubicBezTo>
                    <a:pt x="589" y="492"/>
                    <a:pt x="325" y="897"/>
                    <a:pt x="223" y="897"/>
                  </a:cubicBezTo>
                  <a:cubicBezTo>
                    <a:pt x="220" y="897"/>
                    <a:pt x="218" y="897"/>
                    <a:pt x="215" y="896"/>
                  </a:cubicBezTo>
                  <a:cubicBezTo>
                    <a:pt x="191" y="884"/>
                    <a:pt x="84" y="825"/>
                    <a:pt x="167" y="51"/>
                  </a:cubicBezTo>
                  <a:cubicBezTo>
                    <a:pt x="167" y="27"/>
                    <a:pt x="155" y="3"/>
                    <a:pt x="132" y="3"/>
                  </a:cubicBezTo>
                  <a:cubicBezTo>
                    <a:pt x="127" y="1"/>
                    <a:pt x="123" y="0"/>
                    <a:pt x="11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14"/>
            <p:cNvSpPr/>
            <p:nvPr/>
          </p:nvSpPr>
          <p:spPr>
            <a:xfrm>
              <a:off x="7203832" y="2774003"/>
              <a:ext cx="60193" cy="63150"/>
            </a:xfrm>
            <a:custGeom>
              <a:avLst/>
              <a:gdLst/>
              <a:ahLst/>
              <a:cxnLst/>
              <a:rect l="l" t="t" r="r" b="b"/>
              <a:pathLst>
                <a:path w="1954" h="2050" extrusionOk="0">
                  <a:moveTo>
                    <a:pt x="874" y="0"/>
                  </a:moveTo>
                  <a:cubicBezTo>
                    <a:pt x="439" y="0"/>
                    <a:pt x="155" y="645"/>
                    <a:pt x="155" y="645"/>
                  </a:cubicBezTo>
                  <a:cubicBezTo>
                    <a:pt x="155" y="645"/>
                    <a:pt x="1" y="2050"/>
                    <a:pt x="846" y="2050"/>
                  </a:cubicBezTo>
                  <a:cubicBezTo>
                    <a:pt x="1691" y="2038"/>
                    <a:pt x="1953" y="847"/>
                    <a:pt x="1298" y="204"/>
                  </a:cubicBezTo>
                  <a:cubicBezTo>
                    <a:pt x="1146" y="57"/>
                    <a:pt x="1003" y="0"/>
                    <a:pt x="874" y="0"/>
                  </a:cubicBezTo>
                  <a:close/>
                </a:path>
              </a:pathLst>
            </a:custGeom>
            <a:solidFill>
              <a:srgbClr val="E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14"/>
            <p:cNvSpPr/>
            <p:nvPr/>
          </p:nvSpPr>
          <p:spPr>
            <a:xfrm>
              <a:off x="7217417" y="2794765"/>
              <a:ext cx="22026" cy="28094"/>
            </a:xfrm>
            <a:custGeom>
              <a:avLst/>
              <a:gdLst/>
              <a:ahLst/>
              <a:cxnLst/>
              <a:rect l="l" t="t" r="r" b="b"/>
              <a:pathLst>
                <a:path w="715" h="912" extrusionOk="0">
                  <a:moveTo>
                    <a:pt x="244" y="0"/>
                  </a:moveTo>
                  <a:cubicBezTo>
                    <a:pt x="216" y="0"/>
                    <a:pt x="190" y="6"/>
                    <a:pt x="167" y="18"/>
                  </a:cubicBezTo>
                  <a:cubicBezTo>
                    <a:pt x="24" y="90"/>
                    <a:pt x="0" y="376"/>
                    <a:pt x="119" y="876"/>
                  </a:cubicBezTo>
                  <a:cubicBezTo>
                    <a:pt x="119" y="888"/>
                    <a:pt x="143" y="911"/>
                    <a:pt x="155" y="911"/>
                  </a:cubicBezTo>
                  <a:cubicBezTo>
                    <a:pt x="167" y="911"/>
                    <a:pt x="167" y="911"/>
                    <a:pt x="167" y="899"/>
                  </a:cubicBezTo>
                  <a:cubicBezTo>
                    <a:pt x="191" y="899"/>
                    <a:pt x="202" y="876"/>
                    <a:pt x="202" y="852"/>
                  </a:cubicBezTo>
                  <a:cubicBezTo>
                    <a:pt x="71" y="268"/>
                    <a:pt x="143" y="126"/>
                    <a:pt x="202" y="90"/>
                  </a:cubicBezTo>
                  <a:cubicBezTo>
                    <a:pt x="214" y="84"/>
                    <a:pt x="227" y="81"/>
                    <a:pt x="242" y="81"/>
                  </a:cubicBezTo>
                  <a:cubicBezTo>
                    <a:pt x="350" y="81"/>
                    <a:pt x="537" y="223"/>
                    <a:pt x="631" y="328"/>
                  </a:cubicBezTo>
                  <a:cubicBezTo>
                    <a:pt x="645" y="342"/>
                    <a:pt x="659" y="348"/>
                    <a:pt x="673" y="348"/>
                  </a:cubicBezTo>
                  <a:cubicBezTo>
                    <a:pt x="683" y="348"/>
                    <a:pt x="693" y="345"/>
                    <a:pt x="703" y="340"/>
                  </a:cubicBezTo>
                  <a:cubicBezTo>
                    <a:pt x="714" y="316"/>
                    <a:pt x="714" y="292"/>
                    <a:pt x="703" y="268"/>
                  </a:cubicBezTo>
                  <a:cubicBezTo>
                    <a:pt x="672" y="237"/>
                    <a:pt x="425" y="0"/>
                    <a:pt x="2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14"/>
            <p:cNvSpPr/>
            <p:nvPr/>
          </p:nvSpPr>
          <p:spPr>
            <a:xfrm>
              <a:off x="7013857" y="2743660"/>
              <a:ext cx="39985" cy="47286"/>
            </a:xfrm>
            <a:custGeom>
              <a:avLst/>
              <a:gdLst/>
              <a:ahLst/>
              <a:cxnLst/>
              <a:rect l="l" t="t" r="r" b="b"/>
              <a:pathLst>
                <a:path w="1298" h="1535" extrusionOk="0">
                  <a:moveTo>
                    <a:pt x="914" y="1"/>
                  </a:moveTo>
                  <a:cubicBezTo>
                    <a:pt x="831" y="1"/>
                    <a:pt x="730" y="48"/>
                    <a:pt x="607" y="165"/>
                  </a:cubicBezTo>
                  <a:cubicBezTo>
                    <a:pt x="0" y="761"/>
                    <a:pt x="0" y="1415"/>
                    <a:pt x="750" y="1535"/>
                  </a:cubicBezTo>
                  <a:cubicBezTo>
                    <a:pt x="750" y="1535"/>
                    <a:pt x="929" y="963"/>
                    <a:pt x="1298" y="737"/>
                  </a:cubicBezTo>
                  <a:cubicBezTo>
                    <a:pt x="1298" y="737"/>
                    <a:pt x="1245" y="1"/>
                    <a:pt x="9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14"/>
            <p:cNvSpPr/>
            <p:nvPr/>
          </p:nvSpPr>
          <p:spPr>
            <a:xfrm>
              <a:off x="7141852" y="2807334"/>
              <a:ext cx="38907" cy="34902"/>
            </a:xfrm>
            <a:custGeom>
              <a:avLst/>
              <a:gdLst/>
              <a:ahLst/>
              <a:cxnLst/>
              <a:rect l="l" t="t" r="r" b="b"/>
              <a:pathLst>
                <a:path w="1263" h="1133" extrusionOk="0">
                  <a:moveTo>
                    <a:pt x="627" y="0"/>
                  </a:moveTo>
                  <a:cubicBezTo>
                    <a:pt x="386" y="0"/>
                    <a:pt x="161" y="155"/>
                    <a:pt x="84" y="396"/>
                  </a:cubicBezTo>
                  <a:cubicBezTo>
                    <a:pt x="0" y="694"/>
                    <a:pt x="155" y="1015"/>
                    <a:pt x="453" y="1111"/>
                  </a:cubicBezTo>
                  <a:cubicBezTo>
                    <a:pt x="507" y="1126"/>
                    <a:pt x="562" y="1133"/>
                    <a:pt x="616" y="1133"/>
                  </a:cubicBezTo>
                  <a:cubicBezTo>
                    <a:pt x="860" y="1133"/>
                    <a:pt x="1089" y="985"/>
                    <a:pt x="1167" y="741"/>
                  </a:cubicBezTo>
                  <a:cubicBezTo>
                    <a:pt x="1262" y="444"/>
                    <a:pt x="1096" y="122"/>
                    <a:pt x="798" y="27"/>
                  </a:cubicBezTo>
                  <a:cubicBezTo>
                    <a:pt x="741" y="9"/>
                    <a:pt x="684" y="0"/>
                    <a:pt x="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14"/>
            <p:cNvSpPr/>
            <p:nvPr/>
          </p:nvSpPr>
          <p:spPr>
            <a:xfrm>
              <a:off x="7042075" y="2799109"/>
              <a:ext cx="39646" cy="34902"/>
            </a:xfrm>
            <a:custGeom>
              <a:avLst/>
              <a:gdLst/>
              <a:ahLst/>
              <a:cxnLst/>
              <a:rect l="l" t="t" r="r" b="b"/>
              <a:pathLst>
                <a:path w="1287" h="1133" extrusionOk="0">
                  <a:moveTo>
                    <a:pt x="641" y="0"/>
                  </a:moveTo>
                  <a:cubicBezTo>
                    <a:pt x="528" y="0"/>
                    <a:pt x="413" y="34"/>
                    <a:pt x="310" y="104"/>
                  </a:cubicBezTo>
                  <a:cubicBezTo>
                    <a:pt x="60" y="294"/>
                    <a:pt x="1" y="639"/>
                    <a:pt x="191" y="901"/>
                  </a:cubicBezTo>
                  <a:cubicBezTo>
                    <a:pt x="299" y="1051"/>
                    <a:pt x="470" y="1133"/>
                    <a:pt x="644" y="1133"/>
                  </a:cubicBezTo>
                  <a:cubicBezTo>
                    <a:pt x="760" y="1133"/>
                    <a:pt x="877" y="1097"/>
                    <a:pt x="977" y="1020"/>
                  </a:cubicBezTo>
                  <a:cubicBezTo>
                    <a:pt x="1227" y="842"/>
                    <a:pt x="1287" y="485"/>
                    <a:pt x="1108" y="235"/>
                  </a:cubicBezTo>
                  <a:cubicBezTo>
                    <a:pt x="992" y="82"/>
                    <a:pt x="818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14"/>
            <p:cNvSpPr/>
            <p:nvPr/>
          </p:nvSpPr>
          <p:spPr>
            <a:xfrm>
              <a:off x="7096353" y="2703891"/>
              <a:ext cx="93216" cy="29111"/>
            </a:xfrm>
            <a:custGeom>
              <a:avLst/>
              <a:gdLst/>
              <a:ahLst/>
              <a:cxnLst/>
              <a:rect l="l" t="t" r="r" b="b"/>
              <a:pathLst>
                <a:path w="3026" h="945" extrusionOk="0">
                  <a:moveTo>
                    <a:pt x="60" y="1"/>
                  </a:moveTo>
                  <a:cubicBezTo>
                    <a:pt x="44" y="1"/>
                    <a:pt x="35" y="20"/>
                    <a:pt x="25" y="39"/>
                  </a:cubicBezTo>
                  <a:cubicBezTo>
                    <a:pt x="1" y="254"/>
                    <a:pt x="37" y="409"/>
                    <a:pt x="144" y="504"/>
                  </a:cubicBezTo>
                  <a:cubicBezTo>
                    <a:pt x="233" y="588"/>
                    <a:pt x="364" y="619"/>
                    <a:pt x="523" y="619"/>
                  </a:cubicBezTo>
                  <a:cubicBezTo>
                    <a:pt x="725" y="619"/>
                    <a:pt x="973" y="569"/>
                    <a:pt x="1239" y="516"/>
                  </a:cubicBezTo>
                  <a:cubicBezTo>
                    <a:pt x="1406" y="480"/>
                    <a:pt x="1573" y="444"/>
                    <a:pt x="1739" y="420"/>
                  </a:cubicBezTo>
                  <a:cubicBezTo>
                    <a:pt x="1825" y="408"/>
                    <a:pt x="1905" y="402"/>
                    <a:pt x="1980" y="402"/>
                  </a:cubicBezTo>
                  <a:cubicBezTo>
                    <a:pt x="2675" y="402"/>
                    <a:pt x="2919" y="899"/>
                    <a:pt x="2930" y="921"/>
                  </a:cubicBezTo>
                  <a:cubicBezTo>
                    <a:pt x="2942" y="944"/>
                    <a:pt x="2954" y="944"/>
                    <a:pt x="2978" y="944"/>
                  </a:cubicBezTo>
                  <a:lnTo>
                    <a:pt x="2989" y="944"/>
                  </a:lnTo>
                  <a:cubicBezTo>
                    <a:pt x="3013" y="932"/>
                    <a:pt x="3025" y="909"/>
                    <a:pt x="3013" y="885"/>
                  </a:cubicBezTo>
                  <a:cubicBezTo>
                    <a:pt x="3002" y="885"/>
                    <a:pt x="2728" y="318"/>
                    <a:pt x="1976" y="318"/>
                  </a:cubicBezTo>
                  <a:cubicBezTo>
                    <a:pt x="1898" y="318"/>
                    <a:pt x="1816" y="324"/>
                    <a:pt x="1727" y="337"/>
                  </a:cubicBezTo>
                  <a:cubicBezTo>
                    <a:pt x="1561" y="361"/>
                    <a:pt x="1394" y="397"/>
                    <a:pt x="1227" y="432"/>
                  </a:cubicBezTo>
                  <a:cubicBezTo>
                    <a:pt x="953" y="482"/>
                    <a:pt x="703" y="531"/>
                    <a:pt x="510" y="531"/>
                  </a:cubicBezTo>
                  <a:cubicBezTo>
                    <a:pt x="377" y="531"/>
                    <a:pt x="271" y="507"/>
                    <a:pt x="203" y="444"/>
                  </a:cubicBezTo>
                  <a:cubicBezTo>
                    <a:pt x="120" y="373"/>
                    <a:pt x="96" y="242"/>
                    <a:pt x="108" y="51"/>
                  </a:cubicBezTo>
                  <a:cubicBezTo>
                    <a:pt x="120" y="28"/>
                    <a:pt x="96" y="4"/>
                    <a:pt x="72" y="4"/>
                  </a:cubicBezTo>
                  <a:cubicBezTo>
                    <a:pt x="68" y="2"/>
                    <a:pt x="64" y="1"/>
                    <a:pt x="6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14"/>
            <p:cNvSpPr/>
            <p:nvPr/>
          </p:nvSpPr>
          <p:spPr>
            <a:xfrm>
              <a:off x="7091239" y="2724622"/>
              <a:ext cx="62750" cy="16450"/>
            </a:xfrm>
            <a:custGeom>
              <a:avLst/>
              <a:gdLst/>
              <a:ahLst/>
              <a:cxnLst/>
              <a:rect l="l" t="t" r="r" b="b"/>
              <a:pathLst>
                <a:path w="2037" h="534" extrusionOk="0">
                  <a:moveTo>
                    <a:pt x="54" y="0"/>
                  </a:moveTo>
                  <a:cubicBezTo>
                    <a:pt x="42" y="0"/>
                    <a:pt x="30" y="3"/>
                    <a:pt x="24" y="9"/>
                  </a:cubicBezTo>
                  <a:cubicBezTo>
                    <a:pt x="0" y="33"/>
                    <a:pt x="0" y="57"/>
                    <a:pt x="24" y="69"/>
                  </a:cubicBezTo>
                  <a:cubicBezTo>
                    <a:pt x="24" y="81"/>
                    <a:pt x="238" y="307"/>
                    <a:pt x="584" y="438"/>
                  </a:cubicBezTo>
                  <a:cubicBezTo>
                    <a:pt x="727" y="486"/>
                    <a:pt x="893" y="533"/>
                    <a:pt x="1084" y="533"/>
                  </a:cubicBezTo>
                  <a:cubicBezTo>
                    <a:pt x="1358" y="533"/>
                    <a:pt x="1667" y="450"/>
                    <a:pt x="2012" y="224"/>
                  </a:cubicBezTo>
                  <a:cubicBezTo>
                    <a:pt x="2036" y="200"/>
                    <a:pt x="2036" y="176"/>
                    <a:pt x="2024" y="164"/>
                  </a:cubicBezTo>
                  <a:cubicBezTo>
                    <a:pt x="2017" y="149"/>
                    <a:pt x="2005" y="139"/>
                    <a:pt x="1991" y="139"/>
                  </a:cubicBezTo>
                  <a:cubicBezTo>
                    <a:pt x="1983" y="139"/>
                    <a:pt x="1974" y="143"/>
                    <a:pt x="1965" y="152"/>
                  </a:cubicBezTo>
                  <a:cubicBezTo>
                    <a:pt x="1645" y="371"/>
                    <a:pt x="1351" y="448"/>
                    <a:pt x="1094" y="448"/>
                  </a:cubicBezTo>
                  <a:cubicBezTo>
                    <a:pt x="499" y="448"/>
                    <a:pt x="109" y="34"/>
                    <a:pt x="84" y="9"/>
                  </a:cubicBezTo>
                  <a:cubicBezTo>
                    <a:pt x="78" y="3"/>
                    <a:pt x="66" y="0"/>
                    <a:pt x="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14"/>
            <p:cNvSpPr/>
            <p:nvPr/>
          </p:nvSpPr>
          <p:spPr>
            <a:xfrm>
              <a:off x="6945717" y="3072965"/>
              <a:ext cx="328936" cy="169489"/>
            </a:xfrm>
            <a:custGeom>
              <a:avLst/>
              <a:gdLst/>
              <a:ahLst/>
              <a:cxnLst/>
              <a:rect l="l" t="t" r="r" b="b"/>
              <a:pathLst>
                <a:path w="10678" h="5502" extrusionOk="0">
                  <a:moveTo>
                    <a:pt x="1874" y="1"/>
                  </a:moveTo>
                  <a:cubicBezTo>
                    <a:pt x="897" y="1"/>
                    <a:pt x="0" y="61"/>
                    <a:pt x="33" y="286"/>
                  </a:cubicBezTo>
                  <a:cubicBezTo>
                    <a:pt x="105" y="762"/>
                    <a:pt x="1724" y="4811"/>
                    <a:pt x="1724" y="4811"/>
                  </a:cubicBezTo>
                  <a:cubicBezTo>
                    <a:pt x="1724" y="4811"/>
                    <a:pt x="1713" y="5386"/>
                    <a:pt x="1878" y="5386"/>
                  </a:cubicBezTo>
                  <a:cubicBezTo>
                    <a:pt x="1886" y="5386"/>
                    <a:pt x="1894" y="5385"/>
                    <a:pt x="1903" y="5382"/>
                  </a:cubicBezTo>
                  <a:cubicBezTo>
                    <a:pt x="2081" y="5334"/>
                    <a:pt x="2712" y="4656"/>
                    <a:pt x="2712" y="4656"/>
                  </a:cubicBezTo>
                  <a:lnTo>
                    <a:pt x="1700" y="1286"/>
                  </a:lnTo>
                  <a:lnTo>
                    <a:pt x="5343" y="1584"/>
                  </a:lnTo>
                  <a:lnTo>
                    <a:pt x="4415" y="5501"/>
                  </a:lnTo>
                  <a:cubicBezTo>
                    <a:pt x="4415" y="5501"/>
                    <a:pt x="8967" y="4220"/>
                    <a:pt x="9779" y="4220"/>
                  </a:cubicBezTo>
                  <a:cubicBezTo>
                    <a:pt x="9836" y="4220"/>
                    <a:pt x="9874" y="4226"/>
                    <a:pt x="9892" y="4239"/>
                  </a:cubicBezTo>
                  <a:cubicBezTo>
                    <a:pt x="10091" y="4376"/>
                    <a:pt x="10411" y="4660"/>
                    <a:pt x="10500" y="4660"/>
                  </a:cubicBezTo>
                  <a:cubicBezTo>
                    <a:pt x="10512" y="4660"/>
                    <a:pt x="10520" y="4655"/>
                    <a:pt x="10523" y="4644"/>
                  </a:cubicBezTo>
                  <a:cubicBezTo>
                    <a:pt x="10677" y="3882"/>
                    <a:pt x="9963" y="3287"/>
                    <a:pt x="9963" y="3287"/>
                  </a:cubicBezTo>
                  <a:lnTo>
                    <a:pt x="6379" y="3918"/>
                  </a:lnTo>
                  <a:cubicBezTo>
                    <a:pt x="6379" y="3918"/>
                    <a:pt x="8237" y="346"/>
                    <a:pt x="7975" y="239"/>
                  </a:cubicBezTo>
                  <a:cubicBezTo>
                    <a:pt x="7713" y="131"/>
                    <a:pt x="4272" y="84"/>
                    <a:pt x="4272" y="84"/>
                  </a:cubicBezTo>
                  <a:cubicBezTo>
                    <a:pt x="4272" y="84"/>
                    <a:pt x="3018" y="1"/>
                    <a:pt x="1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14"/>
            <p:cNvSpPr/>
            <p:nvPr/>
          </p:nvSpPr>
          <p:spPr>
            <a:xfrm>
              <a:off x="7074728" y="2906988"/>
              <a:ext cx="182674" cy="199000"/>
            </a:xfrm>
            <a:custGeom>
              <a:avLst/>
              <a:gdLst/>
              <a:ahLst/>
              <a:cxnLst/>
              <a:rect l="l" t="t" r="r" b="b"/>
              <a:pathLst>
                <a:path w="5930" h="6460" extrusionOk="0">
                  <a:moveTo>
                    <a:pt x="5405" y="0"/>
                  </a:moveTo>
                  <a:cubicBezTo>
                    <a:pt x="4822" y="0"/>
                    <a:pt x="3549" y="662"/>
                    <a:pt x="3549" y="662"/>
                  </a:cubicBezTo>
                  <a:cubicBezTo>
                    <a:pt x="3549" y="662"/>
                    <a:pt x="2870" y="2019"/>
                    <a:pt x="2668" y="2019"/>
                  </a:cubicBezTo>
                  <a:cubicBezTo>
                    <a:pt x="2453" y="2019"/>
                    <a:pt x="1906" y="816"/>
                    <a:pt x="1906" y="816"/>
                  </a:cubicBezTo>
                  <a:cubicBezTo>
                    <a:pt x="1906" y="816"/>
                    <a:pt x="655" y="888"/>
                    <a:pt x="322" y="1043"/>
                  </a:cubicBezTo>
                  <a:cubicBezTo>
                    <a:pt x="1" y="1197"/>
                    <a:pt x="1108" y="5900"/>
                    <a:pt x="1108" y="5900"/>
                  </a:cubicBezTo>
                  <a:lnTo>
                    <a:pt x="5656" y="6460"/>
                  </a:lnTo>
                  <a:cubicBezTo>
                    <a:pt x="5656" y="6460"/>
                    <a:pt x="5930" y="483"/>
                    <a:pt x="5656" y="90"/>
                  </a:cubicBezTo>
                  <a:cubicBezTo>
                    <a:pt x="5610" y="27"/>
                    <a:pt x="5521" y="0"/>
                    <a:pt x="5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14"/>
            <p:cNvSpPr/>
            <p:nvPr/>
          </p:nvSpPr>
          <p:spPr>
            <a:xfrm>
              <a:off x="7153219" y="3170894"/>
              <a:ext cx="108957" cy="54309"/>
            </a:xfrm>
            <a:custGeom>
              <a:avLst/>
              <a:gdLst/>
              <a:ahLst/>
              <a:cxnLst/>
              <a:rect l="l" t="t" r="r" b="b"/>
              <a:pathLst>
                <a:path w="3537" h="1763" extrusionOk="0">
                  <a:moveTo>
                    <a:pt x="3334" y="0"/>
                  </a:moveTo>
                  <a:lnTo>
                    <a:pt x="24" y="667"/>
                  </a:lnTo>
                  <a:lnTo>
                    <a:pt x="0" y="1762"/>
                  </a:lnTo>
                  <a:lnTo>
                    <a:pt x="3537" y="1155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14"/>
            <p:cNvSpPr/>
            <p:nvPr/>
          </p:nvSpPr>
          <p:spPr>
            <a:xfrm>
              <a:off x="7152110" y="3169416"/>
              <a:ext cx="111545" cy="57266"/>
            </a:xfrm>
            <a:custGeom>
              <a:avLst/>
              <a:gdLst/>
              <a:ahLst/>
              <a:cxnLst/>
              <a:rect l="l" t="t" r="r" b="b"/>
              <a:pathLst>
                <a:path w="3621" h="1859" extrusionOk="0">
                  <a:moveTo>
                    <a:pt x="3334" y="96"/>
                  </a:moveTo>
                  <a:lnTo>
                    <a:pt x="3525" y="1168"/>
                  </a:lnTo>
                  <a:lnTo>
                    <a:pt x="84" y="1763"/>
                  </a:lnTo>
                  <a:lnTo>
                    <a:pt x="84" y="1763"/>
                  </a:lnTo>
                  <a:lnTo>
                    <a:pt x="108" y="751"/>
                  </a:lnTo>
                  <a:lnTo>
                    <a:pt x="3334" y="96"/>
                  </a:lnTo>
                  <a:close/>
                  <a:moveTo>
                    <a:pt x="3358" y="1"/>
                  </a:moveTo>
                  <a:lnTo>
                    <a:pt x="48" y="679"/>
                  </a:lnTo>
                  <a:cubicBezTo>
                    <a:pt x="36" y="679"/>
                    <a:pt x="13" y="703"/>
                    <a:pt x="13" y="715"/>
                  </a:cubicBezTo>
                  <a:lnTo>
                    <a:pt x="1" y="1810"/>
                  </a:lnTo>
                  <a:cubicBezTo>
                    <a:pt x="1" y="1822"/>
                    <a:pt x="1" y="1834"/>
                    <a:pt x="13" y="1846"/>
                  </a:cubicBezTo>
                  <a:cubicBezTo>
                    <a:pt x="25" y="1858"/>
                    <a:pt x="25" y="1858"/>
                    <a:pt x="36" y="1858"/>
                  </a:cubicBezTo>
                  <a:lnTo>
                    <a:pt x="48" y="1858"/>
                  </a:lnTo>
                  <a:lnTo>
                    <a:pt x="3585" y="1239"/>
                  </a:lnTo>
                  <a:cubicBezTo>
                    <a:pt x="3596" y="1239"/>
                    <a:pt x="3620" y="1215"/>
                    <a:pt x="3608" y="1191"/>
                  </a:cubicBezTo>
                  <a:lnTo>
                    <a:pt x="3418" y="36"/>
                  </a:lnTo>
                  <a:cubicBezTo>
                    <a:pt x="3406" y="25"/>
                    <a:pt x="3406" y="13"/>
                    <a:pt x="3394" y="13"/>
                  </a:cubicBezTo>
                  <a:cubicBezTo>
                    <a:pt x="3382" y="1"/>
                    <a:pt x="3370" y="1"/>
                    <a:pt x="33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14"/>
            <p:cNvSpPr/>
            <p:nvPr/>
          </p:nvSpPr>
          <p:spPr>
            <a:xfrm>
              <a:off x="7250409" y="3168338"/>
              <a:ext cx="34132" cy="81079"/>
            </a:xfrm>
            <a:custGeom>
              <a:avLst/>
              <a:gdLst/>
              <a:ahLst/>
              <a:cxnLst/>
              <a:rect l="l" t="t" r="r" b="b"/>
              <a:pathLst>
                <a:path w="1108" h="2632" extrusionOk="0">
                  <a:moveTo>
                    <a:pt x="72" y="0"/>
                  </a:moveTo>
                  <a:lnTo>
                    <a:pt x="1" y="1143"/>
                  </a:lnTo>
                  <a:cubicBezTo>
                    <a:pt x="1" y="1143"/>
                    <a:pt x="766" y="2631"/>
                    <a:pt x="953" y="2631"/>
                  </a:cubicBezTo>
                  <a:cubicBezTo>
                    <a:pt x="963" y="2631"/>
                    <a:pt x="971" y="2627"/>
                    <a:pt x="977" y="2619"/>
                  </a:cubicBezTo>
                  <a:cubicBezTo>
                    <a:pt x="1108" y="2465"/>
                    <a:pt x="1108" y="71"/>
                    <a:pt x="1108" y="71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14"/>
            <p:cNvSpPr/>
            <p:nvPr/>
          </p:nvSpPr>
          <p:spPr>
            <a:xfrm>
              <a:off x="7224009" y="2909760"/>
              <a:ext cx="161418" cy="131691"/>
            </a:xfrm>
            <a:custGeom>
              <a:avLst/>
              <a:gdLst/>
              <a:ahLst/>
              <a:cxnLst/>
              <a:rect l="l" t="t" r="r" b="b"/>
              <a:pathLst>
                <a:path w="5240" h="4275" extrusionOk="0">
                  <a:moveTo>
                    <a:pt x="608" y="0"/>
                  </a:moveTo>
                  <a:lnTo>
                    <a:pt x="0" y="1500"/>
                  </a:lnTo>
                  <a:cubicBezTo>
                    <a:pt x="0" y="1500"/>
                    <a:pt x="2792" y="1848"/>
                    <a:pt x="3250" y="1848"/>
                  </a:cubicBezTo>
                  <a:cubicBezTo>
                    <a:pt x="3271" y="1848"/>
                    <a:pt x="3288" y="1847"/>
                    <a:pt x="3298" y="1846"/>
                  </a:cubicBezTo>
                  <a:cubicBezTo>
                    <a:pt x="3300" y="1845"/>
                    <a:pt x="3301" y="1845"/>
                    <a:pt x="3302" y="1845"/>
                  </a:cubicBezTo>
                  <a:cubicBezTo>
                    <a:pt x="3506" y="1845"/>
                    <a:pt x="405" y="4274"/>
                    <a:pt x="405" y="4274"/>
                  </a:cubicBezTo>
                  <a:lnTo>
                    <a:pt x="2334" y="3929"/>
                  </a:lnTo>
                  <a:cubicBezTo>
                    <a:pt x="2334" y="3929"/>
                    <a:pt x="5239" y="1560"/>
                    <a:pt x="4715" y="1441"/>
                  </a:cubicBezTo>
                  <a:cubicBezTo>
                    <a:pt x="4179" y="1322"/>
                    <a:pt x="60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14"/>
            <p:cNvSpPr/>
            <p:nvPr/>
          </p:nvSpPr>
          <p:spPr>
            <a:xfrm>
              <a:off x="6899786" y="2935791"/>
              <a:ext cx="164714" cy="49904"/>
            </a:xfrm>
            <a:custGeom>
              <a:avLst/>
              <a:gdLst/>
              <a:ahLst/>
              <a:cxnLst/>
              <a:rect l="l" t="t" r="r" b="b"/>
              <a:pathLst>
                <a:path w="5347" h="1620" extrusionOk="0">
                  <a:moveTo>
                    <a:pt x="5346" y="0"/>
                  </a:moveTo>
                  <a:lnTo>
                    <a:pt x="60" y="810"/>
                  </a:lnTo>
                  <a:lnTo>
                    <a:pt x="0" y="1524"/>
                  </a:lnTo>
                  <a:lnTo>
                    <a:pt x="5346" y="1620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14"/>
            <p:cNvSpPr/>
            <p:nvPr/>
          </p:nvSpPr>
          <p:spPr>
            <a:xfrm>
              <a:off x="6877915" y="2894574"/>
              <a:ext cx="54525" cy="89827"/>
            </a:xfrm>
            <a:custGeom>
              <a:avLst/>
              <a:gdLst/>
              <a:ahLst/>
              <a:cxnLst/>
              <a:rect l="l" t="t" r="r" b="b"/>
              <a:pathLst>
                <a:path w="1770" h="2916" extrusionOk="0">
                  <a:moveTo>
                    <a:pt x="775" y="1"/>
                  </a:moveTo>
                  <a:cubicBezTo>
                    <a:pt x="603" y="1"/>
                    <a:pt x="663" y="1017"/>
                    <a:pt x="663" y="1017"/>
                  </a:cubicBezTo>
                  <a:cubicBezTo>
                    <a:pt x="663" y="1017"/>
                    <a:pt x="503" y="114"/>
                    <a:pt x="358" y="114"/>
                  </a:cubicBezTo>
                  <a:cubicBezTo>
                    <a:pt x="340" y="114"/>
                    <a:pt x="323" y="128"/>
                    <a:pt x="305" y="160"/>
                  </a:cubicBezTo>
                  <a:cubicBezTo>
                    <a:pt x="249" y="244"/>
                    <a:pt x="311" y="1068"/>
                    <a:pt x="340" y="1419"/>
                  </a:cubicBezTo>
                  <a:lnTo>
                    <a:pt x="340" y="1419"/>
                  </a:lnTo>
                  <a:cubicBezTo>
                    <a:pt x="316" y="1191"/>
                    <a:pt x="260" y="790"/>
                    <a:pt x="151" y="731"/>
                  </a:cubicBezTo>
                  <a:cubicBezTo>
                    <a:pt x="147" y="729"/>
                    <a:pt x="144" y="728"/>
                    <a:pt x="140" y="728"/>
                  </a:cubicBezTo>
                  <a:cubicBezTo>
                    <a:pt x="1" y="728"/>
                    <a:pt x="103" y="2386"/>
                    <a:pt x="103" y="2386"/>
                  </a:cubicBezTo>
                  <a:cubicBezTo>
                    <a:pt x="103" y="2386"/>
                    <a:pt x="126" y="2915"/>
                    <a:pt x="689" y="2915"/>
                  </a:cubicBezTo>
                  <a:cubicBezTo>
                    <a:pt x="827" y="2915"/>
                    <a:pt x="998" y="2883"/>
                    <a:pt x="1210" y="2803"/>
                  </a:cubicBezTo>
                  <a:cubicBezTo>
                    <a:pt x="1770" y="2601"/>
                    <a:pt x="1413" y="291"/>
                    <a:pt x="1246" y="65"/>
                  </a:cubicBezTo>
                  <a:cubicBezTo>
                    <a:pt x="1232" y="45"/>
                    <a:pt x="1220" y="36"/>
                    <a:pt x="1208" y="36"/>
                  </a:cubicBezTo>
                  <a:cubicBezTo>
                    <a:pt x="1085" y="36"/>
                    <a:pt x="1056" y="1017"/>
                    <a:pt x="1056" y="1017"/>
                  </a:cubicBezTo>
                  <a:cubicBezTo>
                    <a:pt x="1056" y="1017"/>
                    <a:pt x="1067" y="255"/>
                    <a:pt x="829" y="29"/>
                  </a:cubicBezTo>
                  <a:cubicBezTo>
                    <a:pt x="809" y="10"/>
                    <a:pt x="791" y="1"/>
                    <a:pt x="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14"/>
            <p:cNvSpPr/>
            <p:nvPr/>
          </p:nvSpPr>
          <p:spPr>
            <a:xfrm>
              <a:off x="7011639" y="2931724"/>
              <a:ext cx="121803" cy="82927"/>
            </a:xfrm>
            <a:custGeom>
              <a:avLst/>
              <a:gdLst/>
              <a:ahLst/>
              <a:cxnLst/>
              <a:rect l="l" t="t" r="r" b="b"/>
              <a:pathLst>
                <a:path w="3954" h="2692" extrusionOk="0">
                  <a:moveTo>
                    <a:pt x="2734" y="0"/>
                  </a:moveTo>
                  <a:cubicBezTo>
                    <a:pt x="1732" y="0"/>
                    <a:pt x="472" y="30"/>
                    <a:pt x="429" y="180"/>
                  </a:cubicBezTo>
                  <a:cubicBezTo>
                    <a:pt x="382" y="335"/>
                    <a:pt x="1" y="2478"/>
                    <a:pt x="310" y="2549"/>
                  </a:cubicBezTo>
                  <a:cubicBezTo>
                    <a:pt x="500" y="2601"/>
                    <a:pt x="1513" y="2692"/>
                    <a:pt x="2255" y="2692"/>
                  </a:cubicBezTo>
                  <a:cubicBezTo>
                    <a:pt x="2723" y="2692"/>
                    <a:pt x="3084" y="2655"/>
                    <a:pt x="3061" y="2549"/>
                  </a:cubicBezTo>
                  <a:cubicBezTo>
                    <a:pt x="3013" y="2288"/>
                    <a:pt x="3954" y="13"/>
                    <a:pt x="3954" y="13"/>
                  </a:cubicBezTo>
                  <a:cubicBezTo>
                    <a:pt x="3954" y="13"/>
                    <a:pt x="3401" y="0"/>
                    <a:pt x="2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7182545" y="2907542"/>
              <a:ext cx="143089" cy="78522"/>
            </a:xfrm>
            <a:custGeom>
              <a:avLst/>
              <a:gdLst/>
              <a:ahLst/>
              <a:cxnLst/>
              <a:rect l="l" t="t" r="r" b="b"/>
              <a:pathLst>
                <a:path w="4645" h="2549" extrusionOk="0">
                  <a:moveTo>
                    <a:pt x="1965" y="1"/>
                  </a:moveTo>
                  <a:cubicBezTo>
                    <a:pt x="1763" y="1"/>
                    <a:pt x="858" y="1179"/>
                    <a:pt x="430" y="1679"/>
                  </a:cubicBezTo>
                  <a:cubicBezTo>
                    <a:pt x="1" y="2191"/>
                    <a:pt x="3454" y="2549"/>
                    <a:pt x="3454" y="2549"/>
                  </a:cubicBezTo>
                  <a:lnTo>
                    <a:pt x="4644" y="822"/>
                  </a:lnTo>
                  <a:cubicBezTo>
                    <a:pt x="4442" y="525"/>
                    <a:pt x="2168" y="1"/>
                    <a:pt x="1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14"/>
            <p:cNvSpPr/>
            <p:nvPr/>
          </p:nvSpPr>
          <p:spPr>
            <a:xfrm>
              <a:off x="7013118" y="3066743"/>
              <a:ext cx="182674" cy="114040"/>
            </a:xfrm>
            <a:custGeom>
              <a:avLst/>
              <a:gdLst/>
              <a:ahLst/>
              <a:cxnLst/>
              <a:rect l="l" t="t" r="r" b="b"/>
              <a:pathLst>
                <a:path w="5930" h="3702" extrusionOk="0">
                  <a:moveTo>
                    <a:pt x="250" y="0"/>
                  </a:moveTo>
                  <a:lnTo>
                    <a:pt x="0" y="1857"/>
                  </a:lnTo>
                  <a:lnTo>
                    <a:pt x="2941" y="2119"/>
                  </a:lnTo>
                  <a:lnTo>
                    <a:pt x="2620" y="3691"/>
                  </a:lnTo>
                  <a:cubicBezTo>
                    <a:pt x="2683" y="3699"/>
                    <a:pt x="2924" y="3702"/>
                    <a:pt x="3217" y="3702"/>
                  </a:cubicBezTo>
                  <a:cubicBezTo>
                    <a:pt x="3802" y="3702"/>
                    <a:pt x="4596" y="3691"/>
                    <a:pt x="4596" y="3691"/>
                  </a:cubicBezTo>
                  <a:lnTo>
                    <a:pt x="5930" y="548"/>
                  </a:lnTo>
                  <a:lnTo>
                    <a:pt x="3084" y="25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14"/>
            <p:cNvSpPr/>
            <p:nvPr/>
          </p:nvSpPr>
          <p:spPr>
            <a:xfrm>
              <a:off x="7166434" y="3185558"/>
              <a:ext cx="13585" cy="38167"/>
            </a:xfrm>
            <a:custGeom>
              <a:avLst/>
              <a:gdLst/>
              <a:ahLst/>
              <a:cxnLst/>
              <a:rect l="l" t="t" r="r" b="b"/>
              <a:pathLst>
                <a:path w="441" h="1239" extrusionOk="0">
                  <a:moveTo>
                    <a:pt x="274" y="1"/>
                  </a:moveTo>
                  <a:lnTo>
                    <a:pt x="0" y="72"/>
                  </a:lnTo>
                  <a:lnTo>
                    <a:pt x="119" y="1239"/>
                  </a:lnTo>
                  <a:lnTo>
                    <a:pt x="441" y="1191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14"/>
            <p:cNvSpPr/>
            <p:nvPr/>
          </p:nvSpPr>
          <p:spPr>
            <a:xfrm>
              <a:off x="7180728" y="3182631"/>
              <a:ext cx="15433" cy="38537"/>
            </a:xfrm>
            <a:custGeom>
              <a:avLst/>
              <a:gdLst/>
              <a:ahLst/>
              <a:cxnLst/>
              <a:rect l="l" t="t" r="r" b="b"/>
              <a:pathLst>
                <a:path w="501" h="1251" extrusionOk="0">
                  <a:moveTo>
                    <a:pt x="310" y="0"/>
                  </a:moveTo>
                  <a:lnTo>
                    <a:pt x="0" y="60"/>
                  </a:lnTo>
                  <a:lnTo>
                    <a:pt x="179" y="1251"/>
                  </a:lnTo>
                  <a:lnTo>
                    <a:pt x="500" y="1215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14"/>
            <p:cNvSpPr/>
            <p:nvPr/>
          </p:nvSpPr>
          <p:spPr>
            <a:xfrm>
              <a:off x="7100758" y="3083069"/>
              <a:ext cx="24983" cy="43096"/>
            </a:xfrm>
            <a:custGeom>
              <a:avLst/>
              <a:gdLst/>
              <a:ahLst/>
              <a:cxnLst/>
              <a:rect l="l" t="t" r="r" b="b"/>
              <a:pathLst>
                <a:path w="811" h="1399" extrusionOk="0">
                  <a:moveTo>
                    <a:pt x="450" y="1"/>
                  </a:moveTo>
                  <a:cubicBezTo>
                    <a:pt x="443" y="1"/>
                    <a:pt x="436" y="2"/>
                    <a:pt x="429" y="6"/>
                  </a:cubicBezTo>
                  <a:cubicBezTo>
                    <a:pt x="1" y="220"/>
                    <a:pt x="191" y="1315"/>
                    <a:pt x="203" y="1363"/>
                  </a:cubicBezTo>
                  <a:cubicBezTo>
                    <a:pt x="203" y="1387"/>
                    <a:pt x="227" y="1399"/>
                    <a:pt x="239" y="1399"/>
                  </a:cubicBezTo>
                  <a:lnTo>
                    <a:pt x="251" y="1399"/>
                  </a:lnTo>
                  <a:cubicBezTo>
                    <a:pt x="263" y="1399"/>
                    <a:pt x="275" y="1399"/>
                    <a:pt x="287" y="1375"/>
                  </a:cubicBezTo>
                  <a:lnTo>
                    <a:pt x="799" y="375"/>
                  </a:lnTo>
                  <a:cubicBezTo>
                    <a:pt x="810" y="351"/>
                    <a:pt x="799" y="327"/>
                    <a:pt x="787" y="315"/>
                  </a:cubicBezTo>
                  <a:cubicBezTo>
                    <a:pt x="780" y="312"/>
                    <a:pt x="774" y="311"/>
                    <a:pt x="768" y="311"/>
                  </a:cubicBezTo>
                  <a:cubicBezTo>
                    <a:pt x="751" y="311"/>
                    <a:pt x="736" y="322"/>
                    <a:pt x="727" y="339"/>
                  </a:cubicBezTo>
                  <a:lnTo>
                    <a:pt x="263" y="1220"/>
                  </a:lnTo>
                  <a:cubicBezTo>
                    <a:pt x="227" y="863"/>
                    <a:pt x="191" y="208"/>
                    <a:pt x="465" y="77"/>
                  </a:cubicBezTo>
                  <a:cubicBezTo>
                    <a:pt x="489" y="65"/>
                    <a:pt x="501" y="42"/>
                    <a:pt x="489" y="18"/>
                  </a:cubicBezTo>
                  <a:cubicBezTo>
                    <a:pt x="481" y="9"/>
                    <a:pt x="466" y="1"/>
                    <a:pt x="450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14"/>
            <p:cNvSpPr/>
            <p:nvPr/>
          </p:nvSpPr>
          <p:spPr>
            <a:xfrm>
              <a:off x="7100050" y="3161622"/>
              <a:ext cx="59793" cy="7085"/>
            </a:xfrm>
            <a:custGeom>
              <a:avLst/>
              <a:gdLst/>
              <a:ahLst/>
              <a:cxnLst/>
              <a:rect l="l" t="t" r="r" b="b"/>
              <a:pathLst>
                <a:path w="1941" h="230" extrusionOk="0">
                  <a:moveTo>
                    <a:pt x="35" y="1"/>
                  </a:moveTo>
                  <a:cubicBezTo>
                    <a:pt x="16" y="1"/>
                    <a:pt x="0" y="20"/>
                    <a:pt x="0" y="39"/>
                  </a:cubicBezTo>
                  <a:cubicBezTo>
                    <a:pt x="0" y="63"/>
                    <a:pt x="12" y="87"/>
                    <a:pt x="36" y="87"/>
                  </a:cubicBezTo>
                  <a:lnTo>
                    <a:pt x="1905" y="230"/>
                  </a:lnTo>
                  <a:cubicBezTo>
                    <a:pt x="1929" y="230"/>
                    <a:pt x="1941" y="206"/>
                    <a:pt x="1941" y="194"/>
                  </a:cubicBezTo>
                  <a:cubicBezTo>
                    <a:pt x="1941" y="170"/>
                    <a:pt x="1929" y="147"/>
                    <a:pt x="1905" y="147"/>
                  </a:cubicBezTo>
                  <a:lnTo>
                    <a:pt x="48" y="4"/>
                  </a:lnTo>
                  <a:cubicBezTo>
                    <a:pt x="43" y="2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14"/>
            <p:cNvSpPr/>
            <p:nvPr/>
          </p:nvSpPr>
          <p:spPr>
            <a:xfrm>
              <a:off x="7027411" y="3068930"/>
              <a:ext cx="7362" cy="55418"/>
            </a:xfrm>
            <a:custGeom>
              <a:avLst/>
              <a:gdLst/>
              <a:ahLst/>
              <a:cxnLst/>
              <a:rect l="l" t="t" r="r" b="b"/>
              <a:pathLst>
                <a:path w="239" h="1799" extrusionOk="0">
                  <a:moveTo>
                    <a:pt x="191" y="0"/>
                  </a:moveTo>
                  <a:cubicBezTo>
                    <a:pt x="179" y="0"/>
                    <a:pt x="155" y="12"/>
                    <a:pt x="143" y="36"/>
                  </a:cubicBezTo>
                  <a:lnTo>
                    <a:pt x="1" y="1763"/>
                  </a:lnTo>
                  <a:cubicBezTo>
                    <a:pt x="1" y="1786"/>
                    <a:pt x="24" y="1798"/>
                    <a:pt x="48" y="1798"/>
                  </a:cubicBezTo>
                  <a:cubicBezTo>
                    <a:pt x="72" y="1798"/>
                    <a:pt x="84" y="1786"/>
                    <a:pt x="96" y="1763"/>
                  </a:cubicBezTo>
                  <a:lnTo>
                    <a:pt x="239" y="48"/>
                  </a:lnTo>
                  <a:cubicBezTo>
                    <a:pt x="239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14"/>
            <p:cNvSpPr/>
            <p:nvPr/>
          </p:nvSpPr>
          <p:spPr>
            <a:xfrm>
              <a:off x="6967989" y="3131279"/>
              <a:ext cx="60932" cy="94294"/>
            </a:xfrm>
            <a:custGeom>
              <a:avLst/>
              <a:gdLst/>
              <a:ahLst/>
              <a:cxnLst/>
              <a:rect l="l" t="t" r="r" b="b"/>
              <a:pathLst>
                <a:path w="1978" h="3061" extrusionOk="0">
                  <a:moveTo>
                    <a:pt x="1144" y="0"/>
                  </a:moveTo>
                  <a:lnTo>
                    <a:pt x="1" y="167"/>
                  </a:lnTo>
                  <a:lnTo>
                    <a:pt x="858" y="3060"/>
                  </a:lnTo>
                  <a:lnTo>
                    <a:pt x="1977" y="2787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14"/>
            <p:cNvSpPr/>
            <p:nvPr/>
          </p:nvSpPr>
          <p:spPr>
            <a:xfrm>
              <a:off x="6966541" y="3129677"/>
              <a:ext cx="63828" cy="97375"/>
            </a:xfrm>
            <a:custGeom>
              <a:avLst/>
              <a:gdLst/>
              <a:ahLst/>
              <a:cxnLst/>
              <a:rect l="l" t="t" r="r" b="b"/>
              <a:pathLst>
                <a:path w="2072" h="3161" extrusionOk="0">
                  <a:moveTo>
                    <a:pt x="1167" y="88"/>
                  </a:moveTo>
                  <a:lnTo>
                    <a:pt x="1977" y="2803"/>
                  </a:lnTo>
                  <a:lnTo>
                    <a:pt x="941" y="3065"/>
                  </a:lnTo>
                  <a:lnTo>
                    <a:pt x="107" y="255"/>
                  </a:lnTo>
                  <a:lnTo>
                    <a:pt x="1167" y="88"/>
                  </a:lnTo>
                  <a:close/>
                  <a:moveTo>
                    <a:pt x="1198" y="0"/>
                  </a:moveTo>
                  <a:cubicBezTo>
                    <a:pt x="1192" y="0"/>
                    <a:pt x="1185" y="2"/>
                    <a:pt x="1179" y="5"/>
                  </a:cubicBezTo>
                  <a:lnTo>
                    <a:pt x="36" y="172"/>
                  </a:lnTo>
                  <a:cubicBezTo>
                    <a:pt x="24" y="172"/>
                    <a:pt x="12" y="183"/>
                    <a:pt x="12" y="195"/>
                  </a:cubicBezTo>
                  <a:cubicBezTo>
                    <a:pt x="0" y="207"/>
                    <a:pt x="0" y="219"/>
                    <a:pt x="0" y="231"/>
                  </a:cubicBezTo>
                  <a:lnTo>
                    <a:pt x="869" y="3124"/>
                  </a:lnTo>
                  <a:cubicBezTo>
                    <a:pt x="869" y="3148"/>
                    <a:pt x="893" y="3160"/>
                    <a:pt x="905" y="3160"/>
                  </a:cubicBezTo>
                  <a:cubicBezTo>
                    <a:pt x="905" y="3160"/>
                    <a:pt x="917" y="3160"/>
                    <a:pt x="917" y="3148"/>
                  </a:cubicBezTo>
                  <a:lnTo>
                    <a:pt x="2036" y="2874"/>
                  </a:lnTo>
                  <a:cubicBezTo>
                    <a:pt x="2048" y="2874"/>
                    <a:pt x="2060" y="2862"/>
                    <a:pt x="2060" y="2862"/>
                  </a:cubicBezTo>
                  <a:cubicBezTo>
                    <a:pt x="2072" y="2850"/>
                    <a:pt x="2072" y="2839"/>
                    <a:pt x="2072" y="2827"/>
                  </a:cubicBezTo>
                  <a:lnTo>
                    <a:pt x="1227" y="29"/>
                  </a:lnTo>
                  <a:cubicBezTo>
                    <a:pt x="1227" y="11"/>
                    <a:pt x="1214" y="0"/>
                    <a:pt x="11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6944885" y="3216363"/>
              <a:ext cx="88441" cy="33146"/>
            </a:xfrm>
            <a:custGeom>
              <a:avLst/>
              <a:gdLst/>
              <a:ahLst/>
              <a:cxnLst/>
              <a:rect l="l" t="t" r="r" b="b"/>
              <a:pathLst>
                <a:path w="2871" h="1076" extrusionOk="0">
                  <a:moveTo>
                    <a:pt x="2775" y="1"/>
                  </a:moveTo>
                  <a:lnTo>
                    <a:pt x="1549" y="72"/>
                  </a:lnTo>
                  <a:cubicBezTo>
                    <a:pt x="1549" y="72"/>
                    <a:pt x="1" y="918"/>
                    <a:pt x="179" y="1013"/>
                  </a:cubicBezTo>
                  <a:cubicBezTo>
                    <a:pt x="301" y="1066"/>
                    <a:pt x="1357" y="1075"/>
                    <a:pt x="2110" y="1075"/>
                  </a:cubicBezTo>
                  <a:cubicBezTo>
                    <a:pt x="2539" y="1075"/>
                    <a:pt x="2870" y="1072"/>
                    <a:pt x="2870" y="1072"/>
                  </a:cubicBezTo>
                  <a:lnTo>
                    <a:pt x="2775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6970576" y="3140459"/>
              <a:ext cx="41094" cy="18360"/>
            </a:xfrm>
            <a:custGeom>
              <a:avLst/>
              <a:gdLst/>
              <a:ahLst/>
              <a:cxnLst/>
              <a:rect l="l" t="t" r="r" b="b"/>
              <a:pathLst>
                <a:path w="1334" h="596" extrusionOk="0">
                  <a:moveTo>
                    <a:pt x="1203" y="0"/>
                  </a:moveTo>
                  <a:lnTo>
                    <a:pt x="0" y="274"/>
                  </a:lnTo>
                  <a:lnTo>
                    <a:pt x="60" y="595"/>
                  </a:lnTo>
                  <a:lnTo>
                    <a:pt x="1334" y="345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6973872" y="3156231"/>
              <a:ext cx="40724" cy="17620"/>
            </a:xfrm>
            <a:custGeom>
              <a:avLst/>
              <a:gdLst/>
              <a:ahLst/>
              <a:cxnLst/>
              <a:rect l="l" t="t" r="r" b="b"/>
              <a:pathLst>
                <a:path w="1322" h="572" extrusionOk="0">
                  <a:moveTo>
                    <a:pt x="1250" y="0"/>
                  </a:moveTo>
                  <a:lnTo>
                    <a:pt x="0" y="238"/>
                  </a:lnTo>
                  <a:lnTo>
                    <a:pt x="60" y="572"/>
                  </a:lnTo>
                  <a:lnTo>
                    <a:pt x="1322" y="310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7035852" y="2653709"/>
              <a:ext cx="251646" cy="219763"/>
            </a:xfrm>
            <a:custGeom>
              <a:avLst/>
              <a:gdLst/>
              <a:ahLst/>
              <a:cxnLst/>
              <a:rect l="l" t="t" r="r" b="b"/>
              <a:pathLst>
                <a:path w="8169" h="7134" extrusionOk="0">
                  <a:moveTo>
                    <a:pt x="3922" y="1"/>
                  </a:moveTo>
                  <a:cubicBezTo>
                    <a:pt x="876" y="1"/>
                    <a:pt x="0" y="2942"/>
                    <a:pt x="0" y="2942"/>
                  </a:cubicBezTo>
                  <a:lnTo>
                    <a:pt x="5013" y="3978"/>
                  </a:lnTo>
                  <a:cubicBezTo>
                    <a:pt x="5013" y="3978"/>
                    <a:pt x="4620" y="5467"/>
                    <a:pt x="4703" y="5550"/>
                  </a:cubicBezTo>
                  <a:cubicBezTo>
                    <a:pt x="4787" y="5645"/>
                    <a:pt x="5418" y="5895"/>
                    <a:pt x="5418" y="5895"/>
                  </a:cubicBezTo>
                  <a:lnTo>
                    <a:pt x="5049" y="7133"/>
                  </a:lnTo>
                  <a:cubicBezTo>
                    <a:pt x="5049" y="7133"/>
                    <a:pt x="8037" y="6431"/>
                    <a:pt x="8085" y="4526"/>
                  </a:cubicBezTo>
                  <a:cubicBezTo>
                    <a:pt x="8168" y="478"/>
                    <a:pt x="4870" y="14"/>
                    <a:pt x="4013" y="2"/>
                  </a:cubicBezTo>
                  <a:cubicBezTo>
                    <a:pt x="3982" y="1"/>
                    <a:pt x="3952" y="1"/>
                    <a:pt x="3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7018601" y="2729890"/>
              <a:ext cx="165823" cy="170352"/>
            </a:xfrm>
            <a:custGeom>
              <a:avLst/>
              <a:gdLst/>
              <a:ahLst/>
              <a:cxnLst/>
              <a:rect l="l" t="t" r="r" b="b"/>
              <a:pathLst>
                <a:path w="5383" h="5530" extrusionOk="0">
                  <a:moveTo>
                    <a:pt x="1143" y="0"/>
                  </a:moveTo>
                  <a:cubicBezTo>
                    <a:pt x="1130" y="0"/>
                    <a:pt x="1113" y="9"/>
                    <a:pt x="1096" y="17"/>
                  </a:cubicBezTo>
                  <a:cubicBezTo>
                    <a:pt x="680" y="636"/>
                    <a:pt x="346" y="1458"/>
                    <a:pt x="203" y="2267"/>
                  </a:cubicBezTo>
                  <a:cubicBezTo>
                    <a:pt x="37" y="3172"/>
                    <a:pt x="120" y="3970"/>
                    <a:pt x="418" y="4541"/>
                  </a:cubicBezTo>
                  <a:cubicBezTo>
                    <a:pt x="763" y="5184"/>
                    <a:pt x="1394" y="5530"/>
                    <a:pt x="2251" y="5530"/>
                  </a:cubicBezTo>
                  <a:lnTo>
                    <a:pt x="2287" y="5530"/>
                  </a:lnTo>
                  <a:cubicBezTo>
                    <a:pt x="5156" y="5506"/>
                    <a:pt x="5382" y="934"/>
                    <a:pt x="5382" y="886"/>
                  </a:cubicBezTo>
                  <a:cubicBezTo>
                    <a:pt x="5382" y="862"/>
                    <a:pt x="5371" y="850"/>
                    <a:pt x="5347" y="850"/>
                  </a:cubicBezTo>
                  <a:cubicBezTo>
                    <a:pt x="5342" y="848"/>
                    <a:pt x="5338" y="847"/>
                    <a:pt x="5334" y="847"/>
                  </a:cubicBezTo>
                  <a:cubicBezTo>
                    <a:pt x="5315" y="847"/>
                    <a:pt x="5299" y="867"/>
                    <a:pt x="5299" y="886"/>
                  </a:cubicBezTo>
                  <a:cubicBezTo>
                    <a:pt x="5299" y="934"/>
                    <a:pt x="5073" y="5411"/>
                    <a:pt x="2287" y="5446"/>
                  </a:cubicBezTo>
                  <a:cubicBezTo>
                    <a:pt x="2272" y="5446"/>
                    <a:pt x="2256" y="5447"/>
                    <a:pt x="2241" y="5447"/>
                  </a:cubicBezTo>
                  <a:cubicBezTo>
                    <a:pt x="1408" y="5447"/>
                    <a:pt x="828" y="5125"/>
                    <a:pt x="501" y="4506"/>
                  </a:cubicBezTo>
                  <a:cubicBezTo>
                    <a:pt x="1" y="3553"/>
                    <a:pt x="108" y="1589"/>
                    <a:pt x="1168" y="65"/>
                  </a:cubicBezTo>
                  <a:cubicBezTo>
                    <a:pt x="1180" y="53"/>
                    <a:pt x="1180" y="17"/>
                    <a:pt x="1156" y="5"/>
                  </a:cubicBezTo>
                  <a:cubicBezTo>
                    <a:pt x="1152" y="2"/>
                    <a:pt x="1148" y="0"/>
                    <a:pt x="114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7023006" y="2815620"/>
              <a:ext cx="176821" cy="47224"/>
            </a:xfrm>
            <a:custGeom>
              <a:avLst/>
              <a:gdLst/>
              <a:ahLst/>
              <a:cxnLst/>
              <a:rect l="l" t="t" r="r" b="b"/>
              <a:pathLst>
                <a:path w="5740" h="1533" extrusionOk="0">
                  <a:moveTo>
                    <a:pt x="5687" y="0"/>
                  </a:moveTo>
                  <a:cubicBezTo>
                    <a:pt x="5674" y="0"/>
                    <a:pt x="5663" y="6"/>
                    <a:pt x="5656" y="20"/>
                  </a:cubicBezTo>
                  <a:cubicBezTo>
                    <a:pt x="5192" y="770"/>
                    <a:pt x="4573" y="1234"/>
                    <a:pt x="3811" y="1389"/>
                  </a:cubicBezTo>
                  <a:cubicBezTo>
                    <a:pt x="3602" y="1433"/>
                    <a:pt x="3390" y="1452"/>
                    <a:pt x="3179" y="1452"/>
                  </a:cubicBezTo>
                  <a:cubicBezTo>
                    <a:pt x="1612" y="1452"/>
                    <a:pt x="93" y="388"/>
                    <a:pt x="72" y="377"/>
                  </a:cubicBezTo>
                  <a:cubicBezTo>
                    <a:pt x="62" y="372"/>
                    <a:pt x="52" y="369"/>
                    <a:pt x="43" y="369"/>
                  </a:cubicBezTo>
                  <a:cubicBezTo>
                    <a:pt x="31" y="369"/>
                    <a:pt x="20" y="375"/>
                    <a:pt x="13" y="389"/>
                  </a:cubicBezTo>
                  <a:cubicBezTo>
                    <a:pt x="1" y="413"/>
                    <a:pt x="1" y="437"/>
                    <a:pt x="25" y="449"/>
                  </a:cubicBezTo>
                  <a:cubicBezTo>
                    <a:pt x="36" y="461"/>
                    <a:pt x="1584" y="1532"/>
                    <a:pt x="3180" y="1532"/>
                  </a:cubicBezTo>
                  <a:cubicBezTo>
                    <a:pt x="3394" y="1532"/>
                    <a:pt x="3608" y="1520"/>
                    <a:pt x="3823" y="1473"/>
                  </a:cubicBezTo>
                  <a:cubicBezTo>
                    <a:pt x="4620" y="1306"/>
                    <a:pt x="5251" y="842"/>
                    <a:pt x="5728" y="68"/>
                  </a:cubicBezTo>
                  <a:cubicBezTo>
                    <a:pt x="5740" y="44"/>
                    <a:pt x="5740" y="20"/>
                    <a:pt x="5716" y="8"/>
                  </a:cubicBezTo>
                  <a:cubicBezTo>
                    <a:pt x="5706" y="3"/>
                    <a:pt x="5696" y="0"/>
                    <a:pt x="568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7025594" y="2817222"/>
              <a:ext cx="179378" cy="65430"/>
            </a:xfrm>
            <a:custGeom>
              <a:avLst/>
              <a:gdLst/>
              <a:ahLst/>
              <a:cxnLst/>
              <a:rect l="l" t="t" r="r" b="b"/>
              <a:pathLst>
                <a:path w="5823" h="2124" extrusionOk="0">
                  <a:moveTo>
                    <a:pt x="5773" y="1"/>
                  </a:moveTo>
                  <a:cubicBezTo>
                    <a:pt x="5754" y="1"/>
                    <a:pt x="5739" y="18"/>
                    <a:pt x="5739" y="28"/>
                  </a:cubicBezTo>
                  <a:cubicBezTo>
                    <a:pt x="5489" y="956"/>
                    <a:pt x="5001" y="1563"/>
                    <a:pt x="4286" y="1849"/>
                  </a:cubicBezTo>
                  <a:cubicBezTo>
                    <a:pt x="3958" y="1982"/>
                    <a:pt x="3601" y="2035"/>
                    <a:pt x="3239" y="2035"/>
                  </a:cubicBezTo>
                  <a:cubicBezTo>
                    <a:pt x="1712" y="2035"/>
                    <a:pt x="91" y="1083"/>
                    <a:pt x="72" y="1063"/>
                  </a:cubicBezTo>
                  <a:cubicBezTo>
                    <a:pt x="65" y="1060"/>
                    <a:pt x="59" y="1059"/>
                    <a:pt x="53" y="1059"/>
                  </a:cubicBezTo>
                  <a:cubicBezTo>
                    <a:pt x="36" y="1059"/>
                    <a:pt x="21" y="1070"/>
                    <a:pt x="12" y="1087"/>
                  </a:cubicBezTo>
                  <a:cubicBezTo>
                    <a:pt x="0" y="1099"/>
                    <a:pt x="12" y="1135"/>
                    <a:pt x="24" y="1147"/>
                  </a:cubicBezTo>
                  <a:cubicBezTo>
                    <a:pt x="48" y="1159"/>
                    <a:pt x="1691" y="2123"/>
                    <a:pt x="3250" y="2123"/>
                  </a:cubicBezTo>
                  <a:cubicBezTo>
                    <a:pt x="3620" y="2123"/>
                    <a:pt x="3989" y="2064"/>
                    <a:pt x="4322" y="1933"/>
                  </a:cubicBezTo>
                  <a:cubicBezTo>
                    <a:pt x="5060" y="1635"/>
                    <a:pt x="5560" y="1004"/>
                    <a:pt x="5822" y="51"/>
                  </a:cubicBezTo>
                  <a:cubicBezTo>
                    <a:pt x="5822" y="28"/>
                    <a:pt x="5810" y="4"/>
                    <a:pt x="5787" y="4"/>
                  </a:cubicBezTo>
                  <a:cubicBezTo>
                    <a:pt x="5782" y="1"/>
                    <a:pt x="5777" y="1"/>
                    <a:pt x="577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7131933" y="2660702"/>
              <a:ext cx="75226" cy="104583"/>
            </a:xfrm>
            <a:custGeom>
              <a:avLst/>
              <a:gdLst/>
              <a:ahLst/>
              <a:cxnLst/>
              <a:rect l="l" t="t" r="r" b="b"/>
              <a:pathLst>
                <a:path w="2442" h="3395" extrusionOk="0">
                  <a:moveTo>
                    <a:pt x="2394" y="1"/>
                  </a:moveTo>
                  <a:cubicBezTo>
                    <a:pt x="2299" y="1"/>
                    <a:pt x="858" y="48"/>
                    <a:pt x="13" y="3335"/>
                  </a:cubicBezTo>
                  <a:cubicBezTo>
                    <a:pt x="1" y="3358"/>
                    <a:pt x="13" y="3382"/>
                    <a:pt x="37" y="3394"/>
                  </a:cubicBezTo>
                  <a:lnTo>
                    <a:pt x="49" y="3394"/>
                  </a:lnTo>
                  <a:cubicBezTo>
                    <a:pt x="72" y="3394"/>
                    <a:pt x="84" y="3382"/>
                    <a:pt x="96" y="3358"/>
                  </a:cubicBezTo>
                  <a:cubicBezTo>
                    <a:pt x="930" y="120"/>
                    <a:pt x="2370" y="84"/>
                    <a:pt x="2394" y="84"/>
                  </a:cubicBezTo>
                  <a:cubicBezTo>
                    <a:pt x="2418" y="84"/>
                    <a:pt x="2442" y="60"/>
                    <a:pt x="2442" y="37"/>
                  </a:cubicBezTo>
                  <a:cubicBezTo>
                    <a:pt x="2442" y="13"/>
                    <a:pt x="2418" y="1"/>
                    <a:pt x="2394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7089761" y="2652261"/>
              <a:ext cx="71190" cy="104953"/>
            </a:xfrm>
            <a:custGeom>
              <a:avLst/>
              <a:gdLst/>
              <a:ahLst/>
              <a:cxnLst/>
              <a:rect l="l" t="t" r="r" b="b"/>
              <a:pathLst>
                <a:path w="2311" h="3407" extrusionOk="0">
                  <a:moveTo>
                    <a:pt x="2251" y="1"/>
                  </a:moveTo>
                  <a:cubicBezTo>
                    <a:pt x="2239" y="1"/>
                    <a:pt x="1763" y="120"/>
                    <a:pt x="1251" y="596"/>
                  </a:cubicBezTo>
                  <a:cubicBezTo>
                    <a:pt x="775" y="1037"/>
                    <a:pt x="167" y="1870"/>
                    <a:pt x="1" y="3359"/>
                  </a:cubicBezTo>
                  <a:cubicBezTo>
                    <a:pt x="1" y="3382"/>
                    <a:pt x="13" y="3406"/>
                    <a:pt x="36" y="3406"/>
                  </a:cubicBezTo>
                  <a:lnTo>
                    <a:pt x="48" y="3406"/>
                  </a:lnTo>
                  <a:cubicBezTo>
                    <a:pt x="60" y="3406"/>
                    <a:pt x="84" y="3394"/>
                    <a:pt x="84" y="3370"/>
                  </a:cubicBezTo>
                  <a:cubicBezTo>
                    <a:pt x="405" y="584"/>
                    <a:pt x="2251" y="84"/>
                    <a:pt x="2275" y="84"/>
                  </a:cubicBezTo>
                  <a:cubicBezTo>
                    <a:pt x="2299" y="84"/>
                    <a:pt x="2310" y="61"/>
                    <a:pt x="2310" y="37"/>
                  </a:cubicBezTo>
                  <a:cubicBezTo>
                    <a:pt x="2299" y="13"/>
                    <a:pt x="2275" y="1"/>
                    <a:pt x="2251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7039148" y="2730044"/>
              <a:ext cx="179378" cy="54679"/>
            </a:xfrm>
            <a:custGeom>
              <a:avLst/>
              <a:gdLst/>
              <a:ahLst/>
              <a:cxnLst/>
              <a:rect l="l" t="t" r="r" b="b"/>
              <a:pathLst>
                <a:path w="5823" h="1775" extrusionOk="0">
                  <a:moveTo>
                    <a:pt x="36" y="0"/>
                  </a:moveTo>
                  <a:cubicBezTo>
                    <a:pt x="13" y="0"/>
                    <a:pt x="1" y="12"/>
                    <a:pt x="1" y="36"/>
                  </a:cubicBezTo>
                  <a:cubicBezTo>
                    <a:pt x="1" y="60"/>
                    <a:pt x="13" y="83"/>
                    <a:pt x="36" y="83"/>
                  </a:cubicBezTo>
                  <a:cubicBezTo>
                    <a:pt x="96" y="83"/>
                    <a:pt x="5454" y="357"/>
                    <a:pt x="5728" y="1738"/>
                  </a:cubicBezTo>
                  <a:cubicBezTo>
                    <a:pt x="5728" y="1762"/>
                    <a:pt x="5751" y="1774"/>
                    <a:pt x="5775" y="1774"/>
                  </a:cubicBezTo>
                  <a:cubicBezTo>
                    <a:pt x="5799" y="1774"/>
                    <a:pt x="5823" y="1750"/>
                    <a:pt x="5811" y="1726"/>
                  </a:cubicBezTo>
                  <a:cubicBezTo>
                    <a:pt x="5525" y="274"/>
                    <a:pt x="263" y="12"/>
                    <a:pt x="3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7190247" y="2776067"/>
              <a:ext cx="54679" cy="49904"/>
            </a:xfrm>
            <a:custGeom>
              <a:avLst/>
              <a:gdLst/>
              <a:ahLst/>
              <a:cxnLst/>
              <a:rect l="l" t="t" r="r" b="b"/>
              <a:pathLst>
                <a:path w="1775" h="1620" extrusionOk="0">
                  <a:moveTo>
                    <a:pt x="887" y="0"/>
                  </a:moveTo>
                  <a:cubicBezTo>
                    <a:pt x="680" y="0"/>
                    <a:pt x="471" y="78"/>
                    <a:pt x="311" y="232"/>
                  </a:cubicBezTo>
                  <a:cubicBezTo>
                    <a:pt x="1" y="554"/>
                    <a:pt x="1" y="1066"/>
                    <a:pt x="311" y="1387"/>
                  </a:cubicBezTo>
                  <a:cubicBezTo>
                    <a:pt x="471" y="1542"/>
                    <a:pt x="680" y="1620"/>
                    <a:pt x="887" y="1620"/>
                  </a:cubicBezTo>
                  <a:cubicBezTo>
                    <a:pt x="1093" y="1620"/>
                    <a:pt x="1299" y="1542"/>
                    <a:pt x="1454" y="1387"/>
                  </a:cubicBezTo>
                  <a:cubicBezTo>
                    <a:pt x="1775" y="1066"/>
                    <a:pt x="1775" y="554"/>
                    <a:pt x="1454" y="232"/>
                  </a:cubicBezTo>
                  <a:cubicBezTo>
                    <a:pt x="1299" y="78"/>
                    <a:pt x="1093" y="0"/>
                    <a:pt x="8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7199057" y="2781735"/>
              <a:ext cx="37089" cy="37089"/>
            </a:xfrm>
            <a:custGeom>
              <a:avLst/>
              <a:gdLst/>
              <a:ahLst/>
              <a:cxnLst/>
              <a:rect l="l" t="t" r="r" b="b"/>
              <a:pathLst>
                <a:path w="1204" h="1204" extrusionOk="0">
                  <a:moveTo>
                    <a:pt x="596" y="84"/>
                  </a:moveTo>
                  <a:cubicBezTo>
                    <a:pt x="882" y="84"/>
                    <a:pt x="1108" y="322"/>
                    <a:pt x="1108" y="596"/>
                  </a:cubicBezTo>
                  <a:cubicBezTo>
                    <a:pt x="1108" y="882"/>
                    <a:pt x="882" y="1108"/>
                    <a:pt x="596" y="1108"/>
                  </a:cubicBezTo>
                  <a:cubicBezTo>
                    <a:pt x="322" y="1108"/>
                    <a:pt x="84" y="882"/>
                    <a:pt x="84" y="596"/>
                  </a:cubicBezTo>
                  <a:cubicBezTo>
                    <a:pt x="84" y="322"/>
                    <a:pt x="322" y="84"/>
                    <a:pt x="596" y="84"/>
                  </a:cubicBezTo>
                  <a:close/>
                  <a:moveTo>
                    <a:pt x="596" y="1"/>
                  </a:moveTo>
                  <a:cubicBezTo>
                    <a:pt x="275" y="1"/>
                    <a:pt x="1" y="275"/>
                    <a:pt x="1" y="596"/>
                  </a:cubicBezTo>
                  <a:cubicBezTo>
                    <a:pt x="1" y="930"/>
                    <a:pt x="275" y="1203"/>
                    <a:pt x="596" y="1203"/>
                  </a:cubicBezTo>
                  <a:cubicBezTo>
                    <a:pt x="929" y="1203"/>
                    <a:pt x="1203" y="930"/>
                    <a:pt x="1203" y="596"/>
                  </a:cubicBezTo>
                  <a:cubicBezTo>
                    <a:pt x="1203" y="275"/>
                    <a:pt x="929" y="1"/>
                    <a:pt x="596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7129376" y="2927720"/>
              <a:ext cx="60193" cy="50274"/>
            </a:xfrm>
            <a:custGeom>
              <a:avLst/>
              <a:gdLst/>
              <a:ahLst/>
              <a:cxnLst/>
              <a:rect l="l" t="t" r="r" b="b"/>
              <a:pathLst>
                <a:path w="1954" h="1632" extrusionOk="0">
                  <a:moveTo>
                    <a:pt x="1917" y="1"/>
                  </a:moveTo>
                  <a:cubicBezTo>
                    <a:pt x="1894" y="1"/>
                    <a:pt x="1870" y="12"/>
                    <a:pt x="1870" y="36"/>
                  </a:cubicBezTo>
                  <a:cubicBezTo>
                    <a:pt x="1858" y="48"/>
                    <a:pt x="1525" y="1548"/>
                    <a:pt x="822" y="1548"/>
                  </a:cubicBezTo>
                  <a:lnTo>
                    <a:pt x="798" y="1548"/>
                  </a:lnTo>
                  <a:cubicBezTo>
                    <a:pt x="84" y="1513"/>
                    <a:pt x="108" y="405"/>
                    <a:pt x="108" y="393"/>
                  </a:cubicBezTo>
                  <a:cubicBezTo>
                    <a:pt x="108" y="370"/>
                    <a:pt x="84" y="346"/>
                    <a:pt x="60" y="346"/>
                  </a:cubicBezTo>
                  <a:cubicBezTo>
                    <a:pt x="48" y="346"/>
                    <a:pt x="24" y="370"/>
                    <a:pt x="24" y="393"/>
                  </a:cubicBezTo>
                  <a:cubicBezTo>
                    <a:pt x="24" y="405"/>
                    <a:pt x="1" y="1596"/>
                    <a:pt x="798" y="1632"/>
                  </a:cubicBezTo>
                  <a:lnTo>
                    <a:pt x="822" y="1632"/>
                  </a:lnTo>
                  <a:cubicBezTo>
                    <a:pt x="1596" y="1632"/>
                    <a:pt x="1929" y="120"/>
                    <a:pt x="1953" y="48"/>
                  </a:cubicBezTo>
                  <a:cubicBezTo>
                    <a:pt x="1953" y="36"/>
                    <a:pt x="1941" y="1"/>
                    <a:pt x="1917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7025594" y="2944354"/>
              <a:ext cx="105291" cy="5761"/>
            </a:xfrm>
            <a:custGeom>
              <a:avLst/>
              <a:gdLst/>
              <a:ahLst/>
              <a:cxnLst/>
              <a:rect l="l" t="t" r="r" b="b"/>
              <a:pathLst>
                <a:path w="3418" h="187" extrusionOk="0">
                  <a:moveTo>
                    <a:pt x="2558" y="0"/>
                  </a:moveTo>
                  <a:cubicBezTo>
                    <a:pt x="1578" y="0"/>
                    <a:pt x="133" y="92"/>
                    <a:pt x="48" y="92"/>
                  </a:cubicBezTo>
                  <a:cubicBezTo>
                    <a:pt x="24" y="92"/>
                    <a:pt x="0" y="115"/>
                    <a:pt x="0" y="139"/>
                  </a:cubicBezTo>
                  <a:cubicBezTo>
                    <a:pt x="12" y="163"/>
                    <a:pt x="24" y="187"/>
                    <a:pt x="48" y="187"/>
                  </a:cubicBezTo>
                  <a:cubicBezTo>
                    <a:pt x="48" y="187"/>
                    <a:pt x="48" y="187"/>
                    <a:pt x="48" y="175"/>
                  </a:cubicBezTo>
                  <a:cubicBezTo>
                    <a:pt x="73" y="175"/>
                    <a:pt x="1538" y="84"/>
                    <a:pt x="2525" y="84"/>
                  </a:cubicBezTo>
                  <a:cubicBezTo>
                    <a:pt x="2920" y="84"/>
                    <a:pt x="3239" y="98"/>
                    <a:pt x="3358" y="139"/>
                  </a:cubicBezTo>
                  <a:cubicBezTo>
                    <a:pt x="3381" y="139"/>
                    <a:pt x="3405" y="127"/>
                    <a:pt x="3417" y="103"/>
                  </a:cubicBezTo>
                  <a:cubicBezTo>
                    <a:pt x="3417" y="80"/>
                    <a:pt x="3405" y="56"/>
                    <a:pt x="3393" y="56"/>
                  </a:cubicBezTo>
                  <a:cubicBezTo>
                    <a:pt x="3267" y="15"/>
                    <a:pt x="2950" y="0"/>
                    <a:pt x="2558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7184024" y="2916846"/>
              <a:ext cx="134279" cy="25938"/>
            </a:xfrm>
            <a:custGeom>
              <a:avLst/>
              <a:gdLst/>
              <a:ahLst/>
              <a:cxnLst/>
              <a:rect l="l" t="t" r="r" b="b"/>
              <a:pathLst>
                <a:path w="4359" h="842" extrusionOk="0">
                  <a:moveTo>
                    <a:pt x="1745" y="0"/>
                  </a:moveTo>
                  <a:cubicBezTo>
                    <a:pt x="1714" y="0"/>
                    <a:pt x="1688" y="3"/>
                    <a:pt x="1667" y="8"/>
                  </a:cubicBezTo>
                  <a:cubicBezTo>
                    <a:pt x="1322" y="115"/>
                    <a:pt x="84" y="687"/>
                    <a:pt x="24" y="711"/>
                  </a:cubicBezTo>
                  <a:cubicBezTo>
                    <a:pt x="12" y="711"/>
                    <a:pt x="1" y="735"/>
                    <a:pt x="12" y="758"/>
                  </a:cubicBezTo>
                  <a:cubicBezTo>
                    <a:pt x="12" y="776"/>
                    <a:pt x="32" y="787"/>
                    <a:pt x="47" y="787"/>
                  </a:cubicBezTo>
                  <a:cubicBezTo>
                    <a:pt x="52" y="787"/>
                    <a:pt x="57" y="785"/>
                    <a:pt x="60" y="782"/>
                  </a:cubicBezTo>
                  <a:cubicBezTo>
                    <a:pt x="72" y="782"/>
                    <a:pt x="1346" y="187"/>
                    <a:pt x="1691" y="92"/>
                  </a:cubicBezTo>
                  <a:cubicBezTo>
                    <a:pt x="1706" y="88"/>
                    <a:pt x="1726" y="86"/>
                    <a:pt x="1750" y="86"/>
                  </a:cubicBezTo>
                  <a:cubicBezTo>
                    <a:pt x="2144" y="86"/>
                    <a:pt x="3692" y="617"/>
                    <a:pt x="4299" y="842"/>
                  </a:cubicBezTo>
                  <a:lnTo>
                    <a:pt x="4311" y="842"/>
                  </a:lnTo>
                  <a:cubicBezTo>
                    <a:pt x="4323" y="842"/>
                    <a:pt x="4346" y="830"/>
                    <a:pt x="4346" y="818"/>
                  </a:cubicBezTo>
                  <a:cubicBezTo>
                    <a:pt x="4358" y="794"/>
                    <a:pt x="4346" y="770"/>
                    <a:pt x="4323" y="758"/>
                  </a:cubicBezTo>
                  <a:cubicBezTo>
                    <a:pt x="4098" y="680"/>
                    <a:pt x="2249" y="0"/>
                    <a:pt x="1745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7243447" y="2944077"/>
              <a:ext cx="11768" cy="40539"/>
            </a:xfrm>
            <a:custGeom>
              <a:avLst/>
              <a:gdLst/>
              <a:ahLst/>
              <a:cxnLst/>
              <a:rect l="l" t="t" r="r" b="b"/>
              <a:pathLst>
                <a:path w="382" h="1316" extrusionOk="0">
                  <a:moveTo>
                    <a:pt x="55" y="1"/>
                  </a:moveTo>
                  <a:cubicBezTo>
                    <a:pt x="49" y="1"/>
                    <a:pt x="42" y="2"/>
                    <a:pt x="36" y="5"/>
                  </a:cubicBezTo>
                  <a:cubicBezTo>
                    <a:pt x="12" y="17"/>
                    <a:pt x="0" y="41"/>
                    <a:pt x="0" y="65"/>
                  </a:cubicBezTo>
                  <a:cubicBezTo>
                    <a:pt x="12" y="65"/>
                    <a:pt x="286" y="934"/>
                    <a:pt x="239" y="1267"/>
                  </a:cubicBezTo>
                  <a:cubicBezTo>
                    <a:pt x="227" y="1291"/>
                    <a:pt x="250" y="1315"/>
                    <a:pt x="274" y="1315"/>
                  </a:cubicBezTo>
                  <a:cubicBezTo>
                    <a:pt x="298" y="1315"/>
                    <a:pt x="310" y="1303"/>
                    <a:pt x="322" y="1279"/>
                  </a:cubicBezTo>
                  <a:cubicBezTo>
                    <a:pt x="381" y="922"/>
                    <a:pt x="96" y="65"/>
                    <a:pt x="84" y="29"/>
                  </a:cubicBezTo>
                  <a:cubicBezTo>
                    <a:pt x="84" y="12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7085356" y="2965487"/>
              <a:ext cx="11028" cy="59084"/>
            </a:xfrm>
            <a:custGeom>
              <a:avLst/>
              <a:gdLst/>
              <a:ahLst/>
              <a:cxnLst/>
              <a:rect l="l" t="t" r="r" b="b"/>
              <a:pathLst>
                <a:path w="358" h="1918" extrusionOk="0">
                  <a:moveTo>
                    <a:pt x="275" y="1"/>
                  </a:moveTo>
                  <a:cubicBezTo>
                    <a:pt x="251" y="1"/>
                    <a:pt x="227" y="13"/>
                    <a:pt x="227" y="37"/>
                  </a:cubicBezTo>
                  <a:cubicBezTo>
                    <a:pt x="215" y="72"/>
                    <a:pt x="1" y="1072"/>
                    <a:pt x="275" y="1882"/>
                  </a:cubicBezTo>
                  <a:cubicBezTo>
                    <a:pt x="275" y="1906"/>
                    <a:pt x="298" y="1918"/>
                    <a:pt x="310" y="1918"/>
                  </a:cubicBezTo>
                  <a:lnTo>
                    <a:pt x="322" y="1918"/>
                  </a:lnTo>
                  <a:cubicBezTo>
                    <a:pt x="346" y="1906"/>
                    <a:pt x="358" y="1882"/>
                    <a:pt x="346" y="1858"/>
                  </a:cubicBezTo>
                  <a:cubicBezTo>
                    <a:pt x="84" y="1072"/>
                    <a:pt x="310" y="60"/>
                    <a:pt x="310" y="49"/>
                  </a:cubicBezTo>
                  <a:cubicBezTo>
                    <a:pt x="310" y="25"/>
                    <a:pt x="298" y="1"/>
                    <a:pt x="27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6892824" y="2924085"/>
              <a:ext cx="19099" cy="5144"/>
            </a:xfrm>
            <a:custGeom>
              <a:avLst/>
              <a:gdLst/>
              <a:ahLst/>
              <a:cxnLst/>
              <a:rect l="l" t="t" r="r" b="b"/>
              <a:pathLst>
                <a:path w="620" h="167" extrusionOk="0">
                  <a:moveTo>
                    <a:pt x="454" y="0"/>
                  </a:moveTo>
                  <a:cubicBezTo>
                    <a:pt x="254" y="0"/>
                    <a:pt x="46" y="83"/>
                    <a:pt x="36" y="83"/>
                  </a:cubicBezTo>
                  <a:cubicBezTo>
                    <a:pt x="12" y="83"/>
                    <a:pt x="0" y="119"/>
                    <a:pt x="12" y="142"/>
                  </a:cubicBezTo>
                  <a:cubicBezTo>
                    <a:pt x="24" y="154"/>
                    <a:pt x="36" y="166"/>
                    <a:pt x="48" y="166"/>
                  </a:cubicBezTo>
                  <a:lnTo>
                    <a:pt x="71" y="166"/>
                  </a:lnTo>
                  <a:cubicBezTo>
                    <a:pt x="71" y="166"/>
                    <a:pt x="270" y="83"/>
                    <a:pt x="453" y="83"/>
                  </a:cubicBezTo>
                  <a:cubicBezTo>
                    <a:pt x="490" y="83"/>
                    <a:pt x="526" y="87"/>
                    <a:pt x="560" y="95"/>
                  </a:cubicBezTo>
                  <a:cubicBezTo>
                    <a:pt x="566" y="98"/>
                    <a:pt x="572" y="99"/>
                    <a:pt x="578" y="99"/>
                  </a:cubicBezTo>
                  <a:cubicBezTo>
                    <a:pt x="594" y="99"/>
                    <a:pt x="607" y="88"/>
                    <a:pt x="607" y="71"/>
                  </a:cubicBezTo>
                  <a:cubicBezTo>
                    <a:pt x="619" y="47"/>
                    <a:pt x="595" y="23"/>
                    <a:pt x="572" y="11"/>
                  </a:cubicBezTo>
                  <a:cubicBezTo>
                    <a:pt x="534" y="3"/>
                    <a:pt x="494" y="0"/>
                    <a:pt x="45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6897199" y="2936776"/>
              <a:ext cx="18391" cy="23258"/>
            </a:xfrm>
            <a:custGeom>
              <a:avLst/>
              <a:gdLst/>
              <a:ahLst/>
              <a:cxnLst/>
              <a:rect l="l" t="t" r="r" b="b"/>
              <a:pathLst>
                <a:path w="597" h="755" extrusionOk="0">
                  <a:moveTo>
                    <a:pt x="439" y="0"/>
                  </a:moveTo>
                  <a:cubicBezTo>
                    <a:pt x="349" y="0"/>
                    <a:pt x="274" y="29"/>
                    <a:pt x="215" y="88"/>
                  </a:cubicBezTo>
                  <a:cubicBezTo>
                    <a:pt x="1" y="266"/>
                    <a:pt x="60" y="707"/>
                    <a:pt x="60" y="719"/>
                  </a:cubicBezTo>
                  <a:cubicBezTo>
                    <a:pt x="60" y="742"/>
                    <a:pt x="84" y="754"/>
                    <a:pt x="96" y="754"/>
                  </a:cubicBezTo>
                  <a:lnTo>
                    <a:pt x="108" y="754"/>
                  </a:lnTo>
                  <a:cubicBezTo>
                    <a:pt x="132" y="754"/>
                    <a:pt x="144" y="730"/>
                    <a:pt x="144" y="707"/>
                  </a:cubicBezTo>
                  <a:cubicBezTo>
                    <a:pt x="144" y="707"/>
                    <a:pt x="96" y="302"/>
                    <a:pt x="275" y="147"/>
                  </a:cubicBezTo>
                  <a:cubicBezTo>
                    <a:pt x="315" y="106"/>
                    <a:pt x="373" y="88"/>
                    <a:pt x="439" y="88"/>
                  </a:cubicBezTo>
                  <a:cubicBezTo>
                    <a:pt x="470" y="88"/>
                    <a:pt x="503" y="92"/>
                    <a:pt x="537" y="99"/>
                  </a:cubicBezTo>
                  <a:cubicBezTo>
                    <a:pt x="541" y="102"/>
                    <a:pt x="545" y="103"/>
                    <a:pt x="550" y="103"/>
                  </a:cubicBezTo>
                  <a:cubicBezTo>
                    <a:pt x="569" y="103"/>
                    <a:pt x="586" y="83"/>
                    <a:pt x="596" y="64"/>
                  </a:cubicBezTo>
                  <a:cubicBezTo>
                    <a:pt x="596" y="40"/>
                    <a:pt x="584" y="28"/>
                    <a:pt x="560" y="16"/>
                  </a:cubicBezTo>
                  <a:cubicBezTo>
                    <a:pt x="518" y="5"/>
                    <a:pt x="477" y="0"/>
                    <a:pt x="43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7115822" y="2973927"/>
              <a:ext cx="209813" cy="146355"/>
            </a:xfrm>
            <a:custGeom>
              <a:avLst/>
              <a:gdLst/>
              <a:ahLst/>
              <a:cxnLst/>
              <a:rect l="l" t="t" r="r" b="b"/>
              <a:pathLst>
                <a:path w="6811" h="4751" extrusionOk="0">
                  <a:moveTo>
                    <a:pt x="2234" y="0"/>
                  </a:moveTo>
                  <a:cubicBezTo>
                    <a:pt x="2215" y="0"/>
                    <a:pt x="2197" y="1"/>
                    <a:pt x="2179" y="1"/>
                  </a:cubicBezTo>
                  <a:cubicBezTo>
                    <a:pt x="2060" y="1"/>
                    <a:pt x="1845" y="322"/>
                    <a:pt x="1738" y="322"/>
                  </a:cubicBezTo>
                  <a:cubicBezTo>
                    <a:pt x="1736" y="322"/>
                    <a:pt x="1734" y="323"/>
                    <a:pt x="1732" y="323"/>
                  </a:cubicBezTo>
                  <a:cubicBezTo>
                    <a:pt x="1631" y="323"/>
                    <a:pt x="1629" y="36"/>
                    <a:pt x="1536" y="36"/>
                  </a:cubicBezTo>
                  <a:cubicBezTo>
                    <a:pt x="643" y="144"/>
                    <a:pt x="0" y="406"/>
                    <a:pt x="0" y="406"/>
                  </a:cubicBezTo>
                  <a:cubicBezTo>
                    <a:pt x="60" y="1072"/>
                    <a:pt x="167" y="1632"/>
                    <a:pt x="310" y="2120"/>
                  </a:cubicBezTo>
                  <a:cubicBezTo>
                    <a:pt x="327" y="2162"/>
                    <a:pt x="390" y="2162"/>
                    <a:pt x="452" y="2162"/>
                  </a:cubicBezTo>
                  <a:cubicBezTo>
                    <a:pt x="515" y="2162"/>
                    <a:pt x="577" y="2162"/>
                    <a:pt x="595" y="2203"/>
                  </a:cubicBezTo>
                  <a:cubicBezTo>
                    <a:pt x="631" y="2311"/>
                    <a:pt x="488" y="2596"/>
                    <a:pt x="536" y="2692"/>
                  </a:cubicBezTo>
                  <a:cubicBezTo>
                    <a:pt x="1245" y="4292"/>
                    <a:pt x="2533" y="4751"/>
                    <a:pt x="3760" y="4751"/>
                  </a:cubicBezTo>
                  <a:cubicBezTo>
                    <a:pt x="4057" y="4751"/>
                    <a:pt x="4351" y="4724"/>
                    <a:pt x="4632" y="4680"/>
                  </a:cubicBezTo>
                  <a:cubicBezTo>
                    <a:pt x="4727" y="4668"/>
                    <a:pt x="4917" y="4442"/>
                    <a:pt x="5001" y="4418"/>
                  </a:cubicBezTo>
                  <a:cubicBezTo>
                    <a:pt x="5004" y="4418"/>
                    <a:pt x="5007" y="4417"/>
                    <a:pt x="5010" y="4417"/>
                  </a:cubicBezTo>
                  <a:cubicBezTo>
                    <a:pt x="5101" y="4417"/>
                    <a:pt x="5099" y="4575"/>
                    <a:pt x="5175" y="4575"/>
                  </a:cubicBezTo>
                  <a:cubicBezTo>
                    <a:pt x="5180" y="4575"/>
                    <a:pt x="5186" y="4574"/>
                    <a:pt x="5191" y="4573"/>
                  </a:cubicBezTo>
                  <a:cubicBezTo>
                    <a:pt x="6132" y="4358"/>
                    <a:pt x="6810" y="4013"/>
                    <a:pt x="6810" y="4013"/>
                  </a:cubicBezTo>
                  <a:cubicBezTo>
                    <a:pt x="6668" y="3442"/>
                    <a:pt x="6489" y="2953"/>
                    <a:pt x="6275" y="2525"/>
                  </a:cubicBezTo>
                  <a:cubicBezTo>
                    <a:pt x="6268" y="2512"/>
                    <a:pt x="6258" y="2508"/>
                    <a:pt x="6245" y="2508"/>
                  </a:cubicBezTo>
                  <a:cubicBezTo>
                    <a:pt x="6199" y="2508"/>
                    <a:pt x="6118" y="2571"/>
                    <a:pt x="6065" y="2571"/>
                  </a:cubicBezTo>
                  <a:cubicBezTo>
                    <a:pt x="6048" y="2571"/>
                    <a:pt x="6034" y="2565"/>
                    <a:pt x="6025" y="2549"/>
                  </a:cubicBezTo>
                  <a:cubicBezTo>
                    <a:pt x="5977" y="2465"/>
                    <a:pt x="6060" y="2120"/>
                    <a:pt x="6013" y="2049"/>
                  </a:cubicBezTo>
                  <a:cubicBezTo>
                    <a:pt x="4992" y="406"/>
                    <a:pt x="3485" y="0"/>
                    <a:pt x="22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7122784" y="2988498"/>
              <a:ext cx="204299" cy="110159"/>
            </a:xfrm>
            <a:custGeom>
              <a:avLst/>
              <a:gdLst/>
              <a:ahLst/>
              <a:cxnLst/>
              <a:rect l="l" t="t" r="r" b="b"/>
              <a:pathLst>
                <a:path w="6632" h="3576" extrusionOk="0">
                  <a:moveTo>
                    <a:pt x="40" y="1"/>
                  </a:moveTo>
                  <a:cubicBezTo>
                    <a:pt x="28" y="1"/>
                    <a:pt x="10" y="20"/>
                    <a:pt x="0" y="40"/>
                  </a:cubicBezTo>
                  <a:cubicBezTo>
                    <a:pt x="0" y="64"/>
                    <a:pt x="12" y="87"/>
                    <a:pt x="36" y="87"/>
                  </a:cubicBezTo>
                  <a:cubicBezTo>
                    <a:pt x="84" y="99"/>
                    <a:pt x="5084" y="1135"/>
                    <a:pt x="6549" y="3564"/>
                  </a:cubicBezTo>
                  <a:cubicBezTo>
                    <a:pt x="6561" y="3576"/>
                    <a:pt x="6572" y="3576"/>
                    <a:pt x="6584" y="3576"/>
                  </a:cubicBezTo>
                  <a:lnTo>
                    <a:pt x="6608" y="3576"/>
                  </a:lnTo>
                  <a:cubicBezTo>
                    <a:pt x="6620" y="3564"/>
                    <a:pt x="6632" y="3540"/>
                    <a:pt x="6620" y="3516"/>
                  </a:cubicBezTo>
                  <a:cubicBezTo>
                    <a:pt x="5144" y="1064"/>
                    <a:pt x="107" y="16"/>
                    <a:pt x="48" y="4"/>
                  </a:cubicBezTo>
                  <a:cubicBezTo>
                    <a:pt x="46" y="2"/>
                    <a:pt x="43" y="1"/>
                    <a:pt x="4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7119118" y="2997370"/>
              <a:ext cx="191854" cy="103874"/>
            </a:xfrm>
            <a:custGeom>
              <a:avLst/>
              <a:gdLst/>
              <a:ahLst/>
              <a:cxnLst/>
              <a:rect l="l" t="t" r="r" b="b"/>
              <a:pathLst>
                <a:path w="6228" h="3372" extrusionOk="0">
                  <a:moveTo>
                    <a:pt x="51" y="1"/>
                  </a:moveTo>
                  <a:cubicBezTo>
                    <a:pt x="42" y="1"/>
                    <a:pt x="33" y="5"/>
                    <a:pt x="24" y="14"/>
                  </a:cubicBezTo>
                  <a:cubicBezTo>
                    <a:pt x="12" y="26"/>
                    <a:pt x="0" y="49"/>
                    <a:pt x="12" y="73"/>
                  </a:cubicBezTo>
                  <a:cubicBezTo>
                    <a:pt x="36" y="97"/>
                    <a:pt x="2239" y="3371"/>
                    <a:pt x="5751" y="3371"/>
                  </a:cubicBezTo>
                  <a:cubicBezTo>
                    <a:pt x="5894" y="3371"/>
                    <a:pt x="6037" y="3359"/>
                    <a:pt x="6180" y="3359"/>
                  </a:cubicBezTo>
                  <a:cubicBezTo>
                    <a:pt x="6203" y="3347"/>
                    <a:pt x="6227" y="3335"/>
                    <a:pt x="6227" y="3312"/>
                  </a:cubicBezTo>
                  <a:cubicBezTo>
                    <a:pt x="6227" y="3288"/>
                    <a:pt x="6203" y="3264"/>
                    <a:pt x="6180" y="3264"/>
                  </a:cubicBezTo>
                  <a:cubicBezTo>
                    <a:pt x="6033" y="3275"/>
                    <a:pt x="5889" y="3281"/>
                    <a:pt x="5747" y="3281"/>
                  </a:cubicBezTo>
                  <a:cubicBezTo>
                    <a:pt x="2283" y="3281"/>
                    <a:pt x="106" y="60"/>
                    <a:pt x="84" y="26"/>
                  </a:cubicBezTo>
                  <a:cubicBezTo>
                    <a:pt x="76" y="11"/>
                    <a:pt x="64" y="1"/>
                    <a:pt x="5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7124601" y="2973927"/>
              <a:ext cx="58345" cy="82927"/>
            </a:xfrm>
            <a:custGeom>
              <a:avLst/>
              <a:gdLst/>
              <a:ahLst/>
              <a:cxnLst/>
              <a:rect l="l" t="t" r="r" b="b"/>
              <a:pathLst>
                <a:path w="1894" h="2692" extrusionOk="0">
                  <a:moveTo>
                    <a:pt x="1894" y="1"/>
                  </a:moveTo>
                  <a:cubicBezTo>
                    <a:pt x="1894" y="1"/>
                    <a:pt x="1322" y="13"/>
                    <a:pt x="1251" y="48"/>
                  </a:cubicBezTo>
                  <a:cubicBezTo>
                    <a:pt x="1179" y="84"/>
                    <a:pt x="1" y="2001"/>
                    <a:pt x="25" y="2120"/>
                  </a:cubicBezTo>
                  <a:cubicBezTo>
                    <a:pt x="48" y="2215"/>
                    <a:pt x="144" y="2501"/>
                    <a:pt x="251" y="2692"/>
                  </a:cubicBezTo>
                  <a:lnTo>
                    <a:pt x="1894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7258480" y="3037016"/>
              <a:ext cx="51752" cy="81079"/>
            </a:xfrm>
            <a:custGeom>
              <a:avLst/>
              <a:gdLst/>
              <a:ahLst/>
              <a:cxnLst/>
              <a:rect l="l" t="t" r="r" b="b"/>
              <a:pathLst>
                <a:path w="1680" h="2632" extrusionOk="0">
                  <a:moveTo>
                    <a:pt x="1382" y="1"/>
                  </a:moveTo>
                  <a:cubicBezTo>
                    <a:pt x="1382" y="1"/>
                    <a:pt x="203" y="2489"/>
                    <a:pt x="1" y="2632"/>
                  </a:cubicBezTo>
                  <a:cubicBezTo>
                    <a:pt x="1" y="2632"/>
                    <a:pt x="501" y="2560"/>
                    <a:pt x="560" y="2525"/>
                  </a:cubicBezTo>
                  <a:cubicBezTo>
                    <a:pt x="679" y="2465"/>
                    <a:pt x="1679" y="596"/>
                    <a:pt x="1644" y="477"/>
                  </a:cubicBezTo>
                  <a:cubicBezTo>
                    <a:pt x="1584" y="298"/>
                    <a:pt x="1382" y="1"/>
                    <a:pt x="138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7170470" y="3022476"/>
              <a:ext cx="81079" cy="45745"/>
            </a:xfrm>
            <a:custGeom>
              <a:avLst/>
              <a:gdLst/>
              <a:ahLst/>
              <a:cxnLst/>
              <a:rect l="l" t="t" r="r" b="b"/>
              <a:pathLst>
                <a:path w="2632" h="1485" extrusionOk="0">
                  <a:moveTo>
                    <a:pt x="40" y="0"/>
                  </a:moveTo>
                  <a:cubicBezTo>
                    <a:pt x="30" y="0"/>
                    <a:pt x="19" y="6"/>
                    <a:pt x="12" y="20"/>
                  </a:cubicBezTo>
                  <a:cubicBezTo>
                    <a:pt x="0" y="44"/>
                    <a:pt x="0" y="68"/>
                    <a:pt x="24" y="80"/>
                  </a:cubicBezTo>
                  <a:cubicBezTo>
                    <a:pt x="48" y="92"/>
                    <a:pt x="2262" y="1306"/>
                    <a:pt x="2560" y="1473"/>
                  </a:cubicBezTo>
                  <a:cubicBezTo>
                    <a:pt x="2560" y="1485"/>
                    <a:pt x="2572" y="1485"/>
                    <a:pt x="2572" y="1485"/>
                  </a:cubicBezTo>
                  <a:cubicBezTo>
                    <a:pt x="2596" y="1485"/>
                    <a:pt x="2608" y="1473"/>
                    <a:pt x="2619" y="1461"/>
                  </a:cubicBezTo>
                  <a:cubicBezTo>
                    <a:pt x="2631" y="1437"/>
                    <a:pt x="2619" y="1413"/>
                    <a:pt x="2596" y="1401"/>
                  </a:cubicBezTo>
                  <a:cubicBezTo>
                    <a:pt x="2298" y="1235"/>
                    <a:pt x="83" y="20"/>
                    <a:pt x="60" y="8"/>
                  </a:cubicBezTo>
                  <a:cubicBezTo>
                    <a:pt x="55" y="3"/>
                    <a:pt x="48" y="0"/>
                    <a:pt x="40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7174844" y="3021244"/>
              <a:ext cx="14725" cy="18360"/>
            </a:xfrm>
            <a:custGeom>
              <a:avLst/>
              <a:gdLst/>
              <a:ahLst/>
              <a:cxnLst/>
              <a:rect l="l" t="t" r="r" b="b"/>
              <a:pathLst>
                <a:path w="478" h="596" extrusionOk="0">
                  <a:moveTo>
                    <a:pt x="406" y="1"/>
                  </a:moveTo>
                  <a:cubicBezTo>
                    <a:pt x="168" y="108"/>
                    <a:pt x="13" y="513"/>
                    <a:pt x="13" y="536"/>
                  </a:cubicBezTo>
                  <a:cubicBezTo>
                    <a:pt x="1" y="560"/>
                    <a:pt x="13" y="584"/>
                    <a:pt x="37" y="584"/>
                  </a:cubicBezTo>
                  <a:cubicBezTo>
                    <a:pt x="37" y="584"/>
                    <a:pt x="49" y="596"/>
                    <a:pt x="49" y="596"/>
                  </a:cubicBezTo>
                  <a:cubicBezTo>
                    <a:pt x="72" y="596"/>
                    <a:pt x="84" y="584"/>
                    <a:pt x="96" y="560"/>
                  </a:cubicBezTo>
                  <a:cubicBezTo>
                    <a:pt x="96" y="560"/>
                    <a:pt x="239" y="167"/>
                    <a:pt x="441" y="84"/>
                  </a:cubicBezTo>
                  <a:cubicBezTo>
                    <a:pt x="465" y="72"/>
                    <a:pt x="477" y="48"/>
                    <a:pt x="465" y="24"/>
                  </a:cubicBezTo>
                  <a:cubicBezTo>
                    <a:pt x="453" y="1"/>
                    <a:pt x="430" y="1"/>
                    <a:pt x="406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7188799" y="3027713"/>
              <a:ext cx="14324" cy="18144"/>
            </a:xfrm>
            <a:custGeom>
              <a:avLst/>
              <a:gdLst/>
              <a:ahLst/>
              <a:cxnLst/>
              <a:rect l="l" t="t" r="r" b="b"/>
              <a:pathLst>
                <a:path w="465" h="589" extrusionOk="0">
                  <a:moveTo>
                    <a:pt x="419" y="0"/>
                  </a:moveTo>
                  <a:cubicBezTo>
                    <a:pt x="413" y="0"/>
                    <a:pt x="408" y="2"/>
                    <a:pt x="405" y="5"/>
                  </a:cubicBezTo>
                  <a:cubicBezTo>
                    <a:pt x="167" y="100"/>
                    <a:pt x="12" y="505"/>
                    <a:pt x="0" y="529"/>
                  </a:cubicBezTo>
                  <a:cubicBezTo>
                    <a:pt x="0" y="553"/>
                    <a:pt x="12" y="576"/>
                    <a:pt x="24" y="588"/>
                  </a:cubicBezTo>
                  <a:lnTo>
                    <a:pt x="48" y="588"/>
                  </a:lnTo>
                  <a:cubicBezTo>
                    <a:pt x="60" y="588"/>
                    <a:pt x="84" y="576"/>
                    <a:pt x="84" y="553"/>
                  </a:cubicBezTo>
                  <a:cubicBezTo>
                    <a:pt x="84" y="553"/>
                    <a:pt x="227" y="160"/>
                    <a:pt x="429" y="76"/>
                  </a:cubicBezTo>
                  <a:cubicBezTo>
                    <a:pt x="453" y="76"/>
                    <a:pt x="465" y="41"/>
                    <a:pt x="453" y="29"/>
                  </a:cubicBezTo>
                  <a:cubicBezTo>
                    <a:pt x="453" y="11"/>
                    <a:pt x="434" y="0"/>
                    <a:pt x="419" y="0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7201983" y="3037231"/>
              <a:ext cx="14355" cy="18144"/>
            </a:xfrm>
            <a:custGeom>
              <a:avLst/>
              <a:gdLst/>
              <a:ahLst/>
              <a:cxnLst/>
              <a:rect l="l" t="t" r="r" b="b"/>
              <a:pathLst>
                <a:path w="466" h="589" extrusionOk="0">
                  <a:moveTo>
                    <a:pt x="419" y="1"/>
                  </a:moveTo>
                  <a:cubicBezTo>
                    <a:pt x="414" y="1"/>
                    <a:pt x="409" y="2"/>
                    <a:pt x="406" y="6"/>
                  </a:cubicBezTo>
                  <a:cubicBezTo>
                    <a:pt x="168" y="101"/>
                    <a:pt x="13" y="517"/>
                    <a:pt x="1" y="529"/>
                  </a:cubicBezTo>
                  <a:cubicBezTo>
                    <a:pt x="1" y="553"/>
                    <a:pt x="13" y="577"/>
                    <a:pt x="25" y="589"/>
                  </a:cubicBezTo>
                  <a:lnTo>
                    <a:pt x="49" y="589"/>
                  </a:lnTo>
                  <a:cubicBezTo>
                    <a:pt x="61" y="589"/>
                    <a:pt x="84" y="577"/>
                    <a:pt x="84" y="565"/>
                  </a:cubicBezTo>
                  <a:cubicBezTo>
                    <a:pt x="84" y="565"/>
                    <a:pt x="227" y="172"/>
                    <a:pt x="430" y="89"/>
                  </a:cubicBezTo>
                  <a:cubicBezTo>
                    <a:pt x="453" y="77"/>
                    <a:pt x="465" y="53"/>
                    <a:pt x="453" y="29"/>
                  </a:cubicBezTo>
                  <a:cubicBezTo>
                    <a:pt x="453" y="12"/>
                    <a:pt x="434" y="1"/>
                    <a:pt x="419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7216308" y="3044717"/>
              <a:ext cx="14324" cy="18360"/>
            </a:xfrm>
            <a:custGeom>
              <a:avLst/>
              <a:gdLst/>
              <a:ahLst/>
              <a:cxnLst/>
              <a:rect l="l" t="t" r="r" b="b"/>
              <a:pathLst>
                <a:path w="465" h="596" extrusionOk="0">
                  <a:moveTo>
                    <a:pt x="405" y="1"/>
                  </a:moveTo>
                  <a:cubicBezTo>
                    <a:pt x="167" y="108"/>
                    <a:pt x="12" y="513"/>
                    <a:pt x="0" y="536"/>
                  </a:cubicBezTo>
                  <a:cubicBezTo>
                    <a:pt x="0" y="560"/>
                    <a:pt x="12" y="584"/>
                    <a:pt x="36" y="584"/>
                  </a:cubicBezTo>
                  <a:cubicBezTo>
                    <a:pt x="36" y="596"/>
                    <a:pt x="36" y="596"/>
                    <a:pt x="48" y="596"/>
                  </a:cubicBezTo>
                  <a:cubicBezTo>
                    <a:pt x="60" y="596"/>
                    <a:pt x="84" y="584"/>
                    <a:pt x="84" y="560"/>
                  </a:cubicBezTo>
                  <a:cubicBezTo>
                    <a:pt x="84" y="560"/>
                    <a:pt x="227" y="167"/>
                    <a:pt x="429" y="84"/>
                  </a:cubicBezTo>
                  <a:cubicBezTo>
                    <a:pt x="453" y="72"/>
                    <a:pt x="465" y="48"/>
                    <a:pt x="453" y="24"/>
                  </a:cubicBezTo>
                  <a:cubicBezTo>
                    <a:pt x="453" y="13"/>
                    <a:pt x="429" y="1"/>
                    <a:pt x="405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7229153" y="3053004"/>
              <a:ext cx="14324" cy="18144"/>
            </a:xfrm>
            <a:custGeom>
              <a:avLst/>
              <a:gdLst/>
              <a:ahLst/>
              <a:cxnLst/>
              <a:rect l="l" t="t" r="r" b="b"/>
              <a:pathLst>
                <a:path w="465" h="589" extrusionOk="0">
                  <a:moveTo>
                    <a:pt x="424" y="1"/>
                  </a:moveTo>
                  <a:cubicBezTo>
                    <a:pt x="418" y="1"/>
                    <a:pt x="411" y="2"/>
                    <a:pt x="405" y="5"/>
                  </a:cubicBezTo>
                  <a:cubicBezTo>
                    <a:pt x="167" y="101"/>
                    <a:pt x="12" y="517"/>
                    <a:pt x="12" y="529"/>
                  </a:cubicBezTo>
                  <a:cubicBezTo>
                    <a:pt x="0" y="553"/>
                    <a:pt x="12" y="577"/>
                    <a:pt x="36" y="589"/>
                  </a:cubicBezTo>
                  <a:lnTo>
                    <a:pt x="48" y="589"/>
                  </a:lnTo>
                  <a:cubicBezTo>
                    <a:pt x="60" y="589"/>
                    <a:pt x="83" y="577"/>
                    <a:pt x="83" y="565"/>
                  </a:cubicBezTo>
                  <a:cubicBezTo>
                    <a:pt x="83" y="553"/>
                    <a:pt x="226" y="172"/>
                    <a:pt x="441" y="77"/>
                  </a:cubicBezTo>
                  <a:cubicBezTo>
                    <a:pt x="452" y="77"/>
                    <a:pt x="464" y="53"/>
                    <a:pt x="464" y="29"/>
                  </a:cubicBezTo>
                  <a:cubicBezTo>
                    <a:pt x="456" y="12"/>
                    <a:pt x="441" y="1"/>
                    <a:pt x="424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7220343" y="3007967"/>
              <a:ext cx="82958" cy="63612"/>
            </a:xfrm>
            <a:custGeom>
              <a:avLst/>
              <a:gdLst/>
              <a:ahLst/>
              <a:cxnLst/>
              <a:rect l="l" t="t" r="r" b="b"/>
              <a:pathLst>
                <a:path w="2693" h="2065" extrusionOk="0">
                  <a:moveTo>
                    <a:pt x="1779" y="1"/>
                  </a:moveTo>
                  <a:cubicBezTo>
                    <a:pt x="1636" y="1"/>
                    <a:pt x="1475" y="34"/>
                    <a:pt x="1298" y="110"/>
                  </a:cubicBezTo>
                  <a:cubicBezTo>
                    <a:pt x="1298" y="110"/>
                    <a:pt x="0" y="420"/>
                    <a:pt x="0" y="575"/>
                  </a:cubicBezTo>
                  <a:cubicBezTo>
                    <a:pt x="3" y="611"/>
                    <a:pt x="56" y="625"/>
                    <a:pt x="138" y="625"/>
                  </a:cubicBezTo>
                  <a:cubicBezTo>
                    <a:pt x="430" y="625"/>
                    <a:pt x="1084" y="444"/>
                    <a:pt x="1084" y="444"/>
                  </a:cubicBezTo>
                  <a:lnTo>
                    <a:pt x="1084" y="444"/>
                  </a:lnTo>
                  <a:cubicBezTo>
                    <a:pt x="1084" y="444"/>
                    <a:pt x="477" y="1039"/>
                    <a:pt x="298" y="1348"/>
                  </a:cubicBezTo>
                  <a:cubicBezTo>
                    <a:pt x="261" y="1411"/>
                    <a:pt x="274" y="1436"/>
                    <a:pt x="320" y="1436"/>
                  </a:cubicBezTo>
                  <a:cubicBezTo>
                    <a:pt x="406" y="1436"/>
                    <a:pt x="610" y="1345"/>
                    <a:pt x="805" y="1246"/>
                  </a:cubicBezTo>
                  <a:lnTo>
                    <a:pt x="805" y="1246"/>
                  </a:lnTo>
                  <a:cubicBezTo>
                    <a:pt x="594" y="1383"/>
                    <a:pt x="411" y="1550"/>
                    <a:pt x="524" y="1670"/>
                  </a:cubicBezTo>
                  <a:cubicBezTo>
                    <a:pt x="554" y="1703"/>
                    <a:pt x="598" y="1718"/>
                    <a:pt x="652" y="1718"/>
                  </a:cubicBezTo>
                  <a:cubicBezTo>
                    <a:pt x="978" y="1718"/>
                    <a:pt x="1655" y="1182"/>
                    <a:pt x="1655" y="1182"/>
                  </a:cubicBezTo>
                  <a:lnTo>
                    <a:pt x="1655" y="1182"/>
                  </a:lnTo>
                  <a:cubicBezTo>
                    <a:pt x="1655" y="1182"/>
                    <a:pt x="603" y="2065"/>
                    <a:pt x="826" y="2065"/>
                  </a:cubicBezTo>
                  <a:cubicBezTo>
                    <a:pt x="832" y="2065"/>
                    <a:pt x="838" y="2064"/>
                    <a:pt x="846" y="2063"/>
                  </a:cubicBezTo>
                  <a:cubicBezTo>
                    <a:pt x="1131" y="2027"/>
                    <a:pt x="2012" y="1610"/>
                    <a:pt x="2382" y="1086"/>
                  </a:cubicBezTo>
                  <a:cubicBezTo>
                    <a:pt x="2693" y="659"/>
                    <a:pt x="2416" y="1"/>
                    <a:pt x="17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7239412" y="3027990"/>
              <a:ext cx="24983" cy="24090"/>
            </a:xfrm>
            <a:custGeom>
              <a:avLst/>
              <a:gdLst/>
              <a:ahLst/>
              <a:cxnLst/>
              <a:rect l="l" t="t" r="r" b="b"/>
              <a:pathLst>
                <a:path w="811" h="782" extrusionOk="0">
                  <a:moveTo>
                    <a:pt x="767" y="0"/>
                  </a:moveTo>
                  <a:cubicBezTo>
                    <a:pt x="758" y="0"/>
                    <a:pt x="748" y="3"/>
                    <a:pt x="739" y="8"/>
                  </a:cubicBezTo>
                  <a:cubicBezTo>
                    <a:pt x="667" y="67"/>
                    <a:pt x="84" y="579"/>
                    <a:pt x="12" y="710"/>
                  </a:cubicBezTo>
                  <a:cubicBezTo>
                    <a:pt x="0" y="734"/>
                    <a:pt x="0" y="758"/>
                    <a:pt x="24" y="770"/>
                  </a:cubicBezTo>
                  <a:cubicBezTo>
                    <a:pt x="36" y="782"/>
                    <a:pt x="36" y="782"/>
                    <a:pt x="48" y="782"/>
                  </a:cubicBezTo>
                  <a:cubicBezTo>
                    <a:pt x="60" y="782"/>
                    <a:pt x="72" y="770"/>
                    <a:pt x="84" y="758"/>
                  </a:cubicBezTo>
                  <a:cubicBezTo>
                    <a:pt x="131" y="663"/>
                    <a:pt x="536" y="306"/>
                    <a:pt x="798" y="79"/>
                  </a:cubicBezTo>
                  <a:cubicBezTo>
                    <a:pt x="810" y="67"/>
                    <a:pt x="810" y="32"/>
                    <a:pt x="798" y="20"/>
                  </a:cubicBezTo>
                  <a:cubicBezTo>
                    <a:pt x="791" y="6"/>
                    <a:pt x="780" y="0"/>
                    <a:pt x="76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7251518" y="3038248"/>
              <a:ext cx="22395" cy="18606"/>
            </a:xfrm>
            <a:custGeom>
              <a:avLst/>
              <a:gdLst/>
              <a:ahLst/>
              <a:cxnLst/>
              <a:rect l="l" t="t" r="r" b="b"/>
              <a:pathLst>
                <a:path w="727" h="604" extrusionOk="0">
                  <a:moveTo>
                    <a:pt x="684" y="0"/>
                  </a:moveTo>
                  <a:cubicBezTo>
                    <a:pt x="675" y="0"/>
                    <a:pt x="665" y="3"/>
                    <a:pt x="655" y="8"/>
                  </a:cubicBezTo>
                  <a:cubicBezTo>
                    <a:pt x="631" y="20"/>
                    <a:pt x="143" y="330"/>
                    <a:pt x="12" y="532"/>
                  </a:cubicBezTo>
                  <a:cubicBezTo>
                    <a:pt x="0" y="556"/>
                    <a:pt x="0" y="580"/>
                    <a:pt x="24" y="592"/>
                  </a:cubicBezTo>
                  <a:cubicBezTo>
                    <a:pt x="24" y="604"/>
                    <a:pt x="36" y="604"/>
                    <a:pt x="48" y="604"/>
                  </a:cubicBezTo>
                  <a:cubicBezTo>
                    <a:pt x="60" y="604"/>
                    <a:pt x="72" y="592"/>
                    <a:pt x="84" y="580"/>
                  </a:cubicBezTo>
                  <a:cubicBezTo>
                    <a:pt x="203" y="389"/>
                    <a:pt x="691" y="80"/>
                    <a:pt x="703" y="80"/>
                  </a:cubicBezTo>
                  <a:cubicBezTo>
                    <a:pt x="715" y="68"/>
                    <a:pt x="727" y="44"/>
                    <a:pt x="715" y="20"/>
                  </a:cubicBezTo>
                  <a:cubicBezTo>
                    <a:pt x="708" y="6"/>
                    <a:pt x="697" y="0"/>
                    <a:pt x="6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7261406" y="2731338"/>
              <a:ext cx="6993" cy="13400"/>
            </a:xfrm>
            <a:custGeom>
              <a:avLst/>
              <a:gdLst/>
              <a:ahLst/>
              <a:cxnLst/>
              <a:rect l="l" t="t" r="r" b="b"/>
              <a:pathLst>
                <a:path w="227" h="435" extrusionOk="0">
                  <a:moveTo>
                    <a:pt x="52" y="1"/>
                  </a:moveTo>
                  <a:cubicBezTo>
                    <a:pt x="35" y="1"/>
                    <a:pt x="21" y="9"/>
                    <a:pt x="13" y="18"/>
                  </a:cubicBezTo>
                  <a:cubicBezTo>
                    <a:pt x="1" y="41"/>
                    <a:pt x="13" y="65"/>
                    <a:pt x="37" y="77"/>
                  </a:cubicBezTo>
                  <a:cubicBezTo>
                    <a:pt x="72" y="101"/>
                    <a:pt x="120" y="268"/>
                    <a:pt x="144" y="399"/>
                  </a:cubicBezTo>
                  <a:cubicBezTo>
                    <a:pt x="144" y="422"/>
                    <a:pt x="167" y="434"/>
                    <a:pt x="179" y="434"/>
                  </a:cubicBezTo>
                  <a:lnTo>
                    <a:pt x="191" y="434"/>
                  </a:lnTo>
                  <a:cubicBezTo>
                    <a:pt x="215" y="434"/>
                    <a:pt x="227" y="411"/>
                    <a:pt x="227" y="387"/>
                  </a:cubicBezTo>
                  <a:cubicBezTo>
                    <a:pt x="215" y="315"/>
                    <a:pt x="167" y="53"/>
                    <a:pt x="72" y="6"/>
                  </a:cubicBezTo>
                  <a:cubicBezTo>
                    <a:pt x="65" y="2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7245634" y="2725762"/>
              <a:ext cx="6654" cy="13462"/>
            </a:xfrm>
            <a:custGeom>
              <a:avLst/>
              <a:gdLst/>
              <a:ahLst/>
              <a:cxnLst/>
              <a:rect l="l" t="t" r="r" b="b"/>
              <a:pathLst>
                <a:path w="216" h="437" extrusionOk="0">
                  <a:moveTo>
                    <a:pt x="41" y="0"/>
                  </a:moveTo>
                  <a:cubicBezTo>
                    <a:pt x="31" y="0"/>
                    <a:pt x="20" y="6"/>
                    <a:pt x="13" y="20"/>
                  </a:cubicBezTo>
                  <a:cubicBezTo>
                    <a:pt x="1" y="44"/>
                    <a:pt x="1" y="68"/>
                    <a:pt x="25" y="80"/>
                  </a:cubicBezTo>
                  <a:cubicBezTo>
                    <a:pt x="60" y="103"/>
                    <a:pt x="108" y="258"/>
                    <a:pt x="132" y="401"/>
                  </a:cubicBezTo>
                  <a:cubicBezTo>
                    <a:pt x="132" y="425"/>
                    <a:pt x="156" y="437"/>
                    <a:pt x="179" y="437"/>
                  </a:cubicBezTo>
                  <a:cubicBezTo>
                    <a:pt x="203" y="425"/>
                    <a:pt x="215" y="413"/>
                    <a:pt x="215" y="389"/>
                  </a:cubicBezTo>
                  <a:cubicBezTo>
                    <a:pt x="203" y="306"/>
                    <a:pt x="168" y="56"/>
                    <a:pt x="60" y="8"/>
                  </a:cubicBezTo>
                  <a:cubicBezTo>
                    <a:pt x="55" y="3"/>
                    <a:pt x="48" y="0"/>
                    <a:pt x="4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7252627" y="2711530"/>
              <a:ext cx="6623" cy="13400"/>
            </a:xfrm>
            <a:custGeom>
              <a:avLst/>
              <a:gdLst/>
              <a:ahLst/>
              <a:cxnLst/>
              <a:rect l="l" t="t" r="r" b="b"/>
              <a:pathLst>
                <a:path w="215" h="435" extrusionOk="0">
                  <a:moveTo>
                    <a:pt x="44" y="1"/>
                  </a:moveTo>
                  <a:cubicBezTo>
                    <a:pt x="29" y="1"/>
                    <a:pt x="8" y="9"/>
                    <a:pt x="0" y="18"/>
                  </a:cubicBezTo>
                  <a:cubicBezTo>
                    <a:pt x="0" y="41"/>
                    <a:pt x="0" y="65"/>
                    <a:pt x="24" y="77"/>
                  </a:cubicBezTo>
                  <a:cubicBezTo>
                    <a:pt x="60" y="101"/>
                    <a:pt x="107" y="268"/>
                    <a:pt x="131" y="399"/>
                  </a:cubicBezTo>
                  <a:cubicBezTo>
                    <a:pt x="131" y="422"/>
                    <a:pt x="155" y="434"/>
                    <a:pt x="179" y="434"/>
                  </a:cubicBezTo>
                  <a:cubicBezTo>
                    <a:pt x="202" y="434"/>
                    <a:pt x="214" y="411"/>
                    <a:pt x="214" y="387"/>
                  </a:cubicBezTo>
                  <a:cubicBezTo>
                    <a:pt x="202" y="315"/>
                    <a:pt x="155" y="53"/>
                    <a:pt x="60" y="6"/>
                  </a:cubicBezTo>
                  <a:cubicBezTo>
                    <a:pt x="56" y="2"/>
                    <a:pt x="51" y="1"/>
                    <a:pt x="4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7235746" y="2704568"/>
              <a:ext cx="6623" cy="13400"/>
            </a:xfrm>
            <a:custGeom>
              <a:avLst/>
              <a:gdLst/>
              <a:ahLst/>
              <a:cxnLst/>
              <a:rect l="l" t="t" r="r" b="b"/>
              <a:pathLst>
                <a:path w="215" h="435" extrusionOk="0">
                  <a:moveTo>
                    <a:pt x="47" y="1"/>
                  </a:moveTo>
                  <a:cubicBezTo>
                    <a:pt x="35" y="1"/>
                    <a:pt x="21" y="9"/>
                    <a:pt x="12" y="17"/>
                  </a:cubicBezTo>
                  <a:cubicBezTo>
                    <a:pt x="0" y="41"/>
                    <a:pt x="0" y="65"/>
                    <a:pt x="24" y="77"/>
                  </a:cubicBezTo>
                  <a:cubicBezTo>
                    <a:pt x="60" y="101"/>
                    <a:pt x="108" y="267"/>
                    <a:pt x="131" y="398"/>
                  </a:cubicBezTo>
                  <a:cubicBezTo>
                    <a:pt x="131" y="422"/>
                    <a:pt x="155" y="434"/>
                    <a:pt x="179" y="434"/>
                  </a:cubicBezTo>
                  <a:cubicBezTo>
                    <a:pt x="203" y="434"/>
                    <a:pt x="215" y="410"/>
                    <a:pt x="215" y="387"/>
                  </a:cubicBezTo>
                  <a:cubicBezTo>
                    <a:pt x="203" y="315"/>
                    <a:pt x="167" y="53"/>
                    <a:pt x="60" y="6"/>
                  </a:cubicBezTo>
                  <a:cubicBezTo>
                    <a:pt x="56" y="2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7237933" y="2690798"/>
              <a:ext cx="9580" cy="12137"/>
            </a:xfrm>
            <a:custGeom>
              <a:avLst/>
              <a:gdLst/>
              <a:ahLst/>
              <a:cxnLst/>
              <a:rect l="l" t="t" r="r" b="b"/>
              <a:pathLst>
                <a:path w="311" h="394" extrusionOk="0">
                  <a:moveTo>
                    <a:pt x="60" y="0"/>
                  </a:moveTo>
                  <a:cubicBezTo>
                    <a:pt x="37" y="0"/>
                    <a:pt x="13" y="12"/>
                    <a:pt x="13" y="36"/>
                  </a:cubicBezTo>
                  <a:cubicBezTo>
                    <a:pt x="1" y="60"/>
                    <a:pt x="13" y="83"/>
                    <a:pt x="37" y="83"/>
                  </a:cubicBezTo>
                  <a:cubicBezTo>
                    <a:pt x="84" y="95"/>
                    <a:pt x="167" y="238"/>
                    <a:pt x="227" y="369"/>
                  </a:cubicBezTo>
                  <a:cubicBezTo>
                    <a:pt x="227" y="393"/>
                    <a:pt x="251" y="393"/>
                    <a:pt x="263" y="393"/>
                  </a:cubicBezTo>
                  <a:lnTo>
                    <a:pt x="275" y="393"/>
                  </a:lnTo>
                  <a:cubicBezTo>
                    <a:pt x="298" y="381"/>
                    <a:pt x="310" y="357"/>
                    <a:pt x="298" y="333"/>
                  </a:cubicBezTo>
                  <a:cubicBezTo>
                    <a:pt x="275" y="262"/>
                    <a:pt x="167" y="36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7267290" y="2752224"/>
              <a:ext cx="4806" cy="14139"/>
            </a:xfrm>
            <a:custGeom>
              <a:avLst/>
              <a:gdLst/>
              <a:ahLst/>
              <a:cxnLst/>
              <a:rect l="l" t="t" r="r" b="b"/>
              <a:pathLst>
                <a:path w="156" h="459" extrusionOk="0">
                  <a:moveTo>
                    <a:pt x="48" y="0"/>
                  </a:moveTo>
                  <a:cubicBezTo>
                    <a:pt x="36" y="0"/>
                    <a:pt x="24" y="6"/>
                    <a:pt x="12" y="18"/>
                  </a:cubicBezTo>
                  <a:cubicBezTo>
                    <a:pt x="0" y="30"/>
                    <a:pt x="0" y="66"/>
                    <a:pt x="24" y="78"/>
                  </a:cubicBezTo>
                  <a:cubicBezTo>
                    <a:pt x="48" y="114"/>
                    <a:pt x="60" y="280"/>
                    <a:pt x="48" y="411"/>
                  </a:cubicBezTo>
                  <a:cubicBezTo>
                    <a:pt x="48" y="435"/>
                    <a:pt x="60" y="459"/>
                    <a:pt x="84" y="459"/>
                  </a:cubicBezTo>
                  <a:lnTo>
                    <a:pt x="96" y="459"/>
                  </a:lnTo>
                  <a:cubicBezTo>
                    <a:pt x="107" y="459"/>
                    <a:pt x="131" y="447"/>
                    <a:pt x="131" y="423"/>
                  </a:cubicBezTo>
                  <a:cubicBezTo>
                    <a:pt x="143" y="340"/>
                    <a:pt x="155" y="90"/>
                    <a:pt x="84" y="18"/>
                  </a:cubicBezTo>
                  <a:cubicBezTo>
                    <a:pt x="72" y="6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7255184" y="2744184"/>
              <a:ext cx="6993" cy="13739"/>
            </a:xfrm>
            <a:custGeom>
              <a:avLst/>
              <a:gdLst/>
              <a:ahLst/>
              <a:cxnLst/>
              <a:rect l="l" t="t" r="r" b="b"/>
              <a:pathLst>
                <a:path w="227" h="446" extrusionOk="0">
                  <a:moveTo>
                    <a:pt x="53" y="1"/>
                  </a:moveTo>
                  <a:cubicBezTo>
                    <a:pt x="36" y="1"/>
                    <a:pt x="21" y="12"/>
                    <a:pt x="12" y="29"/>
                  </a:cubicBezTo>
                  <a:cubicBezTo>
                    <a:pt x="0" y="53"/>
                    <a:pt x="0" y="77"/>
                    <a:pt x="24" y="89"/>
                  </a:cubicBezTo>
                  <a:cubicBezTo>
                    <a:pt x="72" y="101"/>
                    <a:pt x="108" y="267"/>
                    <a:pt x="131" y="398"/>
                  </a:cubicBezTo>
                  <a:cubicBezTo>
                    <a:pt x="143" y="422"/>
                    <a:pt x="155" y="446"/>
                    <a:pt x="179" y="446"/>
                  </a:cubicBezTo>
                  <a:cubicBezTo>
                    <a:pt x="203" y="434"/>
                    <a:pt x="227" y="410"/>
                    <a:pt x="215" y="386"/>
                  </a:cubicBezTo>
                  <a:cubicBezTo>
                    <a:pt x="203" y="315"/>
                    <a:pt x="167" y="65"/>
                    <a:pt x="72" y="5"/>
                  </a:cubicBezTo>
                  <a:cubicBezTo>
                    <a:pt x="65" y="2"/>
                    <a:pt x="59" y="1"/>
                    <a:pt x="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6857245" y="3020135"/>
              <a:ext cx="88780" cy="108618"/>
            </a:xfrm>
            <a:custGeom>
              <a:avLst/>
              <a:gdLst/>
              <a:ahLst/>
              <a:cxnLst/>
              <a:rect l="l" t="t" r="r" b="b"/>
              <a:pathLst>
                <a:path w="2882" h="3526" extrusionOk="0">
                  <a:moveTo>
                    <a:pt x="2822" y="1"/>
                  </a:moveTo>
                  <a:lnTo>
                    <a:pt x="2786" y="13"/>
                  </a:lnTo>
                  <a:cubicBezTo>
                    <a:pt x="2762" y="13"/>
                    <a:pt x="2750" y="37"/>
                    <a:pt x="2750" y="60"/>
                  </a:cubicBezTo>
                  <a:cubicBezTo>
                    <a:pt x="2762" y="84"/>
                    <a:pt x="2774" y="96"/>
                    <a:pt x="2798" y="96"/>
                  </a:cubicBezTo>
                  <a:lnTo>
                    <a:pt x="2810" y="96"/>
                  </a:lnTo>
                  <a:lnTo>
                    <a:pt x="2834" y="84"/>
                  </a:lnTo>
                  <a:cubicBezTo>
                    <a:pt x="2858" y="84"/>
                    <a:pt x="2881" y="60"/>
                    <a:pt x="2870" y="37"/>
                  </a:cubicBezTo>
                  <a:cubicBezTo>
                    <a:pt x="2870" y="13"/>
                    <a:pt x="2846" y="1"/>
                    <a:pt x="2822" y="1"/>
                  </a:cubicBezTo>
                  <a:close/>
                  <a:moveTo>
                    <a:pt x="2619" y="49"/>
                  </a:moveTo>
                  <a:cubicBezTo>
                    <a:pt x="2560" y="72"/>
                    <a:pt x="2500" y="84"/>
                    <a:pt x="2453" y="96"/>
                  </a:cubicBezTo>
                  <a:cubicBezTo>
                    <a:pt x="2429" y="108"/>
                    <a:pt x="2417" y="132"/>
                    <a:pt x="2417" y="156"/>
                  </a:cubicBezTo>
                  <a:cubicBezTo>
                    <a:pt x="2429" y="168"/>
                    <a:pt x="2441" y="180"/>
                    <a:pt x="2465" y="180"/>
                  </a:cubicBezTo>
                  <a:lnTo>
                    <a:pt x="2477" y="180"/>
                  </a:lnTo>
                  <a:cubicBezTo>
                    <a:pt x="2536" y="168"/>
                    <a:pt x="2584" y="144"/>
                    <a:pt x="2643" y="132"/>
                  </a:cubicBezTo>
                  <a:cubicBezTo>
                    <a:pt x="2667" y="132"/>
                    <a:pt x="2679" y="108"/>
                    <a:pt x="2667" y="84"/>
                  </a:cubicBezTo>
                  <a:cubicBezTo>
                    <a:pt x="2667" y="60"/>
                    <a:pt x="2643" y="49"/>
                    <a:pt x="2619" y="49"/>
                  </a:cubicBezTo>
                  <a:close/>
                  <a:moveTo>
                    <a:pt x="2286" y="156"/>
                  </a:moveTo>
                  <a:cubicBezTo>
                    <a:pt x="2227" y="180"/>
                    <a:pt x="2179" y="203"/>
                    <a:pt x="2119" y="227"/>
                  </a:cubicBezTo>
                  <a:cubicBezTo>
                    <a:pt x="2108" y="227"/>
                    <a:pt x="2096" y="251"/>
                    <a:pt x="2096" y="275"/>
                  </a:cubicBezTo>
                  <a:cubicBezTo>
                    <a:pt x="2108" y="299"/>
                    <a:pt x="2119" y="299"/>
                    <a:pt x="2143" y="299"/>
                  </a:cubicBezTo>
                  <a:lnTo>
                    <a:pt x="2155" y="299"/>
                  </a:lnTo>
                  <a:cubicBezTo>
                    <a:pt x="2203" y="275"/>
                    <a:pt x="2262" y="263"/>
                    <a:pt x="2310" y="239"/>
                  </a:cubicBezTo>
                  <a:cubicBezTo>
                    <a:pt x="2334" y="227"/>
                    <a:pt x="2346" y="203"/>
                    <a:pt x="2346" y="180"/>
                  </a:cubicBezTo>
                  <a:cubicBezTo>
                    <a:pt x="2334" y="156"/>
                    <a:pt x="2310" y="156"/>
                    <a:pt x="2286" y="156"/>
                  </a:cubicBezTo>
                  <a:close/>
                  <a:moveTo>
                    <a:pt x="1993" y="291"/>
                  </a:moveTo>
                  <a:cubicBezTo>
                    <a:pt x="1984" y="291"/>
                    <a:pt x="1974" y="294"/>
                    <a:pt x="1965" y="299"/>
                  </a:cubicBezTo>
                  <a:cubicBezTo>
                    <a:pt x="1917" y="322"/>
                    <a:pt x="1857" y="346"/>
                    <a:pt x="1810" y="382"/>
                  </a:cubicBezTo>
                  <a:cubicBezTo>
                    <a:pt x="1798" y="394"/>
                    <a:pt x="1786" y="418"/>
                    <a:pt x="1798" y="441"/>
                  </a:cubicBezTo>
                  <a:cubicBezTo>
                    <a:pt x="1810" y="453"/>
                    <a:pt x="1822" y="453"/>
                    <a:pt x="1834" y="453"/>
                  </a:cubicBezTo>
                  <a:lnTo>
                    <a:pt x="1857" y="453"/>
                  </a:lnTo>
                  <a:cubicBezTo>
                    <a:pt x="1905" y="430"/>
                    <a:pt x="1953" y="394"/>
                    <a:pt x="2000" y="370"/>
                  </a:cubicBezTo>
                  <a:cubicBezTo>
                    <a:pt x="2024" y="358"/>
                    <a:pt x="2036" y="334"/>
                    <a:pt x="2024" y="310"/>
                  </a:cubicBezTo>
                  <a:cubicBezTo>
                    <a:pt x="2017" y="297"/>
                    <a:pt x="2006" y="291"/>
                    <a:pt x="1993" y="291"/>
                  </a:cubicBezTo>
                  <a:close/>
                  <a:moveTo>
                    <a:pt x="1696" y="469"/>
                  </a:moveTo>
                  <a:cubicBezTo>
                    <a:pt x="1687" y="469"/>
                    <a:pt x="1677" y="472"/>
                    <a:pt x="1667" y="477"/>
                  </a:cubicBezTo>
                  <a:cubicBezTo>
                    <a:pt x="1619" y="513"/>
                    <a:pt x="1572" y="549"/>
                    <a:pt x="1524" y="584"/>
                  </a:cubicBezTo>
                  <a:cubicBezTo>
                    <a:pt x="1512" y="596"/>
                    <a:pt x="1512" y="632"/>
                    <a:pt x="1524" y="644"/>
                  </a:cubicBezTo>
                  <a:cubicBezTo>
                    <a:pt x="1536" y="656"/>
                    <a:pt x="1548" y="656"/>
                    <a:pt x="1560" y="656"/>
                  </a:cubicBezTo>
                  <a:cubicBezTo>
                    <a:pt x="1572" y="656"/>
                    <a:pt x="1584" y="656"/>
                    <a:pt x="1584" y="644"/>
                  </a:cubicBezTo>
                  <a:cubicBezTo>
                    <a:pt x="1631" y="608"/>
                    <a:pt x="1667" y="572"/>
                    <a:pt x="1715" y="537"/>
                  </a:cubicBezTo>
                  <a:cubicBezTo>
                    <a:pt x="1738" y="525"/>
                    <a:pt x="1738" y="501"/>
                    <a:pt x="1727" y="489"/>
                  </a:cubicBezTo>
                  <a:cubicBezTo>
                    <a:pt x="1720" y="475"/>
                    <a:pt x="1708" y="469"/>
                    <a:pt x="1696" y="469"/>
                  </a:cubicBezTo>
                  <a:close/>
                  <a:moveTo>
                    <a:pt x="1441" y="696"/>
                  </a:moveTo>
                  <a:cubicBezTo>
                    <a:pt x="1427" y="696"/>
                    <a:pt x="1412" y="701"/>
                    <a:pt x="1405" y="715"/>
                  </a:cubicBezTo>
                  <a:cubicBezTo>
                    <a:pt x="1369" y="751"/>
                    <a:pt x="1334" y="799"/>
                    <a:pt x="1298" y="858"/>
                  </a:cubicBezTo>
                  <a:cubicBezTo>
                    <a:pt x="1286" y="870"/>
                    <a:pt x="1286" y="894"/>
                    <a:pt x="1310" y="918"/>
                  </a:cubicBezTo>
                  <a:lnTo>
                    <a:pt x="1334" y="918"/>
                  </a:lnTo>
                  <a:cubicBezTo>
                    <a:pt x="1346" y="918"/>
                    <a:pt x="1357" y="918"/>
                    <a:pt x="1369" y="906"/>
                  </a:cubicBezTo>
                  <a:cubicBezTo>
                    <a:pt x="1393" y="858"/>
                    <a:pt x="1429" y="811"/>
                    <a:pt x="1465" y="763"/>
                  </a:cubicBezTo>
                  <a:cubicBezTo>
                    <a:pt x="1488" y="751"/>
                    <a:pt x="1488" y="727"/>
                    <a:pt x="1465" y="703"/>
                  </a:cubicBezTo>
                  <a:cubicBezTo>
                    <a:pt x="1460" y="698"/>
                    <a:pt x="1451" y="696"/>
                    <a:pt x="1441" y="696"/>
                  </a:cubicBezTo>
                  <a:close/>
                  <a:moveTo>
                    <a:pt x="1255" y="984"/>
                  </a:moveTo>
                  <a:cubicBezTo>
                    <a:pt x="1238" y="984"/>
                    <a:pt x="1223" y="996"/>
                    <a:pt x="1215" y="1013"/>
                  </a:cubicBezTo>
                  <a:cubicBezTo>
                    <a:pt x="1191" y="1061"/>
                    <a:pt x="1167" y="1120"/>
                    <a:pt x="1155" y="1180"/>
                  </a:cubicBezTo>
                  <a:cubicBezTo>
                    <a:pt x="1143" y="1203"/>
                    <a:pt x="1167" y="1227"/>
                    <a:pt x="1191" y="1227"/>
                  </a:cubicBezTo>
                  <a:cubicBezTo>
                    <a:pt x="1215" y="1227"/>
                    <a:pt x="1238" y="1215"/>
                    <a:pt x="1238" y="1192"/>
                  </a:cubicBezTo>
                  <a:cubicBezTo>
                    <a:pt x="1250" y="1144"/>
                    <a:pt x="1274" y="1096"/>
                    <a:pt x="1286" y="1049"/>
                  </a:cubicBezTo>
                  <a:cubicBezTo>
                    <a:pt x="1298" y="1025"/>
                    <a:pt x="1286" y="989"/>
                    <a:pt x="1274" y="989"/>
                  </a:cubicBezTo>
                  <a:cubicBezTo>
                    <a:pt x="1268" y="986"/>
                    <a:pt x="1261" y="984"/>
                    <a:pt x="1255" y="984"/>
                  </a:cubicBezTo>
                  <a:close/>
                  <a:moveTo>
                    <a:pt x="1167" y="1311"/>
                  </a:moveTo>
                  <a:cubicBezTo>
                    <a:pt x="1155" y="1311"/>
                    <a:pt x="1131" y="1334"/>
                    <a:pt x="1131" y="1358"/>
                  </a:cubicBezTo>
                  <a:cubicBezTo>
                    <a:pt x="1119" y="1382"/>
                    <a:pt x="1119" y="1406"/>
                    <a:pt x="1119" y="1430"/>
                  </a:cubicBezTo>
                  <a:cubicBezTo>
                    <a:pt x="1119" y="1465"/>
                    <a:pt x="1119" y="1501"/>
                    <a:pt x="1131" y="1537"/>
                  </a:cubicBezTo>
                  <a:cubicBezTo>
                    <a:pt x="1131" y="1561"/>
                    <a:pt x="1155" y="1573"/>
                    <a:pt x="1167" y="1573"/>
                  </a:cubicBezTo>
                  <a:lnTo>
                    <a:pt x="1179" y="1573"/>
                  </a:lnTo>
                  <a:cubicBezTo>
                    <a:pt x="1203" y="1573"/>
                    <a:pt x="1215" y="1549"/>
                    <a:pt x="1215" y="1525"/>
                  </a:cubicBezTo>
                  <a:cubicBezTo>
                    <a:pt x="1215" y="1489"/>
                    <a:pt x="1215" y="1453"/>
                    <a:pt x="1215" y="1430"/>
                  </a:cubicBezTo>
                  <a:cubicBezTo>
                    <a:pt x="1215" y="1406"/>
                    <a:pt x="1215" y="1382"/>
                    <a:pt x="1215" y="1358"/>
                  </a:cubicBezTo>
                  <a:cubicBezTo>
                    <a:pt x="1215" y="1334"/>
                    <a:pt x="1191" y="1323"/>
                    <a:pt x="1167" y="1311"/>
                  </a:cubicBezTo>
                  <a:close/>
                  <a:moveTo>
                    <a:pt x="1334" y="1644"/>
                  </a:moveTo>
                  <a:cubicBezTo>
                    <a:pt x="1322" y="1644"/>
                    <a:pt x="1298" y="1668"/>
                    <a:pt x="1298" y="1692"/>
                  </a:cubicBezTo>
                  <a:cubicBezTo>
                    <a:pt x="1298" y="1715"/>
                    <a:pt x="1322" y="1727"/>
                    <a:pt x="1346" y="1727"/>
                  </a:cubicBezTo>
                  <a:lnTo>
                    <a:pt x="1381" y="1727"/>
                  </a:lnTo>
                  <a:cubicBezTo>
                    <a:pt x="1417" y="1727"/>
                    <a:pt x="1465" y="1727"/>
                    <a:pt x="1500" y="1739"/>
                  </a:cubicBezTo>
                  <a:lnTo>
                    <a:pt x="1512" y="1739"/>
                  </a:lnTo>
                  <a:cubicBezTo>
                    <a:pt x="1536" y="1739"/>
                    <a:pt x="1548" y="1727"/>
                    <a:pt x="1560" y="1704"/>
                  </a:cubicBezTo>
                  <a:cubicBezTo>
                    <a:pt x="1560" y="1680"/>
                    <a:pt x="1548" y="1656"/>
                    <a:pt x="1524" y="1656"/>
                  </a:cubicBezTo>
                  <a:cubicBezTo>
                    <a:pt x="1476" y="1644"/>
                    <a:pt x="1429" y="1644"/>
                    <a:pt x="1381" y="1644"/>
                  </a:cubicBezTo>
                  <a:close/>
                  <a:moveTo>
                    <a:pt x="1204" y="1653"/>
                  </a:moveTo>
                  <a:cubicBezTo>
                    <a:pt x="1200" y="1653"/>
                    <a:pt x="1195" y="1654"/>
                    <a:pt x="1191" y="1656"/>
                  </a:cubicBezTo>
                  <a:cubicBezTo>
                    <a:pt x="1191" y="1656"/>
                    <a:pt x="1179" y="1656"/>
                    <a:pt x="1179" y="1668"/>
                  </a:cubicBezTo>
                  <a:lnTo>
                    <a:pt x="1167" y="1668"/>
                  </a:lnTo>
                  <a:cubicBezTo>
                    <a:pt x="1107" y="1680"/>
                    <a:pt x="1048" y="1692"/>
                    <a:pt x="988" y="1715"/>
                  </a:cubicBezTo>
                  <a:cubicBezTo>
                    <a:pt x="965" y="1727"/>
                    <a:pt x="965" y="1751"/>
                    <a:pt x="965" y="1775"/>
                  </a:cubicBezTo>
                  <a:cubicBezTo>
                    <a:pt x="973" y="1792"/>
                    <a:pt x="988" y="1803"/>
                    <a:pt x="1005" y="1803"/>
                  </a:cubicBezTo>
                  <a:cubicBezTo>
                    <a:pt x="1011" y="1803"/>
                    <a:pt x="1018" y="1802"/>
                    <a:pt x="1024" y="1799"/>
                  </a:cubicBezTo>
                  <a:cubicBezTo>
                    <a:pt x="1072" y="1775"/>
                    <a:pt x="1131" y="1763"/>
                    <a:pt x="1179" y="1751"/>
                  </a:cubicBezTo>
                  <a:cubicBezTo>
                    <a:pt x="1191" y="1799"/>
                    <a:pt x="1203" y="1834"/>
                    <a:pt x="1226" y="1882"/>
                  </a:cubicBezTo>
                  <a:cubicBezTo>
                    <a:pt x="1226" y="1894"/>
                    <a:pt x="1250" y="1906"/>
                    <a:pt x="1262" y="1906"/>
                  </a:cubicBezTo>
                  <a:cubicBezTo>
                    <a:pt x="1274" y="1906"/>
                    <a:pt x="1274" y="1906"/>
                    <a:pt x="1286" y="1894"/>
                  </a:cubicBezTo>
                  <a:cubicBezTo>
                    <a:pt x="1298" y="1882"/>
                    <a:pt x="1310" y="1858"/>
                    <a:pt x="1298" y="1834"/>
                  </a:cubicBezTo>
                  <a:cubicBezTo>
                    <a:pt x="1274" y="1787"/>
                    <a:pt x="1262" y="1739"/>
                    <a:pt x="1250" y="1680"/>
                  </a:cubicBezTo>
                  <a:cubicBezTo>
                    <a:pt x="1241" y="1670"/>
                    <a:pt x="1223" y="1653"/>
                    <a:pt x="1204" y="1653"/>
                  </a:cubicBezTo>
                  <a:close/>
                  <a:moveTo>
                    <a:pt x="1672" y="1711"/>
                  </a:moveTo>
                  <a:cubicBezTo>
                    <a:pt x="1655" y="1711"/>
                    <a:pt x="1640" y="1722"/>
                    <a:pt x="1631" y="1739"/>
                  </a:cubicBezTo>
                  <a:cubicBezTo>
                    <a:pt x="1619" y="1751"/>
                    <a:pt x="1631" y="1775"/>
                    <a:pt x="1655" y="1787"/>
                  </a:cubicBezTo>
                  <a:cubicBezTo>
                    <a:pt x="1703" y="1823"/>
                    <a:pt x="1738" y="1846"/>
                    <a:pt x="1774" y="1894"/>
                  </a:cubicBezTo>
                  <a:cubicBezTo>
                    <a:pt x="1786" y="1894"/>
                    <a:pt x="1798" y="1906"/>
                    <a:pt x="1810" y="1906"/>
                  </a:cubicBezTo>
                  <a:cubicBezTo>
                    <a:pt x="1822" y="1906"/>
                    <a:pt x="1834" y="1894"/>
                    <a:pt x="1834" y="1894"/>
                  </a:cubicBezTo>
                  <a:cubicBezTo>
                    <a:pt x="1846" y="1870"/>
                    <a:pt x="1857" y="1846"/>
                    <a:pt x="1834" y="1834"/>
                  </a:cubicBezTo>
                  <a:cubicBezTo>
                    <a:pt x="1798" y="1787"/>
                    <a:pt x="1750" y="1751"/>
                    <a:pt x="1691" y="1715"/>
                  </a:cubicBezTo>
                  <a:cubicBezTo>
                    <a:pt x="1684" y="1712"/>
                    <a:pt x="1678" y="1711"/>
                    <a:pt x="1672" y="1711"/>
                  </a:cubicBezTo>
                  <a:close/>
                  <a:moveTo>
                    <a:pt x="854" y="1794"/>
                  </a:moveTo>
                  <a:cubicBezTo>
                    <a:pt x="847" y="1794"/>
                    <a:pt x="841" y="1795"/>
                    <a:pt x="834" y="1799"/>
                  </a:cubicBezTo>
                  <a:cubicBezTo>
                    <a:pt x="786" y="1823"/>
                    <a:pt x="726" y="1858"/>
                    <a:pt x="679" y="1894"/>
                  </a:cubicBezTo>
                  <a:cubicBezTo>
                    <a:pt x="667" y="1906"/>
                    <a:pt x="655" y="1930"/>
                    <a:pt x="667" y="1954"/>
                  </a:cubicBezTo>
                  <a:cubicBezTo>
                    <a:pt x="679" y="1965"/>
                    <a:pt x="691" y="1965"/>
                    <a:pt x="703" y="1965"/>
                  </a:cubicBezTo>
                  <a:lnTo>
                    <a:pt x="726" y="1965"/>
                  </a:lnTo>
                  <a:cubicBezTo>
                    <a:pt x="774" y="1930"/>
                    <a:pt x="822" y="1894"/>
                    <a:pt x="869" y="1870"/>
                  </a:cubicBezTo>
                  <a:cubicBezTo>
                    <a:pt x="893" y="1858"/>
                    <a:pt x="905" y="1834"/>
                    <a:pt x="893" y="1811"/>
                  </a:cubicBezTo>
                  <a:cubicBezTo>
                    <a:pt x="885" y="1802"/>
                    <a:pt x="870" y="1794"/>
                    <a:pt x="854" y="1794"/>
                  </a:cubicBezTo>
                  <a:close/>
                  <a:moveTo>
                    <a:pt x="565" y="1981"/>
                  </a:moveTo>
                  <a:cubicBezTo>
                    <a:pt x="556" y="1981"/>
                    <a:pt x="546" y="1984"/>
                    <a:pt x="536" y="1989"/>
                  </a:cubicBezTo>
                  <a:lnTo>
                    <a:pt x="512" y="2013"/>
                  </a:lnTo>
                  <a:cubicBezTo>
                    <a:pt x="476" y="2049"/>
                    <a:pt x="441" y="2073"/>
                    <a:pt x="405" y="2108"/>
                  </a:cubicBezTo>
                  <a:cubicBezTo>
                    <a:pt x="393" y="2120"/>
                    <a:pt x="381" y="2144"/>
                    <a:pt x="405" y="2168"/>
                  </a:cubicBezTo>
                  <a:cubicBezTo>
                    <a:pt x="417" y="2180"/>
                    <a:pt x="429" y="2180"/>
                    <a:pt x="441" y="2180"/>
                  </a:cubicBezTo>
                  <a:cubicBezTo>
                    <a:pt x="441" y="2180"/>
                    <a:pt x="453" y="2180"/>
                    <a:pt x="464" y="2168"/>
                  </a:cubicBezTo>
                  <a:cubicBezTo>
                    <a:pt x="488" y="2144"/>
                    <a:pt x="524" y="2108"/>
                    <a:pt x="560" y="2085"/>
                  </a:cubicBezTo>
                  <a:lnTo>
                    <a:pt x="595" y="2061"/>
                  </a:lnTo>
                  <a:cubicBezTo>
                    <a:pt x="607" y="2049"/>
                    <a:pt x="619" y="2013"/>
                    <a:pt x="595" y="2001"/>
                  </a:cubicBezTo>
                  <a:cubicBezTo>
                    <a:pt x="588" y="1987"/>
                    <a:pt x="577" y="1981"/>
                    <a:pt x="565" y="1981"/>
                  </a:cubicBezTo>
                  <a:close/>
                  <a:moveTo>
                    <a:pt x="1350" y="1970"/>
                  </a:moveTo>
                  <a:cubicBezTo>
                    <a:pt x="1341" y="1970"/>
                    <a:pt x="1332" y="1972"/>
                    <a:pt x="1322" y="1977"/>
                  </a:cubicBezTo>
                  <a:cubicBezTo>
                    <a:pt x="1310" y="1989"/>
                    <a:pt x="1298" y="2013"/>
                    <a:pt x="1310" y="2037"/>
                  </a:cubicBezTo>
                  <a:cubicBezTo>
                    <a:pt x="1346" y="2085"/>
                    <a:pt x="1381" y="2132"/>
                    <a:pt x="1429" y="2180"/>
                  </a:cubicBezTo>
                  <a:cubicBezTo>
                    <a:pt x="1429" y="2180"/>
                    <a:pt x="1441" y="2192"/>
                    <a:pt x="1453" y="2192"/>
                  </a:cubicBezTo>
                  <a:cubicBezTo>
                    <a:pt x="1465" y="2192"/>
                    <a:pt x="1476" y="2180"/>
                    <a:pt x="1488" y="2180"/>
                  </a:cubicBezTo>
                  <a:cubicBezTo>
                    <a:pt x="1500" y="2156"/>
                    <a:pt x="1500" y="2132"/>
                    <a:pt x="1488" y="2120"/>
                  </a:cubicBezTo>
                  <a:cubicBezTo>
                    <a:pt x="1453" y="2073"/>
                    <a:pt x="1417" y="2037"/>
                    <a:pt x="1381" y="1989"/>
                  </a:cubicBezTo>
                  <a:cubicBezTo>
                    <a:pt x="1374" y="1975"/>
                    <a:pt x="1363" y="1970"/>
                    <a:pt x="1350" y="1970"/>
                  </a:cubicBezTo>
                  <a:close/>
                  <a:moveTo>
                    <a:pt x="1881" y="1965"/>
                  </a:moveTo>
                  <a:cubicBezTo>
                    <a:pt x="1857" y="1977"/>
                    <a:pt x="1846" y="2001"/>
                    <a:pt x="1846" y="2025"/>
                  </a:cubicBezTo>
                  <a:cubicBezTo>
                    <a:pt x="1857" y="2049"/>
                    <a:pt x="1857" y="2073"/>
                    <a:pt x="1857" y="2096"/>
                  </a:cubicBezTo>
                  <a:cubicBezTo>
                    <a:pt x="1857" y="2120"/>
                    <a:pt x="1857" y="2144"/>
                    <a:pt x="1846" y="2156"/>
                  </a:cubicBezTo>
                  <a:cubicBezTo>
                    <a:pt x="1846" y="2180"/>
                    <a:pt x="1846" y="2204"/>
                    <a:pt x="1869" y="2215"/>
                  </a:cubicBezTo>
                  <a:lnTo>
                    <a:pt x="1893" y="2215"/>
                  </a:lnTo>
                  <a:cubicBezTo>
                    <a:pt x="1905" y="2215"/>
                    <a:pt x="1929" y="2215"/>
                    <a:pt x="1929" y="2192"/>
                  </a:cubicBezTo>
                  <a:cubicBezTo>
                    <a:pt x="1941" y="2168"/>
                    <a:pt x="1953" y="2132"/>
                    <a:pt x="1953" y="2096"/>
                  </a:cubicBezTo>
                  <a:cubicBezTo>
                    <a:pt x="1941" y="2061"/>
                    <a:pt x="1941" y="2025"/>
                    <a:pt x="1929" y="1989"/>
                  </a:cubicBezTo>
                  <a:cubicBezTo>
                    <a:pt x="1929" y="1977"/>
                    <a:pt x="1905" y="1965"/>
                    <a:pt x="1881" y="1965"/>
                  </a:cubicBezTo>
                  <a:close/>
                  <a:moveTo>
                    <a:pt x="1594" y="2199"/>
                  </a:moveTo>
                  <a:cubicBezTo>
                    <a:pt x="1579" y="2199"/>
                    <a:pt x="1560" y="2210"/>
                    <a:pt x="1560" y="2227"/>
                  </a:cubicBezTo>
                  <a:cubicBezTo>
                    <a:pt x="1548" y="2251"/>
                    <a:pt x="1548" y="2275"/>
                    <a:pt x="1572" y="2287"/>
                  </a:cubicBezTo>
                  <a:cubicBezTo>
                    <a:pt x="1619" y="2311"/>
                    <a:pt x="1667" y="2323"/>
                    <a:pt x="1715" y="2323"/>
                  </a:cubicBezTo>
                  <a:lnTo>
                    <a:pt x="1762" y="2323"/>
                  </a:lnTo>
                  <a:cubicBezTo>
                    <a:pt x="1786" y="2311"/>
                    <a:pt x="1798" y="2287"/>
                    <a:pt x="1798" y="2263"/>
                  </a:cubicBezTo>
                  <a:cubicBezTo>
                    <a:pt x="1798" y="2239"/>
                    <a:pt x="1774" y="2227"/>
                    <a:pt x="1750" y="2227"/>
                  </a:cubicBezTo>
                  <a:cubicBezTo>
                    <a:pt x="1750" y="2239"/>
                    <a:pt x="1738" y="2239"/>
                    <a:pt x="1738" y="2239"/>
                  </a:cubicBezTo>
                  <a:cubicBezTo>
                    <a:pt x="1703" y="2239"/>
                    <a:pt x="1655" y="2227"/>
                    <a:pt x="1607" y="2204"/>
                  </a:cubicBezTo>
                  <a:cubicBezTo>
                    <a:pt x="1604" y="2200"/>
                    <a:pt x="1599" y="2199"/>
                    <a:pt x="1594" y="2199"/>
                  </a:cubicBezTo>
                  <a:close/>
                  <a:moveTo>
                    <a:pt x="311" y="2210"/>
                  </a:moveTo>
                  <a:cubicBezTo>
                    <a:pt x="301" y="2210"/>
                    <a:pt x="292" y="2215"/>
                    <a:pt x="286" y="2227"/>
                  </a:cubicBezTo>
                  <a:cubicBezTo>
                    <a:pt x="238" y="2275"/>
                    <a:pt x="203" y="2323"/>
                    <a:pt x="167" y="2358"/>
                  </a:cubicBezTo>
                  <a:cubicBezTo>
                    <a:pt x="155" y="2382"/>
                    <a:pt x="155" y="2406"/>
                    <a:pt x="179" y="2418"/>
                  </a:cubicBezTo>
                  <a:cubicBezTo>
                    <a:pt x="179" y="2430"/>
                    <a:pt x="191" y="2430"/>
                    <a:pt x="203" y="2430"/>
                  </a:cubicBezTo>
                  <a:cubicBezTo>
                    <a:pt x="214" y="2430"/>
                    <a:pt x="226" y="2430"/>
                    <a:pt x="238" y="2418"/>
                  </a:cubicBezTo>
                  <a:cubicBezTo>
                    <a:pt x="262" y="2370"/>
                    <a:pt x="298" y="2335"/>
                    <a:pt x="345" y="2287"/>
                  </a:cubicBezTo>
                  <a:cubicBezTo>
                    <a:pt x="357" y="2263"/>
                    <a:pt x="357" y="2239"/>
                    <a:pt x="345" y="2227"/>
                  </a:cubicBezTo>
                  <a:cubicBezTo>
                    <a:pt x="333" y="2215"/>
                    <a:pt x="322" y="2210"/>
                    <a:pt x="311" y="2210"/>
                  </a:cubicBezTo>
                  <a:close/>
                  <a:moveTo>
                    <a:pt x="131" y="2489"/>
                  </a:moveTo>
                  <a:cubicBezTo>
                    <a:pt x="107" y="2489"/>
                    <a:pt x="83" y="2489"/>
                    <a:pt x="72" y="2513"/>
                  </a:cubicBezTo>
                  <a:cubicBezTo>
                    <a:pt x="48" y="2573"/>
                    <a:pt x="24" y="2632"/>
                    <a:pt x="12" y="2680"/>
                  </a:cubicBezTo>
                  <a:cubicBezTo>
                    <a:pt x="12" y="2704"/>
                    <a:pt x="24" y="2727"/>
                    <a:pt x="48" y="2739"/>
                  </a:cubicBezTo>
                  <a:lnTo>
                    <a:pt x="60" y="2739"/>
                  </a:lnTo>
                  <a:cubicBezTo>
                    <a:pt x="72" y="2739"/>
                    <a:pt x="95" y="2727"/>
                    <a:pt x="95" y="2704"/>
                  </a:cubicBezTo>
                  <a:cubicBezTo>
                    <a:pt x="107" y="2656"/>
                    <a:pt x="131" y="2608"/>
                    <a:pt x="155" y="2549"/>
                  </a:cubicBezTo>
                  <a:cubicBezTo>
                    <a:pt x="167" y="2537"/>
                    <a:pt x="155" y="2501"/>
                    <a:pt x="131" y="2489"/>
                  </a:cubicBezTo>
                  <a:close/>
                  <a:moveTo>
                    <a:pt x="36" y="2823"/>
                  </a:moveTo>
                  <a:cubicBezTo>
                    <a:pt x="12" y="2823"/>
                    <a:pt x="0" y="2847"/>
                    <a:pt x="0" y="2870"/>
                  </a:cubicBezTo>
                  <a:cubicBezTo>
                    <a:pt x="12" y="2930"/>
                    <a:pt x="24" y="2989"/>
                    <a:pt x="48" y="3049"/>
                  </a:cubicBezTo>
                  <a:cubicBezTo>
                    <a:pt x="60" y="3061"/>
                    <a:pt x="72" y="3073"/>
                    <a:pt x="95" y="3073"/>
                  </a:cubicBezTo>
                  <a:lnTo>
                    <a:pt x="107" y="3073"/>
                  </a:lnTo>
                  <a:cubicBezTo>
                    <a:pt x="131" y="3061"/>
                    <a:pt x="143" y="3037"/>
                    <a:pt x="131" y="3013"/>
                  </a:cubicBezTo>
                  <a:cubicBezTo>
                    <a:pt x="107" y="2966"/>
                    <a:pt x="95" y="2906"/>
                    <a:pt x="83" y="2858"/>
                  </a:cubicBezTo>
                  <a:cubicBezTo>
                    <a:pt x="83" y="2835"/>
                    <a:pt x="60" y="2823"/>
                    <a:pt x="36" y="2823"/>
                  </a:cubicBezTo>
                  <a:close/>
                  <a:moveTo>
                    <a:pt x="184" y="3130"/>
                  </a:moveTo>
                  <a:cubicBezTo>
                    <a:pt x="175" y="3130"/>
                    <a:pt x="165" y="3134"/>
                    <a:pt x="155" y="3144"/>
                  </a:cubicBezTo>
                  <a:cubicBezTo>
                    <a:pt x="143" y="3156"/>
                    <a:pt x="131" y="3180"/>
                    <a:pt x="155" y="3204"/>
                  </a:cubicBezTo>
                  <a:cubicBezTo>
                    <a:pt x="191" y="3251"/>
                    <a:pt x="226" y="3287"/>
                    <a:pt x="274" y="3335"/>
                  </a:cubicBezTo>
                  <a:lnTo>
                    <a:pt x="310" y="3335"/>
                  </a:lnTo>
                  <a:cubicBezTo>
                    <a:pt x="322" y="3335"/>
                    <a:pt x="333" y="3335"/>
                    <a:pt x="333" y="3323"/>
                  </a:cubicBezTo>
                  <a:cubicBezTo>
                    <a:pt x="357" y="3299"/>
                    <a:pt x="345" y="3275"/>
                    <a:pt x="333" y="3263"/>
                  </a:cubicBezTo>
                  <a:cubicBezTo>
                    <a:pt x="286" y="3227"/>
                    <a:pt x="250" y="3180"/>
                    <a:pt x="214" y="3144"/>
                  </a:cubicBezTo>
                  <a:cubicBezTo>
                    <a:pt x="208" y="3137"/>
                    <a:pt x="197" y="3130"/>
                    <a:pt x="184" y="3130"/>
                  </a:cubicBezTo>
                  <a:close/>
                  <a:moveTo>
                    <a:pt x="449" y="3354"/>
                  </a:moveTo>
                  <a:cubicBezTo>
                    <a:pt x="434" y="3354"/>
                    <a:pt x="413" y="3362"/>
                    <a:pt x="405" y="3370"/>
                  </a:cubicBezTo>
                  <a:cubicBezTo>
                    <a:pt x="393" y="3394"/>
                    <a:pt x="405" y="3418"/>
                    <a:pt x="417" y="3430"/>
                  </a:cubicBezTo>
                  <a:cubicBezTo>
                    <a:pt x="512" y="3489"/>
                    <a:pt x="572" y="3525"/>
                    <a:pt x="584" y="3525"/>
                  </a:cubicBezTo>
                  <a:lnTo>
                    <a:pt x="595" y="3525"/>
                  </a:lnTo>
                  <a:cubicBezTo>
                    <a:pt x="607" y="3525"/>
                    <a:pt x="631" y="3513"/>
                    <a:pt x="631" y="3501"/>
                  </a:cubicBezTo>
                  <a:cubicBezTo>
                    <a:pt x="643" y="3478"/>
                    <a:pt x="631" y="3454"/>
                    <a:pt x="607" y="3442"/>
                  </a:cubicBezTo>
                  <a:cubicBezTo>
                    <a:pt x="607" y="3442"/>
                    <a:pt x="548" y="3418"/>
                    <a:pt x="464" y="3358"/>
                  </a:cubicBezTo>
                  <a:cubicBezTo>
                    <a:pt x="461" y="3355"/>
                    <a:pt x="455" y="3354"/>
                    <a:pt x="449" y="335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32" name="Google Shape;1232;p14"/>
          <p:cNvGrpSpPr/>
          <p:nvPr/>
        </p:nvGrpSpPr>
        <p:grpSpPr>
          <a:xfrm>
            <a:off x="5781021" y="2143555"/>
            <a:ext cx="893880" cy="1106044"/>
            <a:chOff x="4841828" y="3544990"/>
            <a:chExt cx="482683" cy="597248"/>
          </a:xfrm>
        </p:grpSpPr>
        <p:sp>
          <p:nvSpPr>
            <p:cNvPr id="1233" name="Google Shape;1233;p14"/>
            <p:cNvSpPr/>
            <p:nvPr/>
          </p:nvSpPr>
          <p:spPr>
            <a:xfrm>
              <a:off x="4893241" y="3979464"/>
              <a:ext cx="88842" cy="50459"/>
            </a:xfrm>
            <a:custGeom>
              <a:avLst/>
              <a:gdLst/>
              <a:ahLst/>
              <a:cxnLst/>
              <a:rect l="l" t="t" r="r" b="b"/>
              <a:pathLst>
                <a:path w="2884" h="1638" extrusionOk="0">
                  <a:moveTo>
                    <a:pt x="1763" y="1"/>
                  </a:moveTo>
                  <a:cubicBezTo>
                    <a:pt x="1631" y="1"/>
                    <a:pt x="1512" y="75"/>
                    <a:pt x="1430" y="172"/>
                  </a:cubicBezTo>
                  <a:lnTo>
                    <a:pt x="1430" y="172"/>
                  </a:lnTo>
                  <a:cubicBezTo>
                    <a:pt x="1376" y="126"/>
                    <a:pt x="1304" y="85"/>
                    <a:pt x="1213" y="53"/>
                  </a:cubicBezTo>
                  <a:cubicBezTo>
                    <a:pt x="1137" y="29"/>
                    <a:pt x="1073" y="19"/>
                    <a:pt x="1019" y="19"/>
                  </a:cubicBezTo>
                  <a:cubicBezTo>
                    <a:pt x="674" y="19"/>
                    <a:pt x="736" y="446"/>
                    <a:pt x="736" y="446"/>
                  </a:cubicBezTo>
                  <a:cubicBezTo>
                    <a:pt x="702" y="425"/>
                    <a:pt x="664" y="416"/>
                    <a:pt x="626" y="416"/>
                  </a:cubicBezTo>
                  <a:cubicBezTo>
                    <a:pt x="337" y="416"/>
                    <a:pt x="1" y="959"/>
                    <a:pt x="379" y="1232"/>
                  </a:cubicBezTo>
                  <a:cubicBezTo>
                    <a:pt x="495" y="1321"/>
                    <a:pt x="606" y="1362"/>
                    <a:pt x="700" y="1368"/>
                  </a:cubicBezTo>
                  <a:lnTo>
                    <a:pt x="700" y="1368"/>
                  </a:lnTo>
                  <a:cubicBezTo>
                    <a:pt x="734" y="1510"/>
                    <a:pt x="838" y="1632"/>
                    <a:pt x="1058" y="1637"/>
                  </a:cubicBezTo>
                  <a:cubicBezTo>
                    <a:pt x="1071" y="1637"/>
                    <a:pt x="1084" y="1637"/>
                    <a:pt x="1096" y="1637"/>
                  </a:cubicBezTo>
                  <a:cubicBezTo>
                    <a:pt x="1386" y="1637"/>
                    <a:pt x="1581" y="1570"/>
                    <a:pt x="1691" y="1470"/>
                  </a:cubicBezTo>
                  <a:lnTo>
                    <a:pt x="1691" y="1470"/>
                  </a:lnTo>
                  <a:cubicBezTo>
                    <a:pt x="1715" y="1503"/>
                    <a:pt x="1746" y="1535"/>
                    <a:pt x="1784" y="1565"/>
                  </a:cubicBezTo>
                  <a:cubicBezTo>
                    <a:pt x="1834" y="1606"/>
                    <a:pt x="1895" y="1625"/>
                    <a:pt x="1962" y="1625"/>
                  </a:cubicBezTo>
                  <a:cubicBezTo>
                    <a:pt x="2338" y="1625"/>
                    <a:pt x="2883" y="1040"/>
                    <a:pt x="2570" y="696"/>
                  </a:cubicBezTo>
                  <a:cubicBezTo>
                    <a:pt x="2479" y="600"/>
                    <a:pt x="2383" y="564"/>
                    <a:pt x="2292" y="564"/>
                  </a:cubicBezTo>
                  <a:cubicBezTo>
                    <a:pt x="2283" y="564"/>
                    <a:pt x="2274" y="564"/>
                    <a:pt x="2265" y="565"/>
                  </a:cubicBezTo>
                  <a:lnTo>
                    <a:pt x="2265" y="565"/>
                  </a:lnTo>
                  <a:cubicBezTo>
                    <a:pt x="2268" y="395"/>
                    <a:pt x="2184" y="199"/>
                    <a:pt x="1975" y="65"/>
                  </a:cubicBezTo>
                  <a:cubicBezTo>
                    <a:pt x="1902" y="20"/>
                    <a:pt x="1831" y="1"/>
                    <a:pt x="1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4897215" y="3978509"/>
              <a:ext cx="80339" cy="52861"/>
            </a:xfrm>
            <a:custGeom>
              <a:avLst/>
              <a:gdLst/>
              <a:ahLst/>
              <a:cxnLst/>
              <a:rect l="l" t="t" r="r" b="b"/>
              <a:pathLst>
                <a:path w="2608" h="1716" extrusionOk="0">
                  <a:moveTo>
                    <a:pt x="1298" y="263"/>
                  </a:moveTo>
                  <a:cubicBezTo>
                    <a:pt x="1405" y="358"/>
                    <a:pt x="1429" y="477"/>
                    <a:pt x="1393" y="560"/>
                  </a:cubicBezTo>
                  <a:cubicBezTo>
                    <a:pt x="1378" y="598"/>
                    <a:pt x="1353" y="622"/>
                    <a:pt x="1322" y="622"/>
                  </a:cubicBezTo>
                  <a:cubicBezTo>
                    <a:pt x="1304" y="622"/>
                    <a:pt x="1284" y="614"/>
                    <a:pt x="1262" y="596"/>
                  </a:cubicBezTo>
                  <a:cubicBezTo>
                    <a:pt x="1191" y="525"/>
                    <a:pt x="1215" y="382"/>
                    <a:pt x="1298" y="263"/>
                  </a:cubicBezTo>
                  <a:close/>
                  <a:moveTo>
                    <a:pt x="2096" y="644"/>
                  </a:moveTo>
                  <a:lnTo>
                    <a:pt x="2096" y="644"/>
                  </a:lnTo>
                  <a:cubicBezTo>
                    <a:pt x="2072" y="787"/>
                    <a:pt x="1988" y="882"/>
                    <a:pt x="1869" y="906"/>
                  </a:cubicBezTo>
                  <a:lnTo>
                    <a:pt x="1857" y="906"/>
                  </a:lnTo>
                  <a:cubicBezTo>
                    <a:pt x="1822" y="906"/>
                    <a:pt x="1822" y="894"/>
                    <a:pt x="1822" y="882"/>
                  </a:cubicBezTo>
                  <a:cubicBezTo>
                    <a:pt x="1822" y="822"/>
                    <a:pt x="1929" y="680"/>
                    <a:pt x="2096" y="644"/>
                  </a:cubicBezTo>
                  <a:close/>
                  <a:moveTo>
                    <a:pt x="726" y="1001"/>
                  </a:moveTo>
                  <a:cubicBezTo>
                    <a:pt x="738" y="1001"/>
                    <a:pt x="762" y="1013"/>
                    <a:pt x="774" y="1037"/>
                  </a:cubicBezTo>
                  <a:cubicBezTo>
                    <a:pt x="834" y="1108"/>
                    <a:pt x="845" y="1180"/>
                    <a:pt x="810" y="1251"/>
                  </a:cubicBezTo>
                  <a:cubicBezTo>
                    <a:pt x="786" y="1322"/>
                    <a:pt x="703" y="1358"/>
                    <a:pt x="607" y="1358"/>
                  </a:cubicBezTo>
                  <a:cubicBezTo>
                    <a:pt x="584" y="1239"/>
                    <a:pt x="619" y="1096"/>
                    <a:pt x="667" y="1037"/>
                  </a:cubicBezTo>
                  <a:cubicBezTo>
                    <a:pt x="691" y="1013"/>
                    <a:pt x="714" y="1001"/>
                    <a:pt x="726" y="1001"/>
                  </a:cubicBezTo>
                  <a:close/>
                  <a:moveTo>
                    <a:pt x="1584" y="1108"/>
                  </a:moveTo>
                  <a:cubicBezTo>
                    <a:pt x="1596" y="1108"/>
                    <a:pt x="1607" y="1132"/>
                    <a:pt x="1619" y="1168"/>
                  </a:cubicBezTo>
                  <a:cubicBezTo>
                    <a:pt x="1655" y="1275"/>
                    <a:pt x="1631" y="1370"/>
                    <a:pt x="1572" y="1442"/>
                  </a:cubicBezTo>
                  <a:cubicBezTo>
                    <a:pt x="1512" y="1334"/>
                    <a:pt x="1512" y="1227"/>
                    <a:pt x="1548" y="1156"/>
                  </a:cubicBezTo>
                  <a:cubicBezTo>
                    <a:pt x="1560" y="1120"/>
                    <a:pt x="1584" y="1108"/>
                    <a:pt x="1584" y="1108"/>
                  </a:cubicBezTo>
                  <a:close/>
                  <a:moveTo>
                    <a:pt x="1632" y="75"/>
                  </a:moveTo>
                  <a:cubicBezTo>
                    <a:pt x="1698" y="75"/>
                    <a:pt x="1767" y="94"/>
                    <a:pt x="1834" y="132"/>
                  </a:cubicBezTo>
                  <a:cubicBezTo>
                    <a:pt x="1988" y="239"/>
                    <a:pt x="2096" y="394"/>
                    <a:pt x="2096" y="560"/>
                  </a:cubicBezTo>
                  <a:cubicBezTo>
                    <a:pt x="1893" y="596"/>
                    <a:pt x="1738" y="775"/>
                    <a:pt x="1750" y="894"/>
                  </a:cubicBezTo>
                  <a:cubicBezTo>
                    <a:pt x="1750" y="936"/>
                    <a:pt x="1779" y="979"/>
                    <a:pt x="1853" y="979"/>
                  </a:cubicBezTo>
                  <a:cubicBezTo>
                    <a:pt x="1862" y="979"/>
                    <a:pt x="1871" y="978"/>
                    <a:pt x="1881" y="977"/>
                  </a:cubicBezTo>
                  <a:cubicBezTo>
                    <a:pt x="2036" y="953"/>
                    <a:pt x="2155" y="822"/>
                    <a:pt x="2167" y="632"/>
                  </a:cubicBezTo>
                  <a:cubicBezTo>
                    <a:pt x="2262" y="632"/>
                    <a:pt x="2334" y="680"/>
                    <a:pt x="2405" y="751"/>
                  </a:cubicBezTo>
                  <a:cubicBezTo>
                    <a:pt x="2536" y="882"/>
                    <a:pt x="2500" y="1037"/>
                    <a:pt x="2453" y="1144"/>
                  </a:cubicBezTo>
                  <a:cubicBezTo>
                    <a:pt x="2346" y="1394"/>
                    <a:pt x="2048" y="1620"/>
                    <a:pt x="1834" y="1620"/>
                  </a:cubicBezTo>
                  <a:cubicBezTo>
                    <a:pt x="1774" y="1620"/>
                    <a:pt x="1715" y="1596"/>
                    <a:pt x="1679" y="1573"/>
                  </a:cubicBezTo>
                  <a:cubicBezTo>
                    <a:pt x="1655" y="1549"/>
                    <a:pt x="1631" y="1525"/>
                    <a:pt x="1619" y="1513"/>
                  </a:cubicBezTo>
                  <a:cubicBezTo>
                    <a:pt x="1703" y="1406"/>
                    <a:pt x="1738" y="1275"/>
                    <a:pt x="1691" y="1144"/>
                  </a:cubicBezTo>
                  <a:cubicBezTo>
                    <a:pt x="1667" y="1049"/>
                    <a:pt x="1619" y="1037"/>
                    <a:pt x="1584" y="1037"/>
                  </a:cubicBezTo>
                  <a:cubicBezTo>
                    <a:pt x="1548" y="1037"/>
                    <a:pt x="1512" y="1061"/>
                    <a:pt x="1476" y="1120"/>
                  </a:cubicBezTo>
                  <a:cubicBezTo>
                    <a:pt x="1429" y="1215"/>
                    <a:pt x="1429" y="1358"/>
                    <a:pt x="1512" y="1501"/>
                  </a:cubicBezTo>
                  <a:cubicBezTo>
                    <a:pt x="1429" y="1561"/>
                    <a:pt x="1262" y="1632"/>
                    <a:pt x="953" y="1632"/>
                  </a:cubicBezTo>
                  <a:lnTo>
                    <a:pt x="929" y="1632"/>
                  </a:lnTo>
                  <a:cubicBezTo>
                    <a:pt x="738" y="1632"/>
                    <a:pt x="655" y="1537"/>
                    <a:pt x="619" y="1442"/>
                  </a:cubicBezTo>
                  <a:cubicBezTo>
                    <a:pt x="738" y="1430"/>
                    <a:pt x="834" y="1370"/>
                    <a:pt x="881" y="1275"/>
                  </a:cubicBezTo>
                  <a:cubicBezTo>
                    <a:pt x="929" y="1192"/>
                    <a:pt x="917" y="1084"/>
                    <a:pt x="845" y="989"/>
                  </a:cubicBezTo>
                  <a:cubicBezTo>
                    <a:pt x="798" y="930"/>
                    <a:pt x="762" y="918"/>
                    <a:pt x="726" y="918"/>
                  </a:cubicBezTo>
                  <a:cubicBezTo>
                    <a:pt x="691" y="918"/>
                    <a:pt x="655" y="941"/>
                    <a:pt x="619" y="989"/>
                  </a:cubicBezTo>
                  <a:cubicBezTo>
                    <a:pt x="560" y="1061"/>
                    <a:pt x="512" y="1203"/>
                    <a:pt x="524" y="1358"/>
                  </a:cubicBezTo>
                  <a:cubicBezTo>
                    <a:pt x="441" y="1334"/>
                    <a:pt x="357" y="1299"/>
                    <a:pt x="274" y="1239"/>
                  </a:cubicBezTo>
                  <a:cubicBezTo>
                    <a:pt x="72" y="1084"/>
                    <a:pt x="119" y="882"/>
                    <a:pt x="143" y="799"/>
                  </a:cubicBezTo>
                  <a:cubicBezTo>
                    <a:pt x="203" y="632"/>
                    <a:pt x="357" y="489"/>
                    <a:pt x="488" y="489"/>
                  </a:cubicBezTo>
                  <a:cubicBezTo>
                    <a:pt x="524" y="489"/>
                    <a:pt x="560" y="489"/>
                    <a:pt x="584" y="513"/>
                  </a:cubicBezTo>
                  <a:lnTo>
                    <a:pt x="619" y="513"/>
                  </a:lnTo>
                  <a:cubicBezTo>
                    <a:pt x="631" y="501"/>
                    <a:pt x="643" y="489"/>
                    <a:pt x="643" y="477"/>
                  </a:cubicBezTo>
                  <a:cubicBezTo>
                    <a:pt x="643" y="465"/>
                    <a:pt x="619" y="263"/>
                    <a:pt x="714" y="156"/>
                  </a:cubicBezTo>
                  <a:cubicBezTo>
                    <a:pt x="750" y="113"/>
                    <a:pt x="812" y="91"/>
                    <a:pt x="891" y="91"/>
                  </a:cubicBezTo>
                  <a:cubicBezTo>
                    <a:pt x="944" y="91"/>
                    <a:pt x="1005" y="101"/>
                    <a:pt x="1072" y="120"/>
                  </a:cubicBezTo>
                  <a:cubicBezTo>
                    <a:pt x="1131" y="144"/>
                    <a:pt x="1191" y="179"/>
                    <a:pt x="1238" y="215"/>
                  </a:cubicBezTo>
                  <a:cubicBezTo>
                    <a:pt x="1143" y="358"/>
                    <a:pt x="1095" y="549"/>
                    <a:pt x="1215" y="656"/>
                  </a:cubicBezTo>
                  <a:cubicBezTo>
                    <a:pt x="1250" y="680"/>
                    <a:pt x="1286" y="691"/>
                    <a:pt x="1334" y="691"/>
                  </a:cubicBezTo>
                  <a:cubicBezTo>
                    <a:pt x="1393" y="691"/>
                    <a:pt x="1441" y="656"/>
                    <a:pt x="1465" y="584"/>
                  </a:cubicBezTo>
                  <a:cubicBezTo>
                    <a:pt x="1512" y="477"/>
                    <a:pt x="1488" y="322"/>
                    <a:pt x="1357" y="203"/>
                  </a:cubicBezTo>
                  <a:cubicBezTo>
                    <a:pt x="1436" y="118"/>
                    <a:pt x="1532" y="75"/>
                    <a:pt x="1632" y="75"/>
                  </a:cubicBezTo>
                  <a:close/>
                  <a:moveTo>
                    <a:pt x="1631" y="1"/>
                  </a:moveTo>
                  <a:cubicBezTo>
                    <a:pt x="1512" y="1"/>
                    <a:pt x="1393" y="60"/>
                    <a:pt x="1298" y="156"/>
                  </a:cubicBezTo>
                  <a:cubicBezTo>
                    <a:pt x="1238" y="120"/>
                    <a:pt x="1167" y="84"/>
                    <a:pt x="1095" y="60"/>
                  </a:cubicBezTo>
                  <a:cubicBezTo>
                    <a:pt x="1016" y="32"/>
                    <a:pt x="943" y="19"/>
                    <a:pt x="880" y="19"/>
                  </a:cubicBezTo>
                  <a:cubicBezTo>
                    <a:pt x="782" y="19"/>
                    <a:pt x="705" y="50"/>
                    <a:pt x="655" y="108"/>
                  </a:cubicBezTo>
                  <a:cubicBezTo>
                    <a:pt x="572" y="203"/>
                    <a:pt x="560" y="334"/>
                    <a:pt x="560" y="418"/>
                  </a:cubicBezTo>
                  <a:cubicBezTo>
                    <a:pt x="536" y="418"/>
                    <a:pt x="512" y="406"/>
                    <a:pt x="488" y="406"/>
                  </a:cubicBezTo>
                  <a:cubicBezTo>
                    <a:pt x="322" y="406"/>
                    <a:pt x="143" y="572"/>
                    <a:pt x="72" y="787"/>
                  </a:cubicBezTo>
                  <a:cubicBezTo>
                    <a:pt x="0" y="989"/>
                    <a:pt x="60" y="1168"/>
                    <a:pt x="226" y="1299"/>
                  </a:cubicBezTo>
                  <a:cubicBezTo>
                    <a:pt x="333" y="1370"/>
                    <a:pt x="441" y="1418"/>
                    <a:pt x="536" y="1430"/>
                  </a:cubicBezTo>
                  <a:cubicBezTo>
                    <a:pt x="584" y="1608"/>
                    <a:pt x="726" y="1703"/>
                    <a:pt x="929" y="1715"/>
                  </a:cubicBezTo>
                  <a:lnTo>
                    <a:pt x="953" y="1715"/>
                  </a:lnTo>
                  <a:cubicBezTo>
                    <a:pt x="1215" y="1715"/>
                    <a:pt x="1429" y="1656"/>
                    <a:pt x="1560" y="1561"/>
                  </a:cubicBezTo>
                  <a:cubicBezTo>
                    <a:pt x="1572" y="1584"/>
                    <a:pt x="1596" y="1608"/>
                    <a:pt x="1631" y="1632"/>
                  </a:cubicBezTo>
                  <a:cubicBezTo>
                    <a:pt x="1679" y="1680"/>
                    <a:pt x="1750" y="1692"/>
                    <a:pt x="1834" y="1692"/>
                  </a:cubicBezTo>
                  <a:cubicBezTo>
                    <a:pt x="2084" y="1692"/>
                    <a:pt x="2405" y="1453"/>
                    <a:pt x="2524" y="1180"/>
                  </a:cubicBezTo>
                  <a:cubicBezTo>
                    <a:pt x="2608" y="1001"/>
                    <a:pt x="2584" y="834"/>
                    <a:pt x="2465" y="703"/>
                  </a:cubicBezTo>
                  <a:cubicBezTo>
                    <a:pt x="2381" y="608"/>
                    <a:pt x="2286" y="560"/>
                    <a:pt x="2179" y="560"/>
                  </a:cubicBezTo>
                  <a:cubicBezTo>
                    <a:pt x="2167" y="370"/>
                    <a:pt x="2048" y="191"/>
                    <a:pt x="1869" y="72"/>
                  </a:cubicBezTo>
                  <a:cubicBezTo>
                    <a:pt x="1798" y="25"/>
                    <a:pt x="1715" y="1"/>
                    <a:pt x="16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5222238" y="3631398"/>
              <a:ext cx="89150" cy="50459"/>
            </a:xfrm>
            <a:custGeom>
              <a:avLst/>
              <a:gdLst/>
              <a:ahLst/>
              <a:cxnLst/>
              <a:rect l="l" t="t" r="r" b="b"/>
              <a:pathLst>
                <a:path w="2894" h="1638" extrusionOk="0">
                  <a:moveTo>
                    <a:pt x="1770" y="0"/>
                  </a:moveTo>
                  <a:cubicBezTo>
                    <a:pt x="1634" y="0"/>
                    <a:pt x="1514" y="75"/>
                    <a:pt x="1432" y="174"/>
                  </a:cubicBezTo>
                  <a:lnTo>
                    <a:pt x="1432" y="174"/>
                  </a:lnTo>
                  <a:cubicBezTo>
                    <a:pt x="1377" y="127"/>
                    <a:pt x="1305" y="85"/>
                    <a:pt x="1212" y="53"/>
                  </a:cubicBezTo>
                  <a:cubicBezTo>
                    <a:pt x="1137" y="29"/>
                    <a:pt x="1073" y="19"/>
                    <a:pt x="1019" y="19"/>
                  </a:cubicBezTo>
                  <a:cubicBezTo>
                    <a:pt x="674" y="19"/>
                    <a:pt x="736" y="446"/>
                    <a:pt x="736" y="446"/>
                  </a:cubicBezTo>
                  <a:cubicBezTo>
                    <a:pt x="701" y="425"/>
                    <a:pt x="664" y="416"/>
                    <a:pt x="626" y="416"/>
                  </a:cubicBezTo>
                  <a:cubicBezTo>
                    <a:pt x="337" y="416"/>
                    <a:pt x="0" y="959"/>
                    <a:pt x="379" y="1232"/>
                  </a:cubicBezTo>
                  <a:cubicBezTo>
                    <a:pt x="496" y="1319"/>
                    <a:pt x="608" y="1358"/>
                    <a:pt x="704" y="1363"/>
                  </a:cubicBezTo>
                  <a:lnTo>
                    <a:pt x="704" y="1363"/>
                  </a:lnTo>
                  <a:cubicBezTo>
                    <a:pt x="737" y="1507"/>
                    <a:pt x="840" y="1632"/>
                    <a:pt x="1058" y="1637"/>
                  </a:cubicBezTo>
                  <a:cubicBezTo>
                    <a:pt x="1071" y="1637"/>
                    <a:pt x="1084" y="1637"/>
                    <a:pt x="1096" y="1637"/>
                  </a:cubicBezTo>
                  <a:cubicBezTo>
                    <a:pt x="1387" y="1637"/>
                    <a:pt x="1582" y="1569"/>
                    <a:pt x="1694" y="1469"/>
                  </a:cubicBezTo>
                  <a:lnTo>
                    <a:pt x="1694" y="1469"/>
                  </a:lnTo>
                  <a:cubicBezTo>
                    <a:pt x="1717" y="1502"/>
                    <a:pt x="1747" y="1535"/>
                    <a:pt x="1784" y="1565"/>
                  </a:cubicBezTo>
                  <a:cubicBezTo>
                    <a:pt x="1834" y="1606"/>
                    <a:pt x="1895" y="1625"/>
                    <a:pt x="1962" y="1625"/>
                  </a:cubicBezTo>
                  <a:cubicBezTo>
                    <a:pt x="2340" y="1625"/>
                    <a:pt x="2894" y="1040"/>
                    <a:pt x="2570" y="696"/>
                  </a:cubicBezTo>
                  <a:cubicBezTo>
                    <a:pt x="2479" y="600"/>
                    <a:pt x="2383" y="564"/>
                    <a:pt x="2294" y="564"/>
                  </a:cubicBezTo>
                  <a:cubicBezTo>
                    <a:pt x="2285" y="564"/>
                    <a:pt x="2276" y="564"/>
                    <a:pt x="2267" y="565"/>
                  </a:cubicBezTo>
                  <a:lnTo>
                    <a:pt x="2267" y="565"/>
                  </a:lnTo>
                  <a:cubicBezTo>
                    <a:pt x="2273" y="395"/>
                    <a:pt x="2192" y="200"/>
                    <a:pt x="1986" y="65"/>
                  </a:cubicBezTo>
                  <a:cubicBezTo>
                    <a:pt x="1912" y="20"/>
                    <a:pt x="1839" y="0"/>
                    <a:pt x="1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5226212" y="3630074"/>
              <a:ext cx="80339" cy="53231"/>
            </a:xfrm>
            <a:custGeom>
              <a:avLst/>
              <a:gdLst/>
              <a:ahLst/>
              <a:cxnLst/>
              <a:rect l="l" t="t" r="r" b="b"/>
              <a:pathLst>
                <a:path w="2608" h="1728" extrusionOk="0">
                  <a:moveTo>
                    <a:pt x="1298" y="275"/>
                  </a:moveTo>
                  <a:cubicBezTo>
                    <a:pt x="1405" y="370"/>
                    <a:pt x="1429" y="489"/>
                    <a:pt x="1405" y="561"/>
                  </a:cubicBezTo>
                  <a:cubicBezTo>
                    <a:pt x="1382" y="606"/>
                    <a:pt x="1354" y="628"/>
                    <a:pt x="1322" y="628"/>
                  </a:cubicBezTo>
                  <a:cubicBezTo>
                    <a:pt x="1303" y="628"/>
                    <a:pt x="1283" y="621"/>
                    <a:pt x="1262" y="608"/>
                  </a:cubicBezTo>
                  <a:cubicBezTo>
                    <a:pt x="1191" y="537"/>
                    <a:pt x="1214" y="394"/>
                    <a:pt x="1298" y="275"/>
                  </a:cubicBezTo>
                  <a:close/>
                  <a:moveTo>
                    <a:pt x="2096" y="656"/>
                  </a:moveTo>
                  <a:lnTo>
                    <a:pt x="2096" y="656"/>
                  </a:lnTo>
                  <a:cubicBezTo>
                    <a:pt x="2072" y="799"/>
                    <a:pt x="1988" y="894"/>
                    <a:pt x="1881" y="918"/>
                  </a:cubicBezTo>
                  <a:lnTo>
                    <a:pt x="1857" y="918"/>
                  </a:lnTo>
                  <a:cubicBezTo>
                    <a:pt x="1822" y="918"/>
                    <a:pt x="1822" y="906"/>
                    <a:pt x="1822" y="894"/>
                  </a:cubicBezTo>
                  <a:cubicBezTo>
                    <a:pt x="1822" y="834"/>
                    <a:pt x="1941" y="692"/>
                    <a:pt x="2096" y="656"/>
                  </a:cubicBezTo>
                  <a:close/>
                  <a:moveTo>
                    <a:pt x="726" y="1013"/>
                  </a:moveTo>
                  <a:cubicBezTo>
                    <a:pt x="750" y="1013"/>
                    <a:pt x="762" y="1025"/>
                    <a:pt x="774" y="1049"/>
                  </a:cubicBezTo>
                  <a:cubicBezTo>
                    <a:pt x="833" y="1120"/>
                    <a:pt x="845" y="1192"/>
                    <a:pt x="822" y="1263"/>
                  </a:cubicBezTo>
                  <a:cubicBezTo>
                    <a:pt x="786" y="1323"/>
                    <a:pt x="702" y="1370"/>
                    <a:pt x="607" y="1370"/>
                  </a:cubicBezTo>
                  <a:cubicBezTo>
                    <a:pt x="583" y="1239"/>
                    <a:pt x="619" y="1108"/>
                    <a:pt x="679" y="1049"/>
                  </a:cubicBezTo>
                  <a:cubicBezTo>
                    <a:pt x="691" y="1025"/>
                    <a:pt x="714" y="1013"/>
                    <a:pt x="726" y="1013"/>
                  </a:cubicBezTo>
                  <a:close/>
                  <a:moveTo>
                    <a:pt x="1595" y="1120"/>
                  </a:moveTo>
                  <a:cubicBezTo>
                    <a:pt x="1595" y="1120"/>
                    <a:pt x="1619" y="1144"/>
                    <a:pt x="1619" y="1180"/>
                  </a:cubicBezTo>
                  <a:cubicBezTo>
                    <a:pt x="1655" y="1275"/>
                    <a:pt x="1631" y="1382"/>
                    <a:pt x="1572" y="1454"/>
                  </a:cubicBezTo>
                  <a:cubicBezTo>
                    <a:pt x="1512" y="1346"/>
                    <a:pt x="1512" y="1227"/>
                    <a:pt x="1548" y="1168"/>
                  </a:cubicBezTo>
                  <a:cubicBezTo>
                    <a:pt x="1572" y="1132"/>
                    <a:pt x="1584" y="1120"/>
                    <a:pt x="1595" y="1120"/>
                  </a:cubicBezTo>
                  <a:close/>
                  <a:moveTo>
                    <a:pt x="1637" y="87"/>
                  </a:moveTo>
                  <a:cubicBezTo>
                    <a:pt x="1704" y="87"/>
                    <a:pt x="1772" y="106"/>
                    <a:pt x="1834" y="144"/>
                  </a:cubicBezTo>
                  <a:cubicBezTo>
                    <a:pt x="2000" y="251"/>
                    <a:pt x="2096" y="406"/>
                    <a:pt x="2096" y="572"/>
                  </a:cubicBezTo>
                  <a:cubicBezTo>
                    <a:pt x="1905" y="608"/>
                    <a:pt x="1750" y="787"/>
                    <a:pt x="1750" y="906"/>
                  </a:cubicBezTo>
                  <a:cubicBezTo>
                    <a:pt x="1750" y="948"/>
                    <a:pt x="1779" y="991"/>
                    <a:pt x="1853" y="991"/>
                  </a:cubicBezTo>
                  <a:cubicBezTo>
                    <a:pt x="1862" y="991"/>
                    <a:pt x="1871" y="990"/>
                    <a:pt x="1881" y="989"/>
                  </a:cubicBezTo>
                  <a:cubicBezTo>
                    <a:pt x="2048" y="965"/>
                    <a:pt x="2155" y="834"/>
                    <a:pt x="2179" y="644"/>
                  </a:cubicBezTo>
                  <a:cubicBezTo>
                    <a:pt x="2262" y="644"/>
                    <a:pt x="2346" y="692"/>
                    <a:pt x="2417" y="763"/>
                  </a:cubicBezTo>
                  <a:cubicBezTo>
                    <a:pt x="2536" y="894"/>
                    <a:pt x="2500" y="1049"/>
                    <a:pt x="2465" y="1156"/>
                  </a:cubicBezTo>
                  <a:cubicBezTo>
                    <a:pt x="2357" y="1406"/>
                    <a:pt x="2060" y="1632"/>
                    <a:pt x="1834" y="1632"/>
                  </a:cubicBezTo>
                  <a:cubicBezTo>
                    <a:pt x="1774" y="1632"/>
                    <a:pt x="1726" y="1608"/>
                    <a:pt x="1679" y="1584"/>
                  </a:cubicBezTo>
                  <a:cubicBezTo>
                    <a:pt x="1655" y="1561"/>
                    <a:pt x="1631" y="1537"/>
                    <a:pt x="1619" y="1525"/>
                  </a:cubicBezTo>
                  <a:cubicBezTo>
                    <a:pt x="1703" y="1418"/>
                    <a:pt x="1738" y="1287"/>
                    <a:pt x="1703" y="1156"/>
                  </a:cubicBezTo>
                  <a:cubicBezTo>
                    <a:pt x="1667" y="1061"/>
                    <a:pt x="1619" y="1049"/>
                    <a:pt x="1595" y="1049"/>
                  </a:cubicBezTo>
                  <a:cubicBezTo>
                    <a:pt x="1548" y="1049"/>
                    <a:pt x="1512" y="1073"/>
                    <a:pt x="1488" y="1132"/>
                  </a:cubicBezTo>
                  <a:cubicBezTo>
                    <a:pt x="1441" y="1227"/>
                    <a:pt x="1429" y="1370"/>
                    <a:pt x="1512" y="1513"/>
                  </a:cubicBezTo>
                  <a:cubicBezTo>
                    <a:pt x="1429" y="1573"/>
                    <a:pt x="1262" y="1644"/>
                    <a:pt x="964" y="1644"/>
                  </a:cubicBezTo>
                  <a:lnTo>
                    <a:pt x="929" y="1644"/>
                  </a:lnTo>
                  <a:cubicBezTo>
                    <a:pt x="738" y="1644"/>
                    <a:pt x="655" y="1549"/>
                    <a:pt x="619" y="1454"/>
                  </a:cubicBezTo>
                  <a:cubicBezTo>
                    <a:pt x="738" y="1442"/>
                    <a:pt x="845" y="1382"/>
                    <a:pt x="893" y="1287"/>
                  </a:cubicBezTo>
                  <a:cubicBezTo>
                    <a:pt x="929" y="1203"/>
                    <a:pt x="917" y="1096"/>
                    <a:pt x="845" y="1001"/>
                  </a:cubicBezTo>
                  <a:cubicBezTo>
                    <a:pt x="798" y="942"/>
                    <a:pt x="762" y="930"/>
                    <a:pt x="726" y="930"/>
                  </a:cubicBezTo>
                  <a:cubicBezTo>
                    <a:pt x="691" y="930"/>
                    <a:pt x="655" y="953"/>
                    <a:pt x="619" y="1001"/>
                  </a:cubicBezTo>
                  <a:cubicBezTo>
                    <a:pt x="560" y="1073"/>
                    <a:pt x="512" y="1215"/>
                    <a:pt x="524" y="1370"/>
                  </a:cubicBezTo>
                  <a:cubicBezTo>
                    <a:pt x="441" y="1346"/>
                    <a:pt x="357" y="1311"/>
                    <a:pt x="274" y="1251"/>
                  </a:cubicBezTo>
                  <a:cubicBezTo>
                    <a:pt x="71" y="1096"/>
                    <a:pt x="119" y="894"/>
                    <a:pt x="143" y="811"/>
                  </a:cubicBezTo>
                  <a:cubicBezTo>
                    <a:pt x="202" y="644"/>
                    <a:pt x="357" y="501"/>
                    <a:pt x="488" y="501"/>
                  </a:cubicBezTo>
                  <a:cubicBezTo>
                    <a:pt x="524" y="501"/>
                    <a:pt x="560" y="501"/>
                    <a:pt x="583" y="525"/>
                  </a:cubicBezTo>
                  <a:lnTo>
                    <a:pt x="631" y="525"/>
                  </a:lnTo>
                  <a:cubicBezTo>
                    <a:pt x="643" y="513"/>
                    <a:pt x="643" y="501"/>
                    <a:pt x="643" y="489"/>
                  </a:cubicBezTo>
                  <a:cubicBezTo>
                    <a:pt x="643" y="477"/>
                    <a:pt x="619" y="275"/>
                    <a:pt x="714" y="168"/>
                  </a:cubicBezTo>
                  <a:cubicBezTo>
                    <a:pt x="757" y="125"/>
                    <a:pt x="817" y="103"/>
                    <a:pt x="894" y="103"/>
                  </a:cubicBezTo>
                  <a:cubicBezTo>
                    <a:pt x="946" y="103"/>
                    <a:pt x="1005" y="113"/>
                    <a:pt x="1072" y="132"/>
                  </a:cubicBezTo>
                  <a:cubicBezTo>
                    <a:pt x="1143" y="156"/>
                    <a:pt x="1203" y="191"/>
                    <a:pt x="1250" y="227"/>
                  </a:cubicBezTo>
                  <a:cubicBezTo>
                    <a:pt x="1143" y="370"/>
                    <a:pt x="1107" y="561"/>
                    <a:pt x="1214" y="668"/>
                  </a:cubicBezTo>
                  <a:cubicBezTo>
                    <a:pt x="1250" y="692"/>
                    <a:pt x="1298" y="703"/>
                    <a:pt x="1334" y="703"/>
                  </a:cubicBezTo>
                  <a:cubicBezTo>
                    <a:pt x="1393" y="703"/>
                    <a:pt x="1453" y="668"/>
                    <a:pt x="1476" y="596"/>
                  </a:cubicBezTo>
                  <a:cubicBezTo>
                    <a:pt x="1512" y="489"/>
                    <a:pt x="1488" y="334"/>
                    <a:pt x="1357" y="215"/>
                  </a:cubicBezTo>
                  <a:cubicBezTo>
                    <a:pt x="1436" y="130"/>
                    <a:pt x="1536" y="87"/>
                    <a:pt x="1637" y="87"/>
                  </a:cubicBezTo>
                  <a:close/>
                  <a:moveTo>
                    <a:pt x="1631" y="1"/>
                  </a:moveTo>
                  <a:cubicBezTo>
                    <a:pt x="1512" y="1"/>
                    <a:pt x="1393" y="60"/>
                    <a:pt x="1298" y="168"/>
                  </a:cubicBezTo>
                  <a:cubicBezTo>
                    <a:pt x="1238" y="120"/>
                    <a:pt x="1167" y="84"/>
                    <a:pt x="1095" y="60"/>
                  </a:cubicBezTo>
                  <a:cubicBezTo>
                    <a:pt x="1016" y="37"/>
                    <a:pt x="946" y="25"/>
                    <a:pt x="884" y="25"/>
                  </a:cubicBezTo>
                  <a:cubicBezTo>
                    <a:pt x="788" y="25"/>
                    <a:pt x="713" y="55"/>
                    <a:pt x="655" y="120"/>
                  </a:cubicBezTo>
                  <a:cubicBezTo>
                    <a:pt x="572" y="215"/>
                    <a:pt x="560" y="346"/>
                    <a:pt x="560" y="430"/>
                  </a:cubicBezTo>
                  <a:cubicBezTo>
                    <a:pt x="536" y="418"/>
                    <a:pt x="512" y="418"/>
                    <a:pt x="488" y="418"/>
                  </a:cubicBezTo>
                  <a:cubicBezTo>
                    <a:pt x="333" y="418"/>
                    <a:pt x="143" y="584"/>
                    <a:pt x="71" y="787"/>
                  </a:cubicBezTo>
                  <a:cubicBezTo>
                    <a:pt x="0" y="1001"/>
                    <a:pt x="60" y="1180"/>
                    <a:pt x="226" y="1311"/>
                  </a:cubicBezTo>
                  <a:cubicBezTo>
                    <a:pt x="333" y="1382"/>
                    <a:pt x="441" y="1430"/>
                    <a:pt x="548" y="1442"/>
                  </a:cubicBezTo>
                  <a:cubicBezTo>
                    <a:pt x="595" y="1620"/>
                    <a:pt x="726" y="1715"/>
                    <a:pt x="929" y="1727"/>
                  </a:cubicBezTo>
                  <a:lnTo>
                    <a:pt x="964" y="1727"/>
                  </a:lnTo>
                  <a:cubicBezTo>
                    <a:pt x="1226" y="1727"/>
                    <a:pt x="1429" y="1668"/>
                    <a:pt x="1560" y="1573"/>
                  </a:cubicBezTo>
                  <a:cubicBezTo>
                    <a:pt x="1584" y="1596"/>
                    <a:pt x="1607" y="1620"/>
                    <a:pt x="1631" y="1644"/>
                  </a:cubicBezTo>
                  <a:cubicBezTo>
                    <a:pt x="1691" y="1680"/>
                    <a:pt x="1750" y="1704"/>
                    <a:pt x="1834" y="1704"/>
                  </a:cubicBezTo>
                  <a:cubicBezTo>
                    <a:pt x="2084" y="1704"/>
                    <a:pt x="2405" y="1465"/>
                    <a:pt x="2524" y="1192"/>
                  </a:cubicBezTo>
                  <a:cubicBezTo>
                    <a:pt x="2607" y="1013"/>
                    <a:pt x="2584" y="834"/>
                    <a:pt x="2465" y="715"/>
                  </a:cubicBezTo>
                  <a:cubicBezTo>
                    <a:pt x="2381" y="620"/>
                    <a:pt x="2286" y="572"/>
                    <a:pt x="2179" y="572"/>
                  </a:cubicBezTo>
                  <a:cubicBezTo>
                    <a:pt x="2167" y="382"/>
                    <a:pt x="2060" y="191"/>
                    <a:pt x="1869" y="84"/>
                  </a:cubicBezTo>
                  <a:cubicBezTo>
                    <a:pt x="1798" y="25"/>
                    <a:pt x="1715" y="1"/>
                    <a:pt x="16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4901589" y="3601487"/>
              <a:ext cx="22796" cy="22765"/>
            </a:xfrm>
            <a:custGeom>
              <a:avLst/>
              <a:gdLst/>
              <a:ahLst/>
              <a:cxnLst/>
              <a:rect l="l" t="t" r="r" b="b"/>
              <a:pathLst>
                <a:path w="740" h="739" extrusionOk="0">
                  <a:moveTo>
                    <a:pt x="394" y="119"/>
                  </a:moveTo>
                  <a:cubicBezTo>
                    <a:pt x="406" y="143"/>
                    <a:pt x="406" y="179"/>
                    <a:pt x="418" y="203"/>
                  </a:cubicBezTo>
                  <a:cubicBezTo>
                    <a:pt x="430" y="274"/>
                    <a:pt x="442" y="286"/>
                    <a:pt x="442" y="298"/>
                  </a:cubicBezTo>
                  <a:cubicBezTo>
                    <a:pt x="453" y="310"/>
                    <a:pt x="477" y="322"/>
                    <a:pt x="537" y="346"/>
                  </a:cubicBezTo>
                  <a:cubicBezTo>
                    <a:pt x="561" y="357"/>
                    <a:pt x="596" y="369"/>
                    <a:pt x="620" y="369"/>
                  </a:cubicBezTo>
                  <a:cubicBezTo>
                    <a:pt x="584" y="393"/>
                    <a:pt x="525" y="417"/>
                    <a:pt x="465" y="429"/>
                  </a:cubicBezTo>
                  <a:cubicBezTo>
                    <a:pt x="453" y="429"/>
                    <a:pt x="453" y="441"/>
                    <a:pt x="453" y="453"/>
                  </a:cubicBezTo>
                  <a:cubicBezTo>
                    <a:pt x="418" y="512"/>
                    <a:pt x="394" y="584"/>
                    <a:pt x="370" y="619"/>
                  </a:cubicBezTo>
                  <a:cubicBezTo>
                    <a:pt x="358" y="572"/>
                    <a:pt x="334" y="500"/>
                    <a:pt x="322" y="441"/>
                  </a:cubicBezTo>
                  <a:cubicBezTo>
                    <a:pt x="311" y="429"/>
                    <a:pt x="299" y="417"/>
                    <a:pt x="287" y="417"/>
                  </a:cubicBezTo>
                  <a:cubicBezTo>
                    <a:pt x="227" y="405"/>
                    <a:pt x="156" y="393"/>
                    <a:pt x="120" y="381"/>
                  </a:cubicBezTo>
                  <a:cubicBezTo>
                    <a:pt x="156" y="357"/>
                    <a:pt x="239" y="322"/>
                    <a:pt x="299" y="286"/>
                  </a:cubicBezTo>
                  <a:cubicBezTo>
                    <a:pt x="311" y="286"/>
                    <a:pt x="322" y="274"/>
                    <a:pt x="322" y="274"/>
                  </a:cubicBezTo>
                  <a:cubicBezTo>
                    <a:pt x="346" y="215"/>
                    <a:pt x="370" y="155"/>
                    <a:pt x="394" y="119"/>
                  </a:cubicBezTo>
                  <a:close/>
                  <a:moveTo>
                    <a:pt x="406" y="0"/>
                  </a:moveTo>
                  <a:cubicBezTo>
                    <a:pt x="382" y="0"/>
                    <a:pt x="346" y="0"/>
                    <a:pt x="263" y="227"/>
                  </a:cubicBezTo>
                  <a:cubicBezTo>
                    <a:pt x="13" y="322"/>
                    <a:pt x="13" y="357"/>
                    <a:pt x="1" y="369"/>
                  </a:cubicBezTo>
                  <a:cubicBezTo>
                    <a:pt x="1" y="381"/>
                    <a:pt x="1" y="405"/>
                    <a:pt x="13" y="405"/>
                  </a:cubicBezTo>
                  <a:cubicBezTo>
                    <a:pt x="13" y="417"/>
                    <a:pt x="37" y="441"/>
                    <a:pt x="251" y="488"/>
                  </a:cubicBezTo>
                  <a:cubicBezTo>
                    <a:pt x="311" y="738"/>
                    <a:pt x="334" y="738"/>
                    <a:pt x="358" y="738"/>
                  </a:cubicBezTo>
                  <a:lnTo>
                    <a:pt x="370" y="738"/>
                  </a:lnTo>
                  <a:cubicBezTo>
                    <a:pt x="382" y="738"/>
                    <a:pt x="406" y="727"/>
                    <a:pt x="513" y="500"/>
                  </a:cubicBezTo>
                  <a:cubicBezTo>
                    <a:pt x="584" y="465"/>
                    <a:pt x="692" y="429"/>
                    <a:pt x="715" y="405"/>
                  </a:cubicBezTo>
                  <a:cubicBezTo>
                    <a:pt x="727" y="393"/>
                    <a:pt x="739" y="381"/>
                    <a:pt x="739" y="369"/>
                  </a:cubicBezTo>
                  <a:cubicBezTo>
                    <a:pt x="727" y="334"/>
                    <a:pt x="692" y="322"/>
                    <a:pt x="572" y="274"/>
                  </a:cubicBezTo>
                  <a:cubicBezTo>
                    <a:pt x="549" y="262"/>
                    <a:pt x="525" y="262"/>
                    <a:pt x="501" y="250"/>
                  </a:cubicBezTo>
                  <a:cubicBezTo>
                    <a:pt x="501" y="238"/>
                    <a:pt x="489" y="203"/>
                    <a:pt x="489" y="179"/>
                  </a:cubicBezTo>
                  <a:cubicBezTo>
                    <a:pt x="465" y="84"/>
                    <a:pt x="453" y="36"/>
                    <a:pt x="442" y="12"/>
                  </a:cubicBezTo>
                  <a:cubicBezTo>
                    <a:pt x="430" y="0"/>
                    <a:pt x="418" y="0"/>
                    <a:pt x="40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4873372" y="3765061"/>
              <a:ext cx="22395" cy="22765"/>
            </a:xfrm>
            <a:custGeom>
              <a:avLst/>
              <a:gdLst/>
              <a:ahLst/>
              <a:cxnLst/>
              <a:rect l="l" t="t" r="r" b="b"/>
              <a:pathLst>
                <a:path w="727" h="739" extrusionOk="0">
                  <a:moveTo>
                    <a:pt x="381" y="120"/>
                  </a:moveTo>
                  <a:cubicBezTo>
                    <a:pt x="393" y="143"/>
                    <a:pt x="405" y="179"/>
                    <a:pt x="405" y="203"/>
                  </a:cubicBezTo>
                  <a:cubicBezTo>
                    <a:pt x="429" y="274"/>
                    <a:pt x="429" y="298"/>
                    <a:pt x="441" y="310"/>
                  </a:cubicBezTo>
                  <a:cubicBezTo>
                    <a:pt x="453" y="322"/>
                    <a:pt x="465" y="322"/>
                    <a:pt x="536" y="358"/>
                  </a:cubicBezTo>
                  <a:cubicBezTo>
                    <a:pt x="560" y="358"/>
                    <a:pt x="584" y="370"/>
                    <a:pt x="607" y="381"/>
                  </a:cubicBezTo>
                  <a:cubicBezTo>
                    <a:pt x="572" y="393"/>
                    <a:pt x="512" y="417"/>
                    <a:pt x="465" y="441"/>
                  </a:cubicBezTo>
                  <a:cubicBezTo>
                    <a:pt x="453" y="441"/>
                    <a:pt x="441" y="453"/>
                    <a:pt x="441" y="465"/>
                  </a:cubicBezTo>
                  <a:cubicBezTo>
                    <a:pt x="417" y="524"/>
                    <a:pt x="381" y="584"/>
                    <a:pt x="357" y="631"/>
                  </a:cubicBezTo>
                  <a:cubicBezTo>
                    <a:pt x="345" y="584"/>
                    <a:pt x="322" y="512"/>
                    <a:pt x="310" y="453"/>
                  </a:cubicBezTo>
                  <a:cubicBezTo>
                    <a:pt x="310" y="429"/>
                    <a:pt x="298" y="429"/>
                    <a:pt x="286" y="417"/>
                  </a:cubicBezTo>
                  <a:cubicBezTo>
                    <a:pt x="226" y="405"/>
                    <a:pt x="155" y="393"/>
                    <a:pt x="107" y="381"/>
                  </a:cubicBezTo>
                  <a:cubicBezTo>
                    <a:pt x="155" y="358"/>
                    <a:pt x="238" y="322"/>
                    <a:pt x="298" y="298"/>
                  </a:cubicBezTo>
                  <a:cubicBezTo>
                    <a:pt x="310" y="298"/>
                    <a:pt x="310" y="286"/>
                    <a:pt x="322" y="274"/>
                  </a:cubicBezTo>
                  <a:cubicBezTo>
                    <a:pt x="345" y="227"/>
                    <a:pt x="369" y="155"/>
                    <a:pt x="381" y="120"/>
                  </a:cubicBezTo>
                  <a:close/>
                  <a:moveTo>
                    <a:pt x="393" y="0"/>
                  </a:moveTo>
                  <a:cubicBezTo>
                    <a:pt x="369" y="0"/>
                    <a:pt x="345" y="0"/>
                    <a:pt x="250" y="239"/>
                  </a:cubicBezTo>
                  <a:cubicBezTo>
                    <a:pt x="12" y="334"/>
                    <a:pt x="0" y="358"/>
                    <a:pt x="0" y="381"/>
                  </a:cubicBezTo>
                  <a:cubicBezTo>
                    <a:pt x="0" y="393"/>
                    <a:pt x="0" y="405"/>
                    <a:pt x="12" y="417"/>
                  </a:cubicBezTo>
                  <a:cubicBezTo>
                    <a:pt x="12" y="429"/>
                    <a:pt x="36" y="453"/>
                    <a:pt x="238" y="489"/>
                  </a:cubicBezTo>
                  <a:cubicBezTo>
                    <a:pt x="310" y="739"/>
                    <a:pt x="334" y="739"/>
                    <a:pt x="357" y="739"/>
                  </a:cubicBezTo>
                  <a:cubicBezTo>
                    <a:pt x="381" y="739"/>
                    <a:pt x="405" y="739"/>
                    <a:pt x="512" y="501"/>
                  </a:cubicBezTo>
                  <a:cubicBezTo>
                    <a:pt x="584" y="477"/>
                    <a:pt x="691" y="441"/>
                    <a:pt x="715" y="417"/>
                  </a:cubicBezTo>
                  <a:cubicBezTo>
                    <a:pt x="726" y="405"/>
                    <a:pt x="726" y="393"/>
                    <a:pt x="726" y="370"/>
                  </a:cubicBezTo>
                  <a:cubicBezTo>
                    <a:pt x="726" y="346"/>
                    <a:pt x="691" y="322"/>
                    <a:pt x="560" y="286"/>
                  </a:cubicBezTo>
                  <a:cubicBezTo>
                    <a:pt x="536" y="274"/>
                    <a:pt x="512" y="262"/>
                    <a:pt x="500" y="262"/>
                  </a:cubicBezTo>
                  <a:cubicBezTo>
                    <a:pt x="500" y="239"/>
                    <a:pt x="488" y="215"/>
                    <a:pt x="488" y="191"/>
                  </a:cubicBezTo>
                  <a:cubicBezTo>
                    <a:pt x="465" y="84"/>
                    <a:pt x="441" y="48"/>
                    <a:pt x="429" y="24"/>
                  </a:cubicBezTo>
                  <a:cubicBezTo>
                    <a:pt x="429" y="12"/>
                    <a:pt x="405" y="0"/>
                    <a:pt x="39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4998071" y="3879502"/>
              <a:ext cx="22765" cy="22765"/>
            </a:xfrm>
            <a:custGeom>
              <a:avLst/>
              <a:gdLst/>
              <a:ahLst/>
              <a:cxnLst/>
              <a:rect l="l" t="t" r="r" b="b"/>
              <a:pathLst>
                <a:path w="739" h="739" extrusionOk="0">
                  <a:moveTo>
                    <a:pt x="393" y="119"/>
                  </a:moveTo>
                  <a:cubicBezTo>
                    <a:pt x="405" y="143"/>
                    <a:pt x="417" y="179"/>
                    <a:pt x="417" y="203"/>
                  </a:cubicBezTo>
                  <a:cubicBezTo>
                    <a:pt x="441" y="274"/>
                    <a:pt x="441" y="298"/>
                    <a:pt x="453" y="310"/>
                  </a:cubicBezTo>
                  <a:cubicBezTo>
                    <a:pt x="465" y="322"/>
                    <a:pt x="477" y="322"/>
                    <a:pt x="548" y="345"/>
                  </a:cubicBezTo>
                  <a:cubicBezTo>
                    <a:pt x="572" y="357"/>
                    <a:pt x="596" y="369"/>
                    <a:pt x="619" y="381"/>
                  </a:cubicBezTo>
                  <a:cubicBezTo>
                    <a:pt x="584" y="393"/>
                    <a:pt x="524" y="417"/>
                    <a:pt x="477" y="441"/>
                  </a:cubicBezTo>
                  <a:cubicBezTo>
                    <a:pt x="465" y="441"/>
                    <a:pt x="453" y="441"/>
                    <a:pt x="453" y="453"/>
                  </a:cubicBezTo>
                  <a:cubicBezTo>
                    <a:pt x="429" y="512"/>
                    <a:pt x="393" y="584"/>
                    <a:pt x="369" y="631"/>
                  </a:cubicBezTo>
                  <a:cubicBezTo>
                    <a:pt x="358" y="584"/>
                    <a:pt x="334" y="512"/>
                    <a:pt x="322" y="441"/>
                  </a:cubicBezTo>
                  <a:cubicBezTo>
                    <a:pt x="322" y="429"/>
                    <a:pt x="310" y="417"/>
                    <a:pt x="286" y="417"/>
                  </a:cubicBezTo>
                  <a:cubicBezTo>
                    <a:pt x="227" y="405"/>
                    <a:pt x="167" y="393"/>
                    <a:pt x="119" y="381"/>
                  </a:cubicBezTo>
                  <a:cubicBezTo>
                    <a:pt x="167" y="357"/>
                    <a:pt x="238" y="322"/>
                    <a:pt x="310" y="298"/>
                  </a:cubicBezTo>
                  <a:cubicBezTo>
                    <a:pt x="322" y="286"/>
                    <a:pt x="322" y="286"/>
                    <a:pt x="334" y="274"/>
                  </a:cubicBezTo>
                  <a:cubicBezTo>
                    <a:pt x="346" y="215"/>
                    <a:pt x="369" y="155"/>
                    <a:pt x="393" y="119"/>
                  </a:cubicBezTo>
                  <a:close/>
                  <a:moveTo>
                    <a:pt x="405" y="0"/>
                  </a:moveTo>
                  <a:cubicBezTo>
                    <a:pt x="381" y="0"/>
                    <a:pt x="358" y="0"/>
                    <a:pt x="262" y="226"/>
                  </a:cubicBezTo>
                  <a:cubicBezTo>
                    <a:pt x="24" y="322"/>
                    <a:pt x="12" y="357"/>
                    <a:pt x="12" y="369"/>
                  </a:cubicBezTo>
                  <a:cubicBezTo>
                    <a:pt x="0" y="381"/>
                    <a:pt x="12" y="405"/>
                    <a:pt x="12" y="405"/>
                  </a:cubicBezTo>
                  <a:cubicBezTo>
                    <a:pt x="24" y="417"/>
                    <a:pt x="36" y="441"/>
                    <a:pt x="250" y="488"/>
                  </a:cubicBezTo>
                  <a:cubicBezTo>
                    <a:pt x="322" y="738"/>
                    <a:pt x="334" y="738"/>
                    <a:pt x="369" y="738"/>
                  </a:cubicBezTo>
                  <a:cubicBezTo>
                    <a:pt x="393" y="738"/>
                    <a:pt x="417" y="738"/>
                    <a:pt x="512" y="500"/>
                  </a:cubicBezTo>
                  <a:cubicBezTo>
                    <a:pt x="596" y="476"/>
                    <a:pt x="703" y="429"/>
                    <a:pt x="727" y="405"/>
                  </a:cubicBezTo>
                  <a:cubicBezTo>
                    <a:pt x="739" y="405"/>
                    <a:pt x="739" y="381"/>
                    <a:pt x="739" y="369"/>
                  </a:cubicBezTo>
                  <a:cubicBezTo>
                    <a:pt x="727" y="334"/>
                    <a:pt x="703" y="322"/>
                    <a:pt x="572" y="274"/>
                  </a:cubicBezTo>
                  <a:cubicBezTo>
                    <a:pt x="548" y="262"/>
                    <a:pt x="524" y="262"/>
                    <a:pt x="512" y="250"/>
                  </a:cubicBezTo>
                  <a:cubicBezTo>
                    <a:pt x="512" y="238"/>
                    <a:pt x="500" y="203"/>
                    <a:pt x="488" y="179"/>
                  </a:cubicBezTo>
                  <a:cubicBezTo>
                    <a:pt x="465" y="84"/>
                    <a:pt x="453" y="36"/>
                    <a:pt x="441" y="12"/>
                  </a:cubicBezTo>
                  <a:cubicBezTo>
                    <a:pt x="429" y="12"/>
                    <a:pt x="417" y="0"/>
                    <a:pt x="4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5156870" y="4033527"/>
              <a:ext cx="22395" cy="22765"/>
            </a:xfrm>
            <a:custGeom>
              <a:avLst/>
              <a:gdLst/>
              <a:ahLst/>
              <a:cxnLst/>
              <a:rect l="l" t="t" r="r" b="b"/>
              <a:pathLst>
                <a:path w="727" h="739" extrusionOk="0">
                  <a:moveTo>
                    <a:pt x="382" y="120"/>
                  </a:moveTo>
                  <a:cubicBezTo>
                    <a:pt x="394" y="156"/>
                    <a:pt x="406" y="179"/>
                    <a:pt x="406" y="203"/>
                  </a:cubicBezTo>
                  <a:cubicBezTo>
                    <a:pt x="429" y="275"/>
                    <a:pt x="429" y="298"/>
                    <a:pt x="441" y="310"/>
                  </a:cubicBezTo>
                  <a:cubicBezTo>
                    <a:pt x="453" y="322"/>
                    <a:pt x="465" y="322"/>
                    <a:pt x="537" y="358"/>
                  </a:cubicBezTo>
                  <a:cubicBezTo>
                    <a:pt x="560" y="358"/>
                    <a:pt x="584" y="370"/>
                    <a:pt x="608" y="382"/>
                  </a:cubicBezTo>
                  <a:cubicBezTo>
                    <a:pt x="572" y="394"/>
                    <a:pt x="513" y="418"/>
                    <a:pt x="465" y="441"/>
                  </a:cubicBezTo>
                  <a:cubicBezTo>
                    <a:pt x="453" y="441"/>
                    <a:pt x="441" y="453"/>
                    <a:pt x="441" y="465"/>
                  </a:cubicBezTo>
                  <a:cubicBezTo>
                    <a:pt x="417" y="525"/>
                    <a:pt x="382" y="584"/>
                    <a:pt x="358" y="632"/>
                  </a:cubicBezTo>
                  <a:cubicBezTo>
                    <a:pt x="346" y="584"/>
                    <a:pt x="322" y="513"/>
                    <a:pt x="310" y="453"/>
                  </a:cubicBezTo>
                  <a:cubicBezTo>
                    <a:pt x="310" y="429"/>
                    <a:pt x="298" y="418"/>
                    <a:pt x="275" y="418"/>
                  </a:cubicBezTo>
                  <a:cubicBezTo>
                    <a:pt x="215" y="406"/>
                    <a:pt x="156" y="394"/>
                    <a:pt x="108" y="382"/>
                  </a:cubicBezTo>
                  <a:cubicBezTo>
                    <a:pt x="156" y="358"/>
                    <a:pt x="227" y="322"/>
                    <a:pt x="298" y="298"/>
                  </a:cubicBezTo>
                  <a:cubicBezTo>
                    <a:pt x="310" y="298"/>
                    <a:pt x="310" y="287"/>
                    <a:pt x="322" y="275"/>
                  </a:cubicBezTo>
                  <a:cubicBezTo>
                    <a:pt x="334" y="227"/>
                    <a:pt x="358" y="156"/>
                    <a:pt x="382" y="120"/>
                  </a:cubicBezTo>
                  <a:close/>
                  <a:moveTo>
                    <a:pt x="394" y="1"/>
                  </a:moveTo>
                  <a:cubicBezTo>
                    <a:pt x="370" y="1"/>
                    <a:pt x="346" y="1"/>
                    <a:pt x="251" y="227"/>
                  </a:cubicBezTo>
                  <a:cubicBezTo>
                    <a:pt x="13" y="334"/>
                    <a:pt x="1" y="358"/>
                    <a:pt x="1" y="382"/>
                  </a:cubicBezTo>
                  <a:cubicBezTo>
                    <a:pt x="1" y="394"/>
                    <a:pt x="1" y="406"/>
                    <a:pt x="1" y="418"/>
                  </a:cubicBezTo>
                  <a:cubicBezTo>
                    <a:pt x="13" y="429"/>
                    <a:pt x="36" y="453"/>
                    <a:pt x="239" y="489"/>
                  </a:cubicBezTo>
                  <a:cubicBezTo>
                    <a:pt x="310" y="739"/>
                    <a:pt x="334" y="739"/>
                    <a:pt x="358" y="739"/>
                  </a:cubicBezTo>
                  <a:cubicBezTo>
                    <a:pt x="382" y="739"/>
                    <a:pt x="406" y="739"/>
                    <a:pt x="501" y="501"/>
                  </a:cubicBezTo>
                  <a:cubicBezTo>
                    <a:pt x="584" y="477"/>
                    <a:pt x="691" y="441"/>
                    <a:pt x="715" y="418"/>
                  </a:cubicBezTo>
                  <a:cubicBezTo>
                    <a:pt x="727" y="406"/>
                    <a:pt x="727" y="382"/>
                    <a:pt x="727" y="370"/>
                  </a:cubicBezTo>
                  <a:cubicBezTo>
                    <a:pt x="715" y="346"/>
                    <a:pt x="691" y="322"/>
                    <a:pt x="560" y="275"/>
                  </a:cubicBezTo>
                  <a:cubicBezTo>
                    <a:pt x="537" y="275"/>
                    <a:pt x="513" y="263"/>
                    <a:pt x="501" y="263"/>
                  </a:cubicBezTo>
                  <a:cubicBezTo>
                    <a:pt x="501" y="239"/>
                    <a:pt x="489" y="215"/>
                    <a:pt x="477" y="191"/>
                  </a:cubicBezTo>
                  <a:cubicBezTo>
                    <a:pt x="453" y="84"/>
                    <a:pt x="441" y="48"/>
                    <a:pt x="429" y="25"/>
                  </a:cubicBezTo>
                  <a:cubicBezTo>
                    <a:pt x="417" y="13"/>
                    <a:pt x="406" y="1"/>
                    <a:pt x="39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4955159" y="4051517"/>
              <a:ext cx="16542" cy="16881"/>
            </a:xfrm>
            <a:custGeom>
              <a:avLst/>
              <a:gdLst/>
              <a:ahLst/>
              <a:cxnLst/>
              <a:rect l="l" t="t" r="r" b="b"/>
              <a:pathLst>
                <a:path w="537" h="548" extrusionOk="0">
                  <a:moveTo>
                    <a:pt x="274" y="72"/>
                  </a:moveTo>
                  <a:cubicBezTo>
                    <a:pt x="381" y="72"/>
                    <a:pt x="465" y="167"/>
                    <a:pt x="465" y="274"/>
                  </a:cubicBezTo>
                  <a:cubicBezTo>
                    <a:pt x="465" y="381"/>
                    <a:pt x="369" y="465"/>
                    <a:pt x="262" y="465"/>
                  </a:cubicBezTo>
                  <a:cubicBezTo>
                    <a:pt x="155" y="465"/>
                    <a:pt x="72" y="381"/>
                    <a:pt x="72" y="274"/>
                  </a:cubicBezTo>
                  <a:cubicBezTo>
                    <a:pt x="72" y="167"/>
                    <a:pt x="155" y="72"/>
                    <a:pt x="274" y="72"/>
                  </a:cubicBezTo>
                  <a:close/>
                  <a:moveTo>
                    <a:pt x="262" y="0"/>
                  </a:moveTo>
                  <a:cubicBezTo>
                    <a:pt x="119" y="0"/>
                    <a:pt x="0" y="119"/>
                    <a:pt x="0" y="274"/>
                  </a:cubicBezTo>
                  <a:cubicBezTo>
                    <a:pt x="0" y="417"/>
                    <a:pt x="119" y="548"/>
                    <a:pt x="262" y="548"/>
                  </a:cubicBezTo>
                  <a:cubicBezTo>
                    <a:pt x="417" y="548"/>
                    <a:pt x="536" y="417"/>
                    <a:pt x="536" y="274"/>
                  </a:cubicBezTo>
                  <a:cubicBezTo>
                    <a:pt x="536" y="119"/>
                    <a:pt x="417" y="0"/>
                    <a:pt x="26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5308000" y="3862251"/>
              <a:ext cx="16511" cy="16912"/>
            </a:xfrm>
            <a:custGeom>
              <a:avLst/>
              <a:gdLst/>
              <a:ahLst/>
              <a:cxnLst/>
              <a:rect l="l" t="t" r="r" b="b"/>
              <a:pathLst>
                <a:path w="536" h="549" extrusionOk="0">
                  <a:moveTo>
                    <a:pt x="262" y="84"/>
                  </a:moveTo>
                  <a:cubicBezTo>
                    <a:pt x="369" y="84"/>
                    <a:pt x="464" y="167"/>
                    <a:pt x="464" y="286"/>
                  </a:cubicBezTo>
                  <a:cubicBezTo>
                    <a:pt x="464" y="394"/>
                    <a:pt x="369" y="477"/>
                    <a:pt x="262" y="477"/>
                  </a:cubicBezTo>
                  <a:cubicBezTo>
                    <a:pt x="155" y="477"/>
                    <a:pt x="72" y="382"/>
                    <a:pt x="72" y="274"/>
                  </a:cubicBezTo>
                  <a:cubicBezTo>
                    <a:pt x="72" y="167"/>
                    <a:pt x="155" y="84"/>
                    <a:pt x="262" y="84"/>
                  </a:cubicBezTo>
                  <a:close/>
                  <a:moveTo>
                    <a:pt x="262" y="1"/>
                  </a:moveTo>
                  <a:cubicBezTo>
                    <a:pt x="119" y="1"/>
                    <a:pt x="0" y="132"/>
                    <a:pt x="0" y="274"/>
                  </a:cubicBezTo>
                  <a:cubicBezTo>
                    <a:pt x="0" y="429"/>
                    <a:pt x="119" y="548"/>
                    <a:pt x="262" y="548"/>
                  </a:cubicBezTo>
                  <a:cubicBezTo>
                    <a:pt x="417" y="548"/>
                    <a:pt x="536" y="429"/>
                    <a:pt x="536" y="274"/>
                  </a:cubicBezTo>
                  <a:cubicBezTo>
                    <a:pt x="536" y="132"/>
                    <a:pt x="417" y="1"/>
                    <a:pt x="26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14"/>
            <p:cNvSpPr/>
            <p:nvPr/>
          </p:nvSpPr>
          <p:spPr>
            <a:xfrm>
              <a:off x="5271311" y="4057000"/>
              <a:ext cx="16912" cy="16912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274" y="72"/>
                  </a:moveTo>
                  <a:cubicBezTo>
                    <a:pt x="381" y="72"/>
                    <a:pt x="477" y="168"/>
                    <a:pt x="477" y="275"/>
                  </a:cubicBezTo>
                  <a:cubicBezTo>
                    <a:pt x="477" y="382"/>
                    <a:pt x="381" y="465"/>
                    <a:pt x="274" y="465"/>
                  </a:cubicBezTo>
                  <a:cubicBezTo>
                    <a:pt x="167" y="465"/>
                    <a:pt x="84" y="382"/>
                    <a:pt x="84" y="275"/>
                  </a:cubicBezTo>
                  <a:cubicBezTo>
                    <a:pt x="84" y="168"/>
                    <a:pt x="167" y="72"/>
                    <a:pt x="274" y="72"/>
                  </a:cubicBezTo>
                  <a:close/>
                  <a:moveTo>
                    <a:pt x="274" y="1"/>
                  </a:moveTo>
                  <a:cubicBezTo>
                    <a:pt x="131" y="1"/>
                    <a:pt x="0" y="120"/>
                    <a:pt x="0" y="275"/>
                  </a:cubicBezTo>
                  <a:cubicBezTo>
                    <a:pt x="0" y="418"/>
                    <a:pt x="131" y="548"/>
                    <a:pt x="274" y="548"/>
                  </a:cubicBezTo>
                  <a:cubicBezTo>
                    <a:pt x="429" y="548"/>
                    <a:pt x="548" y="418"/>
                    <a:pt x="548" y="275"/>
                  </a:cubicBezTo>
                  <a:cubicBezTo>
                    <a:pt x="548" y="120"/>
                    <a:pt x="429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14"/>
            <p:cNvSpPr/>
            <p:nvPr/>
          </p:nvSpPr>
          <p:spPr>
            <a:xfrm>
              <a:off x="5111772" y="3555279"/>
              <a:ext cx="16542" cy="16881"/>
            </a:xfrm>
            <a:custGeom>
              <a:avLst/>
              <a:gdLst/>
              <a:ahLst/>
              <a:cxnLst/>
              <a:rect l="l" t="t" r="r" b="b"/>
              <a:pathLst>
                <a:path w="537" h="548" extrusionOk="0">
                  <a:moveTo>
                    <a:pt x="274" y="83"/>
                  </a:moveTo>
                  <a:cubicBezTo>
                    <a:pt x="381" y="83"/>
                    <a:pt x="465" y="167"/>
                    <a:pt x="465" y="274"/>
                  </a:cubicBezTo>
                  <a:cubicBezTo>
                    <a:pt x="465" y="381"/>
                    <a:pt x="369" y="464"/>
                    <a:pt x="262" y="464"/>
                  </a:cubicBezTo>
                  <a:cubicBezTo>
                    <a:pt x="215" y="464"/>
                    <a:pt x="167" y="453"/>
                    <a:pt x="131" y="405"/>
                  </a:cubicBezTo>
                  <a:cubicBezTo>
                    <a:pt x="96" y="369"/>
                    <a:pt x="72" y="322"/>
                    <a:pt x="72" y="274"/>
                  </a:cubicBezTo>
                  <a:cubicBezTo>
                    <a:pt x="72" y="167"/>
                    <a:pt x="155" y="83"/>
                    <a:pt x="274" y="83"/>
                  </a:cubicBezTo>
                  <a:close/>
                  <a:moveTo>
                    <a:pt x="262" y="0"/>
                  </a:moveTo>
                  <a:cubicBezTo>
                    <a:pt x="119" y="0"/>
                    <a:pt x="0" y="119"/>
                    <a:pt x="0" y="274"/>
                  </a:cubicBezTo>
                  <a:cubicBezTo>
                    <a:pt x="0" y="345"/>
                    <a:pt x="24" y="417"/>
                    <a:pt x="72" y="464"/>
                  </a:cubicBezTo>
                  <a:cubicBezTo>
                    <a:pt x="131" y="512"/>
                    <a:pt x="191" y="548"/>
                    <a:pt x="262" y="548"/>
                  </a:cubicBezTo>
                  <a:cubicBezTo>
                    <a:pt x="417" y="548"/>
                    <a:pt x="536" y="429"/>
                    <a:pt x="536" y="274"/>
                  </a:cubicBezTo>
                  <a:cubicBezTo>
                    <a:pt x="536" y="119"/>
                    <a:pt x="417" y="0"/>
                    <a:pt x="26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14"/>
            <p:cNvSpPr/>
            <p:nvPr/>
          </p:nvSpPr>
          <p:spPr>
            <a:xfrm>
              <a:off x="5017878" y="3782651"/>
              <a:ext cx="84005" cy="54094"/>
            </a:xfrm>
            <a:custGeom>
              <a:avLst/>
              <a:gdLst/>
              <a:ahLst/>
              <a:cxnLst/>
              <a:rect l="l" t="t" r="r" b="b"/>
              <a:pathLst>
                <a:path w="2727" h="1756" extrusionOk="0">
                  <a:moveTo>
                    <a:pt x="655" y="1"/>
                  </a:moveTo>
                  <a:lnTo>
                    <a:pt x="1072" y="715"/>
                  </a:lnTo>
                  <a:lnTo>
                    <a:pt x="0" y="918"/>
                  </a:lnTo>
                  <a:cubicBezTo>
                    <a:pt x="0" y="918"/>
                    <a:pt x="920" y="1756"/>
                    <a:pt x="1624" y="1756"/>
                  </a:cubicBezTo>
                  <a:cubicBezTo>
                    <a:pt x="1679" y="1756"/>
                    <a:pt x="1734" y="1751"/>
                    <a:pt x="1786" y="1739"/>
                  </a:cubicBezTo>
                  <a:cubicBezTo>
                    <a:pt x="2501" y="1584"/>
                    <a:pt x="2727" y="192"/>
                    <a:pt x="2727" y="191"/>
                  </a:cubicBezTo>
                  <a:lnTo>
                    <a:pt x="2727" y="191"/>
                  </a:lnTo>
                  <a:lnTo>
                    <a:pt x="1679" y="668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E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14"/>
            <p:cNvSpPr/>
            <p:nvPr/>
          </p:nvSpPr>
          <p:spPr>
            <a:xfrm>
              <a:off x="5057863" y="3801011"/>
              <a:ext cx="46608" cy="47070"/>
            </a:xfrm>
            <a:custGeom>
              <a:avLst/>
              <a:gdLst/>
              <a:ahLst/>
              <a:cxnLst/>
              <a:rect l="l" t="t" r="r" b="b"/>
              <a:pathLst>
                <a:path w="1513" h="1528" extrusionOk="0">
                  <a:moveTo>
                    <a:pt x="1119" y="0"/>
                  </a:moveTo>
                  <a:cubicBezTo>
                    <a:pt x="976" y="310"/>
                    <a:pt x="0" y="703"/>
                    <a:pt x="0" y="703"/>
                  </a:cubicBezTo>
                  <a:cubicBezTo>
                    <a:pt x="0" y="703"/>
                    <a:pt x="982" y="1527"/>
                    <a:pt x="1287" y="1527"/>
                  </a:cubicBezTo>
                  <a:cubicBezTo>
                    <a:pt x="1318" y="1527"/>
                    <a:pt x="1342" y="1519"/>
                    <a:pt x="1357" y="1500"/>
                  </a:cubicBezTo>
                  <a:cubicBezTo>
                    <a:pt x="1512" y="1310"/>
                    <a:pt x="1119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14"/>
            <p:cNvSpPr/>
            <p:nvPr/>
          </p:nvSpPr>
          <p:spPr>
            <a:xfrm>
              <a:off x="5230710" y="3992094"/>
              <a:ext cx="87579" cy="49935"/>
            </a:xfrm>
            <a:custGeom>
              <a:avLst/>
              <a:gdLst/>
              <a:ahLst/>
              <a:cxnLst/>
              <a:rect l="l" t="t" r="r" b="b"/>
              <a:pathLst>
                <a:path w="2843" h="1621" extrusionOk="0">
                  <a:moveTo>
                    <a:pt x="461" y="0"/>
                  </a:moveTo>
                  <a:cubicBezTo>
                    <a:pt x="461" y="0"/>
                    <a:pt x="1" y="1382"/>
                    <a:pt x="32" y="1382"/>
                  </a:cubicBezTo>
                  <a:cubicBezTo>
                    <a:pt x="32" y="1382"/>
                    <a:pt x="32" y="1382"/>
                    <a:pt x="33" y="1382"/>
                  </a:cubicBezTo>
                  <a:cubicBezTo>
                    <a:pt x="44" y="1378"/>
                    <a:pt x="62" y="1376"/>
                    <a:pt x="87" y="1376"/>
                  </a:cubicBezTo>
                  <a:cubicBezTo>
                    <a:pt x="375" y="1376"/>
                    <a:pt x="1503" y="1620"/>
                    <a:pt x="2079" y="1620"/>
                  </a:cubicBezTo>
                  <a:cubicBezTo>
                    <a:pt x="2217" y="1620"/>
                    <a:pt x="2322" y="1606"/>
                    <a:pt x="2378" y="1572"/>
                  </a:cubicBezTo>
                  <a:cubicBezTo>
                    <a:pt x="2842" y="1286"/>
                    <a:pt x="1033" y="965"/>
                    <a:pt x="1033" y="965"/>
                  </a:cubicBezTo>
                  <a:lnTo>
                    <a:pt x="1199" y="381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8" name="Google Shape;1248;p14"/>
            <p:cNvSpPr/>
            <p:nvPr/>
          </p:nvSpPr>
          <p:spPr>
            <a:xfrm>
              <a:off x="4993450" y="4092580"/>
              <a:ext cx="87548" cy="49658"/>
            </a:xfrm>
            <a:custGeom>
              <a:avLst/>
              <a:gdLst/>
              <a:ahLst/>
              <a:cxnLst/>
              <a:rect l="l" t="t" r="r" b="b"/>
              <a:pathLst>
                <a:path w="2842" h="1612" extrusionOk="0">
                  <a:moveTo>
                    <a:pt x="579" y="1"/>
                  </a:moveTo>
                  <a:cubicBezTo>
                    <a:pt x="579" y="1"/>
                    <a:pt x="1" y="1384"/>
                    <a:pt x="139" y="1384"/>
                  </a:cubicBezTo>
                  <a:cubicBezTo>
                    <a:pt x="142" y="1384"/>
                    <a:pt x="146" y="1384"/>
                    <a:pt x="150" y="1382"/>
                  </a:cubicBezTo>
                  <a:cubicBezTo>
                    <a:pt x="162" y="1378"/>
                    <a:pt x="183" y="1376"/>
                    <a:pt x="210" y="1376"/>
                  </a:cubicBezTo>
                  <a:cubicBezTo>
                    <a:pt x="515" y="1376"/>
                    <a:pt x="1706" y="1611"/>
                    <a:pt x="2263" y="1611"/>
                  </a:cubicBezTo>
                  <a:cubicBezTo>
                    <a:pt x="2365" y="1611"/>
                    <a:pt x="2446" y="1603"/>
                    <a:pt x="2496" y="1584"/>
                  </a:cubicBezTo>
                  <a:cubicBezTo>
                    <a:pt x="2841" y="1453"/>
                    <a:pt x="1150" y="977"/>
                    <a:pt x="1150" y="977"/>
                  </a:cubicBezTo>
                  <a:lnTo>
                    <a:pt x="1317" y="382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9" name="Google Shape;1249;p14"/>
            <p:cNvSpPr/>
            <p:nvPr/>
          </p:nvSpPr>
          <p:spPr>
            <a:xfrm>
              <a:off x="4984486" y="3883168"/>
              <a:ext cx="316922" cy="236952"/>
            </a:xfrm>
            <a:custGeom>
              <a:avLst/>
              <a:gdLst/>
              <a:ahLst/>
              <a:cxnLst/>
              <a:rect l="l" t="t" r="r" b="b"/>
              <a:pathLst>
                <a:path w="10288" h="7692" extrusionOk="0">
                  <a:moveTo>
                    <a:pt x="8907" y="0"/>
                  </a:moveTo>
                  <a:lnTo>
                    <a:pt x="4442" y="1108"/>
                  </a:lnTo>
                  <a:lnTo>
                    <a:pt x="3227" y="1155"/>
                  </a:lnTo>
                  <a:lnTo>
                    <a:pt x="1" y="6942"/>
                  </a:lnTo>
                  <a:lnTo>
                    <a:pt x="2573" y="7692"/>
                  </a:lnTo>
                  <a:lnTo>
                    <a:pt x="4275" y="2191"/>
                  </a:lnTo>
                  <a:lnTo>
                    <a:pt x="7490" y="1369"/>
                  </a:lnTo>
                  <a:lnTo>
                    <a:pt x="7490" y="1369"/>
                  </a:lnTo>
                  <a:lnTo>
                    <a:pt x="7145" y="4382"/>
                  </a:lnTo>
                  <a:lnTo>
                    <a:pt x="7145" y="4382"/>
                  </a:lnTo>
                  <a:lnTo>
                    <a:pt x="10288" y="4156"/>
                  </a:lnTo>
                  <a:lnTo>
                    <a:pt x="89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0" name="Google Shape;1250;p14"/>
            <p:cNvSpPr/>
            <p:nvPr/>
          </p:nvSpPr>
          <p:spPr>
            <a:xfrm>
              <a:off x="4983407" y="3881905"/>
              <a:ext cx="319109" cy="239324"/>
            </a:xfrm>
            <a:custGeom>
              <a:avLst/>
              <a:gdLst/>
              <a:ahLst/>
              <a:cxnLst/>
              <a:rect l="l" t="t" r="r" b="b"/>
              <a:pathLst>
                <a:path w="10359" h="7769" extrusionOk="0">
                  <a:moveTo>
                    <a:pt x="8918" y="89"/>
                  </a:moveTo>
                  <a:lnTo>
                    <a:pt x="10263" y="4161"/>
                  </a:lnTo>
                  <a:lnTo>
                    <a:pt x="7227" y="4375"/>
                  </a:lnTo>
                  <a:lnTo>
                    <a:pt x="7572" y="1410"/>
                  </a:lnTo>
                  <a:cubicBezTo>
                    <a:pt x="7572" y="1399"/>
                    <a:pt x="7561" y="1387"/>
                    <a:pt x="7561" y="1387"/>
                  </a:cubicBezTo>
                  <a:cubicBezTo>
                    <a:pt x="7549" y="1375"/>
                    <a:pt x="7537" y="1375"/>
                    <a:pt x="7525" y="1375"/>
                  </a:cubicBezTo>
                  <a:lnTo>
                    <a:pt x="4298" y="2196"/>
                  </a:lnTo>
                  <a:cubicBezTo>
                    <a:pt x="4286" y="2208"/>
                    <a:pt x="4274" y="2208"/>
                    <a:pt x="4274" y="2220"/>
                  </a:cubicBezTo>
                  <a:lnTo>
                    <a:pt x="2584" y="7685"/>
                  </a:lnTo>
                  <a:lnTo>
                    <a:pt x="95" y="6959"/>
                  </a:lnTo>
                  <a:lnTo>
                    <a:pt x="3286" y="1232"/>
                  </a:lnTo>
                  <a:lnTo>
                    <a:pt x="4477" y="1184"/>
                  </a:lnTo>
                  <a:lnTo>
                    <a:pt x="4489" y="1184"/>
                  </a:lnTo>
                  <a:lnTo>
                    <a:pt x="8918" y="89"/>
                  </a:lnTo>
                  <a:close/>
                  <a:moveTo>
                    <a:pt x="8947" y="1"/>
                  </a:moveTo>
                  <a:cubicBezTo>
                    <a:pt x="8942" y="1"/>
                    <a:pt x="8936" y="2"/>
                    <a:pt x="8930" y="6"/>
                  </a:cubicBezTo>
                  <a:lnTo>
                    <a:pt x="4477" y="1113"/>
                  </a:lnTo>
                  <a:lnTo>
                    <a:pt x="3262" y="1149"/>
                  </a:lnTo>
                  <a:cubicBezTo>
                    <a:pt x="3250" y="1149"/>
                    <a:pt x="3227" y="1160"/>
                    <a:pt x="3227" y="1172"/>
                  </a:cubicBezTo>
                  <a:lnTo>
                    <a:pt x="0" y="6971"/>
                  </a:lnTo>
                  <a:cubicBezTo>
                    <a:pt x="0" y="6983"/>
                    <a:pt x="0" y="6994"/>
                    <a:pt x="0" y="7006"/>
                  </a:cubicBezTo>
                  <a:cubicBezTo>
                    <a:pt x="0" y="7018"/>
                    <a:pt x="12" y="7018"/>
                    <a:pt x="24" y="7030"/>
                  </a:cubicBezTo>
                  <a:lnTo>
                    <a:pt x="2596" y="7768"/>
                  </a:lnTo>
                  <a:lnTo>
                    <a:pt x="2608" y="7768"/>
                  </a:lnTo>
                  <a:cubicBezTo>
                    <a:pt x="2619" y="7768"/>
                    <a:pt x="2631" y="7756"/>
                    <a:pt x="2643" y="7745"/>
                  </a:cubicBezTo>
                  <a:lnTo>
                    <a:pt x="4334" y="2268"/>
                  </a:lnTo>
                  <a:lnTo>
                    <a:pt x="7489" y="1458"/>
                  </a:lnTo>
                  <a:lnTo>
                    <a:pt x="7144" y="4411"/>
                  </a:lnTo>
                  <a:cubicBezTo>
                    <a:pt x="7144" y="4423"/>
                    <a:pt x="7144" y="4435"/>
                    <a:pt x="7156" y="4447"/>
                  </a:cubicBezTo>
                  <a:cubicBezTo>
                    <a:pt x="7168" y="4447"/>
                    <a:pt x="7180" y="4458"/>
                    <a:pt x="7191" y="4458"/>
                  </a:cubicBezTo>
                  <a:lnTo>
                    <a:pt x="10323" y="4232"/>
                  </a:lnTo>
                  <a:cubicBezTo>
                    <a:pt x="10335" y="4232"/>
                    <a:pt x="10347" y="4232"/>
                    <a:pt x="10359" y="4220"/>
                  </a:cubicBezTo>
                  <a:cubicBezTo>
                    <a:pt x="10359" y="4208"/>
                    <a:pt x="10359" y="4197"/>
                    <a:pt x="10359" y="4185"/>
                  </a:cubicBezTo>
                  <a:lnTo>
                    <a:pt x="8977" y="29"/>
                  </a:lnTo>
                  <a:cubicBezTo>
                    <a:pt x="8969" y="12"/>
                    <a:pt x="8960" y="1"/>
                    <a:pt x="89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1" name="Google Shape;1251;p14"/>
            <p:cNvSpPr/>
            <p:nvPr/>
          </p:nvSpPr>
          <p:spPr>
            <a:xfrm>
              <a:off x="4876914" y="3593724"/>
              <a:ext cx="248596" cy="172908"/>
            </a:xfrm>
            <a:custGeom>
              <a:avLst/>
              <a:gdLst/>
              <a:ahLst/>
              <a:cxnLst/>
              <a:rect l="l" t="t" r="r" b="b"/>
              <a:pathLst>
                <a:path w="8070" h="5613" extrusionOk="0">
                  <a:moveTo>
                    <a:pt x="4663" y="0"/>
                  </a:moveTo>
                  <a:cubicBezTo>
                    <a:pt x="1602" y="0"/>
                    <a:pt x="1" y="3783"/>
                    <a:pt x="2338" y="5134"/>
                  </a:cubicBezTo>
                  <a:cubicBezTo>
                    <a:pt x="2921" y="5471"/>
                    <a:pt x="3572" y="5612"/>
                    <a:pt x="4215" y="5612"/>
                  </a:cubicBezTo>
                  <a:cubicBezTo>
                    <a:pt x="6184" y="5612"/>
                    <a:pt x="8070" y="4282"/>
                    <a:pt x="7648" y="3169"/>
                  </a:cubicBezTo>
                  <a:cubicBezTo>
                    <a:pt x="7648" y="3169"/>
                    <a:pt x="7934" y="109"/>
                    <a:pt x="4791" y="2"/>
                  </a:cubicBezTo>
                  <a:cubicBezTo>
                    <a:pt x="4748" y="1"/>
                    <a:pt x="4705" y="0"/>
                    <a:pt x="46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2" name="Google Shape;1252;p14"/>
            <p:cNvSpPr/>
            <p:nvPr/>
          </p:nvSpPr>
          <p:spPr>
            <a:xfrm>
              <a:off x="5096000" y="3654872"/>
              <a:ext cx="33762" cy="41279"/>
            </a:xfrm>
            <a:custGeom>
              <a:avLst/>
              <a:gdLst/>
              <a:ahLst/>
              <a:cxnLst/>
              <a:rect l="l" t="t" r="r" b="b"/>
              <a:pathLst>
                <a:path w="1096" h="1340" extrusionOk="0">
                  <a:moveTo>
                    <a:pt x="302" y="1"/>
                  </a:moveTo>
                  <a:cubicBezTo>
                    <a:pt x="8" y="1"/>
                    <a:pt x="0" y="649"/>
                    <a:pt x="0" y="649"/>
                  </a:cubicBezTo>
                  <a:cubicBezTo>
                    <a:pt x="322" y="815"/>
                    <a:pt x="393" y="1339"/>
                    <a:pt x="393" y="1339"/>
                  </a:cubicBezTo>
                  <a:cubicBezTo>
                    <a:pt x="1024" y="1196"/>
                    <a:pt x="1096" y="589"/>
                    <a:pt x="560" y="125"/>
                  </a:cubicBezTo>
                  <a:cubicBezTo>
                    <a:pt x="456" y="36"/>
                    <a:pt x="371" y="1"/>
                    <a:pt x="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3" name="Google Shape;1253;p14"/>
            <p:cNvSpPr/>
            <p:nvPr/>
          </p:nvSpPr>
          <p:spPr>
            <a:xfrm>
              <a:off x="4952572" y="3630413"/>
              <a:ext cx="194441" cy="164868"/>
            </a:xfrm>
            <a:custGeom>
              <a:avLst/>
              <a:gdLst/>
              <a:ahLst/>
              <a:cxnLst/>
              <a:rect l="l" t="t" r="r" b="b"/>
              <a:pathLst>
                <a:path w="6312" h="5352" extrusionOk="0">
                  <a:moveTo>
                    <a:pt x="2075" y="1"/>
                  </a:moveTo>
                  <a:cubicBezTo>
                    <a:pt x="38" y="1"/>
                    <a:pt x="1" y="2752"/>
                    <a:pt x="1" y="2752"/>
                  </a:cubicBezTo>
                  <a:cubicBezTo>
                    <a:pt x="730" y="4848"/>
                    <a:pt x="1867" y="5351"/>
                    <a:pt x="2792" y="5351"/>
                  </a:cubicBezTo>
                  <a:cubicBezTo>
                    <a:pt x="3648" y="5351"/>
                    <a:pt x="4323" y="4919"/>
                    <a:pt x="4323" y="4919"/>
                  </a:cubicBezTo>
                  <a:cubicBezTo>
                    <a:pt x="6121" y="3824"/>
                    <a:pt x="6311" y="1204"/>
                    <a:pt x="2989" y="157"/>
                  </a:cubicBezTo>
                  <a:cubicBezTo>
                    <a:pt x="2647" y="49"/>
                    <a:pt x="2344" y="1"/>
                    <a:pt x="20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4" name="Google Shape;1254;p14"/>
            <p:cNvSpPr/>
            <p:nvPr/>
          </p:nvSpPr>
          <p:spPr>
            <a:xfrm>
              <a:off x="5039134" y="3690452"/>
              <a:ext cx="35241" cy="28063"/>
            </a:xfrm>
            <a:custGeom>
              <a:avLst/>
              <a:gdLst/>
              <a:ahLst/>
              <a:cxnLst/>
              <a:rect l="l" t="t" r="r" b="b"/>
              <a:pathLst>
                <a:path w="1144" h="911" extrusionOk="0">
                  <a:moveTo>
                    <a:pt x="47" y="1"/>
                  </a:moveTo>
                  <a:cubicBezTo>
                    <a:pt x="36" y="1"/>
                    <a:pt x="21" y="9"/>
                    <a:pt x="13" y="17"/>
                  </a:cubicBezTo>
                  <a:cubicBezTo>
                    <a:pt x="1" y="41"/>
                    <a:pt x="1" y="65"/>
                    <a:pt x="25" y="77"/>
                  </a:cubicBezTo>
                  <a:cubicBezTo>
                    <a:pt x="60" y="89"/>
                    <a:pt x="810" y="506"/>
                    <a:pt x="1037" y="589"/>
                  </a:cubicBezTo>
                  <a:cubicBezTo>
                    <a:pt x="941" y="648"/>
                    <a:pt x="656" y="756"/>
                    <a:pt x="394" y="839"/>
                  </a:cubicBezTo>
                  <a:cubicBezTo>
                    <a:pt x="370" y="839"/>
                    <a:pt x="370" y="863"/>
                    <a:pt x="370" y="887"/>
                  </a:cubicBezTo>
                  <a:cubicBezTo>
                    <a:pt x="382" y="898"/>
                    <a:pt x="394" y="910"/>
                    <a:pt x="406" y="910"/>
                  </a:cubicBezTo>
                  <a:lnTo>
                    <a:pt x="418" y="910"/>
                  </a:lnTo>
                  <a:cubicBezTo>
                    <a:pt x="1144" y="672"/>
                    <a:pt x="1144" y="613"/>
                    <a:pt x="1144" y="589"/>
                  </a:cubicBezTo>
                  <a:cubicBezTo>
                    <a:pt x="1144" y="577"/>
                    <a:pt x="1144" y="541"/>
                    <a:pt x="1108" y="529"/>
                  </a:cubicBezTo>
                  <a:cubicBezTo>
                    <a:pt x="989" y="506"/>
                    <a:pt x="310" y="148"/>
                    <a:pt x="60" y="5"/>
                  </a:cubicBezTo>
                  <a:cubicBezTo>
                    <a:pt x="57" y="2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5" name="Google Shape;1255;p14"/>
            <p:cNvSpPr/>
            <p:nvPr/>
          </p:nvSpPr>
          <p:spPr>
            <a:xfrm>
              <a:off x="5061898" y="3722273"/>
              <a:ext cx="24213" cy="20824"/>
            </a:xfrm>
            <a:custGeom>
              <a:avLst/>
              <a:gdLst/>
              <a:ahLst/>
              <a:cxnLst/>
              <a:rect l="l" t="t" r="r" b="b"/>
              <a:pathLst>
                <a:path w="786" h="676" extrusionOk="0">
                  <a:moveTo>
                    <a:pt x="341" y="1"/>
                  </a:moveTo>
                  <a:cubicBezTo>
                    <a:pt x="333" y="1"/>
                    <a:pt x="326" y="3"/>
                    <a:pt x="321" y="8"/>
                  </a:cubicBezTo>
                  <a:cubicBezTo>
                    <a:pt x="298" y="20"/>
                    <a:pt x="298" y="44"/>
                    <a:pt x="310" y="56"/>
                  </a:cubicBezTo>
                  <a:cubicBezTo>
                    <a:pt x="310" y="68"/>
                    <a:pt x="321" y="80"/>
                    <a:pt x="333" y="92"/>
                  </a:cubicBezTo>
                  <a:cubicBezTo>
                    <a:pt x="655" y="449"/>
                    <a:pt x="643" y="556"/>
                    <a:pt x="631" y="592"/>
                  </a:cubicBezTo>
                  <a:cubicBezTo>
                    <a:pt x="619" y="592"/>
                    <a:pt x="619" y="592"/>
                    <a:pt x="607" y="604"/>
                  </a:cubicBezTo>
                  <a:cubicBezTo>
                    <a:pt x="604" y="604"/>
                    <a:pt x="600" y="604"/>
                    <a:pt x="596" y="604"/>
                  </a:cubicBezTo>
                  <a:cubicBezTo>
                    <a:pt x="482" y="604"/>
                    <a:pt x="209" y="433"/>
                    <a:pt x="60" y="306"/>
                  </a:cubicBezTo>
                  <a:cubicBezTo>
                    <a:pt x="56" y="303"/>
                    <a:pt x="52" y="301"/>
                    <a:pt x="47" y="301"/>
                  </a:cubicBezTo>
                  <a:cubicBezTo>
                    <a:pt x="35" y="301"/>
                    <a:pt x="20" y="309"/>
                    <a:pt x="12" y="318"/>
                  </a:cubicBezTo>
                  <a:cubicBezTo>
                    <a:pt x="0" y="330"/>
                    <a:pt x="0" y="354"/>
                    <a:pt x="12" y="366"/>
                  </a:cubicBezTo>
                  <a:cubicBezTo>
                    <a:pt x="60" y="401"/>
                    <a:pt x="405" y="675"/>
                    <a:pt x="595" y="675"/>
                  </a:cubicBezTo>
                  <a:lnTo>
                    <a:pt x="619" y="675"/>
                  </a:lnTo>
                  <a:cubicBezTo>
                    <a:pt x="655" y="675"/>
                    <a:pt x="679" y="651"/>
                    <a:pt x="691" y="627"/>
                  </a:cubicBezTo>
                  <a:cubicBezTo>
                    <a:pt x="786" y="485"/>
                    <a:pt x="560" y="223"/>
                    <a:pt x="393" y="44"/>
                  </a:cubicBezTo>
                  <a:cubicBezTo>
                    <a:pt x="381" y="32"/>
                    <a:pt x="369" y="20"/>
                    <a:pt x="369" y="20"/>
                  </a:cubicBezTo>
                  <a:cubicBezTo>
                    <a:pt x="362" y="6"/>
                    <a:pt x="351" y="1"/>
                    <a:pt x="3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6" name="Google Shape;1256;p14"/>
            <p:cNvSpPr/>
            <p:nvPr/>
          </p:nvSpPr>
          <p:spPr>
            <a:xfrm>
              <a:off x="5011994" y="3706563"/>
              <a:ext cx="26800" cy="24798"/>
            </a:xfrm>
            <a:custGeom>
              <a:avLst/>
              <a:gdLst/>
              <a:ahLst/>
              <a:cxnLst/>
              <a:rect l="l" t="t" r="r" b="b"/>
              <a:pathLst>
                <a:path w="870" h="805" extrusionOk="0">
                  <a:moveTo>
                    <a:pt x="298" y="0"/>
                  </a:moveTo>
                  <a:cubicBezTo>
                    <a:pt x="289" y="0"/>
                    <a:pt x="281" y="6"/>
                    <a:pt x="275" y="18"/>
                  </a:cubicBezTo>
                  <a:cubicBezTo>
                    <a:pt x="263" y="30"/>
                    <a:pt x="263" y="54"/>
                    <a:pt x="275" y="66"/>
                  </a:cubicBezTo>
                  <a:cubicBezTo>
                    <a:pt x="513" y="304"/>
                    <a:pt x="739" y="625"/>
                    <a:pt x="691" y="697"/>
                  </a:cubicBezTo>
                  <a:cubicBezTo>
                    <a:pt x="681" y="707"/>
                    <a:pt x="661" y="723"/>
                    <a:pt x="603" y="723"/>
                  </a:cubicBezTo>
                  <a:cubicBezTo>
                    <a:pt x="522" y="723"/>
                    <a:pt x="366" y="691"/>
                    <a:pt x="60" y="566"/>
                  </a:cubicBezTo>
                  <a:cubicBezTo>
                    <a:pt x="53" y="562"/>
                    <a:pt x="46" y="561"/>
                    <a:pt x="40" y="561"/>
                  </a:cubicBezTo>
                  <a:cubicBezTo>
                    <a:pt x="25" y="561"/>
                    <a:pt x="13" y="569"/>
                    <a:pt x="13" y="578"/>
                  </a:cubicBezTo>
                  <a:cubicBezTo>
                    <a:pt x="1" y="602"/>
                    <a:pt x="13" y="625"/>
                    <a:pt x="25" y="637"/>
                  </a:cubicBezTo>
                  <a:cubicBezTo>
                    <a:pt x="298" y="745"/>
                    <a:pt x="489" y="804"/>
                    <a:pt x="608" y="804"/>
                  </a:cubicBezTo>
                  <a:cubicBezTo>
                    <a:pt x="679" y="804"/>
                    <a:pt x="727" y="780"/>
                    <a:pt x="751" y="745"/>
                  </a:cubicBezTo>
                  <a:cubicBezTo>
                    <a:pt x="870" y="566"/>
                    <a:pt x="417" y="102"/>
                    <a:pt x="322" y="18"/>
                  </a:cubicBezTo>
                  <a:cubicBezTo>
                    <a:pt x="316" y="6"/>
                    <a:pt x="307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7" name="Google Shape;1257;p14"/>
            <p:cNvSpPr/>
            <p:nvPr/>
          </p:nvSpPr>
          <p:spPr>
            <a:xfrm>
              <a:off x="5053828" y="3667625"/>
              <a:ext cx="29357" cy="23751"/>
            </a:xfrm>
            <a:custGeom>
              <a:avLst/>
              <a:gdLst/>
              <a:ahLst/>
              <a:cxnLst/>
              <a:rect l="l" t="t" r="r" b="b"/>
              <a:pathLst>
                <a:path w="953" h="771" extrusionOk="0">
                  <a:moveTo>
                    <a:pt x="496" y="0"/>
                  </a:moveTo>
                  <a:cubicBezTo>
                    <a:pt x="488" y="0"/>
                    <a:pt x="481" y="3"/>
                    <a:pt x="476" y="8"/>
                  </a:cubicBezTo>
                  <a:cubicBezTo>
                    <a:pt x="453" y="32"/>
                    <a:pt x="453" y="56"/>
                    <a:pt x="464" y="68"/>
                  </a:cubicBezTo>
                  <a:cubicBezTo>
                    <a:pt x="893" y="568"/>
                    <a:pt x="845" y="675"/>
                    <a:pt x="834" y="687"/>
                  </a:cubicBezTo>
                  <a:cubicBezTo>
                    <a:pt x="826" y="696"/>
                    <a:pt x="812" y="700"/>
                    <a:pt x="791" y="700"/>
                  </a:cubicBezTo>
                  <a:cubicBezTo>
                    <a:pt x="671" y="700"/>
                    <a:pt x="344" y="562"/>
                    <a:pt x="60" y="389"/>
                  </a:cubicBezTo>
                  <a:cubicBezTo>
                    <a:pt x="48" y="389"/>
                    <a:pt x="24" y="389"/>
                    <a:pt x="12" y="413"/>
                  </a:cubicBezTo>
                  <a:cubicBezTo>
                    <a:pt x="0" y="425"/>
                    <a:pt x="0" y="449"/>
                    <a:pt x="24" y="461"/>
                  </a:cubicBezTo>
                  <a:cubicBezTo>
                    <a:pt x="167" y="544"/>
                    <a:pt x="572" y="770"/>
                    <a:pt x="786" y="770"/>
                  </a:cubicBezTo>
                  <a:cubicBezTo>
                    <a:pt x="834" y="770"/>
                    <a:pt x="869" y="758"/>
                    <a:pt x="893" y="735"/>
                  </a:cubicBezTo>
                  <a:cubicBezTo>
                    <a:pt x="953" y="675"/>
                    <a:pt x="953" y="532"/>
                    <a:pt x="524" y="20"/>
                  </a:cubicBezTo>
                  <a:cubicBezTo>
                    <a:pt x="517" y="6"/>
                    <a:pt x="506" y="0"/>
                    <a:pt x="49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8" name="Google Shape;1258;p14"/>
            <p:cNvSpPr/>
            <p:nvPr/>
          </p:nvSpPr>
          <p:spPr>
            <a:xfrm>
              <a:off x="5014582" y="3736690"/>
              <a:ext cx="33762" cy="29604"/>
            </a:xfrm>
            <a:custGeom>
              <a:avLst/>
              <a:gdLst/>
              <a:ahLst/>
              <a:cxnLst/>
              <a:rect l="l" t="t" r="r" b="b"/>
              <a:pathLst>
                <a:path w="1096" h="961" extrusionOk="0">
                  <a:moveTo>
                    <a:pt x="539" y="1"/>
                  </a:moveTo>
                  <a:cubicBezTo>
                    <a:pt x="466" y="1"/>
                    <a:pt x="392" y="17"/>
                    <a:pt x="322" y="52"/>
                  </a:cubicBezTo>
                  <a:cubicBezTo>
                    <a:pt x="95" y="171"/>
                    <a:pt x="0" y="457"/>
                    <a:pt x="119" y="695"/>
                  </a:cubicBezTo>
                  <a:cubicBezTo>
                    <a:pt x="203" y="864"/>
                    <a:pt x="371" y="961"/>
                    <a:pt x="547" y="961"/>
                  </a:cubicBezTo>
                  <a:cubicBezTo>
                    <a:pt x="619" y="961"/>
                    <a:pt x="693" y="944"/>
                    <a:pt x="762" y="910"/>
                  </a:cubicBezTo>
                  <a:cubicBezTo>
                    <a:pt x="1000" y="779"/>
                    <a:pt x="1095" y="493"/>
                    <a:pt x="976" y="255"/>
                  </a:cubicBezTo>
                  <a:cubicBezTo>
                    <a:pt x="884" y="95"/>
                    <a:pt x="715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9" name="Google Shape;1259;p14"/>
            <p:cNvSpPr/>
            <p:nvPr/>
          </p:nvSpPr>
          <p:spPr>
            <a:xfrm>
              <a:off x="5077301" y="3688603"/>
              <a:ext cx="33762" cy="29511"/>
            </a:xfrm>
            <a:custGeom>
              <a:avLst/>
              <a:gdLst/>
              <a:ahLst/>
              <a:cxnLst/>
              <a:rect l="l" t="t" r="r" b="b"/>
              <a:pathLst>
                <a:path w="1096" h="958" extrusionOk="0">
                  <a:moveTo>
                    <a:pt x="550" y="0"/>
                  </a:moveTo>
                  <a:cubicBezTo>
                    <a:pt x="485" y="0"/>
                    <a:pt x="420" y="14"/>
                    <a:pt x="357" y="42"/>
                  </a:cubicBezTo>
                  <a:cubicBezTo>
                    <a:pt x="119" y="149"/>
                    <a:pt x="0" y="423"/>
                    <a:pt x="107" y="673"/>
                  </a:cubicBezTo>
                  <a:cubicBezTo>
                    <a:pt x="188" y="852"/>
                    <a:pt x="370" y="957"/>
                    <a:pt x="557" y="957"/>
                  </a:cubicBezTo>
                  <a:cubicBezTo>
                    <a:pt x="618" y="957"/>
                    <a:pt x="680" y="946"/>
                    <a:pt x="738" y="923"/>
                  </a:cubicBezTo>
                  <a:cubicBezTo>
                    <a:pt x="988" y="816"/>
                    <a:pt x="1095" y="530"/>
                    <a:pt x="988" y="292"/>
                  </a:cubicBezTo>
                  <a:cubicBezTo>
                    <a:pt x="909" y="107"/>
                    <a:pt x="733" y="0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0" name="Google Shape;1260;p14"/>
            <p:cNvSpPr/>
            <p:nvPr/>
          </p:nvSpPr>
          <p:spPr>
            <a:xfrm>
              <a:off x="4905625" y="3632815"/>
              <a:ext cx="132461" cy="125684"/>
            </a:xfrm>
            <a:custGeom>
              <a:avLst/>
              <a:gdLst/>
              <a:ahLst/>
              <a:cxnLst/>
              <a:rect l="l" t="t" r="r" b="b"/>
              <a:pathLst>
                <a:path w="4300" h="4080" extrusionOk="0">
                  <a:moveTo>
                    <a:pt x="2349" y="0"/>
                  </a:moveTo>
                  <a:cubicBezTo>
                    <a:pt x="2150" y="0"/>
                    <a:pt x="1977" y="126"/>
                    <a:pt x="1977" y="126"/>
                  </a:cubicBezTo>
                  <a:cubicBezTo>
                    <a:pt x="1" y="3341"/>
                    <a:pt x="2751" y="4079"/>
                    <a:pt x="2751" y="4079"/>
                  </a:cubicBezTo>
                  <a:cubicBezTo>
                    <a:pt x="4299" y="1531"/>
                    <a:pt x="2751" y="257"/>
                    <a:pt x="2751" y="257"/>
                  </a:cubicBezTo>
                  <a:cubicBezTo>
                    <a:pt x="2635" y="59"/>
                    <a:pt x="2486" y="0"/>
                    <a:pt x="2349" y="0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1" name="Google Shape;1261;p14"/>
            <p:cNvSpPr/>
            <p:nvPr/>
          </p:nvSpPr>
          <p:spPr>
            <a:xfrm>
              <a:off x="4954358" y="3743282"/>
              <a:ext cx="59146" cy="49627"/>
            </a:xfrm>
            <a:custGeom>
              <a:avLst/>
              <a:gdLst/>
              <a:ahLst/>
              <a:cxnLst/>
              <a:rect l="l" t="t" r="r" b="b"/>
              <a:pathLst>
                <a:path w="1920" h="1611" extrusionOk="0">
                  <a:moveTo>
                    <a:pt x="578" y="1"/>
                  </a:moveTo>
                  <a:cubicBezTo>
                    <a:pt x="383" y="1"/>
                    <a:pt x="198" y="93"/>
                    <a:pt x="133" y="410"/>
                  </a:cubicBezTo>
                  <a:cubicBezTo>
                    <a:pt x="0" y="1029"/>
                    <a:pt x="454" y="1610"/>
                    <a:pt x="945" y="1610"/>
                  </a:cubicBezTo>
                  <a:cubicBezTo>
                    <a:pt x="1068" y="1610"/>
                    <a:pt x="1193" y="1574"/>
                    <a:pt x="1312" y="1493"/>
                  </a:cubicBezTo>
                  <a:cubicBezTo>
                    <a:pt x="1919" y="1100"/>
                    <a:pt x="1145" y="184"/>
                    <a:pt x="1145" y="184"/>
                  </a:cubicBezTo>
                  <a:cubicBezTo>
                    <a:pt x="1145" y="184"/>
                    <a:pt x="853" y="1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2" name="Google Shape;1262;p14"/>
            <p:cNvSpPr/>
            <p:nvPr/>
          </p:nvSpPr>
          <p:spPr>
            <a:xfrm>
              <a:off x="4972379" y="3756621"/>
              <a:ext cx="22056" cy="19469"/>
            </a:xfrm>
            <a:custGeom>
              <a:avLst/>
              <a:gdLst/>
              <a:ahLst/>
              <a:cxnLst/>
              <a:rect l="l" t="t" r="r" b="b"/>
              <a:pathLst>
                <a:path w="716" h="632" extrusionOk="0">
                  <a:moveTo>
                    <a:pt x="276" y="0"/>
                  </a:moveTo>
                  <a:cubicBezTo>
                    <a:pt x="272" y="0"/>
                    <a:pt x="267" y="0"/>
                    <a:pt x="263" y="1"/>
                  </a:cubicBezTo>
                  <a:cubicBezTo>
                    <a:pt x="84" y="13"/>
                    <a:pt x="13" y="394"/>
                    <a:pt x="1" y="429"/>
                  </a:cubicBezTo>
                  <a:cubicBezTo>
                    <a:pt x="1" y="453"/>
                    <a:pt x="13" y="477"/>
                    <a:pt x="37" y="477"/>
                  </a:cubicBezTo>
                  <a:cubicBezTo>
                    <a:pt x="60" y="477"/>
                    <a:pt x="72" y="465"/>
                    <a:pt x="84" y="441"/>
                  </a:cubicBezTo>
                  <a:cubicBezTo>
                    <a:pt x="96" y="334"/>
                    <a:pt x="168" y="84"/>
                    <a:pt x="275" y="72"/>
                  </a:cubicBezTo>
                  <a:cubicBezTo>
                    <a:pt x="310" y="72"/>
                    <a:pt x="441" y="108"/>
                    <a:pt x="632" y="608"/>
                  </a:cubicBezTo>
                  <a:cubicBezTo>
                    <a:pt x="632" y="620"/>
                    <a:pt x="656" y="632"/>
                    <a:pt x="668" y="632"/>
                  </a:cubicBezTo>
                  <a:lnTo>
                    <a:pt x="680" y="632"/>
                  </a:lnTo>
                  <a:cubicBezTo>
                    <a:pt x="703" y="620"/>
                    <a:pt x="715" y="596"/>
                    <a:pt x="703" y="584"/>
                  </a:cubicBezTo>
                  <a:cubicBezTo>
                    <a:pt x="542" y="180"/>
                    <a:pt x="414" y="0"/>
                    <a:pt x="27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3" name="Google Shape;1263;p14"/>
            <p:cNvSpPr/>
            <p:nvPr/>
          </p:nvSpPr>
          <p:spPr>
            <a:xfrm>
              <a:off x="4937908" y="3613039"/>
              <a:ext cx="142720" cy="44944"/>
            </a:xfrm>
            <a:custGeom>
              <a:avLst/>
              <a:gdLst/>
              <a:ahLst/>
              <a:cxnLst/>
              <a:rect l="l" t="t" r="r" b="b"/>
              <a:pathLst>
                <a:path w="4633" h="1459" extrusionOk="0">
                  <a:moveTo>
                    <a:pt x="2902" y="0"/>
                  </a:moveTo>
                  <a:cubicBezTo>
                    <a:pt x="2648" y="0"/>
                    <a:pt x="2361" y="44"/>
                    <a:pt x="2037" y="149"/>
                  </a:cubicBezTo>
                  <a:cubicBezTo>
                    <a:pt x="1" y="792"/>
                    <a:pt x="1084" y="1459"/>
                    <a:pt x="1084" y="1459"/>
                  </a:cubicBezTo>
                  <a:cubicBezTo>
                    <a:pt x="1084" y="1459"/>
                    <a:pt x="1859" y="909"/>
                    <a:pt x="3073" y="909"/>
                  </a:cubicBezTo>
                  <a:cubicBezTo>
                    <a:pt x="3535" y="909"/>
                    <a:pt x="4061" y="989"/>
                    <a:pt x="4632" y="1209"/>
                  </a:cubicBezTo>
                  <a:cubicBezTo>
                    <a:pt x="4632" y="1209"/>
                    <a:pt x="4229" y="0"/>
                    <a:pt x="2902" y="0"/>
                  </a:cubicBezTo>
                  <a:close/>
                </a:path>
              </a:pathLst>
            </a:custGeom>
            <a:solidFill>
              <a:srgbClr val="F5D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4977154" y="3613193"/>
              <a:ext cx="85114" cy="20239"/>
            </a:xfrm>
            <a:custGeom>
              <a:avLst/>
              <a:gdLst/>
              <a:ahLst/>
              <a:cxnLst/>
              <a:rect l="l" t="t" r="r" b="b"/>
              <a:pathLst>
                <a:path w="2763" h="657" extrusionOk="0">
                  <a:moveTo>
                    <a:pt x="1246" y="0"/>
                  </a:moveTo>
                  <a:cubicBezTo>
                    <a:pt x="511" y="0"/>
                    <a:pt x="20" y="410"/>
                    <a:pt x="13" y="418"/>
                  </a:cubicBezTo>
                  <a:cubicBezTo>
                    <a:pt x="1" y="430"/>
                    <a:pt x="1" y="454"/>
                    <a:pt x="13" y="466"/>
                  </a:cubicBezTo>
                  <a:cubicBezTo>
                    <a:pt x="20" y="480"/>
                    <a:pt x="31" y="485"/>
                    <a:pt x="41" y="485"/>
                  </a:cubicBezTo>
                  <a:cubicBezTo>
                    <a:pt x="48" y="485"/>
                    <a:pt x="55" y="482"/>
                    <a:pt x="60" y="478"/>
                  </a:cubicBezTo>
                  <a:cubicBezTo>
                    <a:pt x="60" y="478"/>
                    <a:pt x="358" y="228"/>
                    <a:pt x="834" y="120"/>
                  </a:cubicBezTo>
                  <a:cubicBezTo>
                    <a:pt x="951" y="94"/>
                    <a:pt x="1088" y="76"/>
                    <a:pt x="1239" y="76"/>
                  </a:cubicBezTo>
                  <a:cubicBezTo>
                    <a:pt x="1640" y="76"/>
                    <a:pt x="2147" y="203"/>
                    <a:pt x="2691" y="644"/>
                  </a:cubicBezTo>
                  <a:cubicBezTo>
                    <a:pt x="2703" y="656"/>
                    <a:pt x="2703" y="656"/>
                    <a:pt x="2715" y="656"/>
                  </a:cubicBezTo>
                  <a:cubicBezTo>
                    <a:pt x="2727" y="656"/>
                    <a:pt x="2739" y="644"/>
                    <a:pt x="2751" y="644"/>
                  </a:cubicBezTo>
                  <a:cubicBezTo>
                    <a:pt x="2763" y="620"/>
                    <a:pt x="2751" y="597"/>
                    <a:pt x="2739" y="585"/>
                  </a:cubicBezTo>
                  <a:cubicBezTo>
                    <a:pt x="2190" y="141"/>
                    <a:pt x="1676" y="0"/>
                    <a:pt x="12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5" name="Google Shape;1265;p14"/>
            <p:cNvSpPr/>
            <p:nvPr/>
          </p:nvSpPr>
          <p:spPr>
            <a:xfrm>
              <a:off x="4959564" y="3637066"/>
              <a:ext cx="23874" cy="91337"/>
            </a:xfrm>
            <a:custGeom>
              <a:avLst/>
              <a:gdLst/>
              <a:ahLst/>
              <a:cxnLst/>
              <a:rect l="l" t="t" r="r" b="b"/>
              <a:pathLst>
                <a:path w="775" h="2965" extrusionOk="0">
                  <a:moveTo>
                    <a:pt x="334" y="0"/>
                  </a:moveTo>
                  <a:cubicBezTo>
                    <a:pt x="310" y="12"/>
                    <a:pt x="298" y="24"/>
                    <a:pt x="310" y="48"/>
                  </a:cubicBezTo>
                  <a:cubicBezTo>
                    <a:pt x="310" y="60"/>
                    <a:pt x="691" y="1357"/>
                    <a:pt x="0" y="2917"/>
                  </a:cubicBezTo>
                  <a:cubicBezTo>
                    <a:pt x="0" y="2929"/>
                    <a:pt x="0" y="2953"/>
                    <a:pt x="24" y="2965"/>
                  </a:cubicBezTo>
                  <a:lnTo>
                    <a:pt x="36" y="2965"/>
                  </a:lnTo>
                  <a:cubicBezTo>
                    <a:pt x="48" y="2965"/>
                    <a:pt x="72" y="2953"/>
                    <a:pt x="72" y="2941"/>
                  </a:cubicBezTo>
                  <a:cubicBezTo>
                    <a:pt x="774" y="1369"/>
                    <a:pt x="381" y="36"/>
                    <a:pt x="381" y="24"/>
                  </a:cubicBezTo>
                  <a:cubicBezTo>
                    <a:pt x="369" y="0"/>
                    <a:pt x="357" y="0"/>
                    <a:pt x="33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6" name="Google Shape;1266;p14"/>
            <p:cNvSpPr/>
            <p:nvPr/>
          </p:nvSpPr>
          <p:spPr>
            <a:xfrm>
              <a:off x="4908582" y="3639377"/>
              <a:ext cx="48056" cy="104059"/>
            </a:xfrm>
            <a:custGeom>
              <a:avLst/>
              <a:gdLst/>
              <a:ahLst/>
              <a:cxnLst/>
              <a:rect l="l" t="t" r="r" b="b"/>
              <a:pathLst>
                <a:path w="1560" h="3378" extrusionOk="0">
                  <a:moveTo>
                    <a:pt x="1507" y="1"/>
                  </a:moveTo>
                  <a:cubicBezTo>
                    <a:pt x="1495" y="1"/>
                    <a:pt x="1484" y="6"/>
                    <a:pt x="1477" y="20"/>
                  </a:cubicBezTo>
                  <a:cubicBezTo>
                    <a:pt x="1465" y="44"/>
                    <a:pt x="0" y="2414"/>
                    <a:pt x="1453" y="3366"/>
                  </a:cubicBezTo>
                  <a:cubicBezTo>
                    <a:pt x="1465" y="3378"/>
                    <a:pt x="1477" y="3378"/>
                    <a:pt x="1477" y="3378"/>
                  </a:cubicBezTo>
                  <a:cubicBezTo>
                    <a:pt x="1488" y="3378"/>
                    <a:pt x="1500" y="3366"/>
                    <a:pt x="1512" y="3354"/>
                  </a:cubicBezTo>
                  <a:cubicBezTo>
                    <a:pt x="1524" y="3342"/>
                    <a:pt x="1512" y="3318"/>
                    <a:pt x="1500" y="3307"/>
                  </a:cubicBezTo>
                  <a:cubicBezTo>
                    <a:pt x="107" y="2390"/>
                    <a:pt x="1524" y="80"/>
                    <a:pt x="1548" y="56"/>
                  </a:cubicBezTo>
                  <a:cubicBezTo>
                    <a:pt x="1560" y="32"/>
                    <a:pt x="1548" y="20"/>
                    <a:pt x="1536" y="9"/>
                  </a:cubicBezTo>
                  <a:cubicBezTo>
                    <a:pt x="1526" y="4"/>
                    <a:pt x="1516" y="1"/>
                    <a:pt x="150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5101853" y="3646955"/>
              <a:ext cx="128395" cy="177190"/>
            </a:xfrm>
            <a:custGeom>
              <a:avLst/>
              <a:gdLst/>
              <a:ahLst/>
              <a:cxnLst/>
              <a:rect l="l" t="t" r="r" b="b"/>
              <a:pathLst>
                <a:path w="4168" h="5752" extrusionOk="0">
                  <a:moveTo>
                    <a:pt x="2787" y="1"/>
                  </a:moveTo>
                  <a:lnTo>
                    <a:pt x="1775" y="203"/>
                  </a:lnTo>
                  <a:lnTo>
                    <a:pt x="2894" y="3846"/>
                  </a:lnTo>
                  <a:lnTo>
                    <a:pt x="1" y="4596"/>
                  </a:lnTo>
                  <a:lnTo>
                    <a:pt x="310" y="5751"/>
                  </a:lnTo>
                  <a:lnTo>
                    <a:pt x="4168" y="4501"/>
                  </a:lnTo>
                  <a:lnTo>
                    <a:pt x="27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4893179" y="3810899"/>
              <a:ext cx="155904" cy="129135"/>
            </a:xfrm>
            <a:custGeom>
              <a:avLst/>
              <a:gdLst/>
              <a:ahLst/>
              <a:cxnLst/>
              <a:rect l="l" t="t" r="r" b="b"/>
              <a:pathLst>
                <a:path w="5061" h="4192" extrusionOk="0">
                  <a:moveTo>
                    <a:pt x="4048" y="1"/>
                  </a:moveTo>
                  <a:lnTo>
                    <a:pt x="0" y="1334"/>
                  </a:lnTo>
                  <a:lnTo>
                    <a:pt x="2012" y="4192"/>
                  </a:lnTo>
                  <a:lnTo>
                    <a:pt x="2548" y="3775"/>
                  </a:lnTo>
                  <a:lnTo>
                    <a:pt x="1584" y="1787"/>
                  </a:lnTo>
                  <a:lnTo>
                    <a:pt x="5060" y="787"/>
                  </a:lnTo>
                  <a:lnTo>
                    <a:pt x="40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4841828" y="3645907"/>
              <a:ext cx="86593" cy="105107"/>
            </a:xfrm>
            <a:custGeom>
              <a:avLst/>
              <a:gdLst/>
              <a:ahLst/>
              <a:cxnLst/>
              <a:rect l="l" t="t" r="r" b="b"/>
              <a:pathLst>
                <a:path w="2811" h="3412" extrusionOk="0">
                  <a:moveTo>
                    <a:pt x="1646" y="0"/>
                  </a:moveTo>
                  <a:cubicBezTo>
                    <a:pt x="1508" y="0"/>
                    <a:pt x="1369" y="34"/>
                    <a:pt x="1239" y="118"/>
                  </a:cubicBezTo>
                  <a:cubicBezTo>
                    <a:pt x="560" y="547"/>
                    <a:pt x="357" y="2285"/>
                    <a:pt x="0" y="2392"/>
                  </a:cubicBezTo>
                  <a:cubicBezTo>
                    <a:pt x="0" y="2392"/>
                    <a:pt x="263" y="2537"/>
                    <a:pt x="557" y="2537"/>
                  </a:cubicBezTo>
                  <a:cubicBezTo>
                    <a:pt x="809" y="2537"/>
                    <a:pt x="1085" y="2431"/>
                    <a:pt x="1239" y="2035"/>
                  </a:cubicBezTo>
                  <a:lnTo>
                    <a:pt x="1239" y="2035"/>
                  </a:lnTo>
                  <a:cubicBezTo>
                    <a:pt x="1238" y="2035"/>
                    <a:pt x="941" y="3083"/>
                    <a:pt x="453" y="3130"/>
                  </a:cubicBezTo>
                  <a:cubicBezTo>
                    <a:pt x="453" y="3130"/>
                    <a:pt x="497" y="3412"/>
                    <a:pt x="831" y="3412"/>
                  </a:cubicBezTo>
                  <a:cubicBezTo>
                    <a:pt x="1015" y="3412"/>
                    <a:pt x="1288" y="3326"/>
                    <a:pt x="1691" y="3059"/>
                  </a:cubicBezTo>
                  <a:cubicBezTo>
                    <a:pt x="2810" y="2309"/>
                    <a:pt x="2036" y="725"/>
                    <a:pt x="2786" y="570"/>
                  </a:cubicBezTo>
                  <a:cubicBezTo>
                    <a:pt x="2786" y="570"/>
                    <a:pt x="2216" y="0"/>
                    <a:pt x="16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4965048" y="3544990"/>
              <a:ext cx="133170" cy="63859"/>
            </a:xfrm>
            <a:custGeom>
              <a:avLst/>
              <a:gdLst/>
              <a:ahLst/>
              <a:cxnLst/>
              <a:rect l="l" t="t" r="r" b="b"/>
              <a:pathLst>
                <a:path w="4323" h="2073" extrusionOk="0">
                  <a:moveTo>
                    <a:pt x="3204" y="1"/>
                  </a:moveTo>
                  <a:lnTo>
                    <a:pt x="3204" y="1"/>
                  </a:lnTo>
                  <a:cubicBezTo>
                    <a:pt x="3134" y="88"/>
                    <a:pt x="2926" y="109"/>
                    <a:pt x="2653" y="109"/>
                  </a:cubicBezTo>
                  <a:cubicBezTo>
                    <a:pt x="2413" y="109"/>
                    <a:pt x="2122" y="93"/>
                    <a:pt x="1830" y="93"/>
                  </a:cubicBezTo>
                  <a:cubicBezTo>
                    <a:pt x="1372" y="93"/>
                    <a:pt x="911" y="132"/>
                    <a:pt x="644" y="334"/>
                  </a:cubicBezTo>
                  <a:cubicBezTo>
                    <a:pt x="1" y="810"/>
                    <a:pt x="513" y="1941"/>
                    <a:pt x="513" y="1941"/>
                  </a:cubicBezTo>
                  <a:cubicBezTo>
                    <a:pt x="601" y="1805"/>
                    <a:pt x="725" y="1756"/>
                    <a:pt x="875" y="1756"/>
                  </a:cubicBezTo>
                  <a:cubicBezTo>
                    <a:pt x="1256" y="1756"/>
                    <a:pt x="1810" y="2072"/>
                    <a:pt x="2401" y="2072"/>
                  </a:cubicBezTo>
                  <a:cubicBezTo>
                    <a:pt x="2673" y="2072"/>
                    <a:pt x="2953" y="2005"/>
                    <a:pt x="3227" y="1810"/>
                  </a:cubicBezTo>
                  <a:cubicBezTo>
                    <a:pt x="4323" y="1025"/>
                    <a:pt x="3739" y="691"/>
                    <a:pt x="3739" y="691"/>
                  </a:cubicBezTo>
                  <a:lnTo>
                    <a:pt x="3739" y="691"/>
                  </a:lnTo>
                  <a:cubicBezTo>
                    <a:pt x="3583" y="988"/>
                    <a:pt x="3021" y="1034"/>
                    <a:pt x="2690" y="1034"/>
                  </a:cubicBezTo>
                  <a:cubicBezTo>
                    <a:pt x="2543" y="1034"/>
                    <a:pt x="2442" y="1025"/>
                    <a:pt x="2442" y="1025"/>
                  </a:cubicBezTo>
                  <a:cubicBezTo>
                    <a:pt x="3346" y="1025"/>
                    <a:pt x="3204" y="1"/>
                    <a:pt x="3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5004663" y="3781203"/>
              <a:ext cx="168750" cy="130582"/>
            </a:xfrm>
            <a:custGeom>
              <a:avLst/>
              <a:gdLst/>
              <a:ahLst/>
              <a:cxnLst/>
              <a:rect l="l" t="t" r="r" b="b"/>
              <a:pathLst>
                <a:path w="5478" h="4239" extrusionOk="0">
                  <a:moveTo>
                    <a:pt x="2977" y="0"/>
                  </a:moveTo>
                  <a:lnTo>
                    <a:pt x="2370" y="512"/>
                  </a:lnTo>
                  <a:lnTo>
                    <a:pt x="2977" y="1953"/>
                  </a:lnTo>
                  <a:lnTo>
                    <a:pt x="1191" y="715"/>
                  </a:lnTo>
                  <a:lnTo>
                    <a:pt x="1" y="1048"/>
                  </a:lnTo>
                  <a:cubicBezTo>
                    <a:pt x="1382" y="2060"/>
                    <a:pt x="2120" y="4239"/>
                    <a:pt x="2120" y="4239"/>
                  </a:cubicBezTo>
                  <a:lnTo>
                    <a:pt x="4311" y="4013"/>
                  </a:lnTo>
                  <a:cubicBezTo>
                    <a:pt x="5478" y="2167"/>
                    <a:pt x="2977" y="0"/>
                    <a:pt x="2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5003554" y="3779817"/>
              <a:ext cx="170968" cy="133447"/>
            </a:xfrm>
            <a:custGeom>
              <a:avLst/>
              <a:gdLst/>
              <a:ahLst/>
              <a:cxnLst/>
              <a:rect l="l" t="t" r="r" b="b"/>
              <a:pathLst>
                <a:path w="5550" h="4332" extrusionOk="0">
                  <a:moveTo>
                    <a:pt x="3013" y="93"/>
                  </a:moveTo>
                  <a:cubicBezTo>
                    <a:pt x="3263" y="319"/>
                    <a:pt x="5383" y="2331"/>
                    <a:pt x="4323" y="4010"/>
                  </a:cubicBezTo>
                  <a:lnTo>
                    <a:pt x="2180" y="4248"/>
                  </a:lnTo>
                  <a:cubicBezTo>
                    <a:pt x="2085" y="3986"/>
                    <a:pt x="1370" y="2069"/>
                    <a:pt x="132" y="1117"/>
                  </a:cubicBezTo>
                  <a:lnTo>
                    <a:pt x="1215" y="807"/>
                  </a:lnTo>
                  <a:lnTo>
                    <a:pt x="2989" y="2034"/>
                  </a:lnTo>
                  <a:cubicBezTo>
                    <a:pt x="2995" y="2040"/>
                    <a:pt x="3004" y="2043"/>
                    <a:pt x="3013" y="2043"/>
                  </a:cubicBezTo>
                  <a:cubicBezTo>
                    <a:pt x="3022" y="2043"/>
                    <a:pt x="3031" y="2040"/>
                    <a:pt x="3037" y="2034"/>
                  </a:cubicBezTo>
                  <a:cubicBezTo>
                    <a:pt x="3049" y="2022"/>
                    <a:pt x="3061" y="1998"/>
                    <a:pt x="3049" y="1986"/>
                  </a:cubicBezTo>
                  <a:lnTo>
                    <a:pt x="2442" y="557"/>
                  </a:lnTo>
                  <a:lnTo>
                    <a:pt x="3013" y="93"/>
                  </a:lnTo>
                  <a:close/>
                  <a:moveTo>
                    <a:pt x="3013" y="1"/>
                  </a:moveTo>
                  <a:cubicBezTo>
                    <a:pt x="3004" y="1"/>
                    <a:pt x="2995" y="4"/>
                    <a:pt x="2989" y="10"/>
                  </a:cubicBezTo>
                  <a:lnTo>
                    <a:pt x="2370" y="522"/>
                  </a:lnTo>
                  <a:cubicBezTo>
                    <a:pt x="2358" y="533"/>
                    <a:pt x="2358" y="545"/>
                    <a:pt x="2370" y="569"/>
                  </a:cubicBezTo>
                  <a:lnTo>
                    <a:pt x="2930" y="1891"/>
                  </a:lnTo>
                  <a:lnTo>
                    <a:pt x="1251" y="736"/>
                  </a:lnTo>
                  <a:cubicBezTo>
                    <a:pt x="1239" y="724"/>
                    <a:pt x="1227" y="724"/>
                    <a:pt x="1215" y="724"/>
                  </a:cubicBezTo>
                  <a:lnTo>
                    <a:pt x="37" y="1057"/>
                  </a:lnTo>
                  <a:cubicBezTo>
                    <a:pt x="13" y="1069"/>
                    <a:pt x="13" y="1081"/>
                    <a:pt x="1" y="1093"/>
                  </a:cubicBezTo>
                  <a:cubicBezTo>
                    <a:pt x="1" y="1105"/>
                    <a:pt x="13" y="1117"/>
                    <a:pt x="25" y="1129"/>
                  </a:cubicBezTo>
                  <a:cubicBezTo>
                    <a:pt x="1370" y="2117"/>
                    <a:pt x="2108" y="4272"/>
                    <a:pt x="2120" y="4296"/>
                  </a:cubicBezTo>
                  <a:cubicBezTo>
                    <a:pt x="2120" y="4320"/>
                    <a:pt x="2132" y="4332"/>
                    <a:pt x="2156" y="4332"/>
                  </a:cubicBezTo>
                  <a:lnTo>
                    <a:pt x="2156" y="4320"/>
                  </a:lnTo>
                  <a:lnTo>
                    <a:pt x="4347" y="4093"/>
                  </a:lnTo>
                  <a:cubicBezTo>
                    <a:pt x="4359" y="4093"/>
                    <a:pt x="4371" y="4082"/>
                    <a:pt x="4371" y="4070"/>
                  </a:cubicBezTo>
                  <a:cubicBezTo>
                    <a:pt x="5549" y="2224"/>
                    <a:pt x="3061" y="33"/>
                    <a:pt x="3037" y="10"/>
                  </a:cubicBezTo>
                  <a:cubicBezTo>
                    <a:pt x="3031" y="4"/>
                    <a:pt x="3022" y="1"/>
                    <a:pt x="301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3" name="Google Shape;1273;p14"/>
            <p:cNvSpPr/>
            <p:nvPr/>
          </p:nvSpPr>
          <p:spPr>
            <a:xfrm>
              <a:off x="5062607" y="3893056"/>
              <a:ext cx="87702" cy="44790"/>
            </a:xfrm>
            <a:custGeom>
              <a:avLst/>
              <a:gdLst/>
              <a:ahLst/>
              <a:cxnLst/>
              <a:rect l="l" t="t" r="r" b="b"/>
              <a:pathLst>
                <a:path w="2847" h="1454" extrusionOk="0">
                  <a:moveTo>
                    <a:pt x="2763" y="1"/>
                  </a:moveTo>
                  <a:lnTo>
                    <a:pt x="1" y="322"/>
                  </a:lnTo>
                  <a:lnTo>
                    <a:pt x="1" y="1453"/>
                  </a:lnTo>
                  <a:lnTo>
                    <a:pt x="2846" y="608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4" name="Google Shape;1274;p14"/>
            <p:cNvSpPr/>
            <p:nvPr/>
          </p:nvSpPr>
          <p:spPr>
            <a:xfrm>
              <a:off x="5092334" y="3911046"/>
              <a:ext cx="102365" cy="105291"/>
            </a:xfrm>
            <a:custGeom>
              <a:avLst/>
              <a:gdLst/>
              <a:ahLst/>
              <a:cxnLst/>
              <a:rect l="l" t="t" r="r" b="b"/>
              <a:pathLst>
                <a:path w="3323" h="3418" extrusionOk="0">
                  <a:moveTo>
                    <a:pt x="1286" y="0"/>
                  </a:moveTo>
                  <a:lnTo>
                    <a:pt x="417" y="250"/>
                  </a:lnTo>
                  <a:lnTo>
                    <a:pt x="0" y="3215"/>
                  </a:lnTo>
                  <a:lnTo>
                    <a:pt x="1381" y="3417"/>
                  </a:lnTo>
                  <a:lnTo>
                    <a:pt x="929" y="357"/>
                  </a:lnTo>
                  <a:lnTo>
                    <a:pt x="2251" y="2917"/>
                  </a:lnTo>
                  <a:lnTo>
                    <a:pt x="3322" y="219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5" name="Google Shape;1275;p14"/>
            <p:cNvSpPr/>
            <p:nvPr/>
          </p:nvSpPr>
          <p:spPr>
            <a:xfrm>
              <a:off x="5122769" y="3584020"/>
              <a:ext cx="70821" cy="81233"/>
            </a:xfrm>
            <a:custGeom>
              <a:avLst/>
              <a:gdLst/>
              <a:ahLst/>
              <a:cxnLst/>
              <a:rect l="l" t="t" r="r" b="b"/>
              <a:pathLst>
                <a:path w="2299" h="2637" extrusionOk="0">
                  <a:moveTo>
                    <a:pt x="1078" y="1"/>
                  </a:moveTo>
                  <a:cubicBezTo>
                    <a:pt x="889" y="1"/>
                    <a:pt x="1405" y="1127"/>
                    <a:pt x="1405" y="1127"/>
                  </a:cubicBezTo>
                  <a:cubicBezTo>
                    <a:pt x="1405" y="1127"/>
                    <a:pt x="751" y="186"/>
                    <a:pt x="512" y="186"/>
                  </a:cubicBezTo>
                  <a:cubicBezTo>
                    <a:pt x="412" y="186"/>
                    <a:pt x="505" y="422"/>
                    <a:pt x="644" y="683"/>
                  </a:cubicBezTo>
                  <a:lnTo>
                    <a:pt x="644" y="683"/>
                  </a:lnTo>
                  <a:cubicBezTo>
                    <a:pt x="512" y="523"/>
                    <a:pt x="386" y="394"/>
                    <a:pt x="322" y="377"/>
                  </a:cubicBezTo>
                  <a:cubicBezTo>
                    <a:pt x="320" y="376"/>
                    <a:pt x="318" y="376"/>
                    <a:pt x="316" y="376"/>
                  </a:cubicBezTo>
                  <a:cubicBezTo>
                    <a:pt x="172" y="376"/>
                    <a:pt x="786" y="1651"/>
                    <a:pt x="786" y="1651"/>
                  </a:cubicBezTo>
                  <a:cubicBezTo>
                    <a:pt x="786" y="1651"/>
                    <a:pt x="420" y="1026"/>
                    <a:pt x="221" y="1026"/>
                  </a:cubicBezTo>
                  <a:cubicBezTo>
                    <a:pt x="210" y="1026"/>
                    <a:pt x="200" y="1028"/>
                    <a:pt x="191" y="1032"/>
                  </a:cubicBezTo>
                  <a:cubicBezTo>
                    <a:pt x="0" y="1115"/>
                    <a:pt x="953" y="2401"/>
                    <a:pt x="953" y="2401"/>
                  </a:cubicBezTo>
                  <a:cubicBezTo>
                    <a:pt x="1056" y="2572"/>
                    <a:pt x="1207" y="2637"/>
                    <a:pt x="1366" y="2637"/>
                  </a:cubicBezTo>
                  <a:cubicBezTo>
                    <a:pt x="1684" y="2637"/>
                    <a:pt x="2041" y="2381"/>
                    <a:pt x="2144" y="2198"/>
                  </a:cubicBezTo>
                  <a:cubicBezTo>
                    <a:pt x="2298" y="1936"/>
                    <a:pt x="1453" y="210"/>
                    <a:pt x="1132" y="20"/>
                  </a:cubicBezTo>
                  <a:cubicBezTo>
                    <a:pt x="1110" y="7"/>
                    <a:pt x="1092" y="1"/>
                    <a:pt x="1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6" name="Google Shape;1276;p14"/>
            <p:cNvSpPr/>
            <p:nvPr/>
          </p:nvSpPr>
          <p:spPr>
            <a:xfrm>
              <a:off x="5147352" y="3634356"/>
              <a:ext cx="26431" cy="18883"/>
            </a:xfrm>
            <a:custGeom>
              <a:avLst/>
              <a:gdLst/>
              <a:ahLst/>
              <a:cxnLst/>
              <a:rect l="l" t="t" r="r" b="b"/>
              <a:pathLst>
                <a:path w="858" h="613" extrusionOk="0">
                  <a:moveTo>
                    <a:pt x="277" y="1"/>
                  </a:moveTo>
                  <a:cubicBezTo>
                    <a:pt x="195" y="1"/>
                    <a:pt x="112" y="25"/>
                    <a:pt x="24" y="76"/>
                  </a:cubicBezTo>
                  <a:cubicBezTo>
                    <a:pt x="12" y="88"/>
                    <a:pt x="0" y="112"/>
                    <a:pt x="12" y="124"/>
                  </a:cubicBezTo>
                  <a:cubicBezTo>
                    <a:pt x="24" y="148"/>
                    <a:pt x="48" y="148"/>
                    <a:pt x="60" y="148"/>
                  </a:cubicBezTo>
                  <a:cubicBezTo>
                    <a:pt x="136" y="102"/>
                    <a:pt x="207" y="81"/>
                    <a:pt x="277" y="81"/>
                  </a:cubicBezTo>
                  <a:cubicBezTo>
                    <a:pt x="316" y="81"/>
                    <a:pt x="355" y="87"/>
                    <a:pt x="393" y="100"/>
                  </a:cubicBezTo>
                  <a:cubicBezTo>
                    <a:pt x="643" y="195"/>
                    <a:pt x="774" y="576"/>
                    <a:pt x="774" y="576"/>
                  </a:cubicBezTo>
                  <a:cubicBezTo>
                    <a:pt x="774" y="600"/>
                    <a:pt x="798" y="612"/>
                    <a:pt x="810" y="612"/>
                  </a:cubicBezTo>
                  <a:lnTo>
                    <a:pt x="822" y="612"/>
                  </a:lnTo>
                  <a:cubicBezTo>
                    <a:pt x="846" y="600"/>
                    <a:pt x="857" y="576"/>
                    <a:pt x="846" y="553"/>
                  </a:cubicBezTo>
                  <a:cubicBezTo>
                    <a:pt x="846" y="541"/>
                    <a:pt x="703" y="148"/>
                    <a:pt x="429" y="29"/>
                  </a:cubicBezTo>
                  <a:cubicBezTo>
                    <a:pt x="378" y="10"/>
                    <a:pt x="328" y="1"/>
                    <a:pt x="27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5052719" y="3781696"/>
              <a:ext cx="32314" cy="12384"/>
            </a:xfrm>
            <a:custGeom>
              <a:avLst/>
              <a:gdLst/>
              <a:ahLst/>
              <a:cxnLst/>
              <a:rect l="l" t="t" r="r" b="b"/>
              <a:pathLst>
                <a:path w="1049" h="402" extrusionOk="0">
                  <a:moveTo>
                    <a:pt x="1005" y="0"/>
                  </a:moveTo>
                  <a:cubicBezTo>
                    <a:pt x="996" y="0"/>
                    <a:pt x="987" y="3"/>
                    <a:pt x="977" y="8"/>
                  </a:cubicBezTo>
                  <a:cubicBezTo>
                    <a:pt x="572" y="306"/>
                    <a:pt x="48" y="318"/>
                    <a:pt x="36" y="318"/>
                  </a:cubicBezTo>
                  <a:cubicBezTo>
                    <a:pt x="12" y="330"/>
                    <a:pt x="0" y="342"/>
                    <a:pt x="0" y="365"/>
                  </a:cubicBezTo>
                  <a:cubicBezTo>
                    <a:pt x="0" y="389"/>
                    <a:pt x="12" y="401"/>
                    <a:pt x="36" y="401"/>
                  </a:cubicBezTo>
                  <a:cubicBezTo>
                    <a:pt x="60" y="401"/>
                    <a:pt x="596" y="377"/>
                    <a:pt x="1024" y="68"/>
                  </a:cubicBezTo>
                  <a:cubicBezTo>
                    <a:pt x="1048" y="56"/>
                    <a:pt x="1048" y="32"/>
                    <a:pt x="1036" y="20"/>
                  </a:cubicBezTo>
                  <a:cubicBezTo>
                    <a:pt x="1029" y="6"/>
                    <a:pt x="1018" y="0"/>
                    <a:pt x="100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14"/>
            <p:cNvSpPr/>
            <p:nvPr/>
          </p:nvSpPr>
          <p:spPr>
            <a:xfrm>
              <a:off x="4990000" y="3567386"/>
              <a:ext cx="20578" cy="30836"/>
            </a:xfrm>
            <a:custGeom>
              <a:avLst/>
              <a:gdLst/>
              <a:ahLst/>
              <a:cxnLst/>
              <a:rect l="l" t="t" r="r" b="b"/>
              <a:pathLst>
                <a:path w="668" h="1001" extrusionOk="0">
                  <a:moveTo>
                    <a:pt x="620" y="0"/>
                  </a:moveTo>
                  <a:cubicBezTo>
                    <a:pt x="453" y="12"/>
                    <a:pt x="322" y="71"/>
                    <a:pt x="227" y="191"/>
                  </a:cubicBezTo>
                  <a:cubicBezTo>
                    <a:pt x="0" y="464"/>
                    <a:pt x="60" y="953"/>
                    <a:pt x="72" y="976"/>
                  </a:cubicBezTo>
                  <a:cubicBezTo>
                    <a:pt x="72" y="988"/>
                    <a:pt x="84" y="1000"/>
                    <a:pt x="108" y="1000"/>
                  </a:cubicBezTo>
                  <a:cubicBezTo>
                    <a:pt x="131" y="1000"/>
                    <a:pt x="143" y="976"/>
                    <a:pt x="143" y="964"/>
                  </a:cubicBezTo>
                  <a:cubicBezTo>
                    <a:pt x="143" y="953"/>
                    <a:pt x="84" y="488"/>
                    <a:pt x="286" y="238"/>
                  </a:cubicBezTo>
                  <a:cubicBezTo>
                    <a:pt x="369" y="131"/>
                    <a:pt x="489" y="83"/>
                    <a:pt x="631" y="71"/>
                  </a:cubicBezTo>
                  <a:cubicBezTo>
                    <a:pt x="643" y="71"/>
                    <a:pt x="667" y="48"/>
                    <a:pt x="667" y="36"/>
                  </a:cubicBezTo>
                  <a:cubicBezTo>
                    <a:pt x="667" y="12"/>
                    <a:pt x="643" y="0"/>
                    <a:pt x="62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5002476" y="3585468"/>
              <a:ext cx="34502" cy="14571"/>
            </a:xfrm>
            <a:custGeom>
              <a:avLst/>
              <a:gdLst/>
              <a:ahLst/>
              <a:cxnLst/>
              <a:rect l="l" t="t" r="r" b="b"/>
              <a:pathLst>
                <a:path w="1120" h="473" extrusionOk="0">
                  <a:moveTo>
                    <a:pt x="530" y="0"/>
                  </a:moveTo>
                  <a:cubicBezTo>
                    <a:pt x="481" y="0"/>
                    <a:pt x="431" y="6"/>
                    <a:pt x="381" y="20"/>
                  </a:cubicBezTo>
                  <a:cubicBezTo>
                    <a:pt x="215" y="68"/>
                    <a:pt x="84" y="199"/>
                    <a:pt x="0" y="413"/>
                  </a:cubicBezTo>
                  <a:cubicBezTo>
                    <a:pt x="0" y="437"/>
                    <a:pt x="12" y="461"/>
                    <a:pt x="24" y="473"/>
                  </a:cubicBezTo>
                  <a:lnTo>
                    <a:pt x="36" y="473"/>
                  </a:lnTo>
                  <a:cubicBezTo>
                    <a:pt x="60" y="473"/>
                    <a:pt x="72" y="461"/>
                    <a:pt x="72" y="449"/>
                  </a:cubicBezTo>
                  <a:cubicBezTo>
                    <a:pt x="143" y="258"/>
                    <a:pt x="262" y="139"/>
                    <a:pt x="405" y="92"/>
                  </a:cubicBezTo>
                  <a:cubicBezTo>
                    <a:pt x="447" y="80"/>
                    <a:pt x="491" y="75"/>
                    <a:pt x="534" y="75"/>
                  </a:cubicBezTo>
                  <a:cubicBezTo>
                    <a:pt x="794" y="75"/>
                    <a:pt x="1050" y="260"/>
                    <a:pt x="1060" y="270"/>
                  </a:cubicBezTo>
                  <a:cubicBezTo>
                    <a:pt x="1063" y="274"/>
                    <a:pt x="1068" y="275"/>
                    <a:pt x="1073" y="275"/>
                  </a:cubicBezTo>
                  <a:cubicBezTo>
                    <a:pt x="1085" y="275"/>
                    <a:pt x="1099" y="267"/>
                    <a:pt x="1107" y="258"/>
                  </a:cubicBezTo>
                  <a:cubicBezTo>
                    <a:pt x="1119" y="235"/>
                    <a:pt x="1119" y="211"/>
                    <a:pt x="1096" y="199"/>
                  </a:cubicBezTo>
                  <a:cubicBezTo>
                    <a:pt x="1085" y="199"/>
                    <a:pt x="816" y="0"/>
                    <a:pt x="53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4894997" y="3672030"/>
              <a:ext cx="22395" cy="29234"/>
            </a:xfrm>
            <a:custGeom>
              <a:avLst/>
              <a:gdLst/>
              <a:ahLst/>
              <a:cxnLst/>
              <a:rect l="l" t="t" r="r" b="b"/>
              <a:pathLst>
                <a:path w="727" h="949" extrusionOk="0">
                  <a:moveTo>
                    <a:pt x="450" y="1"/>
                  </a:moveTo>
                  <a:cubicBezTo>
                    <a:pt x="377" y="1"/>
                    <a:pt x="298" y="17"/>
                    <a:pt x="227" y="68"/>
                  </a:cubicBezTo>
                  <a:cubicBezTo>
                    <a:pt x="60" y="187"/>
                    <a:pt x="1" y="473"/>
                    <a:pt x="60" y="925"/>
                  </a:cubicBezTo>
                  <a:cubicBezTo>
                    <a:pt x="60" y="937"/>
                    <a:pt x="72" y="949"/>
                    <a:pt x="96" y="949"/>
                  </a:cubicBezTo>
                  <a:cubicBezTo>
                    <a:pt x="120" y="949"/>
                    <a:pt x="132" y="937"/>
                    <a:pt x="132" y="913"/>
                  </a:cubicBezTo>
                  <a:cubicBezTo>
                    <a:pt x="72" y="496"/>
                    <a:pt x="132" y="234"/>
                    <a:pt x="275" y="127"/>
                  </a:cubicBezTo>
                  <a:cubicBezTo>
                    <a:pt x="326" y="88"/>
                    <a:pt x="387" y="74"/>
                    <a:pt x="445" y="74"/>
                  </a:cubicBezTo>
                  <a:cubicBezTo>
                    <a:pt x="562" y="74"/>
                    <a:pt x="667" y="127"/>
                    <a:pt x="667" y="127"/>
                  </a:cubicBezTo>
                  <a:cubicBezTo>
                    <a:pt x="674" y="130"/>
                    <a:pt x="680" y="132"/>
                    <a:pt x="686" y="132"/>
                  </a:cubicBezTo>
                  <a:cubicBezTo>
                    <a:pt x="702" y="132"/>
                    <a:pt x="715" y="121"/>
                    <a:pt x="715" y="103"/>
                  </a:cubicBezTo>
                  <a:cubicBezTo>
                    <a:pt x="727" y="92"/>
                    <a:pt x="727" y="68"/>
                    <a:pt x="703" y="56"/>
                  </a:cubicBezTo>
                  <a:cubicBezTo>
                    <a:pt x="695" y="56"/>
                    <a:pt x="583" y="1"/>
                    <a:pt x="45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4881073" y="3660848"/>
              <a:ext cx="37058" cy="16203"/>
            </a:xfrm>
            <a:custGeom>
              <a:avLst/>
              <a:gdLst/>
              <a:ahLst/>
              <a:cxnLst/>
              <a:rect l="l" t="t" r="r" b="b"/>
              <a:pathLst>
                <a:path w="1203" h="526" extrusionOk="0">
                  <a:moveTo>
                    <a:pt x="661" y="1"/>
                  </a:moveTo>
                  <a:cubicBezTo>
                    <a:pt x="647" y="1"/>
                    <a:pt x="633" y="1"/>
                    <a:pt x="619" y="2"/>
                  </a:cubicBezTo>
                  <a:cubicBezTo>
                    <a:pt x="405" y="14"/>
                    <a:pt x="191" y="181"/>
                    <a:pt x="12" y="466"/>
                  </a:cubicBezTo>
                  <a:cubicBezTo>
                    <a:pt x="0" y="490"/>
                    <a:pt x="12" y="514"/>
                    <a:pt x="24" y="526"/>
                  </a:cubicBezTo>
                  <a:lnTo>
                    <a:pt x="48" y="526"/>
                  </a:lnTo>
                  <a:cubicBezTo>
                    <a:pt x="60" y="526"/>
                    <a:pt x="72" y="526"/>
                    <a:pt x="84" y="514"/>
                  </a:cubicBezTo>
                  <a:cubicBezTo>
                    <a:pt x="250" y="240"/>
                    <a:pt x="429" y="97"/>
                    <a:pt x="631" y="74"/>
                  </a:cubicBezTo>
                  <a:cubicBezTo>
                    <a:pt x="644" y="72"/>
                    <a:pt x="656" y="72"/>
                    <a:pt x="668" y="72"/>
                  </a:cubicBezTo>
                  <a:cubicBezTo>
                    <a:pt x="925" y="72"/>
                    <a:pt x="1131" y="300"/>
                    <a:pt x="1131" y="300"/>
                  </a:cubicBezTo>
                  <a:cubicBezTo>
                    <a:pt x="1138" y="314"/>
                    <a:pt x="1149" y="319"/>
                    <a:pt x="1160" y="319"/>
                  </a:cubicBezTo>
                  <a:cubicBezTo>
                    <a:pt x="1167" y="319"/>
                    <a:pt x="1174" y="317"/>
                    <a:pt x="1179" y="312"/>
                  </a:cubicBezTo>
                  <a:cubicBezTo>
                    <a:pt x="1191" y="288"/>
                    <a:pt x="1203" y="264"/>
                    <a:pt x="1191" y="252"/>
                  </a:cubicBezTo>
                  <a:cubicBezTo>
                    <a:pt x="1179" y="241"/>
                    <a:pt x="961" y="1"/>
                    <a:pt x="6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4974597" y="3633894"/>
              <a:ext cx="47347" cy="109543"/>
            </a:xfrm>
            <a:custGeom>
              <a:avLst/>
              <a:gdLst/>
              <a:ahLst/>
              <a:cxnLst/>
              <a:rect l="l" t="t" r="r" b="b"/>
              <a:pathLst>
                <a:path w="1537" h="3556" extrusionOk="0">
                  <a:moveTo>
                    <a:pt x="53" y="0"/>
                  </a:moveTo>
                  <a:cubicBezTo>
                    <a:pt x="42" y="0"/>
                    <a:pt x="31" y="6"/>
                    <a:pt x="24" y="20"/>
                  </a:cubicBezTo>
                  <a:cubicBezTo>
                    <a:pt x="0" y="32"/>
                    <a:pt x="12" y="56"/>
                    <a:pt x="24" y="67"/>
                  </a:cubicBezTo>
                  <a:cubicBezTo>
                    <a:pt x="36" y="79"/>
                    <a:pt x="381" y="317"/>
                    <a:pt x="608" y="865"/>
                  </a:cubicBezTo>
                  <a:cubicBezTo>
                    <a:pt x="822" y="1365"/>
                    <a:pt x="953" y="2234"/>
                    <a:pt x="429" y="3496"/>
                  </a:cubicBezTo>
                  <a:cubicBezTo>
                    <a:pt x="417" y="3520"/>
                    <a:pt x="429" y="3544"/>
                    <a:pt x="453" y="3544"/>
                  </a:cubicBezTo>
                  <a:cubicBezTo>
                    <a:pt x="453" y="3556"/>
                    <a:pt x="465" y="3556"/>
                    <a:pt x="465" y="3556"/>
                  </a:cubicBezTo>
                  <a:cubicBezTo>
                    <a:pt x="477" y="3556"/>
                    <a:pt x="488" y="3544"/>
                    <a:pt x="500" y="3532"/>
                  </a:cubicBezTo>
                  <a:cubicBezTo>
                    <a:pt x="1536" y="1056"/>
                    <a:pt x="84" y="20"/>
                    <a:pt x="72" y="8"/>
                  </a:cubicBezTo>
                  <a:cubicBezTo>
                    <a:pt x="67" y="3"/>
                    <a:pt x="60" y="0"/>
                    <a:pt x="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5290379" y="4035375"/>
              <a:ext cx="15803" cy="5175"/>
            </a:xfrm>
            <a:custGeom>
              <a:avLst/>
              <a:gdLst/>
              <a:ahLst/>
              <a:cxnLst/>
              <a:rect l="l" t="t" r="r" b="b"/>
              <a:pathLst>
                <a:path w="513" h="168" extrusionOk="0">
                  <a:moveTo>
                    <a:pt x="48" y="0"/>
                  </a:moveTo>
                  <a:cubicBezTo>
                    <a:pt x="24" y="0"/>
                    <a:pt x="13" y="12"/>
                    <a:pt x="1" y="24"/>
                  </a:cubicBezTo>
                  <a:cubicBezTo>
                    <a:pt x="1" y="48"/>
                    <a:pt x="13" y="72"/>
                    <a:pt x="36" y="72"/>
                  </a:cubicBezTo>
                  <a:cubicBezTo>
                    <a:pt x="179" y="96"/>
                    <a:pt x="405" y="143"/>
                    <a:pt x="453" y="155"/>
                  </a:cubicBezTo>
                  <a:cubicBezTo>
                    <a:pt x="453" y="167"/>
                    <a:pt x="465" y="167"/>
                    <a:pt x="465" y="167"/>
                  </a:cubicBezTo>
                  <a:cubicBezTo>
                    <a:pt x="477" y="167"/>
                    <a:pt x="489" y="155"/>
                    <a:pt x="501" y="143"/>
                  </a:cubicBezTo>
                  <a:cubicBezTo>
                    <a:pt x="513" y="119"/>
                    <a:pt x="501" y="96"/>
                    <a:pt x="489" y="96"/>
                  </a:cubicBezTo>
                  <a:cubicBezTo>
                    <a:pt x="429" y="60"/>
                    <a:pt x="108" y="12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5290009" y="4031956"/>
              <a:ext cx="16173" cy="4559"/>
            </a:xfrm>
            <a:custGeom>
              <a:avLst/>
              <a:gdLst/>
              <a:ahLst/>
              <a:cxnLst/>
              <a:rect l="l" t="t" r="r" b="b"/>
              <a:pathLst>
                <a:path w="525" h="148" extrusionOk="0">
                  <a:moveTo>
                    <a:pt x="35" y="1"/>
                  </a:moveTo>
                  <a:cubicBezTo>
                    <a:pt x="16" y="1"/>
                    <a:pt x="1" y="18"/>
                    <a:pt x="1" y="28"/>
                  </a:cubicBezTo>
                  <a:cubicBezTo>
                    <a:pt x="1" y="52"/>
                    <a:pt x="13" y="76"/>
                    <a:pt x="36" y="76"/>
                  </a:cubicBezTo>
                  <a:cubicBezTo>
                    <a:pt x="215" y="88"/>
                    <a:pt x="429" y="123"/>
                    <a:pt x="453" y="147"/>
                  </a:cubicBezTo>
                  <a:lnTo>
                    <a:pt x="477" y="147"/>
                  </a:lnTo>
                  <a:cubicBezTo>
                    <a:pt x="489" y="147"/>
                    <a:pt x="501" y="147"/>
                    <a:pt x="501" y="135"/>
                  </a:cubicBezTo>
                  <a:cubicBezTo>
                    <a:pt x="525" y="123"/>
                    <a:pt x="513" y="99"/>
                    <a:pt x="501" y="88"/>
                  </a:cubicBezTo>
                  <a:cubicBezTo>
                    <a:pt x="453" y="52"/>
                    <a:pt x="191" y="16"/>
                    <a:pt x="48" y="4"/>
                  </a:cubicBezTo>
                  <a:cubicBezTo>
                    <a:pt x="44" y="2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14"/>
            <p:cNvSpPr/>
            <p:nvPr/>
          </p:nvSpPr>
          <p:spPr>
            <a:xfrm>
              <a:off x="5050501" y="4134998"/>
              <a:ext cx="19469" cy="7147"/>
            </a:xfrm>
            <a:custGeom>
              <a:avLst/>
              <a:gdLst/>
              <a:ahLst/>
              <a:cxnLst/>
              <a:rect l="l" t="t" r="r" b="b"/>
              <a:pathLst>
                <a:path w="632" h="232" extrusionOk="0">
                  <a:moveTo>
                    <a:pt x="37" y="0"/>
                  </a:moveTo>
                  <a:cubicBezTo>
                    <a:pt x="26" y="0"/>
                    <a:pt x="13" y="11"/>
                    <a:pt x="13" y="29"/>
                  </a:cubicBezTo>
                  <a:cubicBezTo>
                    <a:pt x="1" y="52"/>
                    <a:pt x="13" y="76"/>
                    <a:pt x="37" y="76"/>
                  </a:cubicBezTo>
                  <a:cubicBezTo>
                    <a:pt x="37" y="76"/>
                    <a:pt x="453" y="172"/>
                    <a:pt x="561" y="231"/>
                  </a:cubicBezTo>
                  <a:lnTo>
                    <a:pt x="584" y="231"/>
                  </a:lnTo>
                  <a:cubicBezTo>
                    <a:pt x="596" y="231"/>
                    <a:pt x="608" y="219"/>
                    <a:pt x="620" y="207"/>
                  </a:cubicBezTo>
                  <a:cubicBezTo>
                    <a:pt x="632" y="195"/>
                    <a:pt x="620" y="172"/>
                    <a:pt x="596" y="160"/>
                  </a:cubicBezTo>
                  <a:cubicBezTo>
                    <a:pt x="477" y="100"/>
                    <a:pt x="72" y="5"/>
                    <a:pt x="49" y="5"/>
                  </a:cubicBezTo>
                  <a:cubicBezTo>
                    <a:pt x="45" y="2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5055275" y="4130008"/>
              <a:ext cx="16173" cy="9180"/>
            </a:xfrm>
            <a:custGeom>
              <a:avLst/>
              <a:gdLst/>
              <a:ahLst/>
              <a:cxnLst/>
              <a:rect l="l" t="t" r="r" b="b"/>
              <a:pathLst>
                <a:path w="525" h="298" extrusionOk="0">
                  <a:moveTo>
                    <a:pt x="60" y="0"/>
                  </a:moveTo>
                  <a:cubicBezTo>
                    <a:pt x="36" y="0"/>
                    <a:pt x="13" y="12"/>
                    <a:pt x="13" y="24"/>
                  </a:cubicBezTo>
                  <a:cubicBezTo>
                    <a:pt x="1" y="48"/>
                    <a:pt x="13" y="72"/>
                    <a:pt x="36" y="72"/>
                  </a:cubicBezTo>
                  <a:cubicBezTo>
                    <a:pt x="167" y="119"/>
                    <a:pt x="406" y="214"/>
                    <a:pt x="453" y="286"/>
                  </a:cubicBezTo>
                  <a:cubicBezTo>
                    <a:pt x="465" y="286"/>
                    <a:pt x="477" y="298"/>
                    <a:pt x="489" y="298"/>
                  </a:cubicBezTo>
                  <a:cubicBezTo>
                    <a:pt x="501" y="298"/>
                    <a:pt x="501" y="298"/>
                    <a:pt x="513" y="286"/>
                  </a:cubicBezTo>
                  <a:cubicBezTo>
                    <a:pt x="525" y="274"/>
                    <a:pt x="525" y="250"/>
                    <a:pt x="513" y="238"/>
                  </a:cubicBezTo>
                  <a:cubicBezTo>
                    <a:pt x="441" y="131"/>
                    <a:pt x="96" y="12"/>
                    <a:pt x="6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14"/>
            <p:cNvSpPr/>
            <p:nvPr/>
          </p:nvSpPr>
          <p:spPr>
            <a:xfrm>
              <a:off x="4951124" y="3925309"/>
              <a:ext cx="56496" cy="45068"/>
            </a:xfrm>
            <a:custGeom>
              <a:avLst/>
              <a:gdLst/>
              <a:ahLst/>
              <a:cxnLst/>
              <a:rect l="l" t="t" r="r" b="b"/>
              <a:pathLst>
                <a:path w="1834" h="1463" extrusionOk="0">
                  <a:moveTo>
                    <a:pt x="629" y="0"/>
                  </a:moveTo>
                  <a:cubicBezTo>
                    <a:pt x="593" y="0"/>
                    <a:pt x="572" y="1"/>
                    <a:pt x="572" y="1"/>
                  </a:cubicBezTo>
                  <a:cubicBezTo>
                    <a:pt x="572" y="1"/>
                    <a:pt x="0" y="287"/>
                    <a:pt x="84" y="466"/>
                  </a:cubicBezTo>
                  <a:cubicBezTo>
                    <a:pt x="151" y="623"/>
                    <a:pt x="996" y="1463"/>
                    <a:pt x="1198" y="1463"/>
                  </a:cubicBezTo>
                  <a:cubicBezTo>
                    <a:pt x="1210" y="1463"/>
                    <a:pt x="1220" y="1460"/>
                    <a:pt x="1227" y="1454"/>
                  </a:cubicBezTo>
                  <a:cubicBezTo>
                    <a:pt x="1369" y="1359"/>
                    <a:pt x="799" y="907"/>
                    <a:pt x="798" y="906"/>
                  </a:cubicBezTo>
                  <a:lnTo>
                    <a:pt x="798" y="906"/>
                  </a:lnTo>
                  <a:cubicBezTo>
                    <a:pt x="799" y="907"/>
                    <a:pt x="1252" y="1257"/>
                    <a:pt x="1461" y="1257"/>
                  </a:cubicBezTo>
                  <a:cubicBezTo>
                    <a:pt x="1486" y="1257"/>
                    <a:pt x="1508" y="1251"/>
                    <a:pt x="1524" y="1240"/>
                  </a:cubicBezTo>
                  <a:cubicBezTo>
                    <a:pt x="1605" y="1193"/>
                    <a:pt x="1503" y="1062"/>
                    <a:pt x="1377" y="940"/>
                  </a:cubicBezTo>
                  <a:lnTo>
                    <a:pt x="1377" y="940"/>
                  </a:lnTo>
                  <a:cubicBezTo>
                    <a:pt x="1499" y="1036"/>
                    <a:pt x="1624" y="1123"/>
                    <a:pt x="1677" y="1123"/>
                  </a:cubicBezTo>
                  <a:cubicBezTo>
                    <a:pt x="1696" y="1123"/>
                    <a:pt x="1706" y="1112"/>
                    <a:pt x="1703" y="1085"/>
                  </a:cubicBezTo>
                  <a:cubicBezTo>
                    <a:pt x="1679" y="894"/>
                    <a:pt x="1060" y="359"/>
                    <a:pt x="1060" y="359"/>
                  </a:cubicBezTo>
                  <a:lnTo>
                    <a:pt x="1060" y="359"/>
                  </a:lnTo>
                  <a:cubicBezTo>
                    <a:pt x="1060" y="359"/>
                    <a:pt x="1444" y="576"/>
                    <a:pt x="1630" y="576"/>
                  </a:cubicBezTo>
                  <a:cubicBezTo>
                    <a:pt x="1644" y="576"/>
                    <a:pt x="1656" y="575"/>
                    <a:pt x="1667" y="573"/>
                  </a:cubicBezTo>
                  <a:cubicBezTo>
                    <a:pt x="1834" y="549"/>
                    <a:pt x="1179" y="97"/>
                    <a:pt x="977" y="37"/>
                  </a:cubicBezTo>
                  <a:cubicBezTo>
                    <a:pt x="834" y="5"/>
                    <a:pt x="701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14"/>
            <p:cNvSpPr/>
            <p:nvPr/>
          </p:nvSpPr>
          <p:spPr>
            <a:xfrm>
              <a:off x="4977524" y="3941697"/>
              <a:ext cx="15064" cy="11922"/>
            </a:xfrm>
            <a:custGeom>
              <a:avLst/>
              <a:gdLst/>
              <a:ahLst/>
              <a:cxnLst/>
              <a:rect l="l" t="t" r="r" b="b"/>
              <a:pathLst>
                <a:path w="489" h="387" extrusionOk="0">
                  <a:moveTo>
                    <a:pt x="42" y="0"/>
                  </a:moveTo>
                  <a:cubicBezTo>
                    <a:pt x="29" y="0"/>
                    <a:pt x="21" y="9"/>
                    <a:pt x="12" y="17"/>
                  </a:cubicBezTo>
                  <a:cubicBezTo>
                    <a:pt x="1" y="41"/>
                    <a:pt x="12" y="65"/>
                    <a:pt x="36" y="65"/>
                  </a:cubicBezTo>
                  <a:cubicBezTo>
                    <a:pt x="155" y="136"/>
                    <a:pt x="382" y="267"/>
                    <a:pt x="405" y="351"/>
                  </a:cubicBezTo>
                  <a:cubicBezTo>
                    <a:pt x="417" y="374"/>
                    <a:pt x="429" y="386"/>
                    <a:pt x="441" y="386"/>
                  </a:cubicBezTo>
                  <a:cubicBezTo>
                    <a:pt x="453" y="386"/>
                    <a:pt x="453" y="386"/>
                    <a:pt x="453" y="374"/>
                  </a:cubicBezTo>
                  <a:cubicBezTo>
                    <a:pt x="477" y="374"/>
                    <a:pt x="489" y="351"/>
                    <a:pt x="477" y="327"/>
                  </a:cubicBezTo>
                  <a:cubicBezTo>
                    <a:pt x="429" y="172"/>
                    <a:pt x="96" y="17"/>
                    <a:pt x="60" y="5"/>
                  </a:cubicBezTo>
                  <a:cubicBezTo>
                    <a:pt x="53" y="2"/>
                    <a:pt x="47" y="0"/>
                    <a:pt x="4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4971301" y="3948289"/>
              <a:ext cx="15064" cy="10813"/>
            </a:xfrm>
            <a:custGeom>
              <a:avLst/>
              <a:gdLst/>
              <a:ahLst/>
              <a:cxnLst/>
              <a:rect l="l" t="t" r="r" b="b"/>
              <a:pathLst>
                <a:path w="489" h="351" extrusionOk="0">
                  <a:moveTo>
                    <a:pt x="51" y="1"/>
                  </a:moveTo>
                  <a:cubicBezTo>
                    <a:pt x="35" y="1"/>
                    <a:pt x="20" y="9"/>
                    <a:pt x="12" y="17"/>
                  </a:cubicBezTo>
                  <a:cubicBezTo>
                    <a:pt x="0" y="41"/>
                    <a:pt x="12" y="65"/>
                    <a:pt x="36" y="77"/>
                  </a:cubicBezTo>
                  <a:cubicBezTo>
                    <a:pt x="167" y="148"/>
                    <a:pt x="381" y="291"/>
                    <a:pt x="417" y="327"/>
                  </a:cubicBezTo>
                  <a:cubicBezTo>
                    <a:pt x="417" y="339"/>
                    <a:pt x="441" y="351"/>
                    <a:pt x="453" y="351"/>
                  </a:cubicBezTo>
                  <a:lnTo>
                    <a:pt x="465" y="351"/>
                  </a:lnTo>
                  <a:cubicBezTo>
                    <a:pt x="488" y="327"/>
                    <a:pt x="488" y="315"/>
                    <a:pt x="476" y="291"/>
                  </a:cubicBezTo>
                  <a:cubicBezTo>
                    <a:pt x="429" y="220"/>
                    <a:pt x="131" y="41"/>
                    <a:pt x="72" y="6"/>
                  </a:cubicBezTo>
                  <a:cubicBezTo>
                    <a:pt x="65" y="2"/>
                    <a:pt x="58" y="1"/>
                    <a:pt x="5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14"/>
            <p:cNvSpPr/>
            <p:nvPr/>
          </p:nvSpPr>
          <p:spPr>
            <a:xfrm>
              <a:off x="5140020" y="3603397"/>
              <a:ext cx="16881" cy="22334"/>
            </a:xfrm>
            <a:custGeom>
              <a:avLst/>
              <a:gdLst/>
              <a:ahLst/>
              <a:cxnLst/>
              <a:rect l="l" t="t" r="r" b="b"/>
              <a:pathLst>
                <a:path w="548" h="725" extrusionOk="0">
                  <a:moveTo>
                    <a:pt x="48" y="1"/>
                  </a:moveTo>
                  <a:cubicBezTo>
                    <a:pt x="39" y="1"/>
                    <a:pt x="30" y="4"/>
                    <a:pt x="24" y="10"/>
                  </a:cubicBezTo>
                  <a:cubicBezTo>
                    <a:pt x="0" y="22"/>
                    <a:pt x="0" y="45"/>
                    <a:pt x="12" y="57"/>
                  </a:cubicBezTo>
                  <a:cubicBezTo>
                    <a:pt x="12" y="57"/>
                    <a:pt x="393" y="581"/>
                    <a:pt x="464" y="700"/>
                  </a:cubicBezTo>
                  <a:cubicBezTo>
                    <a:pt x="476" y="712"/>
                    <a:pt x="488" y="724"/>
                    <a:pt x="500" y="724"/>
                  </a:cubicBezTo>
                  <a:cubicBezTo>
                    <a:pt x="512" y="724"/>
                    <a:pt x="512" y="724"/>
                    <a:pt x="524" y="712"/>
                  </a:cubicBezTo>
                  <a:cubicBezTo>
                    <a:pt x="536" y="700"/>
                    <a:pt x="548" y="676"/>
                    <a:pt x="536" y="665"/>
                  </a:cubicBezTo>
                  <a:cubicBezTo>
                    <a:pt x="464" y="546"/>
                    <a:pt x="95" y="34"/>
                    <a:pt x="71" y="10"/>
                  </a:cubicBezTo>
                  <a:cubicBezTo>
                    <a:pt x="66" y="4"/>
                    <a:pt x="57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14"/>
            <p:cNvSpPr/>
            <p:nvPr/>
          </p:nvSpPr>
          <p:spPr>
            <a:xfrm>
              <a:off x="5151387" y="3600100"/>
              <a:ext cx="16142" cy="20855"/>
            </a:xfrm>
            <a:custGeom>
              <a:avLst/>
              <a:gdLst/>
              <a:ahLst/>
              <a:cxnLst/>
              <a:rect l="l" t="t" r="r" b="b"/>
              <a:pathLst>
                <a:path w="524" h="677" extrusionOk="0">
                  <a:moveTo>
                    <a:pt x="46" y="1"/>
                  </a:moveTo>
                  <a:cubicBezTo>
                    <a:pt x="36" y="1"/>
                    <a:pt x="24" y="4"/>
                    <a:pt x="12" y="10"/>
                  </a:cubicBezTo>
                  <a:cubicBezTo>
                    <a:pt x="0" y="21"/>
                    <a:pt x="0" y="45"/>
                    <a:pt x="12" y="69"/>
                  </a:cubicBezTo>
                  <a:cubicBezTo>
                    <a:pt x="167" y="248"/>
                    <a:pt x="429" y="557"/>
                    <a:pt x="441" y="641"/>
                  </a:cubicBezTo>
                  <a:cubicBezTo>
                    <a:pt x="453" y="664"/>
                    <a:pt x="464" y="676"/>
                    <a:pt x="488" y="676"/>
                  </a:cubicBezTo>
                  <a:cubicBezTo>
                    <a:pt x="512" y="664"/>
                    <a:pt x="524" y="653"/>
                    <a:pt x="524" y="629"/>
                  </a:cubicBezTo>
                  <a:cubicBezTo>
                    <a:pt x="488" y="498"/>
                    <a:pt x="107" y="69"/>
                    <a:pt x="72" y="10"/>
                  </a:cubicBezTo>
                  <a:cubicBezTo>
                    <a:pt x="66" y="4"/>
                    <a:pt x="57" y="1"/>
                    <a:pt x="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14"/>
            <p:cNvSpPr/>
            <p:nvPr/>
          </p:nvSpPr>
          <p:spPr>
            <a:xfrm>
              <a:off x="5072157" y="3913233"/>
              <a:ext cx="34132" cy="17282"/>
            </a:xfrm>
            <a:custGeom>
              <a:avLst/>
              <a:gdLst/>
              <a:ahLst/>
              <a:cxnLst/>
              <a:rect l="l" t="t" r="r" b="b"/>
              <a:pathLst>
                <a:path w="1108" h="561" extrusionOk="0">
                  <a:moveTo>
                    <a:pt x="215" y="1"/>
                  </a:moveTo>
                  <a:cubicBezTo>
                    <a:pt x="191" y="1"/>
                    <a:pt x="167" y="12"/>
                    <a:pt x="167" y="24"/>
                  </a:cubicBezTo>
                  <a:cubicBezTo>
                    <a:pt x="167" y="48"/>
                    <a:pt x="179" y="72"/>
                    <a:pt x="203" y="72"/>
                  </a:cubicBezTo>
                  <a:lnTo>
                    <a:pt x="941" y="203"/>
                  </a:lnTo>
                  <a:cubicBezTo>
                    <a:pt x="712" y="312"/>
                    <a:pt x="303" y="481"/>
                    <a:pt x="108" y="481"/>
                  </a:cubicBezTo>
                  <a:cubicBezTo>
                    <a:pt x="90" y="481"/>
                    <a:pt x="74" y="480"/>
                    <a:pt x="60" y="477"/>
                  </a:cubicBezTo>
                  <a:cubicBezTo>
                    <a:pt x="36" y="477"/>
                    <a:pt x="12" y="489"/>
                    <a:pt x="12" y="501"/>
                  </a:cubicBezTo>
                  <a:cubicBezTo>
                    <a:pt x="0" y="524"/>
                    <a:pt x="12" y="548"/>
                    <a:pt x="36" y="548"/>
                  </a:cubicBezTo>
                  <a:cubicBezTo>
                    <a:pt x="60" y="560"/>
                    <a:pt x="84" y="560"/>
                    <a:pt x="108" y="560"/>
                  </a:cubicBezTo>
                  <a:cubicBezTo>
                    <a:pt x="417" y="560"/>
                    <a:pt x="1060" y="227"/>
                    <a:pt x="1084" y="215"/>
                  </a:cubicBezTo>
                  <a:cubicBezTo>
                    <a:pt x="1096" y="203"/>
                    <a:pt x="1108" y="191"/>
                    <a:pt x="1108" y="179"/>
                  </a:cubicBezTo>
                  <a:cubicBezTo>
                    <a:pt x="1108" y="155"/>
                    <a:pt x="1096" y="143"/>
                    <a:pt x="1072" y="143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14"/>
            <p:cNvSpPr/>
            <p:nvPr/>
          </p:nvSpPr>
          <p:spPr>
            <a:xfrm>
              <a:off x="5123139" y="3909506"/>
              <a:ext cx="36689" cy="45191"/>
            </a:xfrm>
            <a:custGeom>
              <a:avLst/>
              <a:gdLst/>
              <a:ahLst/>
              <a:cxnLst/>
              <a:rect l="l" t="t" r="r" b="b"/>
              <a:pathLst>
                <a:path w="1191" h="1467" extrusionOk="0">
                  <a:moveTo>
                    <a:pt x="52" y="1"/>
                  </a:moveTo>
                  <a:cubicBezTo>
                    <a:pt x="42" y="1"/>
                    <a:pt x="31" y="8"/>
                    <a:pt x="24" y="14"/>
                  </a:cubicBezTo>
                  <a:cubicBezTo>
                    <a:pt x="0" y="26"/>
                    <a:pt x="12" y="50"/>
                    <a:pt x="24" y="62"/>
                  </a:cubicBezTo>
                  <a:cubicBezTo>
                    <a:pt x="36" y="74"/>
                    <a:pt x="929" y="943"/>
                    <a:pt x="1108" y="1443"/>
                  </a:cubicBezTo>
                  <a:cubicBezTo>
                    <a:pt x="1108" y="1455"/>
                    <a:pt x="1131" y="1467"/>
                    <a:pt x="1143" y="1467"/>
                  </a:cubicBezTo>
                  <a:lnTo>
                    <a:pt x="1155" y="1467"/>
                  </a:lnTo>
                  <a:cubicBezTo>
                    <a:pt x="1179" y="1467"/>
                    <a:pt x="1191" y="1443"/>
                    <a:pt x="1179" y="1419"/>
                  </a:cubicBezTo>
                  <a:cubicBezTo>
                    <a:pt x="1000" y="895"/>
                    <a:pt x="108" y="50"/>
                    <a:pt x="72" y="14"/>
                  </a:cubicBezTo>
                  <a:cubicBezTo>
                    <a:pt x="67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14"/>
            <p:cNvSpPr/>
            <p:nvPr/>
          </p:nvSpPr>
          <p:spPr>
            <a:xfrm>
              <a:off x="5111032" y="3916899"/>
              <a:ext cx="6993" cy="56897"/>
            </a:xfrm>
            <a:custGeom>
              <a:avLst/>
              <a:gdLst/>
              <a:ahLst/>
              <a:cxnLst/>
              <a:rect l="l" t="t" r="r" b="b"/>
              <a:pathLst>
                <a:path w="227" h="1847" extrusionOk="0">
                  <a:moveTo>
                    <a:pt x="131" y="1"/>
                  </a:moveTo>
                  <a:cubicBezTo>
                    <a:pt x="108" y="1"/>
                    <a:pt x="84" y="13"/>
                    <a:pt x="84" y="36"/>
                  </a:cubicBezTo>
                  <a:cubicBezTo>
                    <a:pt x="0" y="572"/>
                    <a:pt x="131" y="1763"/>
                    <a:pt x="143" y="1822"/>
                  </a:cubicBezTo>
                  <a:cubicBezTo>
                    <a:pt x="143" y="1834"/>
                    <a:pt x="167" y="1846"/>
                    <a:pt x="179" y="1846"/>
                  </a:cubicBezTo>
                  <a:cubicBezTo>
                    <a:pt x="203" y="1846"/>
                    <a:pt x="227" y="1834"/>
                    <a:pt x="215" y="1810"/>
                  </a:cubicBezTo>
                  <a:cubicBezTo>
                    <a:pt x="215" y="1798"/>
                    <a:pt x="84" y="572"/>
                    <a:pt x="155" y="48"/>
                  </a:cubicBezTo>
                  <a:cubicBezTo>
                    <a:pt x="167" y="24"/>
                    <a:pt x="143" y="1"/>
                    <a:pt x="13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14"/>
            <p:cNvSpPr/>
            <p:nvPr/>
          </p:nvSpPr>
          <p:spPr>
            <a:xfrm>
              <a:off x="5129731" y="3901497"/>
              <a:ext cx="15803" cy="10659"/>
            </a:xfrm>
            <a:custGeom>
              <a:avLst/>
              <a:gdLst/>
              <a:ahLst/>
              <a:cxnLst/>
              <a:rect l="l" t="t" r="r" b="b"/>
              <a:pathLst>
                <a:path w="513" h="346" extrusionOk="0">
                  <a:moveTo>
                    <a:pt x="453" y="1"/>
                  </a:moveTo>
                  <a:cubicBezTo>
                    <a:pt x="1" y="274"/>
                    <a:pt x="1" y="286"/>
                    <a:pt x="24" y="322"/>
                  </a:cubicBezTo>
                  <a:cubicBezTo>
                    <a:pt x="24" y="334"/>
                    <a:pt x="36" y="346"/>
                    <a:pt x="60" y="346"/>
                  </a:cubicBezTo>
                  <a:lnTo>
                    <a:pt x="84" y="346"/>
                  </a:lnTo>
                  <a:cubicBezTo>
                    <a:pt x="120" y="334"/>
                    <a:pt x="191" y="334"/>
                    <a:pt x="251" y="334"/>
                  </a:cubicBezTo>
                  <a:cubicBezTo>
                    <a:pt x="334" y="334"/>
                    <a:pt x="417" y="334"/>
                    <a:pt x="465" y="310"/>
                  </a:cubicBezTo>
                  <a:cubicBezTo>
                    <a:pt x="489" y="298"/>
                    <a:pt x="501" y="286"/>
                    <a:pt x="489" y="263"/>
                  </a:cubicBezTo>
                  <a:cubicBezTo>
                    <a:pt x="477" y="239"/>
                    <a:pt x="453" y="239"/>
                    <a:pt x="441" y="239"/>
                  </a:cubicBezTo>
                  <a:cubicBezTo>
                    <a:pt x="405" y="263"/>
                    <a:pt x="322" y="263"/>
                    <a:pt x="251" y="263"/>
                  </a:cubicBezTo>
                  <a:lnTo>
                    <a:pt x="191" y="263"/>
                  </a:lnTo>
                  <a:cubicBezTo>
                    <a:pt x="263" y="203"/>
                    <a:pt x="382" y="132"/>
                    <a:pt x="489" y="72"/>
                  </a:cubicBezTo>
                  <a:cubicBezTo>
                    <a:pt x="513" y="60"/>
                    <a:pt x="513" y="36"/>
                    <a:pt x="501" y="24"/>
                  </a:cubicBezTo>
                  <a:cubicBezTo>
                    <a:pt x="501" y="1"/>
                    <a:pt x="477" y="1"/>
                    <a:pt x="45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14"/>
            <p:cNvSpPr/>
            <p:nvPr/>
          </p:nvSpPr>
          <p:spPr>
            <a:xfrm>
              <a:off x="5040982" y="3824114"/>
              <a:ext cx="67525" cy="75595"/>
            </a:xfrm>
            <a:custGeom>
              <a:avLst/>
              <a:gdLst/>
              <a:ahLst/>
              <a:cxnLst/>
              <a:rect l="l" t="t" r="r" b="b"/>
              <a:pathLst>
                <a:path w="2192" h="2454" extrusionOk="0">
                  <a:moveTo>
                    <a:pt x="0" y="0"/>
                  </a:moveTo>
                  <a:lnTo>
                    <a:pt x="2191" y="2453"/>
                  </a:lnTo>
                  <a:cubicBezTo>
                    <a:pt x="1882" y="70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14"/>
            <p:cNvSpPr/>
            <p:nvPr/>
          </p:nvSpPr>
          <p:spPr>
            <a:xfrm>
              <a:off x="5039873" y="3822851"/>
              <a:ext cx="70081" cy="77937"/>
            </a:xfrm>
            <a:custGeom>
              <a:avLst/>
              <a:gdLst/>
              <a:ahLst/>
              <a:cxnLst/>
              <a:rect l="l" t="t" r="r" b="b"/>
              <a:pathLst>
                <a:path w="2275" h="2530" extrusionOk="0">
                  <a:moveTo>
                    <a:pt x="37" y="1"/>
                  </a:moveTo>
                  <a:cubicBezTo>
                    <a:pt x="24" y="1"/>
                    <a:pt x="9" y="12"/>
                    <a:pt x="1" y="29"/>
                  </a:cubicBezTo>
                  <a:cubicBezTo>
                    <a:pt x="1" y="41"/>
                    <a:pt x="13" y="65"/>
                    <a:pt x="24" y="77"/>
                  </a:cubicBezTo>
                  <a:cubicBezTo>
                    <a:pt x="48" y="77"/>
                    <a:pt x="1882" y="791"/>
                    <a:pt x="2191" y="2494"/>
                  </a:cubicBezTo>
                  <a:cubicBezTo>
                    <a:pt x="2203" y="2518"/>
                    <a:pt x="2215" y="2530"/>
                    <a:pt x="2227" y="2530"/>
                  </a:cubicBezTo>
                  <a:lnTo>
                    <a:pt x="2239" y="2530"/>
                  </a:lnTo>
                  <a:cubicBezTo>
                    <a:pt x="2263" y="2530"/>
                    <a:pt x="2275" y="2506"/>
                    <a:pt x="2275" y="2482"/>
                  </a:cubicBezTo>
                  <a:cubicBezTo>
                    <a:pt x="1953" y="732"/>
                    <a:pt x="72" y="18"/>
                    <a:pt x="48" y="6"/>
                  </a:cubicBezTo>
                  <a:cubicBezTo>
                    <a:pt x="45" y="2"/>
                    <a:pt x="41" y="1"/>
                    <a:pt x="3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14"/>
            <p:cNvSpPr/>
            <p:nvPr/>
          </p:nvSpPr>
          <p:spPr>
            <a:xfrm>
              <a:off x="5098926" y="3802089"/>
              <a:ext cx="36350" cy="94294"/>
            </a:xfrm>
            <a:custGeom>
              <a:avLst/>
              <a:gdLst/>
              <a:ahLst/>
              <a:cxnLst/>
              <a:rect l="l" t="t" r="r" b="b"/>
              <a:pathLst>
                <a:path w="1180" h="3061" extrusionOk="0">
                  <a:moveTo>
                    <a:pt x="1" y="1"/>
                  </a:moveTo>
                  <a:lnTo>
                    <a:pt x="513" y="3061"/>
                  </a:lnTo>
                  <a:cubicBezTo>
                    <a:pt x="1179" y="169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14"/>
            <p:cNvSpPr/>
            <p:nvPr/>
          </p:nvSpPr>
          <p:spPr>
            <a:xfrm>
              <a:off x="5097447" y="3800764"/>
              <a:ext cx="38907" cy="97097"/>
            </a:xfrm>
            <a:custGeom>
              <a:avLst/>
              <a:gdLst/>
              <a:ahLst/>
              <a:cxnLst/>
              <a:rect l="l" t="t" r="r" b="b"/>
              <a:pathLst>
                <a:path w="1263" h="3152" extrusionOk="0">
                  <a:moveTo>
                    <a:pt x="44" y="0"/>
                  </a:moveTo>
                  <a:cubicBezTo>
                    <a:pt x="37" y="0"/>
                    <a:pt x="30" y="3"/>
                    <a:pt x="25" y="8"/>
                  </a:cubicBezTo>
                  <a:cubicBezTo>
                    <a:pt x="1" y="20"/>
                    <a:pt x="1" y="44"/>
                    <a:pt x="13" y="56"/>
                  </a:cubicBezTo>
                  <a:cubicBezTo>
                    <a:pt x="25" y="80"/>
                    <a:pt x="1168" y="1758"/>
                    <a:pt x="525" y="3092"/>
                  </a:cubicBezTo>
                  <a:cubicBezTo>
                    <a:pt x="525" y="3116"/>
                    <a:pt x="525" y="3140"/>
                    <a:pt x="549" y="3140"/>
                  </a:cubicBezTo>
                  <a:cubicBezTo>
                    <a:pt x="549" y="3152"/>
                    <a:pt x="561" y="3152"/>
                    <a:pt x="561" y="3152"/>
                  </a:cubicBezTo>
                  <a:cubicBezTo>
                    <a:pt x="572" y="3152"/>
                    <a:pt x="596" y="3140"/>
                    <a:pt x="596" y="3128"/>
                  </a:cubicBezTo>
                  <a:cubicBezTo>
                    <a:pt x="1263" y="1747"/>
                    <a:pt x="84" y="32"/>
                    <a:pt x="72" y="20"/>
                  </a:cubicBezTo>
                  <a:cubicBezTo>
                    <a:pt x="65" y="6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14"/>
            <p:cNvSpPr/>
            <p:nvPr/>
          </p:nvSpPr>
          <p:spPr>
            <a:xfrm>
              <a:off x="5218141" y="3994651"/>
              <a:ext cx="72269" cy="9888"/>
            </a:xfrm>
            <a:custGeom>
              <a:avLst/>
              <a:gdLst/>
              <a:ahLst/>
              <a:cxnLst/>
              <a:rect l="l" t="t" r="r" b="b"/>
              <a:pathLst>
                <a:path w="2346" h="321" extrusionOk="0">
                  <a:moveTo>
                    <a:pt x="2346" y="1"/>
                  </a:moveTo>
                  <a:lnTo>
                    <a:pt x="0" y="310"/>
                  </a:lnTo>
                  <a:cubicBezTo>
                    <a:pt x="0" y="310"/>
                    <a:pt x="194" y="320"/>
                    <a:pt x="472" y="320"/>
                  </a:cubicBezTo>
                  <a:cubicBezTo>
                    <a:pt x="1064" y="320"/>
                    <a:pt x="2038" y="276"/>
                    <a:pt x="23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14"/>
            <p:cNvSpPr/>
            <p:nvPr/>
          </p:nvSpPr>
          <p:spPr>
            <a:xfrm>
              <a:off x="5216663" y="3993665"/>
              <a:ext cx="75226" cy="12014"/>
            </a:xfrm>
            <a:custGeom>
              <a:avLst/>
              <a:gdLst/>
              <a:ahLst/>
              <a:cxnLst/>
              <a:rect l="l" t="t" r="r" b="b"/>
              <a:pathLst>
                <a:path w="2442" h="390" extrusionOk="0">
                  <a:moveTo>
                    <a:pt x="2404" y="0"/>
                  </a:moveTo>
                  <a:cubicBezTo>
                    <a:pt x="2394" y="0"/>
                    <a:pt x="2382" y="3"/>
                    <a:pt x="2370" y="9"/>
                  </a:cubicBezTo>
                  <a:cubicBezTo>
                    <a:pt x="2076" y="263"/>
                    <a:pt x="1147" y="311"/>
                    <a:pt x="557" y="311"/>
                  </a:cubicBezTo>
                  <a:cubicBezTo>
                    <a:pt x="262" y="311"/>
                    <a:pt x="52" y="299"/>
                    <a:pt x="48" y="295"/>
                  </a:cubicBezTo>
                  <a:cubicBezTo>
                    <a:pt x="24" y="295"/>
                    <a:pt x="12" y="319"/>
                    <a:pt x="0" y="330"/>
                  </a:cubicBezTo>
                  <a:cubicBezTo>
                    <a:pt x="0" y="354"/>
                    <a:pt x="24" y="378"/>
                    <a:pt x="36" y="378"/>
                  </a:cubicBezTo>
                  <a:cubicBezTo>
                    <a:pt x="60" y="378"/>
                    <a:pt x="274" y="390"/>
                    <a:pt x="560" y="390"/>
                  </a:cubicBezTo>
                  <a:cubicBezTo>
                    <a:pt x="1155" y="390"/>
                    <a:pt x="2108" y="342"/>
                    <a:pt x="2417" y="68"/>
                  </a:cubicBezTo>
                  <a:cubicBezTo>
                    <a:pt x="2441" y="57"/>
                    <a:pt x="2441" y="33"/>
                    <a:pt x="2429" y="9"/>
                  </a:cubicBezTo>
                  <a:cubicBezTo>
                    <a:pt x="2423" y="3"/>
                    <a:pt x="2414" y="0"/>
                    <a:pt x="240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14"/>
            <p:cNvSpPr/>
            <p:nvPr/>
          </p:nvSpPr>
          <p:spPr>
            <a:xfrm>
              <a:off x="5009807" y="4087097"/>
              <a:ext cx="48425" cy="20177"/>
            </a:xfrm>
            <a:custGeom>
              <a:avLst/>
              <a:gdLst/>
              <a:ahLst/>
              <a:cxnLst/>
              <a:rect l="l" t="t" r="r" b="b"/>
              <a:pathLst>
                <a:path w="1572" h="655" extrusionOk="0">
                  <a:moveTo>
                    <a:pt x="0" y="0"/>
                  </a:moveTo>
                  <a:cubicBezTo>
                    <a:pt x="1" y="0"/>
                    <a:pt x="1131" y="619"/>
                    <a:pt x="1572" y="6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14"/>
            <p:cNvSpPr/>
            <p:nvPr/>
          </p:nvSpPr>
          <p:spPr>
            <a:xfrm>
              <a:off x="5008329" y="4085834"/>
              <a:ext cx="51383" cy="22549"/>
            </a:xfrm>
            <a:custGeom>
              <a:avLst/>
              <a:gdLst/>
              <a:ahLst/>
              <a:cxnLst/>
              <a:rect l="l" t="t" r="r" b="b"/>
              <a:pathLst>
                <a:path w="1668" h="732" extrusionOk="0">
                  <a:moveTo>
                    <a:pt x="47" y="0"/>
                  </a:moveTo>
                  <a:cubicBezTo>
                    <a:pt x="35" y="0"/>
                    <a:pt x="21" y="9"/>
                    <a:pt x="13" y="17"/>
                  </a:cubicBezTo>
                  <a:cubicBezTo>
                    <a:pt x="1" y="41"/>
                    <a:pt x="13" y="65"/>
                    <a:pt x="25" y="65"/>
                  </a:cubicBezTo>
                  <a:cubicBezTo>
                    <a:pt x="72" y="101"/>
                    <a:pt x="1179" y="696"/>
                    <a:pt x="1620" y="732"/>
                  </a:cubicBezTo>
                  <a:cubicBezTo>
                    <a:pt x="1644" y="732"/>
                    <a:pt x="1656" y="720"/>
                    <a:pt x="1656" y="696"/>
                  </a:cubicBezTo>
                  <a:cubicBezTo>
                    <a:pt x="1668" y="672"/>
                    <a:pt x="1644" y="660"/>
                    <a:pt x="1632" y="660"/>
                  </a:cubicBezTo>
                  <a:cubicBezTo>
                    <a:pt x="1203" y="613"/>
                    <a:pt x="72" y="5"/>
                    <a:pt x="60" y="5"/>
                  </a:cubicBezTo>
                  <a:cubicBezTo>
                    <a:pt x="57" y="2"/>
                    <a:pt x="52" y="0"/>
                    <a:pt x="4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5182931" y="3716851"/>
              <a:ext cx="70790" cy="86747"/>
            </a:xfrm>
            <a:custGeom>
              <a:avLst/>
              <a:gdLst/>
              <a:ahLst/>
              <a:cxnLst/>
              <a:rect l="l" t="t" r="r" b="b"/>
              <a:pathLst>
                <a:path w="2298" h="2816" extrusionOk="0">
                  <a:moveTo>
                    <a:pt x="1083" y="1"/>
                  </a:moveTo>
                  <a:cubicBezTo>
                    <a:pt x="1071" y="1"/>
                    <a:pt x="1056" y="9"/>
                    <a:pt x="1048" y="18"/>
                  </a:cubicBezTo>
                  <a:cubicBezTo>
                    <a:pt x="1036" y="41"/>
                    <a:pt x="1036" y="65"/>
                    <a:pt x="1060" y="77"/>
                  </a:cubicBezTo>
                  <a:cubicBezTo>
                    <a:pt x="1060" y="77"/>
                    <a:pt x="1107" y="101"/>
                    <a:pt x="1179" y="161"/>
                  </a:cubicBezTo>
                  <a:cubicBezTo>
                    <a:pt x="1191" y="161"/>
                    <a:pt x="1191" y="172"/>
                    <a:pt x="1203" y="172"/>
                  </a:cubicBezTo>
                  <a:cubicBezTo>
                    <a:pt x="1215" y="172"/>
                    <a:pt x="1226" y="161"/>
                    <a:pt x="1226" y="149"/>
                  </a:cubicBezTo>
                  <a:cubicBezTo>
                    <a:pt x="1250" y="137"/>
                    <a:pt x="1238" y="113"/>
                    <a:pt x="1226" y="101"/>
                  </a:cubicBezTo>
                  <a:cubicBezTo>
                    <a:pt x="1143" y="41"/>
                    <a:pt x="1095" y="6"/>
                    <a:pt x="1095" y="6"/>
                  </a:cubicBezTo>
                  <a:cubicBezTo>
                    <a:pt x="1092" y="2"/>
                    <a:pt x="1087" y="1"/>
                    <a:pt x="1083" y="1"/>
                  </a:cubicBezTo>
                  <a:close/>
                  <a:moveTo>
                    <a:pt x="1311" y="187"/>
                  </a:moveTo>
                  <a:cubicBezTo>
                    <a:pt x="1301" y="187"/>
                    <a:pt x="1292" y="190"/>
                    <a:pt x="1286" y="196"/>
                  </a:cubicBezTo>
                  <a:cubicBezTo>
                    <a:pt x="1274" y="220"/>
                    <a:pt x="1274" y="244"/>
                    <a:pt x="1298" y="256"/>
                  </a:cubicBezTo>
                  <a:cubicBezTo>
                    <a:pt x="1322" y="291"/>
                    <a:pt x="1369" y="315"/>
                    <a:pt x="1405" y="363"/>
                  </a:cubicBezTo>
                  <a:lnTo>
                    <a:pt x="1429" y="363"/>
                  </a:lnTo>
                  <a:cubicBezTo>
                    <a:pt x="1441" y="363"/>
                    <a:pt x="1453" y="363"/>
                    <a:pt x="1453" y="351"/>
                  </a:cubicBezTo>
                  <a:cubicBezTo>
                    <a:pt x="1476" y="339"/>
                    <a:pt x="1476" y="315"/>
                    <a:pt x="1453" y="303"/>
                  </a:cubicBezTo>
                  <a:cubicBezTo>
                    <a:pt x="1417" y="268"/>
                    <a:pt x="1381" y="232"/>
                    <a:pt x="1345" y="196"/>
                  </a:cubicBezTo>
                  <a:cubicBezTo>
                    <a:pt x="1334" y="190"/>
                    <a:pt x="1322" y="187"/>
                    <a:pt x="1311" y="187"/>
                  </a:cubicBezTo>
                  <a:close/>
                  <a:moveTo>
                    <a:pt x="1537" y="402"/>
                  </a:moveTo>
                  <a:cubicBezTo>
                    <a:pt x="1527" y="402"/>
                    <a:pt x="1518" y="405"/>
                    <a:pt x="1512" y="411"/>
                  </a:cubicBezTo>
                  <a:cubicBezTo>
                    <a:pt x="1500" y="422"/>
                    <a:pt x="1500" y="446"/>
                    <a:pt x="1512" y="470"/>
                  </a:cubicBezTo>
                  <a:cubicBezTo>
                    <a:pt x="1548" y="506"/>
                    <a:pt x="1584" y="542"/>
                    <a:pt x="1619" y="577"/>
                  </a:cubicBezTo>
                  <a:cubicBezTo>
                    <a:pt x="1619" y="589"/>
                    <a:pt x="1631" y="589"/>
                    <a:pt x="1643" y="589"/>
                  </a:cubicBezTo>
                  <a:lnTo>
                    <a:pt x="1667" y="589"/>
                  </a:lnTo>
                  <a:cubicBezTo>
                    <a:pt x="1679" y="565"/>
                    <a:pt x="1679" y="542"/>
                    <a:pt x="1667" y="530"/>
                  </a:cubicBezTo>
                  <a:cubicBezTo>
                    <a:pt x="1631" y="494"/>
                    <a:pt x="1596" y="446"/>
                    <a:pt x="1572" y="411"/>
                  </a:cubicBezTo>
                  <a:cubicBezTo>
                    <a:pt x="1560" y="405"/>
                    <a:pt x="1548" y="402"/>
                    <a:pt x="1537" y="402"/>
                  </a:cubicBezTo>
                  <a:close/>
                  <a:moveTo>
                    <a:pt x="1749" y="640"/>
                  </a:moveTo>
                  <a:cubicBezTo>
                    <a:pt x="1738" y="640"/>
                    <a:pt x="1726" y="643"/>
                    <a:pt x="1715" y="649"/>
                  </a:cubicBezTo>
                  <a:cubicBezTo>
                    <a:pt x="1703" y="661"/>
                    <a:pt x="1691" y="684"/>
                    <a:pt x="1715" y="696"/>
                  </a:cubicBezTo>
                  <a:cubicBezTo>
                    <a:pt x="1738" y="732"/>
                    <a:pt x="1774" y="780"/>
                    <a:pt x="1798" y="815"/>
                  </a:cubicBezTo>
                  <a:cubicBezTo>
                    <a:pt x="1810" y="827"/>
                    <a:pt x="1822" y="839"/>
                    <a:pt x="1834" y="839"/>
                  </a:cubicBezTo>
                  <a:cubicBezTo>
                    <a:pt x="1834" y="839"/>
                    <a:pt x="1846" y="839"/>
                    <a:pt x="1846" y="827"/>
                  </a:cubicBezTo>
                  <a:cubicBezTo>
                    <a:pt x="1869" y="815"/>
                    <a:pt x="1869" y="792"/>
                    <a:pt x="1857" y="780"/>
                  </a:cubicBezTo>
                  <a:cubicBezTo>
                    <a:pt x="1834" y="732"/>
                    <a:pt x="1798" y="696"/>
                    <a:pt x="1774" y="649"/>
                  </a:cubicBezTo>
                  <a:cubicBezTo>
                    <a:pt x="1768" y="643"/>
                    <a:pt x="1759" y="640"/>
                    <a:pt x="1749" y="640"/>
                  </a:cubicBezTo>
                  <a:close/>
                  <a:moveTo>
                    <a:pt x="1912" y="891"/>
                  </a:moveTo>
                  <a:cubicBezTo>
                    <a:pt x="1905" y="891"/>
                    <a:pt x="1898" y="894"/>
                    <a:pt x="1893" y="899"/>
                  </a:cubicBezTo>
                  <a:cubicBezTo>
                    <a:pt x="1869" y="911"/>
                    <a:pt x="1869" y="934"/>
                    <a:pt x="1881" y="946"/>
                  </a:cubicBezTo>
                  <a:cubicBezTo>
                    <a:pt x="1905" y="994"/>
                    <a:pt x="1929" y="1030"/>
                    <a:pt x="1953" y="1077"/>
                  </a:cubicBezTo>
                  <a:cubicBezTo>
                    <a:pt x="1965" y="1089"/>
                    <a:pt x="1977" y="1101"/>
                    <a:pt x="1988" y="1101"/>
                  </a:cubicBezTo>
                  <a:lnTo>
                    <a:pt x="2000" y="1101"/>
                  </a:lnTo>
                  <a:cubicBezTo>
                    <a:pt x="2024" y="1089"/>
                    <a:pt x="2024" y="1065"/>
                    <a:pt x="2024" y="1042"/>
                  </a:cubicBezTo>
                  <a:cubicBezTo>
                    <a:pt x="2000" y="994"/>
                    <a:pt x="1965" y="946"/>
                    <a:pt x="1941" y="911"/>
                  </a:cubicBezTo>
                  <a:cubicBezTo>
                    <a:pt x="1934" y="897"/>
                    <a:pt x="1923" y="891"/>
                    <a:pt x="1912" y="891"/>
                  </a:cubicBezTo>
                  <a:close/>
                  <a:moveTo>
                    <a:pt x="2055" y="1156"/>
                  </a:moveTo>
                  <a:cubicBezTo>
                    <a:pt x="2049" y="1156"/>
                    <a:pt x="2042" y="1157"/>
                    <a:pt x="2036" y="1161"/>
                  </a:cubicBezTo>
                  <a:cubicBezTo>
                    <a:pt x="2024" y="1173"/>
                    <a:pt x="2012" y="1196"/>
                    <a:pt x="2024" y="1208"/>
                  </a:cubicBezTo>
                  <a:cubicBezTo>
                    <a:pt x="2036" y="1256"/>
                    <a:pt x="2060" y="1304"/>
                    <a:pt x="2072" y="1351"/>
                  </a:cubicBezTo>
                  <a:cubicBezTo>
                    <a:pt x="2084" y="1375"/>
                    <a:pt x="2096" y="1375"/>
                    <a:pt x="2107" y="1375"/>
                  </a:cubicBezTo>
                  <a:lnTo>
                    <a:pt x="2131" y="1375"/>
                  </a:lnTo>
                  <a:cubicBezTo>
                    <a:pt x="2143" y="1363"/>
                    <a:pt x="2155" y="1351"/>
                    <a:pt x="2143" y="1327"/>
                  </a:cubicBezTo>
                  <a:cubicBezTo>
                    <a:pt x="2131" y="1280"/>
                    <a:pt x="2107" y="1232"/>
                    <a:pt x="2084" y="1184"/>
                  </a:cubicBezTo>
                  <a:cubicBezTo>
                    <a:pt x="2084" y="1167"/>
                    <a:pt x="2071" y="1156"/>
                    <a:pt x="2055" y="1156"/>
                  </a:cubicBezTo>
                  <a:close/>
                  <a:moveTo>
                    <a:pt x="2155" y="1446"/>
                  </a:moveTo>
                  <a:cubicBezTo>
                    <a:pt x="2131" y="1458"/>
                    <a:pt x="2119" y="1482"/>
                    <a:pt x="2119" y="1494"/>
                  </a:cubicBezTo>
                  <a:cubicBezTo>
                    <a:pt x="2143" y="1542"/>
                    <a:pt x="2155" y="1589"/>
                    <a:pt x="2167" y="1649"/>
                  </a:cubicBezTo>
                  <a:cubicBezTo>
                    <a:pt x="2167" y="1661"/>
                    <a:pt x="2179" y="1673"/>
                    <a:pt x="2203" y="1673"/>
                  </a:cubicBezTo>
                  <a:cubicBezTo>
                    <a:pt x="2227" y="1661"/>
                    <a:pt x="2238" y="1649"/>
                    <a:pt x="2238" y="1625"/>
                  </a:cubicBezTo>
                  <a:cubicBezTo>
                    <a:pt x="2227" y="1577"/>
                    <a:pt x="2215" y="1518"/>
                    <a:pt x="2203" y="1470"/>
                  </a:cubicBezTo>
                  <a:cubicBezTo>
                    <a:pt x="2191" y="1458"/>
                    <a:pt x="2167" y="1446"/>
                    <a:pt x="2155" y="1446"/>
                  </a:cubicBezTo>
                  <a:close/>
                  <a:moveTo>
                    <a:pt x="2227" y="1744"/>
                  </a:moveTo>
                  <a:cubicBezTo>
                    <a:pt x="2203" y="1756"/>
                    <a:pt x="2191" y="1768"/>
                    <a:pt x="2191" y="1792"/>
                  </a:cubicBezTo>
                  <a:cubicBezTo>
                    <a:pt x="2203" y="1839"/>
                    <a:pt x="2203" y="1887"/>
                    <a:pt x="2203" y="1935"/>
                  </a:cubicBezTo>
                  <a:cubicBezTo>
                    <a:pt x="2215" y="1958"/>
                    <a:pt x="2227" y="1970"/>
                    <a:pt x="2250" y="1970"/>
                  </a:cubicBezTo>
                  <a:cubicBezTo>
                    <a:pt x="2250" y="1970"/>
                    <a:pt x="2250" y="1970"/>
                    <a:pt x="2250" y="1982"/>
                  </a:cubicBezTo>
                  <a:cubicBezTo>
                    <a:pt x="2274" y="1970"/>
                    <a:pt x="2286" y="1958"/>
                    <a:pt x="2286" y="1935"/>
                  </a:cubicBezTo>
                  <a:cubicBezTo>
                    <a:pt x="2274" y="1887"/>
                    <a:pt x="2274" y="1827"/>
                    <a:pt x="2262" y="1780"/>
                  </a:cubicBezTo>
                  <a:cubicBezTo>
                    <a:pt x="2262" y="1756"/>
                    <a:pt x="2238" y="1744"/>
                    <a:pt x="2227" y="1744"/>
                  </a:cubicBezTo>
                  <a:close/>
                  <a:moveTo>
                    <a:pt x="2250" y="2054"/>
                  </a:moveTo>
                  <a:cubicBezTo>
                    <a:pt x="2227" y="2054"/>
                    <a:pt x="2215" y="2066"/>
                    <a:pt x="2215" y="2089"/>
                  </a:cubicBezTo>
                  <a:cubicBezTo>
                    <a:pt x="2215" y="2137"/>
                    <a:pt x="2215" y="2185"/>
                    <a:pt x="2203" y="2232"/>
                  </a:cubicBezTo>
                  <a:cubicBezTo>
                    <a:pt x="2191" y="2256"/>
                    <a:pt x="2215" y="2280"/>
                    <a:pt x="2227" y="2280"/>
                  </a:cubicBezTo>
                  <a:lnTo>
                    <a:pt x="2238" y="2280"/>
                  </a:lnTo>
                  <a:cubicBezTo>
                    <a:pt x="2250" y="2280"/>
                    <a:pt x="2274" y="2268"/>
                    <a:pt x="2274" y="2256"/>
                  </a:cubicBezTo>
                  <a:cubicBezTo>
                    <a:pt x="2286" y="2196"/>
                    <a:pt x="2286" y="2149"/>
                    <a:pt x="2286" y="2089"/>
                  </a:cubicBezTo>
                  <a:cubicBezTo>
                    <a:pt x="2298" y="2066"/>
                    <a:pt x="2274" y="2054"/>
                    <a:pt x="2250" y="2054"/>
                  </a:cubicBezTo>
                  <a:close/>
                  <a:moveTo>
                    <a:pt x="2203" y="2351"/>
                  </a:moveTo>
                  <a:cubicBezTo>
                    <a:pt x="2191" y="2351"/>
                    <a:pt x="2167" y="2351"/>
                    <a:pt x="2155" y="2375"/>
                  </a:cubicBezTo>
                  <a:cubicBezTo>
                    <a:pt x="2131" y="2411"/>
                    <a:pt x="2107" y="2458"/>
                    <a:pt x="2072" y="2494"/>
                  </a:cubicBezTo>
                  <a:cubicBezTo>
                    <a:pt x="2060" y="2506"/>
                    <a:pt x="2060" y="2530"/>
                    <a:pt x="2072" y="2542"/>
                  </a:cubicBezTo>
                  <a:cubicBezTo>
                    <a:pt x="2084" y="2554"/>
                    <a:pt x="2096" y="2554"/>
                    <a:pt x="2107" y="2554"/>
                  </a:cubicBezTo>
                  <a:cubicBezTo>
                    <a:pt x="2107" y="2554"/>
                    <a:pt x="2119" y="2554"/>
                    <a:pt x="2131" y="2542"/>
                  </a:cubicBezTo>
                  <a:cubicBezTo>
                    <a:pt x="2167" y="2506"/>
                    <a:pt x="2203" y="2458"/>
                    <a:pt x="2227" y="2411"/>
                  </a:cubicBezTo>
                  <a:cubicBezTo>
                    <a:pt x="2227" y="2387"/>
                    <a:pt x="2227" y="2363"/>
                    <a:pt x="2203" y="2351"/>
                  </a:cubicBezTo>
                  <a:close/>
                  <a:moveTo>
                    <a:pt x="48" y="2518"/>
                  </a:moveTo>
                  <a:cubicBezTo>
                    <a:pt x="36" y="2518"/>
                    <a:pt x="12" y="2530"/>
                    <a:pt x="0" y="2542"/>
                  </a:cubicBezTo>
                  <a:cubicBezTo>
                    <a:pt x="0" y="2566"/>
                    <a:pt x="12" y="2589"/>
                    <a:pt x="36" y="2589"/>
                  </a:cubicBezTo>
                  <a:cubicBezTo>
                    <a:pt x="60" y="2601"/>
                    <a:pt x="119" y="2613"/>
                    <a:pt x="179" y="2637"/>
                  </a:cubicBezTo>
                  <a:lnTo>
                    <a:pt x="191" y="2637"/>
                  </a:lnTo>
                  <a:cubicBezTo>
                    <a:pt x="202" y="2637"/>
                    <a:pt x="226" y="2625"/>
                    <a:pt x="226" y="2613"/>
                  </a:cubicBezTo>
                  <a:cubicBezTo>
                    <a:pt x="226" y="2589"/>
                    <a:pt x="214" y="2566"/>
                    <a:pt x="202" y="2566"/>
                  </a:cubicBezTo>
                  <a:cubicBezTo>
                    <a:pt x="131" y="2542"/>
                    <a:pt x="83" y="2530"/>
                    <a:pt x="48" y="2518"/>
                  </a:cubicBezTo>
                  <a:close/>
                  <a:moveTo>
                    <a:pt x="345" y="2601"/>
                  </a:moveTo>
                  <a:cubicBezTo>
                    <a:pt x="333" y="2601"/>
                    <a:pt x="310" y="2613"/>
                    <a:pt x="298" y="2625"/>
                  </a:cubicBezTo>
                  <a:cubicBezTo>
                    <a:pt x="298" y="2649"/>
                    <a:pt x="310" y="2673"/>
                    <a:pt x="333" y="2673"/>
                  </a:cubicBezTo>
                  <a:cubicBezTo>
                    <a:pt x="381" y="2685"/>
                    <a:pt x="429" y="2697"/>
                    <a:pt x="476" y="2708"/>
                  </a:cubicBezTo>
                  <a:lnTo>
                    <a:pt x="488" y="2708"/>
                  </a:lnTo>
                  <a:cubicBezTo>
                    <a:pt x="512" y="2708"/>
                    <a:pt x="524" y="2697"/>
                    <a:pt x="524" y="2685"/>
                  </a:cubicBezTo>
                  <a:cubicBezTo>
                    <a:pt x="536" y="2661"/>
                    <a:pt x="524" y="2637"/>
                    <a:pt x="500" y="2637"/>
                  </a:cubicBezTo>
                  <a:cubicBezTo>
                    <a:pt x="441" y="2625"/>
                    <a:pt x="393" y="2613"/>
                    <a:pt x="345" y="2601"/>
                  </a:cubicBezTo>
                  <a:close/>
                  <a:moveTo>
                    <a:pt x="1985" y="2573"/>
                  </a:moveTo>
                  <a:cubicBezTo>
                    <a:pt x="1979" y="2573"/>
                    <a:pt x="1972" y="2574"/>
                    <a:pt x="1965" y="2577"/>
                  </a:cubicBezTo>
                  <a:cubicBezTo>
                    <a:pt x="1929" y="2613"/>
                    <a:pt x="1881" y="2625"/>
                    <a:pt x="1834" y="2649"/>
                  </a:cubicBezTo>
                  <a:cubicBezTo>
                    <a:pt x="1822" y="2661"/>
                    <a:pt x="1810" y="2685"/>
                    <a:pt x="1810" y="2697"/>
                  </a:cubicBezTo>
                  <a:cubicBezTo>
                    <a:pt x="1822" y="2708"/>
                    <a:pt x="1834" y="2720"/>
                    <a:pt x="1846" y="2720"/>
                  </a:cubicBezTo>
                  <a:lnTo>
                    <a:pt x="1869" y="2720"/>
                  </a:lnTo>
                  <a:cubicBezTo>
                    <a:pt x="1917" y="2697"/>
                    <a:pt x="1965" y="2673"/>
                    <a:pt x="2012" y="2649"/>
                  </a:cubicBezTo>
                  <a:cubicBezTo>
                    <a:pt x="2024" y="2637"/>
                    <a:pt x="2036" y="2613"/>
                    <a:pt x="2024" y="2589"/>
                  </a:cubicBezTo>
                  <a:cubicBezTo>
                    <a:pt x="2016" y="2581"/>
                    <a:pt x="2001" y="2573"/>
                    <a:pt x="1985" y="2573"/>
                  </a:cubicBezTo>
                  <a:close/>
                  <a:moveTo>
                    <a:pt x="643" y="2661"/>
                  </a:moveTo>
                  <a:cubicBezTo>
                    <a:pt x="619" y="2661"/>
                    <a:pt x="607" y="2673"/>
                    <a:pt x="595" y="2697"/>
                  </a:cubicBezTo>
                  <a:cubicBezTo>
                    <a:pt x="595" y="2720"/>
                    <a:pt x="607" y="2732"/>
                    <a:pt x="631" y="2744"/>
                  </a:cubicBezTo>
                  <a:cubicBezTo>
                    <a:pt x="679" y="2756"/>
                    <a:pt x="726" y="2756"/>
                    <a:pt x="786" y="2768"/>
                  </a:cubicBezTo>
                  <a:cubicBezTo>
                    <a:pt x="810" y="2768"/>
                    <a:pt x="822" y="2756"/>
                    <a:pt x="834" y="2732"/>
                  </a:cubicBezTo>
                  <a:cubicBezTo>
                    <a:pt x="834" y="2708"/>
                    <a:pt x="822" y="2697"/>
                    <a:pt x="798" y="2697"/>
                  </a:cubicBezTo>
                  <a:cubicBezTo>
                    <a:pt x="750" y="2685"/>
                    <a:pt x="691" y="2673"/>
                    <a:pt x="643" y="2661"/>
                  </a:cubicBezTo>
                  <a:close/>
                  <a:moveTo>
                    <a:pt x="1709" y="2692"/>
                  </a:moveTo>
                  <a:cubicBezTo>
                    <a:pt x="1704" y="2692"/>
                    <a:pt x="1697" y="2693"/>
                    <a:pt x="1691" y="2697"/>
                  </a:cubicBezTo>
                  <a:cubicBezTo>
                    <a:pt x="1655" y="2708"/>
                    <a:pt x="1596" y="2708"/>
                    <a:pt x="1548" y="2720"/>
                  </a:cubicBezTo>
                  <a:cubicBezTo>
                    <a:pt x="1524" y="2720"/>
                    <a:pt x="1512" y="2744"/>
                    <a:pt x="1512" y="2756"/>
                  </a:cubicBezTo>
                  <a:cubicBezTo>
                    <a:pt x="1512" y="2780"/>
                    <a:pt x="1536" y="2792"/>
                    <a:pt x="1548" y="2792"/>
                  </a:cubicBezTo>
                  <a:lnTo>
                    <a:pt x="1560" y="2792"/>
                  </a:lnTo>
                  <a:cubicBezTo>
                    <a:pt x="1607" y="2792"/>
                    <a:pt x="1667" y="2780"/>
                    <a:pt x="1715" y="2768"/>
                  </a:cubicBezTo>
                  <a:cubicBezTo>
                    <a:pt x="1738" y="2756"/>
                    <a:pt x="1750" y="2744"/>
                    <a:pt x="1738" y="2720"/>
                  </a:cubicBezTo>
                  <a:cubicBezTo>
                    <a:pt x="1738" y="2703"/>
                    <a:pt x="1726" y="2692"/>
                    <a:pt x="1709" y="2692"/>
                  </a:cubicBezTo>
                  <a:close/>
                  <a:moveTo>
                    <a:pt x="941" y="2708"/>
                  </a:moveTo>
                  <a:cubicBezTo>
                    <a:pt x="929" y="2708"/>
                    <a:pt x="905" y="2720"/>
                    <a:pt x="905" y="2744"/>
                  </a:cubicBezTo>
                  <a:cubicBezTo>
                    <a:pt x="905" y="2768"/>
                    <a:pt x="917" y="2780"/>
                    <a:pt x="941" y="2792"/>
                  </a:cubicBezTo>
                  <a:cubicBezTo>
                    <a:pt x="988" y="2792"/>
                    <a:pt x="1036" y="2804"/>
                    <a:pt x="1095" y="2804"/>
                  </a:cubicBezTo>
                  <a:cubicBezTo>
                    <a:pt x="1119" y="2804"/>
                    <a:pt x="1131" y="2792"/>
                    <a:pt x="1131" y="2768"/>
                  </a:cubicBezTo>
                  <a:cubicBezTo>
                    <a:pt x="1131" y="2744"/>
                    <a:pt x="1119" y="2732"/>
                    <a:pt x="1095" y="2720"/>
                  </a:cubicBezTo>
                  <a:cubicBezTo>
                    <a:pt x="1048" y="2720"/>
                    <a:pt x="988" y="2720"/>
                    <a:pt x="941" y="2708"/>
                  </a:cubicBezTo>
                  <a:close/>
                  <a:moveTo>
                    <a:pt x="1250" y="2732"/>
                  </a:moveTo>
                  <a:cubicBezTo>
                    <a:pt x="1226" y="2732"/>
                    <a:pt x="1215" y="2756"/>
                    <a:pt x="1215" y="2768"/>
                  </a:cubicBezTo>
                  <a:cubicBezTo>
                    <a:pt x="1215" y="2792"/>
                    <a:pt x="1226" y="2816"/>
                    <a:pt x="1250" y="2816"/>
                  </a:cubicBezTo>
                  <a:lnTo>
                    <a:pt x="1405" y="2816"/>
                  </a:lnTo>
                  <a:cubicBezTo>
                    <a:pt x="1429" y="2804"/>
                    <a:pt x="1441" y="2792"/>
                    <a:pt x="1441" y="2768"/>
                  </a:cubicBezTo>
                  <a:cubicBezTo>
                    <a:pt x="1441" y="2744"/>
                    <a:pt x="1417" y="2732"/>
                    <a:pt x="1405" y="2732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5161275" y="3760502"/>
              <a:ext cx="115919" cy="94078"/>
            </a:xfrm>
            <a:custGeom>
              <a:avLst/>
              <a:gdLst/>
              <a:ahLst/>
              <a:cxnLst/>
              <a:rect l="l" t="t" r="r" b="b"/>
              <a:pathLst>
                <a:path w="3763" h="3054" extrusionOk="0">
                  <a:moveTo>
                    <a:pt x="3501" y="1"/>
                  </a:moveTo>
                  <a:cubicBezTo>
                    <a:pt x="3496" y="1"/>
                    <a:pt x="3492" y="2"/>
                    <a:pt x="3489" y="6"/>
                  </a:cubicBezTo>
                  <a:cubicBezTo>
                    <a:pt x="3465" y="6"/>
                    <a:pt x="3453" y="29"/>
                    <a:pt x="3465" y="53"/>
                  </a:cubicBezTo>
                  <a:cubicBezTo>
                    <a:pt x="3477" y="89"/>
                    <a:pt x="3489" y="137"/>
                    <a:pt x="3513" y="196"/>
                  </a:cubicBezTo>
                  <a:cubicBezTo>
                    <a:pt x="3513" y="208"/>
                    <a:pt x="3537" y="220"/>
                    <a:pt x="3549" y="220"/>
                  </a:cubicBezTo>
                  <a:lnTo>
                    <a:pt x="3561" y="220"/>
                  </a:lnTo>
                  <a:cubicBezTo>
                    <a:pt x="3584" y="208"/>
                    <a:pt x="3596" y="196"/>
                    <a:pt x="3584" y="172"/>
                  </a:cubicBezTo>
                  <a:cubicBezTo>
                    <a:pt x="3572" y="113"/>
                    <a:pt x="3549" y="65"/>
                    <a:pt x="3537" y="29"/>
                  </a:cubicBezTo>
                  <a:cubicBezTo>
                    <a:pt x="3528" y="12"/>
                    <a:pt x="3513" y="1"/>
                    <a:pt x="3501" y="1"/>
                  </a:cubicBezTo>
                  <a:close/>
                  <a:moveTo>
                    <a:pt x="3584" y="291"/>
                  </a:moveTo>
                  <a:cubicBezTo>
                    <a:pt x="3561" y="303"/>
                    <a:pt x="3549" y="315"/>
                    <a:pt x="3561" y="339"/>
                  </a:cubicBezTo>
                  <a:cubicBezTo>
                    <a:pt x="3572" y="387"/>
                    <a:pt x="3584" y="434"/>
                    <a:pt x="3596" y="494"/>
                  </a:cubicBezTo>
                  <a:cubicBezTo>
                    <a:pt x="3596" y="506"/>
                    <a:pt x="3608" y="518"/>
                    <a:pt x="3632" y="518"/>
                  </a:cubicBezTo>
                  <a:lnTo>
                    <a:pt x="3644" y="518"/>
                  </a:lnTo>
                  <a:cubicBezTo>
                    <a:pt x="3668" y="506"/>
                    <a:pt x="3668" y="494"/>
                    <a:pt x="3668" y="470"/>
                  </a:cubicBezTo>
                  <a:cubicBezTo>
                    <a:pt x="3656" y="410"/>
                    <a:pt x="3644" y="363"/>
                    <a:pt x="3632" y="315"/>
                  </a:cubicBezTo>
                  <a:cubicBezTo>
                    <a:pt x="3620" y="303"/>
                    <a:pt x="3608" y="291"/>
                    <a:pt x="3584" y="291"/>
                  </a:cubicBezTo>
                  <a:close/>
                  <a:moveTo>
                    <a:pt x="3656" y="589"/>
                  </a:moveTo>
                  <a:cubicBezTo>
                    <a:pt x="3632" y="589"/>
                    <a:pt x="3620" y="613"/>
                    <a:pt x="3620" y="637"/>
                  </a:cubicBezTo>
                  <a:cubicBezTo>
                    <a:pt x="3632" y="684"/>
                    <a:pt x="3644" y="732"/>
                    <a:pt x="3656" y="791"/>
                  </a:cubicBezTo>
                  <a:cubicBezTo>
                    <a:pt x="3656" y="803"/>
                    <a:pt x="3668" y="815"/>
                    <a:pt x="3692" y="815"/>
                  </a:cubicBezTo>
                  <a:cubicBezTo>
                    <a:pt x="3715" y="815"/>
                    <a:pt x="3727" y="791"/>
                    <a:pt x="3727" y="779"/>
                  </a:cubicBezTo>
                  <a:cubicBezTo>
                    <a:pt x="3715" y="720"/>
                    <a:pt x="3703" y="672"/>
                    <a:pt x="3703" y="625"/>
                  </a:cubicBezTo>
                  <a:cubicBezTo>
                    <a:pt x="3692" y="601"/>
                    <a:pt x="3680" y="589"/>
                    <a:pt x="3656" y="589"/>
                  </a:cubicBezTo>
                  <a:close/>
                  <a:moveTo>
                    <a:pt x="3703" y="899"/>
                  </a:moveTo>
                  <a:cubicBezTo>
                    <a:pt x="3680" y="899"/>
                    <a:pt x="3668" y="910"/>
                    <a:pt x="3668" y="934"/>
                  </a:cubicBezTo>
                  <a:cubicBezTo>
                    <a:pt x="3668" y="982"/>
                    <a:pt x="3680" y="1041"/>
                    <a:pt x="3680" y="1089"/>
                  </a:cubicBezTo>
                  <a:cubicBezTo>
                    <a:pt x="3680" y="1113"/>
                    <a:pt x="3703" y="1125"/>
                    <a:pt x="3715" y="1125"/>
                  </a:cubicBezTo>
                  <a:cubicBezTo>
                    <a:pt x="3739" y="1125"/>
                    <a:pt x="3763" y="1101"/>
                    <a:pt x="3751" y="1089"/>
                  </a:cubicBezTo>
                  <a:cubicBezTo>
                    <a:pt x="3751" y="1030"/>
                    <a:pt x="3751" y="982"/>
                    <a:pt x="3739" y="934"/>
                  </a:cubicBezTo>
                  <a:cubicBezTo>
                    <a:pt x="3739" y="910"/>
                    <a:pt x="3727" y="899"/>
                    <a:pt x="3703" y="899"/>
                  </a:cubicBezTo>
                  <a:close/>
                  <a:moveTo>
                    <a:pt x="3727" y="1196"/>
                  </a:moveTo>
                  <a:cubicBezTo>
                    <a:pt x="3703" y="1196"/>
                    <a:pt x="3680" y="1220"/>
                    <a:pt x="3680" y="1244"/>
                  </a:cubicBezTo>
                  <a:cubicBezTo>
                    <a:pt x="3680" y="1291"/>
                    <a:pt x="3680" y="1339"/>
                    <a:pt x="3680" y="1387"/>
                  </a:cubicBezTo>
                  <a:cubicBezTo>
                    <a:pt x="3680" y="1411"/>
                    <a:pt x="3692" y="1434"/>
                    <a:pt x="3715" y="1434"/>
                  </a:cubicBezTo>
                  <a:cubicBezTo>
                    <a:pt x="3739" y="1434"/>
                    <a:pt x="3751" y="1411"/>
                    <a:pt x="3751" y="1399"/>
                  </a:cubicBezTo>
                  <a:cubicBezTo>
                    <a:pt x="3763" y="1339"/>
                    <a:pt x="3763" y="1291"/>
                    <a:pt x="3763" y="1244"/>
                  </a:cubicBezTo>
                  <a:cubicBezTo>
                    <a:pt x="3763" y="1220"/>
                    <a:pt x="3739" y="1196"/>
                    <a:pt x="3727" y="1196"/>
                  </a:cubicBezTo>
                  <a:close/>
                  <a:moveTo>
                    <a:pt x="3703" y="1506"/>
                  </a:moveTo>
                  <a:cubicBezTo>
                    <a:pt x="3692" y="1506"/>
                    <a:pt x="3668" y="1518"/>
                    <a:pt x="3668" y="1541"/>
                  </a:cubicBezTo>
                  <a:cubicBezTo>
                    <a:pt x="3656" y="1589"/>
                    <a:pt x="3656" y="1637"/>
                    <a:pt x="3644" y="1684"/>
                  </a:cubicBezTo>
                  <a:cubicBezTo>
                    <a:pt x="3632" y="1708"/>
                    <a:pt x="3644" y="1732"/>
                    <a:pt x="3668" y="1732"/>
                  </a:cubicBezTo>
                  <a:lnTo>
                    <a:pt x="3680" y="1732"/>
                  </a:lnTo>
                  <a:cubicBezTo>
                    <a:pt x="3692" y="1732"/>
                    <a:pt x="3703" y="1720"/>
                    <a:pt x="3715" y="1708"/>
                  </a:cubicBezTo>
                  <a:cubicBezTo>
                    <a:pt x="3727" y="1649"/>
                    <a:pt x="3739" y="1601"/>
                    <a:pt x="3739" y="1553"/>
                  </a:cubicBezTo>
                  <a:cubicBezTo>
                    <a:pt x="3739" y="1530"/>
                    <a:pt x="3727" y="1506"/>
                    <a:pt x="3703" y="1506"/>
                  </a:cubicBezTo>
                  <a:close/>
                  <a:moveTo>
                    <a:pt x="3644" y="1803"/>
                  </a:moveTo>
                  <a:cubicBezTo>
                    <a:pt x="3632" y="1803"/>
                    <a:pt x="3608" y="1815"/>
                    <a:pt x="3596" y="1827"/>
                  </a:cubicBezTo>
                  <a:cubicBezTo>
                    <a:pt x="3584" y="1875"/>
                    <a:pt x="3572" y="1922"/>
                    <a:pt x="3549" y="1970"/>
                  </a:cubicBezTo>
                  <a:cubicBezTo>
                    <a:pt x="3549" y="1994"/>
                    <a:pt x="3549" y="2018"/>
                    <a:pt x="3572" y="2030"/>
                  </a:cubicBezTo>
                  <a:lnTo>
                    <a:pt x="3584" y="2030"/>
                  </a:lnTo>
                  <a:cubicBezTo>
                    <a:pt x="3608" y="2030"/>
                    <a:pt x="3620" y="2018"/>
                    <a:pt x="3620" y="2006"/>
                  </a:cubicBezTo>
                  <a:cubicBezTo>
                    <a:pt x="3644" y="1958"/>
                    <a:pt x="3656" y="1911"/>
                    <a:pt x="3680" y="1851"/>
                  </a:cubicBezTo>
                  <a:cubicBezTo>
                    <a:pt x="3680" y="1839"/>
                    <a:pt x="3668" y="1815"/>
                    <a:pt x="3644" y="1803"/>
                  </a:cubicBezTo>
                  <a:close/>
                  <a:moveTo>
                    <a:pt x="49" y="2010"/>
                  </a:moveTo>
                  <a:cubicBezTo>
                    <a:pt x="42" y="2010"/>
                    <a:pt x="34" y="2013"/>
                    <a:pt x="24" y="2018"/>
                  </a:cubicBezTo>
                  <a:cubicBezTo>
                    <a:pt x="1" y="2018"/>
                    <a:pt x="1" y="2042"/>
                    <a:pt x="13" y="2065"/>
                  </a:cubicBezTo>
                  <a:cubicBezTo>
                    <a:pt x="13" y="2065"/>
                    <a:pt x="36" y="2125"/>
                    <a:pt x="96" y="2196"/>
                  </a:cubicBezTo>
                  <a:cubicBezTo>
                    <a:pt x="96" y="2208"/>
                    <a:pt x="108" y="2220"/>
                    <a:pt x="120" y="2220"/>
                  </a:cubicBezTo>
                  <a:cubicBezTo>
                    <a:pt x="132" y="2220"/>
                    <a:pt x="132" y="2220"/>
                    <a:pt x="143" y="2208"/>
                  </a:cubicBezTo>
                  <a:cubicBezTo>
                    <a:pt x="155" y="2196"/>
                    <a:pt x="167" y="2173"/>
                    <a:pt x="155" y="2161"/>
                  </a:cubicBezTo>
                  <a:cubicBezTo>
                    <a:pt x="96" y="2077"/>
                    <a:pt x="72" y="2030"/>
                    <a:pt x="72" y="2030"/>
                  </a:cubicBezTo>
                  <a:cubicBezTo>
                    <a:pt x="65" y="2016"/>
                    <a:pt x="58" y="2010"/>
                    <a:pt x="49" y="2010"/>
                  </a:cubicBezTo>
                  <a:close/>
                  <a:moveTo>
                    <a:pt x="3537" y="2089"/>
                  </a:moveTo>
                  <a:cubicBezTo>
                    <a:pt x="3525" y="2089"/>
                    <a:pt x="3501" y="2089"/>
                    <a:pt x="3489" y="2113"/>
                  </a:cubicBezTo>
                  <a:cubicBezTo>
                    <a:pt x="3465" y="2149"/>
                    <a:pt x="3442" y="2196"/>
                    <a:pt x="3406" y="2232"/>
                  </a:cubicBezTo>
                  <a:cubicBezTo>
                    <a:pt x="3394" y="2256"/>
                    <a:pt x="3406" y="2280"/>
                    <a:pt x="3418" y="2292"/>
                  </a:cubicBezTo>
                  <a:cubicBezTo>
                    <a:pt x="3430" y="2292"/>
                    <a:pt x="3442" y="2303"/>
                    <a:pt x="3442" y="2303"/>
                  </a:cubicBezTo>
                  <a:cubicBezTo>
                    <a:pt x="3453" y="2303"/>
                    <a:pt x="3465" y="2292"/>
                    <a:pt x="3477" y="2280"/>
                  </a:cubicBezTo>
                  <a:cubicBezTo>
                    <a:pt x="3501" y="2232"/>
                    <a:pt x="3537" y="2196"/>
                    <a:pt x="3561" y="2149"/>
                  </a:cubicBezTo>
                  <a:cubicBezTo>
                    <a:pt x="3561" y="2125"/>
                    <a:pt x="3561" y="2101"/>
                    <a:pt x="3537" y="2089"/>
                  </a:cubicBezTo>
                  <a:close/>
                  <a:moveTo>
                    <a:pt x="210" y="2260"/>
                  </a:moveTo>
                  <a:cubicBezTo>
                    <a:pt x="203" y="2260"/>
                    <a:pt x="196" y="2263"/>
                    <a:pt x="191" y="2268"/>
                  </a:cubicBezTo>
                  <a:cubicBezTo>
                    <a:pt x="167" y="2292"/>
                    <a:pt x="167" y="2315"/>
                    <a:pt x="179" y="2327"/>
                  </a:cubicBezTo>
                  <a:cubicBezTo>
                    <a:pt x="215" y="2363"/>
                    <a:pt x="251" y="2411"/>
                    <a:pt x="286" y="2446"/>
                  </a:cubicBezTo>
                  <a:cubicBezTo>
                    <a:pt x="298" y="2446"/>
                    <a:pt x="310" y="2458"/>
                    <a:pt x="310" y="2458"/>
                  </a:cubicBezTo>
                  <a:cubicBezTo>
                    <a:pt x="322" y="2458"/>
                    <a:pt x="334" y="2446"/>
                    <a:pt x="346" y="2446"/>
                  </a:cubicBezTo>
                  <a:cubicBezTo>
                    <a:pt x="358" y="2434"/>
                    <a:pt x="358" y="2411"/>
                    <a:pt x="346" y="2387"/>
                  </a:cubicBezTo>
                  <a:cubicBezTo>
                    <a:pt x="310" y="2351"/>
                    <a:pt x="274" y="2315"/>
                    <a:pt x="239" y="2280"/>
                  </a:cubicBezTo>
                  <a:cubicBezTo>
                    <a:pt x="232" y="2266"/>
                    <a:pt x="221" y="2260"/>
                    <a:pt x="210" y="2260"/>
                  </a:cubicBezTo>
                  <a:close/>
                  <a:moveTo>
                    <a:pt x="3346" y="2342"/>
                  </a:moveTo>
                  <a:cubicBezTo>
                    <a:pt x="3337" y="2342"/>
                    <a:pt x="3328" y="2345"/>
                    <a:pt x="3322" y="2351"/>
                  </a:cubicBezTo>
                  <a:cubicBezTo>
                    <a:pt x="3287" y="2399"/>
                    <a:pt x="3251" y="2434"/>
                    <a:pt x="3215" y="2470"/>
                  </a:cubicBezTo>
                  <a:cubicBezTo>
                    <a:pt x="3203" y="2482"/>
                    <a:pt x="3203" y="2506"/>
                    <a:pt x="3215" y="2518"/>
                  </a:cubicBezTo>
                  <a:cubicBezTo>
                    <a:pt x="3227" y="2530"/>
                    <a:pt x="3239" y="2530"/>
                    <a:pt x="3239" y="2530"/>
                  </a:cubicBezTo>
                  <a:cubicBezTo>
                    <a:pt x="3251" y="2530"/>
                    <a:pt x="3263" y="2530"/>
                    <a:pt x="3263" y="2518"/>
                  </a:cubicBezTo>
                  <a:cubicBezTo>
                    <a:pt x="3311" y="2482"/>
                    <a:pt x="3346" y="2446"/>
                    <a:pt x="3382" y="2411"/>
                  </a:cubicBezTo>
                  <a:cubicBezTo>
                    <a:pt x="3394" y="2387"/>
                    <a:pt x="3394" y="2363"/>
                    <a:pt x="3370" y="2351"/>
                  </a:cubicBezTo>
                  <a:cubicBezTo>
                    <a:pt x="3364" y="2345"/>
                    <a:pt x="3355" y="2342"/>
                    <a:pt x="3346" y="2342"/>
                  </a:cubicBezTo>
                  <a:close/>
                  <a:moveTo>
                    <a:pt x="422" y="2486"/>
                  </a:moveTo>
                  <a:cubicBezTo>
                    <a:pt x="412" y="2486"/>
                    <a:pt x="400" y="2492"/>
                    <a:pt x="394" y="2506"/>
                  </a:cubicBezTo>
                  <a:cubicBezTo>
                    <a:pt x="382" y="2518"/>
                    <a:pt x="382" y="2542"/>
                    <a:pt x="394" y="2554"/>
                  </a:cubicBezTo>
                  <a:cubicBezTo>
                    <a:pt x="429" y="2589"/>
                    <a:pt x="477" y="2625"/>
                    <a:pt x="513" y="2649"/>
                  </a:cubicBezTo>
                  <a:cubicBezTo>
                    <a:pt x="524" y="2661"/>
                    <a:pt x="536" y="2661"/>
                    <a:pt x="536" y="2661"/>
                  </a:cubicBezTo>
                  <a:cubicBezTo>
                    <a:pt x="548" y="2661"/>
                    <a:pt x="560" y="2661"/>
                    <a:pt x="572" y="2649"/>
                  </a:cubicBezTo>
                  <a:cubicBezTo>
                    <a:pt x="584" y="2637"/>
                    <a:pt x="584" y="2613"/>
                    <a:pt x="560" y="2589"/>
                  </a:cubicBezTo>
                  <a:cubicBezTo>
                    <a:pt x="524" y="2565"/>
                    <a:pt x="489" y="2530"/>
                    <a:pt x="441" y="2494"/>
                  </a:cubicBezTo>
                  <a:cubicBezTo>
                    <a:pt x="436" y="2489"/>
                    <a:pt x="429" y="2486"/>
                    <a:pt x="422" y="2486"/>
                  </a:cubicBezTo>
                  <a:close/>
                  <a:moveTo>
                    <a:pt x="3128" y="2552"/>
                  </a:moveTo>
                  <a:cubicBezTo>
                    <a:pt x="3120" y="2552"/>
                    <a:pt x="3113" y="2555"/>
                    <a:pt x="3108" y="2565"/>
                  </a:cubicBezTo>
                  <a:cubicBezTo>
                    <a:pt x="3061" y="2589"/>
                    <a:pt x="3025" y="2625"/>
                    <a:pt x="2977" y="2649"/>
                  </a:cubicBezTo>
                  <a:cubicBezTo>
                    <a:pt x="2965" y="2661"/>
                    <a:pt x="2953" y="2684"/>
                    <a:pt x="2965" y="2696"/>
                  </a:cubicBezTo>
                  <a:cubicBezTo>
                    <a:pt x="2977" y="2708"/>
                    <a:pt x="2989" y="2720"/>
                    <a:pt x="3001" y="2720"/>
                  </a:cubicBezTo>
                  <a:cubicBezTo>
                    <a:pt x="3013" y="2720"/>
                    <a:pt x="3013" y="2720"/>
                    <a:pt x="3025" y="2708"/>
                  </a:cubicBezTo>
                  <a:cubicBezTo>
                    <a:pt x="3061" y="2684"/>
                    <a:pt x="3108" y="2649"/>
                    <a:pt x="3144" y="2625"/>
                  </a:cubicBezTo>
                  <a:cubicBezTo>
                    <a:pt x="3168" y="2613"/>
                    <a:pt x="3168" y="2589"/>
                    <a:pt x="3156" y="2565"/>
                  </a:cubicBezTo>
                  <a:cubicBezTo>
                    <a:pt x="3149" y="2559"/>
                    <a:pt x="3138" y="2552"/>
                    <a:pt x="3128" y="2552"/>
                  </a:cubicBezTo>
                  <a:close/>
                  <a:moveTo>
                    <a:pt x="691" y="2673"/>
                  </a:moveTo>
                  <a:cubicBezTo>
                    <a:pt x="667" y="2673"/>
                    <a:pt x="644" y="2673"/>
                    <a:pt x="632" y="2684"/>
                  </a:cubicBezTo>
                  <a:cubicBezTo>
                    <a:pt x="620" y="2708"/>
                    <a:pt x="632" y="2732"/>
                    <a:pt x="644" y="2744"/>
                  </a:cubicBezTo>
                  <a:cubicBezTo>
                    <a:pt x="691" y="2768"/>
                    <a:pt x="739" y="2804"/>
                    <a:pt x="786" y="2827"/>
                  </a:cubicBezTo>
                  <a:lnTo>
                    <a:pt x="798" y="2827"/>
                  </a:lnTo>
                  <a:cubicBezTo>
                    <a:pt x="810" y="2827"/>
                    <a:pt x="822" y="2827"/>
                    <a:pt x="834" y="2804"/>
                  </a:cubicBezTo>
                  <a:cubicBezTo>
                    <a:pt x="846" y="2792"/>
                    <a:pt x="834" y="2768"/>
                    <a:pt x="822" y="2756"/>
                  </a:cubicBezTo>
                  <a:cubicBezTo>
                    <a:pt x="775" y="2732"/>
                    <a:pt x="727" y="2708"/>
                    <a:pt x="691" y="2673"/>
                  </a:cubicBezTo>
                  <a:close/>
                  <a:moveTo>
                    <a:pt x="2867" y="2715"/>
                  </a:moveTo>
                  <a:cubicBezTo>
                    <a:pt x="2860" y="2715"/>
                    <a:pt x="2853" y="2717"/>
                    <a:pt x="2846" y="2720"/>
                  </a:cubicBezTo>
                  <a:cubicBezTo>
                    <a:pt x="2810" y="2744"/>
                    <a:pt x="2763" y="2756"/>
                    <a:pt x="2715" y="2780"/>
                  </a:cubicBezTo>
                  <a:cubicBezTo>
                    <a:pt x="2691" y="2792"/>
                    <a:pt x="2691" y="2815"/>
                    <a:pt x="2691" y="2827"/>
                  </a:cubicBezTo>
                  <a:cubicBezTo>
                    <a:pt x="2703" y="2851"/>
                    <a:pt x="2715" y="2851"/>
                    <a:pt x="2727" y="2851"/>
                  </a:cubicBezTo>
                  <a:lnTo>
                    <a:pt x="2739" y="2851"/>
                  </a:lnTo>
                  <a:cubicBezTo>
                    <a:pt x="2799" y="2827"/>
                    <a:pt x="2846" y="2804"/>
                    <a:pt x="2882" y="2792"/>
                  </a:cubicBezTo>
                  <a:cubicBezTo>
                    <a:pt x="2906" y="2780"/>
                    <a:pt x="2918" y="2756"/>
                    <a:pt x="2906" y="2732"/>
                  </a:cubicBezTo>
                  <a:cubicBezTo>
                    <a:pt x="2897" y="2724"/>
                    <a:pt x="2883" y="2715"/>
                    <a:pt x="2867" y="2715"/>
                  </a:cubicBezTo>
                  <a:close/>
                  <a:moveTo>
                    <a:pt x="933" y="2822"/>
                  </a:moveTo>
                  <a:cubicBezTo>
                    <a:pt x="917" y="2822"/>
                    <a:pt x="905" y="2831"/>
                    <a:pt x="905" y="2839"/>
                  </a:cubicBezTo>
                  <a:cubicBezTo>
                    <a:pt x="894" y="2863"/>
                    <a:pt x="905" y="2887"/>
                    <a:pt x="917" y="2899"/>
                  </a:cubicBezTo>
                  <a:cubicBezTo>
                    <a:pt x="965" y="2911"/>
                    <a:pt x="1013" y="2935"/>
                    <a:pt x="1072" y="2946"/>
                  </a:cubicBezTo>
                  <a:lnTo>
                    <a:pt x="1084" y="2946"/>
                  </a:lnTo>
                  <a:cubicBezTo>
                    <a:pt x="1096" y="2946"/>
                    <a:pt x="1108" y="2946"/>
                    <a:pt x="1120" y="2923"/>
                  </a:cubicBezTo>
                  <a:cubicBezTo>
                    <a:pt x="1120" y="2911"/>
                    <a:pt x="1108" y="2887"/>
                    <a:pt x="1096" y="2875"/>
                  </a:cubicBezTo>
                  <a:cubicBezTo>
                    <a:pt x="1048" y="2863"/>
                    <a:pt x="1001" y="2839"/>
                    <a:pt x="953" y="2827"/>
                  </a:cubicBezTo>
                  <a:cubicBezTo>
                    <a:pt x="946" y="2824"/>
                    <a:pt x="939" y="2822"/>
                    <a:pt x="933" y="2822"/>
                  </a:cubicBezTo>
                  <a:close/>
                  <a:moveTo>
                    <a:pt x="2572" y="2827"/>
                  </a:moveTo>
                  <a:cubicBezTo>
                    <a:pt x="2525" y="2851"/>
                    <a:pt x="2477" y="2863"/>
                    <a:pt x="2429" y="2875"/>
                  </a:cubicBezTo>
                  <a:cubicBezTo>
                    <a:pt x="2406" y="2887"/>
                    <a:pt x="2394" y="2899"/>
                    <a:pt x="2406" y="2923"/>
                  </a:cubicBezTo>
                  <a:cubicBezTo>
                    <a:pt x="2406" y="2946"/>
                    <a:pt x="2418" y="2958"/>
                    <a:pt x="2441" y="2958"/>
                  </a:cubicBezTo>
                  <a:cubicBezTo>
                    <a:pt x="2441" y="2958"/>
                    <a:pt x="2441" y="2946"/>
                    <a:pt x="2441" y="2946"/>
                  </a:cubicBezTo>
                  <a:cubicBezTo>
                    <a:pt x="2501" y="2935"/>
                    <a:pt x="2549" y="2923"/>
                    <a:pt x="2596" y="2899"/>
                  </a:cubicBezTo>
                  <a:cubicBezTo>
                    <a:pt x="2620" y="2899"/>
                    <a:pt x="2620" y="2875"/>
                    <a:pt x="2620" y="2851"/>
                  </a:cubicBezTo>
                  <a:cubicBezTo>
                    <a:pt x="2608" y="2839"/>
                    <a:pt x="2596" y="2827"/>
                    <a:pt x="2572" y="2827"/>
                  </a:cubicBezTo>
                  <a:close/>
                  <a:moveTo>
                    <a:pt x="2287" y="2911"/>
                  </a:moveTo>
                  <a:cubicBezTo>
                    <a:pt x="2227" y="2923"/>
                    <a:pt x="2179" y="2935"/>
                    <a:pt x="2132" y="2946"/>
                  </a:cubicBezTo>
                  <a:cubicBezTo>
                    <a:pt x="2108" y="2946"/>
                    <a:pt x="2096" y="2970"/>
                    <a:pt x="2096" y="2982"/>
                  </a:cubicBezTo>
                  <a:cubicBezTo>
                    <a:pt x="2108" y="3006"/>
                    <a:pt x="2120" y="3018"/>
                    <a:pt x="2144" y="3018"/>
                  </a:cubicBezTo>
                  <a:cubicBezTo>
                    <a:pt x="2191" y="3006"/>
                    <a:pt x="2251" y="3006"/>
                    <a:pt x="2299" y="2982"/>
                  </a:cubicBezTo>
                  <a:cubicBezTo>
                    <a:pt x="2322" y="2982"/>
                    <a:pt x="2334" y="2958"/>
                    <a:pt x="2322" y="2946"/>
                  </a:cubicBezTo>
                  <a:cubicBezTo>
                    <a:pt x="2322" y="2923"/>
                    <a:pt x="2299" y="2911"/>
                    <a:pt x="2287" y="2911"/>
                  </a:cubicBezTo>
                  <a:close/>
                  <a:moveTo>
                    <a:pt x="1220" y="2918"/>
                  </a:moveTo>
                  <a:cubicBezTo>
                    <a:pt x="1204" y="2918"/>
                    <a:pt x="1191" y="2929"/>
                    <a:pt x="1191" y="2946"/>
                  </a:cubicBezTo>
                  <a:cubicBezTo>
                    <a:pt x="1179" y="2970"/>
                    <a:pt x="1191" y="2994"/>
                    <a:pt x="1215" y="2994"/>
                  </a:cubicBezTo>
                  <a:cubicBezTo>
                    <a:pt x="1263" y="3006"/>
                    <a:pt x="1322" y="3018"/>
                    <a:pt x="1370" y="3030"/>
                  </a:cubicBezTo>
                  <a:lnTo>
                    <a:pt x="1382" y="3030"/>
                  </a:lnTo>
                  <a:cubicBezTo>
                    <a:pt x="1394" y="3030"/>
                    <a:pt x="1406" y="3018"/>
                    <a:pt x="1417" y="2994"/>
                  </a:cubicBezTo>
                  <a:cubicBezTo>
                    <a:pt x="1417" y="2970"/>
                    <a:pt x="1406" y="2958"/>
                    <a:pt x="1382" y="2946"/>
                  </a:cubicBezTo>
                  <a:cubicBezTo>
                    <a:pt x="1334" y="2946"/>
                    <a:pt x="1286" y="2935"/>
                    <a:pt x="1239" y="2923"/>
                  </a:cubicBezTo>
                  <a:cubicBezTo>
                    <a:pt x="1232" y="2919"/>
                    <a:pt x="1226" y="2918"/>
                    <a:pt x="1220" y="2918"/>
                  </a:cubicBezTo>
                  <a:close/>
                  <a:moveTo>
                    <a:pt x="1537" y="2970"/>
                  </a:moveTo>
                  <a:cubicBezTo>
                    <a:pt x="1513" y="2970"/>
                    <a:pt x="1489" y="2982"/>
                    <a:pt x="1489" y="3006"/>
                  </a:cubicBezTo>
                  <a:cubicBezTo>
                    <a:pt x="1489" y="3030"/>
                    <a:pt x="1501" y="3042"/>
                    <a:pt x="1525" y="3042"/>
                  </a:cubicBezTo>
                  <a:cubicBezTo>
                    <a:pt x="1572" y="3054"/>
                    <a:pt x="1632" y="3054"/>
                    <a:pt x="1679" y="3054"/>
                  </a:cubicBezTo>
                  <a:cubicBezTo>
                    <a:pt x="1703" y="3054"/>
                    <a:pt x="1715" y="3042"/>
                    <a:pt x="1715" y="3018"/>
                  </a:cubicBezTo>
                  <a:cubicBezTo>
                    <a:pt x="1715" y="2994"/>
                    <a:pt x="1703" y="2982"/>
                    <a:pt x="1679" y="2982"/>
                  </a:cubicBezTo>
                  <a:cubicBezTo>
                    <a:pt x="1632" y="2982"/>
                    <a:pt x="1584" y="2970"/>
                    <a:pt x="1537" y="2970"/>
                  </a:cubicBezTo>
                  <a:close/>
                  <a:moveTo>
                    <a:pt x="1991" y="2967"/>
                  </a:moveTo>
                  <a:cubicBezTo>
                    <a:pt x="1986" y="2967"/>
                    <a:pt x="1982" y="2968"/>
                    <a:pt x="1977" y="2970"/>
                  </a:cubicBezTo>
                  <a:cubicBezTo>
                    <a:pt x="1929" y="2970"/>
                    <a:pt x="1882" y="2970"/>
                    <a:pt x="1834" y="2982"/>
                  </a:cubicBezTo>
                  <a:cubicBezTo>
                    <a:pt x="1810" y="2982"/>
                    <a:pt x="1798" y="2994"/>
                    <a:pt x="1798" y="3018"/>
                  </a:cubicBezTo>
                  <a:cubicBezTo>
                    <a:pt x="1798" y="3042"/>
                    <a:pt x="1810" y="3054"/>
                    <a:pt x="1834" y="3054"/>
                  </a:cubicBezTo>
                  <a:cubicBezTo>
                    <a:pt x="1882" y="3054"/>
                    <a:pt x="1941" y="3042"/>
                    <a:pt x="1989" y="3042"/>
                  </a:cubicBezTo>
                  <a:cubicBezTo>
                    <a:pt x="2013" y="3042"/>
                    <a:pt x="2025" y="3018"/>
                    <a:pt x="2025" y="2994"/>
                  </a:cubicBezTo>
                  <a:cubicBezTo>
                    <a:pt x="2025" y="2984"/>
                    <a:pt x="2009" y="2967"/>
                    <a:pt x="1991" y="2967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4851346" y="3823005"/>
              <a:ext cx="76335" cy="101626"/>
            </a:xfrm>
            <a:custGeom>
              <a:avLst/>
              <a:gdLst/>
              <a:ahLst/>
              <a:cxnLst/>
              <a:rect l="l" t="t" r="r" b="b"/>
              <a:pathLst>
                <a:path w="2478" h="3299" extrusionOk="0">
                  <a:moveTo>
                    <a:pt x="1882" y="1"/>
                  </a:moveTo>
                  <a:cubicBezTo>
                    <a:pt x="1834" y="1"/>
                    <a:pt x="1787" y="13"/>
                    <a:pt x="1727" y="13"/>
                  </a:cubicBezTo>
                  <a:cubicBezTo>
                    <a:pt x="1703" y="13"/>
                    <a:pt x="1692" y="36"/>
                    <a:pt x="1692" y="60"/>
                  </a:cubicBezTo>
                  <a:cubicBezTo>
                    <a:pt x="1703" y="72"/>
                    <a:pt x="1715" y="96"/>
                    <a:pt x="1739" y="96"/>
                  </a:cubicBezTo>
                  <a:cubicBezTo>
                    <a:pt x="1787" y="84"/>
                    <a:pt x="1834" y="84"/>
                    <a:pt x="1894" y="84"/>
                  </a:cubicBezTo>
                  <a:cubicBezTo>
                    <a:pt x="1906" y="84"/>
                    <a:pt x="1930" y="60"/>
                    <a:pt x="1930" y="36"/>
                  </a:cubicBezTo>
                  <a:cubicBezTo>
                    <a:pt x="1930" y="24"/>
                    <a:pt x="1906" y="1"/>
                    <a:pt x="1882" y="1"/>
                  </a:cubicBezTo>
                  <a:close/>
                  <a:moveTo>
                    <a:pt x="2037" y="1"/>
                  </a:moveTo>
                  <a:cubicBezTo>
                    <a:pt x="2025" y="1"/>
                    <a:pt x="2001" y="24"/>
                    <a:pt x="2001" y="36"/>
                  </a:cubicBezTo>
                  <a:cubicBezTo>
                    <a:pt x="2001" y="60"/>
                    <a:pt x="2013" y="84"/>
                    <a:pt x="2037" y="84"/>
                  </a:cubicBezTo>
                  <a:cubicBezTo>
                    <a:pt x="2084" y="84"/>
                    <a:pt x="2144" y="84"/>
                    <a:pt x="2192" y="96"/>
                  </a:cubicBezTo>
                  <a:cubicBezTo>
                    <a:pt x="2215" y="96"/>
                    <a:pt x="2227" y="84"/>
                    <a:pt x="2227" y="60"/>
                  </a:cubicBezTo>
                  <a:cubicBezTo>
                    <a:pt x="2227" y="48"/>
                    <a:pt x="2215" y="24"/>
                    <a:pt x="2192" y="24"/>
                  </a:cubicBezTo>
                  <a:cubicBezTo>
                    <a:pt x="2144" y="13"/>
                    <a:pt x="2096" y="13"/>
                    <a:pt x="2037" y="1"/>
                  </a:cubicBezTo>
                  <a:close/>
                  <a:moveTo>
                    <a:pt x="1572" y="36"/>
                  </a:moveTo>
                  <a:cubicBezTo>
                    <a:pt x="1525" y="48"/>
                    <a:pt x="1477" y="60"/>
                    <a:pt x="1418" y="72"/>
                  </a:cubicBezTo>
                  <a:cubicBezTo>
                    <a:pt x="1406" y="72"/>
                    <a:pt x="1394" y="96"/>
                    <a:pt x="1394" y="108"/>
                  </a:cubicBezTo>
                  <a:cubicBezTo>
                    <a:pt x="1394" y="132"/>
                    <a:pt x="1418" y="144"/>
                    <a:pt x="1430" y="144"/>
                  </a:cubicBezTo>
                  <a:lnTo>
                    <a:pt x="1441" y="144"/>
                  </a:lnTo>
                  <a:cubicBezTo>
                    <a:pt x="1489" y="132"/>
                    <a:pt x="1537" y="120"/>
                    <a:pt x="1584" y="108"/>
                  </a:cubicBezTo>
                  <a:cubicBezTo>
                    <a:pt x="1608" y="108"/>
                    <a:pt x="1620" y="84"/>
                    <a:pt x="1620" y="72"/>
                  </a:cubicBezTo>
                  <a:cubicBezTo>
                    <a:pt x="1620" y="48"/>
                    <a:pt x="1596" y="36"/>
                    <a:pt x="1572" y="36"/>
                  </a:cubicBezTo>
                  <a:close/>
                  <a:moveTo>
                    <a:pt x="2358" y="48"/>
                  </a:moveTo>
                  <a:cubicBezTo>
                    <a:pt x="2334" y="48"/>
                    <a:pt x="2311" y="60"/>
                    <a:pt x="2311" y="84"/>
                  </a:cubicBezTo>
                  <a:cubicBezTo>
                    <a:pt x="2299" y="96"/>
                    <a:pt x="2311" y="120"/>
                    <a:pt x="2334" y="132"/>
                  </a:cubicBezTo>
                  <a:cubicBezTo>
                    <a:pt x="2358" y="132"/>
                    <a:pt x="2394" y="144"/>
                    <a:pt x="2418" y="155"/>
                  </a:cubicBezTo>
                  <a:lnTo>
                    <a:pt x="2430" y="155"/>
                  </a:lnTo>
                  <a:cubicBezTo>
                    <a:pt x="2454" y="155"/>
                    <a:pt x="2465" y="155"/>
                    <a:pt x="2465" y="132"/>
                  </a:cubicBezTo>
                  <a:cubicBezTo>
                    <a:pt x="2477" y="120"/>
                    <a:pt x="2465" y="96"/>
                    <a:pt x="2442" y="84"/>
                  </a:cubicBezTo>
                  <a:cubicBezTo>
                    <a:pt x="2418" y="72"/>
                    <a:pt x="2382" y="60"/>
                    <a:pt x="2358" y="48"/>
                  </a:cubicBezTo>
                  <a:close/>
                  <a:moveTo>
                    <a:pt x="1292" y="103"/>
                  </a:moveTo>
                  <a:cubicBezTo>
                    <a:pt x="1287" y="103"/>
                    <a:pt x="1281" y="105"/>
                    <a:pt x="1275" y="108"/>
                  </a:cubicBezTo>
                  <a:cubicBezTo>
                    <a:pt x="1227" y="120"/>
                    <a:pt x="1180" y="144"/>
                    <a:pt x="1120" y="155"/>
                  </a:cubicBezTo>
                  <a:cubicBezTo>
                    <a:pt x="1108" y="167"/>
                    <a:pt x="1096" y="191"/>
                    <a:pt x="1108" y="203"/>
                  </a:cubicBezTo>
                  <a:cubicBezTo>
                    <a:pt x="1108" y="227"/>
                    <a:pt x="1120" y="227"/>
                    <a:pt x="1144" y="227"/>
                  </a:cubicBezTo>
                  <a:lnTo>
                    <a:pt x="1156" y="227"/>
                  </a:lnTo>
                  <a:cubicBezTo>
                    <a:pt x="1203" y="215"/>
                    <a:pt x="1251" y="191"/>
                    <a:pt x="1299" y="179"/>
                  </a:cubicBezTo>
                  <a:cubicBezTo>
                    <a:pt x="1311" y="179"/>
                    <a:pt x="1322" y="155"/>
                    <a:pt x="1322" y="132"/>
                  </a:cubicBezTo>
                  <a:cubicBezTo>
                    <a:pt x="1314" y="114"/>
                    <a:pt x="1305" y="103"/>
                    <a:pt x="1292" y="103"/>
                  </a:cubicBezTo>
                  <a:close/>
                  <a:moveTo>
                    <a:pt x="996" y="210"/>
                  </a:moveTo>
                  <a:cubicBezTo>
                    <a:pt x="990" y="210"/>
                    <a:pt x="984" y="212"/>
                    <a:pt x="977" y="215"/>
                  </a:cubicBezTo>
                  <a:cubicBezTo>
                    <a:pt x="930" y="239"/>
                    <a:pt x="882" y="263"/>
                    <a:pt x="834" y="286"/>
                  </a:cubicBezTo>
                  <a:cubicBezTo>
                    <a:pt x="822" y="298"/>
                    <a:pt x="810" y="322"/>
                    <a:pt x="822" y="334"/>
                  </a:cubicBezTo>
                  <a:cubicBezTo>
                    <a:pt x="834" y="346"/>
                    <a:pt x="846" y="358"/>
                    <a:pt x="858" y="358"/>
                  </a:cubicBezTo>
                  <a:lnTo>
                    <a:pt x="870" y="358"/>
                  </a:lnTo>
                  <a:cubicBezTo>
                    <a:pt x="918" y="334"/>
                    <a:pt x="965" y="310"/>
                    <a:pt x="1013" y="286"/>
                  </a:cubicBezTo>
                  <a:cubicBezTo>
                    <a:pt x="1025" y="274"/>
                    <a:pt x="1037" y="251"/>
                    <a:pt x="1025" y="239"/>
                  </a:cubicBezTo>
                  <a:cubicBezTo>
                    <a:pt x="1025" y="221"/>
                    <a:pt x="1012" y="210"/>
                    <a:pt x="996" y="210"/>
                  </a:cubicBezTo>
                  <a:close/>
                  <a:moveTo>
                    <a:pt x="715" y="353"/>
                  </a:moveTo>
                  <a:cubicBezTo>
                    <a:pt x="711" y="353"/>
                    <a:pt x="706" y="355"/>
                    <a:pt x="703" y="358"/>
                  </a:cubicBezTo>
                  <a:cubicBezTo>
                    <a:pt x="656" y="394"/>
                    <a:pt x="620" y="417"/>
                    <a:pt x="572" y="453"/>
                  </a:cubicBezTo>
                  <a:cubicBezTo>
                    <a:pt x="560" y="465"/>
                    <a:pt x="560" y="489"/>
                    <a:pt x="560" y="501"/>
                  </a:cubicBezTo>
                  <a:cubicBezTo>
                    <a:pt x="572" y="513"/>
                    <a:pt x="584" y="525"/>
                    <a:pt x="596" y="525"/>
                  </a:cubicBezTo>
                  <a:cubicBezTo>
                    <a:pt x="608" y="525"/>
                    <a:pt x="620" y="525"/>
                    <a:pt x="620" y="513"/>
                  </a:cubicBezTo>
                  <a:cubicBezTo>
                    <a:pt x="656" y="489"/>
                    <a:pt x="703" y="453"/>
                    <a:pt x="739" y="429"/>
                  </a:cubicBezTo>
                  <a:cubicBezTo>
                    <a:pt x="763" y="417"/>
                    <a:pt x="763" y="394"/>
                    <a:pt x="751" y="382"/>
                  </a:cubicBezTo>
                  <a:cubicBezTo>
                    <a:pt x="742" y="364"/>
                    <a:pt x="727" y="353"/>
                    <a:pt x="715" y="353"/>
                  </a:cubicBezTo>
                  <a:close/>
                  <a:moveTo>
                    <a:pt x="487" y="539"/>
                  </a:moveTo>
                  <a:cubicBezTo>
                    <a:pt x="477" y="539"/>
                    <a:pt x="465" y="542"/>
                    <a:pt x="453" y="548"/>
                  </a:cubicBezTo>
                  <a:cubicBezTo>
                    <a:pt x="418" y="584"/>
                    <a:pt x="382" y="620"/>
                    <a:pt x="346" y="655"/>
                  </a:cubicBezTo>
                  <a:cubicBezTo>
                    <a:pt x="334" y="679"/>
                    <a:pt x="334" y="703"/>
                    <a:pt x="346" y="715"/>
                  </a:cubicBezTo>
                  <a:cubicBezTo>
                    <a:pt x="346" y="727"/>
                    <a:pt x="358" y="727"/>
                    <a:pt x="370" y="727"/>
                  </a:cubicBezTo>
                  <a:cubicBezTo>
                    <a:pt x="382" y="727"/>
                    <a:pt x="394" y="715"/>
                    <a:pt x="394" y="715"/>
                  </a:cubicBezTo>
                  <a:cubicBezTo>
                    <a:pt x="429" y="679"/>
                    <a:pt x="465" y="644"/>
                    <a:pt x="501" y="608"/>
                  </a:cubicBezTo>
                  <a:cubicBezTo>
                    <a:pt x="525" y="596"/>
                    <a:pt x="525" y="572"/>
                    <a:pt x="513" y="548"/>
                  </a:cubicBezTo>
                  <a:cubicBezTo>
                    <a:pt x="507" y="542"/>
                    <a:pt x="498" y="539"/>
                    <a:pt x="487" y="539"/>
                  </a:cubicBezTo>
                  <a:close/>
                  <a:moveTo>
                    <a:pt x="270" y="767"/>
                  </a:moveTo>
                  <a:cubicBezTo>
                    <a:pt x="257" y="767"/>
                    <a:pt x="246" y="773"/>
                    <a:pt x="239" y="786"/>
                  </a:cubicBezTo>
                  <a:cubicBezTo>
                    <a:pt x="215" y="822"/>
                    <a:pt x="179" y="870"/>
                    <a:pt x="156" y="917"/>
                  </a:cubicBezTo>
                  <a:cubicBezTo>
                    <a:pt x="144" y="929"/>
                    <a:pt x="156" y="953"/>
                    <a:pt x="168" y="965"/>
                  </a:cubicBezTo>
                  <a:cubicBezTo>
                    <a:pt x="179" y="965"/>
                    <a:pt x="179" y="977"/>
                    <a:pt x="191" y="977"/>
                  </a:cubicBezTo>
                  <a:cubicBezTo>
                    <a:pt x="203" y="977"/>
                    <a:pt x="215" y="965"/>
                    <a:pt x="227" y="953"/>
                  </a:cubicBezTo>
                  <a:cubicBezTo>
                    <a:pt x="251" y="906"/>
                    <a:pt x="275" y="870"/>
                    <a:pt x="298" y="834"/>
                  </a:cubicBezTo>
                  <a:cubicBezTo>
                    <a:pt x="310" y="810"/>
                    <a:pt x="310" y="786"/>
                    <a:pt x="298" y="775"/>
                  </a:cubicBezTo>
                  <a:cubicBezTo>
                    <a:pt x="289" y="770"/>
                    <a:pt x="279" y="767"/>
                    <a:pt x="270" y="767"/>
                  </a:cubicBezTo>
                  <a:close/>
                  <a:moveTo>
                    <a:pt x="120" y="1032"/>
                  </a:moveTo>
                  <a:cubicBezTo>
                    <a:pt x="108" y="1032"/>
                    <a:pt x="93" y="1043"/>
                    <a:pt x="84" y="1060"/>
                  </a:cubicBezTo>
                  <a:cubicBezTo>
                    <a:pt x="72" y="1108"/>
                    <a:pt x="48" y="1156"/>
                    <a:pt x="37" y="1203"/>
                  </a:cubicBezTo>
                  <a:cubicBezTo>
                    <a:pt x="37" y="1227"/>
                    <a:pt x="48" y="1251"/>
                    <a:pt x="60" y="1251"/>
                  </a:cubicBezTo>
                  <a:lnTo>
                    <a:pt x="72" y="1251"/>
                  </a:lnTo>
                  <a:cubicBezTo>
                    <a:pt x="96" y="1251"/>
                    <a:pt x="108" y="1239"/>
                    <a:pt x="108" y="1227"/>
                  </a:cubicBezTo>
                  <a:cubicBezTo>
                    <a:pt x="120" y="1179"/>
                    <a:pt x="144" y="1132"/>
                    <a:pt x="156" y="1084"/>
                  </a:cubicBezTo>
                  <a:cubicBezTo>
                    <a:pt x="168" y="1060"/>
                    <a:pt x="156" y="1048"/>
                    <a:pt x="132" y="1036"/>
                  </a:cubicBezTo>
                  <a:cubicBezTo>
                    <a:pt x="129" y="1033"/>
                    <a:pt x="125" y="1032"/>
                    <a:pt x="120" y="1032"/>
                  </a:cubicBezTo>
                  <a:close/>
                  <a:moveTo>
                    <a:pt x="41" y="1331"/>
                  </a:moveTo>
                  <a:cubicBezTo>
                    <a:pt x="28" y="1331"/>
                    <a:pt x="13" y="1348"/>
                    <a:pt x="13" y="1358"/>
                  </a:cubicBezTo>
                  <a:cubicBezTo>
                    <a:pt x="1" y="1406"/>
                    <a:pt x="1" y="1441"/>
                    <a:pt x="1" y="1489"/>
                  </a:cubicBezTo>
                  <a:lnTo>
                    <a:pt x="1" y="1525"/>
                  </a:lnTo>
                  <a:cubicBezTo>
                    <a:pt x="1" y="1537"/>
                    <a:pt x="25" y="1560"/>
                    <a:pt x="48" y="1560"/>
                  </a:cubicBezTo>
                  <a:cubicBezTo>
                    <a:pt x="60" y="1560"/>
                    <a:pt x="84" y="1537"/>
                    <a:pt x="84" y="1525"/>
                  </a:cubicBezTo>
                  <a:lnTo>
                    <a:pt x="84" y="1489"/>
                  </a:lnTo>
                  <a:cubicBezTo>
                    <a:pt x="84" y="1441"/>
                    <a:pt x="84" y="1406"/>
                    <a:pt x="84" y="1370"/>
                  </a:cubicBezTo>
                  <a:cubicBezTo>
                    <a:pt x="84" y="1346"/>
                    <a:pt x="72" y="1334"/>
                    <a:pt x="48" y="1334"/>
                  </a:cubicBezTo>
                  <a:cubicBezTo>
                    <a:pt x="46" y="1332"/>
                    <a:pt x="43" y="1331"/>
                    <a:pt x="41" y="1331"/>
                  </a:cubicBezTo>
                  <a:close/>
                  <a:moveTo>
                    <a:pt x="48" y="1632"/>
                  </a:moveTo>
                  <a:cubicBezTo>
                    <a:pt x="25" y="1632"/>
                    <a:pt x="13" y="1656"/>
                    <a:pt x="13" y="1679"/>
                  </a:cubicBezTo>
                  <a:cubicBezTo>
                    <a:pt x="25" y="1727"/>
                    <a:pt x="37" y="1775"/>
                    <a:pt x="48" y="1834"/>
                  </a:cubicBezTo>
                  <a:cubicBezTo>
                    <a:pt x="60" y="1846"/>
                    <a:pt x="72" y="1858"/>
                    <a:pt x="84" y="1858"/>
                  </a:cubicBezTo>
                  <a:lnTo>
                    <a:pt x="96" y="1858"/>
                  </a:lnTo>
                  <a:cubicBezTo>
                    <a:pt x="120" y="1858"/>
                    <a:pt x="132" y="1834"/>
                    <a:pt x="120" y="1810"/>
                  </a:cubicBezTo>
                  <a:cubicBezTo>
                    <a:pt x="108" y="1763"/>
                    <a:pt x="96" y="1715"/>
                    <a:pt x="96" y="1668"/>
                  </a:cubicBezTo>
                  <a:cubicBezTo>
                    <a:pt x="84" y="1644"/>
                    <a:pt x="72" y="1632"/>
                    <a:pt x="48" y="1632"/>
                  </a:cubicBezTo>
                  <a:close/>
                  <a:moveTo>
                    <a:pt x="120" y="1929"/>
                  </a:moveTo>
                  <a:cubicBezTo>
                    <a:pt x="108" y="1941"/>
                    <a:pt x="96" y="1965"/>
                    <a:pt x="108" y="1977"/>
                  </a:cubicBezTo>
                  <a:cubicBezTo>
                    <a:pt x="120" y="2025"/>
                    <a:pt x="144" y="2072"/>
                    <a:pt x="168" y="2120"/>
                  </a:cubicBezTo>
                  <a:cubicBezTo>
                    <a:pt x="168" y="2144"/>
                    <a:pt x="179" y="2144"/>
                    <a:pt x="203" y="2144"/>
                  </a:cubicBezTo>
                  <a:lnTo>
                    <a:pt x="215" y="2144"/>
                  </a:lnTo>
                  <a:cubicBezTo>
                    <a:pt x="239" y="2132"/>
                    <a:pt x="239" y="2108"/>
                    <a:pt x="239" y="2096"/>
                  </a:cubicBezTo>
                  <a:cubicBezTo>
                    <a:pt x="215" y="2049"/>
                    <a:pt x="191" y="2001"/>
                    <a:pt x="179" y="1953"/>
                  </a:cubicBezTo>
                  <a:cubicBezTo>
                    <a:pt x="168" y="1929"/>
                    <a:pt x="144" y="1929"/>
                    <a:pt x="120" y="1929"/>
                  </a:cubicBezTo>
                  <a:close/>
                  <a:moveTo>
                    <a:pt x="279" y="2207"/>
                  </a:moveTo>
                  <a:cubicBezTo>
                    <a:pt x="271" y="2207"/>
                    <a:pt x="261" y="2210"/>
                    <a:pt x="251" y="2215"/>
                  </a:cubicBezTo>
                  <a:cubicBezTo>
                    <a:pt x="239" y="2227"/>
                    <a:pt x="227" y="2251"/>
                    <a:pt x="239" y="2263"/>
                  </a:cubicBezTo>
                  <a:lnTo>
                    <a:pt x="251" y="2287"/>
                  </a:lnTo>
                  <a:cubicBezTo>
                    <a:pt x="275" y="2322"/>
                    <a:pt x="298" y="2358"/>
                    <a:pt x="322" y="2394"/>
                  </a:cubicBezTo>
                  <a:cubicBezTo>
                    <a:pt x="322" y="2406"/>
                    <a:pt x="334" y="2418"/>
                    <a:pt x="346" y="2418"/>
                  </a:cubicBezTo>
                  <a:cubicBezTo>
                    <a:pt x="358" y="2418"/>
                    <a:pt x="370" y="2418"/>
                    <a:pt x="370" y="2406"/>
                  </a:cubicBezTo>
                  <a:cubicBezTo>
                    <a:pt x="394" y="2394"/>
                    <a:pt x="394" y="2370"/>
                    <a:pt x="382" y="2358"/>
                  </a:cubicBezTo>
                  <a:cubicBezTo>
                    <a:pt x="358" y="2322"/>
                    <a:pt x="334" y="2287"/>
                    <a:pt x="322" y="2251"/>
                  </a:cubicBezTo>
                  <a:lnTo>
                    <a:pt x="298" y="2227"/>
                  </a:lnTo>
                  <a:cubicBezTo>
                    <a:pt x="298" y="2213"/>
                    <a:pt x="290" y="2207"/>
                    <a:pt x="279" y="2207"/>
                  </a:cubicBezTo>
                  <a:close/>
                  <a:moveTo>
                    <a:pt x="430" y="2460"/>
                  </a:moveTo>
                  <a:cubicBezTo>
                    <a:pt x="426" y="2460"/>
                    <a:pt x="421" y="2462"/>
                    <a:pt x="418" y="2465"/>
                  </a:cubicBezTo>
                  <a:cubicBezTo>
                    <a:pt x="394" y="2477"/>
                    <a:pt x="394" y="2501"/>
                    <a:pt x="406" y="2525"/>
                  </a:cubicBezTo>
                  <a:cubicBezTo>
                    <a:pt x="429" y="2572"/>
                    <a:pt x="465" y="2608"/>
                    <a:pt x="489" y="2644"/>
                  </a:cubicBezTo>
                  <a:cubicBezTo>
                    <a:pt x="501" y="2656"/>
                    <a:pt x="513" y="2668"/>
                    <a:pt x="525" y="2668"/>
                  </a:cubicBezTo>
                  <a:cubicBezTo>
                    <a:pt x="537" y="2668"/>
                    <a:pt x="537" y="2668"/>
                    <a:pt x="549" y="2656"/>
                  </a:cubicBezTo>
                  <a:cubicBezTo>
                    <a:pt x="560" y="2644"/>
                    <a:pt x="572" y="2620"/>
                    <a:pt x="560" y="2596"/>
                  </a:cubicBezTo>
                  <a:cubicBezTo>
                    <a:pt x="525" y="2560"/>
                    <a:pt x="501" y="2525"/>
                    <a:pt x="465" y="2477"/>
                  </a:cubicBezTo>
                  <a:cubicBezTo>
                    <a:pt x="457" y="2469"/>
                    <a:pt x="442" y="2460"/>
                    <a:pt x="430" y="2460"/>
                  </a:cubicBezTo>
                  <a:close/>
                  <a:moveTo>
                    <a:pt x="615" y="2707"/>
                  </a:moveTo>
                  <a:cubicBezTo>
                    <a:pt x="608" y="2707"/>
                    <a:pt x="601" y="2710"/>
                    <a:pt x="596" y="2715"/>
                  </a:cubicBezTo>
                  <a:cubicBezTo>
                    <a:pt x="584" y="2727"/>
                    <a:pt x="572" y="2751"/>
                    <a:pt x="596" y="2775"/>
                  </a:cubicBezTo>
                  <a:cubicBezTo>
                    <a:pt x="620" y="2811"/>
                    <a:pt x="656" y="2846"/>
                    <a:pt x="691" y="2882"/>
                  </a:cubicBezTo>
                  <a:cubicBezTo>
                    <a:pt x="703" y="2894"/>
                    <a:pt x="715" y="2894"/>
                    <a:pt x="727" y="2894"/>
                  </a:cubicBezTo>
                  <a:cubicBezTo>
                    <a:pt x="727" y="2894"/>
                    <a:pt x="739" y="2894"/>
                    <a:pt x="751" y="2882"/>
                  </a:cubicBezTo>
                  <a:cubicBezTo>
                    <a:pt x="763" y="2870"/>
                    <a:pt x="763" y="2846"/>
                    <a:pt x="751" y="2834"/>
                  </a:cubicBezTo>
                  <a:cubicBezTo>
                    <a:pt x="715" y="2799"/>
                    <a:pt x="679" y="2763"/>
                    <a:pt x="644" y="2727"/>
                  </a:cubicBezTo>
                  <a:cubicBezTo>
                    <a:pt x="637" y="2713"/>
                    <a:pt x="626" y="2707"/>
                    <a:pt x="615" y="2707"/>
                  </a:cubicBezTo>
                  <a:close/>
                  <a:moveTo>
                    <a:pt x="834" y="2933"/>
                  </a:moveTo>
                  <a:cubicBezTo>
                    <a:pt x="825" y="2933"/>
                    <a:pt x="816" y="2936"/>
                    <a:pt x="810" y="2941"/>
                  </a:cubicBezTo>
                  <a:cubicBezTo>
                    <a:pt x="787" y="2953"/>
                    <a:pt x="787" y="2977"/>
                    <a:pt x="810" y="3001"/>
                  </a:cubicBezTo>
                  <a:cubicBezTo>
                    <a:pt x="846" y="3037"/>
                    <a:pt x="894" y="3061"/>
                    <a:pt x="930" y="3096"/>
                  </a:cubicBezTo>
                  <a:lnTo>
                    <a:pt x="953" y="3096"/>
                  </a:lnTo>
                  <a:cubicBezTo>
                    <a:pt x="965" y="3096"/>
                    <a:pt x="977" y="3096"/>
                    <a:pt x="977" y="3084"/>
                  </a:cubicBezTo>
                  <a:cubicBezTo>
                    <a:pt x="1001" y="3072"/>
                    <a:pt x="989" y="3049"/>
                    <a:pt x="977" y="3037"/>
                  </a:cubicBezTo>
                  <a:cubicBezTo>
                    <a:pt x="930" y="3001"/>
                    <a:pt x="894" y="2977"/>
                    <a:pt x="858" y="2941"/>
                  </a:cubicBezTo>
                  <a:cubicBezTo>
                    <a:pt x="852" y="2936"/>
                    <a:pt x="843" y="2933"/>
                    <a:pt x="834" y="2933"/>
                  </a:cubicBezTo>
                  <a:close/>
                  <a:moveTo>
                    <a:pt x="2077" y="2993"/>
                  </a:moveTo>
                  <a:cubicBezTo>
                    <a:pt x="2067" y="2993"/>
                    <a:pt x="2056" y="2999"/>
                    <a:pt x="2049" y="3013"/>
                  </a:cubicBezTo>
                  <a:cubicBezTo>
                    <a:pt x="2049" y="3013"/>
                    <a:pt x="2001" y="3049"/>
                    <a:pt x="1930" y="3096"/>
                  </a:cubicBezTo>
                  <a:cubicBezTo>
                    <a:pt x="1918" y="3108"/>
                    <a:pt x="1906" y="3132"/>
                    <a:pt x="1918" y="3156"/>
                  </a:cubicBezTo>
                  <a:cubicBezTo>
                    <a:pt x="1930" y="3168"/>
                    <a:pt x="1942" y="3168"/>
                    <a:pt x="1953" y="3168"/>
                  </a:cubicBezTo>
                  <a:cubicBezTo>
                    <a:pt x="1965" y="3168"/>
                    <a:pt x="1965" y="3168"/>
                    <a:pt x="1977" y="3156"/>
                  </a:cubicBezTo>
                  <a:cubicBezTo>
                    <a:pt x="2049" y="3108"/>
                    <a:pt x="2096" y="3061"/>
                    <a:pt x="2096" y="3061"/>
                  </a:cubicBezTo>
                  <a:cubicBezTo>
                    <a:pt x="2120" y="3049"/>
                    <a:pt x="2108" y="3025"/>
                    <a:pt x="2096" y="3001"/>
                  </a:cubicBezTo>
                  <a:cubicBezTo>
                    <a:pt x="2091" y="2996"/>
                    <a:pt x="2084" y="2993"/>
                    <a:pt x="2077" y="2993"/>
                  </a:cubicBezTo>
                  <a:close/>
                  <a:moveTo>
                    <a:pt x="1085" y="3103"/>
                  </a:moveTo>
                  <a:cubicBezTo>
                    <a:pt x="1072" y="3103"/>
                    <a:pt x="1057" y="3115"/>
                    <a:pt x="1049" y="3132"/>
                  </a:cubicBezTo>
                  <a:cubicBezTo>
                    <a:pt x="1037" y="3144"/>
                    <a:pt x="1049" y="3168"/>
                    <a:pt x="1060" y="3180"/>
                  </a:cubicBezTo>
                  <a:cubicBezTo>
                    <a:pt x="1108" y="3203"/>
                    <a:pt x="1156" y="3227"/>
                    <a:pt x="1203" y="3251"/>
                  </a:cubicBezTo>
                  <a:lnTo>
                    <a:pt x="1227" y="3251"/>
                  </a:lnTo>
                  <a:cubicBezTo>
                    <a:pt x="1239" y="3251"/>
                    <a:pt x="1251" y="3239"/>
                    <a:pt x="1263" y="3227"/>
                  </a:cubicBezTo>
                  <a:cubicBezTo>
                    <a:pt x="1263" y="3203"/>
                    <a:pt x="1251" y="3180"/>
                    <a:pt x="1239" y="3168"/>
                  </a:cubicBezTo>
                  <a:cubicBezTo>
                    <a:pt x="1191" y="3156"/>
                    <a:pt x="1144" y="3132"/>
                    <a:pt x="1096" y="3108"/>
                  </a:cubicBezTo>
                  <a:cubicBezTo>
                    <a:pt x="1093" y="3105"/>
                    <a:pt x="1089" y="3103"/>
                    <a:pt x="1085" y="3103"/>
                  </a:cubicBezTo>
                  <a:close/>
                  <a:moveTo>
                    <a:pt x="1818" y="3163"/>
                  </a:moveTo>
                  <a:cubicBezTo>
                    <a:pt x="1811" y="3163"/>
                    <a:pt x="1805" y="3165"/>
                    <a:pt x="1799" y="3168"/>
                  </a:cubicBezTo>
                  <a:cubicBezTo>
                    <a:pt x="1763" y="3192"/>
                    <a:pt x="1715" y="3203"/>
                    <a:pt x="1668" y="3215"/>
                  </a:cubicBezTo>
                  <a:cubicBezTo>
                    <a:pt x="1644" y="3215"/>
                    <a:pt x="1632" y="3239"/>
                    <a:pt x="1632" y="3263"/>
                  </a:cubicBezTo>
                  <a:cubicBezTo>
                    <a:pt x="1632" y="3275"/>
                    <a:pt x="1656" y="3287"/>
                    <a:pt x="1668" y="3287"/>
                  </a:cubicBezTo>
                  <a:lnTo>
                    <a:pt x="1680" y="3287"/>
                  </a:lnTo>
                  <a:cubicBezTo>
                    <a:pt x="1727" y="3275"/>
                    <a:pt x="1787" y="3263"/>
                    <a:pt x="1834" y="3239"/>
                  </a:cubicBezTo>
                  <a:cubicBezTo>
                    <a:pt x="1858" y="3227"/>
                    <a:pt x="1858" y="3203"/>
                    <a:pt x="1858" y="3192"/>
                  </a:cubicBezTo>
                  <a:cubicBezTo>
                    <a:pt x="1849" y="3174"/>
                    <a:pt x="1834" y="3163"/>
                    <a:pt x="1818" y="3163"/>
                  </a:cubicBezTo>
                  <a:close/>
                  <a:moveTo>
                    <a:pt x="1370" y="3215"/>
                  </a:moveTo>
                  <a:cubicBezTo>
                    <a:pt x="1358" y="3215"/>
                    <a:pt x="1334" y="3227"/>
                    <a:pt x="1334" y="3239"/>
                  </a:cubicBezTo>
                  <a:cubicBezTo>
                    <a:pt x="1322" y="3263"/>
                    <a:pt x="1334" y="3287"/>
                    <a:pt x="1358" y="3287"/>
                  </a:cubicBezTo>
                  <a:cubicBezTo>
                    <a:pt x="1406" y="3299"/>
                    <a:pt x="1465" y="3299"/>
                    <a:pt x="1513" y="3299"/>
                  </a:cubicBezTo>
                  <a:lnTo>
                    <a:pt x="1525" y="3299"/>
                  </a:lnTo>
                  <a:cubicBezTo>
                    <a:pt x="1537" y="3299"/>
                    <a:pt x="1549" y="3287"/>
                    <a:pt x="1549" y="3263"/>
                  </a:cubicBezTo>
                  <a:cubicBezTo>
                    <a:pt x="1549" y="3239"/>
                    <a:pt x="1537" y="3227"/>
                    <a:pt x="1513" y="3227"/>
                  </a:cubicBezTo>
                  <a:cubicBezTo>
                    <a:pt x="1465" y="3227"/>
                    <a:pt x="1418" y="3227"/>
                    <a:pt x="1370" y="3215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4" descr="Download football clipart png photo | TOP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297740" y="846651"/>
            <a:ext cx="1454804" cy="148771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"/>
          <p:cNvSpPr txBox="1">
            <a:spLocks noGrp="1"/>
          </p:cNvSpPr>
          <p:nvPr>
            <p:ph type="title"/>
          </p:nvPr>
        </p:nvSpPr>
        <p:spPr>
          <a:xfrm rot="-30193">
            <a:off x="1033893" y="1316146"/>
            <a:ext cx="4666092" cy="548721"/>
          </a:xfrm>
          <a:prstGeom prst="rect">
            <a:avLst/>
          </a:prstGeom>
          <a:solidFill>
            <a:srgbClr val="01A7C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3200"/>
              <a:t>Do you like football?</a:t>
            </a:r>
            <a:endParaRPr lang="en-US" sz="3200"/>
          </a:p>
        </p:txBody>
      </p:sp>
      <p:sp>
        <p:nvSpPr>
          <p:cNvPr id="629" name="Google Shape;629;p4"/>
          <p:cNvSpPr txBox="1"/>
          <p:nvPr/>
        </p:nvSpPr>
        <p:spPr>
          <a:xfrm rot="-30228">
            <a:off x="1036553" y="3031814"/>
            <a:ext cx="4844887" cy="1153588"/>
          </a:xfrm>
          <a:prstGeom prst="rect">
            <a:avLst/>
          </a:prstGeom>
          <a:solidFill>
            <a:srgbClr val="C9E0E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Can you name some famous football players?</a:t>
            </a:r>
            <a:endParaRPr lang="en-US" sz="3200" b="1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30" name="Google Shape;630;p4" descr="Black And White Recreation Football Player Silhouette, PNG, 6468x8000px,  Football Player, American Football, American Football Player,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297740" y="2530077"/>
            <a:ext cx="1791699" cy="2215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6;p5"/>
          <p:cNvSpPr txBox="1"/>
          <p:nvPr/>
        </p:nvSpPr>
        <p:spPr>
          <a:xfrm rot="-30228">
            <a:off x="2717327" y="-44725"/>
            <a:ext cx="3826704" cy="432738"/>
          </a:xfrm>
          <a:prstGeom prst="rect">
            <a:avLst/>
          </a:prstGeom>
          <a:solidFill>
            <a:srgbClr val="EA942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algn="ctr"/>
            <a:r>
              <a:rPr lang="en-US" sz="3200" dirty="0" smtClean="0"/>
              <a:t>Who is he?</a:t>
            </a:r>
            <a:endParaRPr lang="en-US" sz="3200" dirty="0" smtClean="0"/>
          </a:p>
        </p:txBody>
      </p:sp>
      <p:pic>
        <p:nvPicPr>
          <p:cNvPr id="3" name="Pelé _ Official Teaser _ Netflix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0915" y="474679"/>
            <a:ext cx="8300126" cy="4668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5" descr="Hình ảnh"/>
          <p:cNvPicPr preferRelativeResize="0"/>
          <p:nvPr/>
        </p:nvPicPr>
        <p:blipFill rotWithShape="1">
          <a:blip r:embed="rId1"/>
          <a:srcRect l="8498" t="6695" r="9337"/>
          <a:stretch>
            <a:fillRect/>
          </a:stretch>
        </p:blipFill>
        <p:spPr>
          <a:xfrm>
            <a:off x="3846136" y="8307"/>
            <a:ext cx="4522029" cy="5135193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5"/>
          <p:cNvSpPr txBox="1">
            <a:spLocks noGrp="1"/>
          </p:cNvSpPr>
          <p:nvPr>
            <p:ph type="title" idx="4294967295"/>
          </p:nvPr>
        </p:nvSpPr>
        <p:spPr>
          <a:xfrm rot="-30228">
            <a:off x="12227" y="25125"/>
            <a:ext cx="3826704" cy="432738"/>
          </a:xfrm>
          <a:prstGeom prst="rect">
            <a:avLst/>
          </a:prstGeom>
          <a:solidFill>
            <a:srgbClr val="EA942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000"/>
              <a:t>Who is he?</a:t>
            </a:r>
            <a:endParaRPr sz="2000"/>
          </a:p>
        </p:txBody>
      </p:sp>
      <p:pic>
        <p:nvPicPr>
          <p:cNvPr id="637" name="Google Shape;637;p5" descr="Pin oleh Ernesto Grazianni di Athlete Signature Logo&amp;#39;s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35802" y="271760"/>
            <a:ext cx="2579553" cy="2579553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5"/>
          <p:cNvSpPr txBox="1"/>
          <p:nvPr/>
        </p:nvSpPr>
        <p:spPr>
          <a:xfrm rot="-30228">
            <a:off x="12065" y="2665095"/>
            <a:ext cx="3826510" cy="412115"/>
          </a:xfrm>
          <a:prstGeom prst="rect">
            <a:avLst/>
          </a:prstGeom>
          <a:solidFill>
            <a:srgbClr val="EA942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What do you know about him?</a:t>
            </a:r>
            <a:br>
              <a:rPr lang="en-US" sz="2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endParaRPr lang="en-US" sz="2000" b="1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39" name="Google Shape;639;p5"/>
          <p:cNvSpPr/>
          <p:nvPr/>
        </p:nvSpPr>
        <p:spPr>
          <a:xfrm>
            <a:off x="193000" y="3840708"/>
            <a:ext cx="3427530" cy="10134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Read the dialogue on p. 22  to check your ideas.</a:t>
            </a:r>
            <a:endParaRPr sz="2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Google Shape;638;p5"/>
          <p:cNvSpPr txBox="1"/>
          <p:nvPr/>
        </p:nvSpPr>
        <p:spPr>
          <a:xfrm rot="-30228">
            <a:off x="19050" y="3196590"/>
            <a:ext cx="3726180" cy="412115"/>
          </a:xfrm>
          <a:prstGeom prst="rect">
            <a:avLst/>
          </a:prstGeom>
          <a:solidFill>
            <a:srgbClr val="EA942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What is special about him?</a:t>
            </a:r>
            <a:br>
              <a:rPr lang="en-US" sz="2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endParaRPr lang="en-US" sz="2000" b="1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639" grpId="0" bldLvl="0" animBg="1"/>
      <p:bldP spid="63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"/>
          <p:cNvSpPr txBox="1">
            <a:spLocks noGrp="1"/>
          </p:cNvSpPr>
          <p:nvPr>
            <p:ph type="title"/>
          </p:nvPr>
        </p:nvSpPr>
        <p:spPr>
          <a:xfrm rot="-60216">
            <a:off x="718159" y="1513541"/>
            <a:ext cx="7707582" cy="1897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2743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I.READING</a:t>
            </a:r>
            <a:endParaRPr lang="en-US"/>
          </a:p>
        </p:txBody>
      </p:sp>
      <p:grpSp>
        <p:nvGrpSpPr>
          <p:cNvPr id="538" name="Google Shape;538;p3"/>
          <p:cNvGrpSpPr/>
          <p:nvPr/>
        </p:nvGrpSpPr>
        <p:grpSpPr>
          <a:xfrm>
            <a:off x="3809322" y="315447"/>
            <a:ext cx="1525351" cy="1554457"/>
            <a:chOff x="2745516" y="2652261"/>
            <a:chExt cx="567213" cy="597156"/>
          </a:xfrm>
        </p:grpSpPr>
        <p:sp>
          <p:nvSpPr>
            <p:cNvPr id="539" name="Google Shape;539;p3"/>
            <p:cNvSpPr/>
            <p:nvPr/>
          </p:nvSpPr>
          <p:spPr>
            <a:xfrm>
              <a:off x="3123864" y="3165011"/>
              <a:ext cx="68972" cy="63489"/>
            </a:xfrm>
            <a:custGeom>
              <a:avLst/>
              <a:gdLst/>
              <a:ahLst/>
              <a:cxnLst/>
              <a:rect l="l" t="t" r="r" b="b"/>
              <a:pathLst>
                <a:path w="2239" h="2061" extrusionOk="0">
                  <a:moveTo>
                    <a:pt x="1893" y="132"/>
                  </a:moveTo>
                  <a:lnTo>
                    <a:pt x="1893" y="132"/>
                  </a:lnTo>
                  <a:cubicBezTo>
                    <a:pt x="1524" y="334"/>
                    <a:pt x="893" y="727"/>
                    <a:pt x="560" y="930"/>
                  </a:cubicBezTo>
                  <a:cubicBezTo>
                    <a:pt x="393" y="882"/>
                    <a:pt x="167" y="799"/>
                    <a:pt x="108" y="727"/>
                  </a:cubicBezTo>
                  <a:cubicBezTo>
                    <a:pt x="239" y="632"/>
                    <a:pt x="1334" y="263"/>
                    <a:pt x="1893" y="132"/>
                  </a:cubicBezTo>
                  <a:close/>
                  <a:moveTo>
                    <a:pt x="2072" y="239"/>
                  </a:moveTo>
                  <a:lnTo>
                    <a:pt x="2072" y="239"/>
                  </a:lnTo>
                  <a:cubicBezTo>
                    <a:pt x="1893" y="691"/>
                    <a:pt x="1322" y="1799"/>
                    <a:pt x="1179" y="1953"/>
                  </a:cubicBezTo>
                  <a:cubicBezTo>
                    <a:pt x="1131" y="1882"/>
                    <a:pt x="1024" y="1549"/>
                    <a:pt x="965" y="1251"/>
                  </a:cubicBezTo>
                  <a:cubicBezTo>
                    <a:pt x="1596" y="691"/>
                    <a:pt x="1917" y="394"/>
                    <a:pt x="2072" y="239"/>
                  </a:cubicBezTo>
                  <a:close/>
                  <a:moveTo>
                    <a:pt x="2155" y="1"/>
                  </a:moveTo>
                  <a:cubicBezTo>
                    <a:pt x="1917" y="1"/>
                    <a:pt x="131" y="513"/>
                    <a:pt x="12" y="691"/>
                  </a:cubicBezTo>
                  <a:cubicBezTo>
                    <a:pt x="0" y="715"/>
                    <a:pt x="0" y="739"/>
                    <a:pt x="12" y="751"/>
                  </a:cubicBezTo>
                  <a:cubicBezTo>
                    <a:pt x="72" y="894"/>
                    <a:pt x="465" y="1013"/>
                    <a:pt x="548" y="1037"/>
                  </a:cubicBezTo>
                  <a:cubicBezTo>
                    <a:pt x="560" y="1037"/>
                    <a:pt x="572" y="1037"/>
                    <a:pt x="584" y="1025"/>
                  </a:cubicBezTo>
                  <a:cubicBezTo>
                    <a:pt x="1024" y="751"/>
                    <a:pt x="1691" y="358"/>
                    <a:pt x="2001" y="179"/>
                  </a:cubicBezTo>
                  <a:lnTo>
                    <a:pt x="2001" y="179"/>
                  </a:lnTo>
                  <a:cubicBezTo>
                    <a:pt x="1751" y="418"/>
                    <a:pt x="1227" y="882"/>
                    <a:pt x="870" y="1191"/>
                  </a:cubicBezTo>
                  <a:cubicBezTo>
                    <a:pt x="858" y="1203"/>
                    <a:pt x="858" y="1227"/>
                    <a:pt x="858" y="1239"/>
                  </a:cubicBezTo>
                  <a:cubicBezTo>
                    <a:pt x="1048" y="2061"/>
                    <a:pt x="1155" y="2061"/>
                    <a:pt x="1191" y="2061"/>
                  </a:cubicBezTo>
                  <a:cubicBezTo>
                    <a:pt x="1322" y="2061"/>
                    <a:pt x="2013" y="620"/>
                    <a:pt x="2132" y="334"/>
                  </a:cubicBezTo>
                  <a:cubicBezTo>
                    <a:pt x="2239" y="84"/>
                    <a:pt x="2239" y="48"/>
                    <a:pt x="2215" y="25"/>
                  </a:cubicBezTo>
                  <a:cubicBezTo>
                    <a:pt x="2203" y="25"/>
                    <a:pt x="2203" y="13"/>
                    <a:pt x="2203" y="13"/>
                  </a:cubicBezTo>
                  <a:lnTo>
                    <a:pt x="2191" y="13"/>
                  </a:lnTo>
                  <a:cubicBezTo>
                    <a:pt x="2179" y="1"/>
                    <a:pt x="2167" y="1"/>
                    <a:pt x="215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3139636" y="3194368"/>
              <a:ext cx="15803" cy="25691"/>
            </a:xfrm>
            <a:custGeom>
              <a:avLst/>
              <a:gdLst/>
              <a:ahLst/>
              <a:cxnLst/>
              <a:rect l="l" t="t" r="r" b="b"/>
              <a:pathLst>
                <a:path w="513" h="834" extrusionOk="0">
                  <a:moveTo>
                    <a:pt x="48" y="0"/>
                  </a:moveTo>
                  <a:cubicBezTo>
                    <a:pt x="24" y="0"/>
                    <a:pt x="0" y="24"/>
                    <a:pt x="12" y="48"/>
                  </a:cubicBezTo>
                  <a:cubicBezTo>
                    <a:pt x="36" y="369"/>
                    <a:pt x="84" y="762"/>
                    <a:pt x="143" y="810"/>
                  </a:cubicBezTo>
                  <a:cubicBezTo>
                    <a:pt x="155" y="822"/>
                    <a:pt x="167" y="834"/>
                    <a:pt x="191" y="834"/>
                  </a:cubicBezTo>
                  <a:lnTo>
                    <a:pt x="203" y="834"/>
                  </a:lnTo>
                  <a:cubicBezTo>
                    <a:pt x="286" y="822"/>
                    <a:pt x="441" y="643"/>
                    <a:pt x="500" y="572"/>
                  </a:cubicBezTo>
                  <a:cubicBezTo>
                    <a:pt x="512" y="548"/>
                    <a:pt x="512" y="524"/>
                    <a:pt x="489" y="500"/>
                  </a:cubicBezTo>
                  <a:cubicBezTo>
                    <a:pt x="484" y="495"/>
                    <a:pt x="475" y="493"/>
                    <a:pt x="465" y="493"/>
                  </a:cubicBezTo>
                  <a:cubicBezTo>
                    <a:pt x="451" y="493"/>
                    <a:pt x="436" y="498"/>
                    <a:pt x="429" y="512"/>
                  </a:cubicBezTo>
                  <a:cubicBezTo>
                    <a:pt x="346" y="619"/>
                    <a:pt x="238" y="715"/>
                    <a:pt x="203" y="727"/>
                  </a:cubicBezTo>
                  <a:cubicBezTo>
                    <a:pt x="167" y="655"/>
                    <a:pt x="131" y="322"/>
                    <a:pt x="108" y="48"/>
                  </a:cubicBezTo>
                  <a:cubicBezTo>
                    <a:pt x="96" y="24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844370" y="2702165"/>
              <a:ext cx="73039" cy="53940"/>
            </a:xfrm>
            <a:custGeom>
              <a:avLst/>
              <a:gdLst/>
              <a:ahLst/>
              <a:cxnLst/>
              <a:rect l="l" t="t" r="r" b="b"/>
              <a:pathLst>
                <a:path w="2371" h="1751" extrusionOk="0">
                  <a:moveTo>
                    <a:pt x="1692" y="95"/>
                  </a:moveTo>
                  <a:cubicBezTo>
                    <a:pt x="1727" y="179"/>
                    <a:pt x="1680" y="417"/>
                    <a:pt x="1644" y="584"/>
                  </a:cubicBezTo>
                  <a:cubicBezTo>
                    <a:pt x="1144" y="846"/>
                    <a:pt x="572" y="1143"/>
                    <a:pt x="263" y="1334"/>
                  </a:cubicBezTo>
                  <a:cubicBezTo>
                    <a:pt x="644" y="929"/>
                    <a:pt x="1549" y="167"/>
                    <a:pt x="1692" y="95"/>
                  </a:cubicBezTo>
                  <a:close/>
                  <a:moveTo>
                    <a:pt x="1703" y="1096"/>
                  </a:moveTo>
                  <a:cubicBezTo>
                    <a:pt x="1930" y="1310"/>
                    <a:pt x="2156" y="1560"/>
                    <a:pt x="2203" y="1655"/>
                  </a:cubicBezTo>
                  <a:lnTo>
                    <a:pt x="1989" y="1655"/>
                  </a:lnTo>
                  <a:cubicBezTo>
                    <a:pt x="1537" y="1655"/>
                    <a:pt x="656" y="1596"/>
                    <a:pt x="275" y="1536"/>
                  </a:cubicBezTo>
                  <a:cubicBezTo>
                    <a:pt x="668" y="1429"/>
                    <a:pt x="1513" y="1155"/>
                    <a:pt x="1703" y="1096"/>
                  </a:cubicBezTo>
                  <a:close/>
                  <a:moveTo>
                    <a:pt x="1703" y="0"/>
                  </a:moveTo>
                  <a:cubicBezTo>
                    <a:pt x="1501" y="0"/>
                    <a:pt x="168" y="1262"/>
                    <a:pt x="25" y="1488"/>
                  </a:cubicBezTo>
                  <a:cubicBezTo>
                    <a:pt x="13" y="1500"/>
                    <a:pt x="13" y="1500"/>
                    <a:pt x="13" y="1512"/>
                  </a:cubicBezTo>
                  <a:lnTo>
                    <a:pt x="1" y="1512"/>
                  </a:lnTo>
                  <a:lnTo>
                    <a:pt x="1" y="1524"/>
                  </a:lnTo>
                  <a:lnTo>
                    <a:pt x="1" y="1536"/>
                  </a:lnTo>
                  <a:cubicBezTo>
                    <a:pt x="1" y="1536"/>
                    <a:pt x="1" y="1536"/>
                    <a:pt x="13" y="1548"/>
                  </a:cubicBezTo>
                  <a:cubicBezTo>
                    <a:pt x="13" y="1560"/>
                    <a:pt x="25" y="1572"/>
                    <a:pt x="37" y="1572"/>
                  </a:cubicBezTo>
                  <a:cubicBezTo>
                    <a:pt x="37" y="1584"/>
                    <a:pt x="48" y="1584"/>
                    <a:pt x="60" y="1584"/>
                  </a:cubicBezTo>
                  <a:cubicBezTo>
                    <a:pt x="346" y="1691"/>
                    <a:pt x="1811" y="1750"/>
                    <a:pt x="1989" y="1750"/>
                  </a:cubicBezTo>
                  <a:cubicBezTo>
                    <a:pt x="2239" y="1750"/>
                    <a:pt x="2275" y="1739"/>
                    <a:pt x="2287" y="1715"/>
                  </a:cubicBezTo>
                  <a:cubicBezTo>
                    <a:pt x="2311" y="1679"/>
                    <a:pt x="2370" y="1596"/>
                    <a:pt x="1751" y="1012"/>
                  </a:cubicBezTo>
                  <a:cubicBezTo>
                    <a:pt x="1743" y="1004"/>
                    <a:pt x="1728" y="995"/>
                    <a:pt x="1716" y="995"/>
                  </a:cubicBezTo>
                  <a:cubicBezTo>
                    <a:pt x="1711" y="995"/>
                    <a:pt x="1707" y="997"/>
                    <a:pt x="1703" y="1000"/>
                  </a:cubicBezTo>
                  <a:cubicBezTo>
                    <a:pt x="1239" y="1143"/>
                    <a:pt x="596" y="1358"/>
                    <a:pt x="263" y="1441"/>
                  </a:cubicBezTo>
                  <a:cubicBezTo>
                    <a:pt x="572" y="1262"/>
                    <a:pt x="1251" y="893"/>
                    <a:pt x="1703" y="667"/>
                  </a:cubicBezTo>
                  <a:cubicBezTo>
                    <a:pt x="1715" y="655"/>
                    <a:pt x="1727" y="643"/>
                    <a:pt x="1727" y="631"/>
                  </a:cubicBezTo>
                  <a:cubicBezTo>
                    <a:pt x="1751" y="548"/>
                    <a:pt x="1858" y="143"/>
                    <a:pt x="1763" y="24"/>
                  </a:cubicBezTo>
                  <a:cubicBezTo>
                    <a:pt x="1751" y="12"/>
                    <a:pt x="1739" y="0"/>
                    <a:pt x="170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894613" y="2720248"/>
              <a:ext cx="20947" cy="21563"/>
            </a:xfrm>
            <a:custGeom>
              <a:avLst/>
              <a:gdLst/>
              <a:ahLst/>
              <a:cxnLst/>
              <a:rect l="l" t="t" r="r" b="b"/>
              <a:pathLst>
                <a:path w="680" h="700" extrusionOk="0">
                  <a:moveTo>
                    <a:pt x="61" y="1"/>
                  </a:moveTo>
                  <a:cubicBezTo>
                    <a:pt x="47" y="1"/>
                    <a:pt x="32" y="6"/>
                    <a:pt x="25" y="20"/>
                  </a:cubicBezTo>
                  <a:cubicBezTo>
                    <a:pt x="1" y="44"/>
                    <a:pt x="13" y="68"/>
                    <a:pt x="37" y="80"/>
                  </a:cubicBezTo>
                  <a:cubicBezTo>
                    <a:pt x="263" y="247"/>
                    <a:pt x="537" y="461"/>
                    <a:pt x="572" y="520"/>
                  </a:cubicBezTo>
                  <a:cubicBezTo>
                    <a:pt x="537" y="544"/>
                    <a:pt x="406" y="580"/>
                    <a:pt x="275" y="604"/>
                  </a:cubicBezTo>
                  <a:cubicBezTo>
                    <a:pt x="239" y="604"/>
                    <a:pt x="227" y="628"/>
                    <a:pt x="227" y="651"/>
                  </a:cubicBezTo>
                  <a:cubicBezTo>
                    <a:pt x="239" y="675"/>
                    <a:pt x="251" y="699"/>
                    <a:pt x="275" y="699"/>
                  </a:cubicBezTo>
                  <a:lnTo>
                    <a:pt x="287" y="699"/>
                  </a:lnTo>
                  <a:cubicBezTo>
                    <a:pt x="382" y="687"/>
                    <a:pt x="608" y="640"/>
                    <a:pt x="656" y="568"/>
                  </a:cubicBezTo>
                  <a:cubicBezTo>
                    <a:pt x="680" y="544"/>
                    <a:pt x="680" y="532"/>
                    <a:pt x="668" y="509"/>
                  </a:cubicBezTo>
                  <a:cubicBezTo>
                    <a:pt x="656" y="437"/>
                    <a:pt x="346" y="187"/>
                    <a:pt x="84" y="9"/>
                  </a:cubicBezTo>
                  <a:cubicBezTo>
                    <a:pt x="79" y="4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745516" y="3068437"/>
              <a:ext cx="113147" cy="64013"/>
            </a:xfrm>
            <a:custGeom>
              <a:avLst/>
              <a:gdLst/>
              <a:ahLst/>
              <a:cxnLst/>
              <a:rect l="l" t="t" r="r" b="b"/>
              <a:pathLst>
                <a:path w="3673" h="2078" extrusionOk="0">
                  <a:moveTo>
                    <a:pt x="2236" y="0"/>
                  </a:moveTo>
                  <a:cubicBezTo>
                    <a:pt x="2065" y="0"/>
                    <a:pt x="1915" y="93"/>
                    <a:pt x="1812" y="215"/>
                  </a:cubicBezTo>
                  <a:lnTo>
                    <a:pt x="1812" y="215"/>
                  </a:lnTo>
                  <a:cubicBezTo>
                    <a:pt x="1742" y="157"/>
                    <a:pt x="1650" y="104"/>
                    <a:pt x="1531" y="64"/>
                  </a:cubicBezTo>
                  <a:cubicBezTo>
                    <a:pt x="1433" y="31"/>
                    <a:pt x="1351" y="17"/>
                    <a:pt x="1282" y="17"/>
                  </a:cubicBezTo>
                  <a:cubicBezTo>
                    <a:pt x="853" y="17"/>
                    <a:pt x="924" y="564"/>
                    <a:pt x="924" y="564"/>
                  </a:cubicBezTo>
                  <a:cubicBezTo>
                    <a:pt x="879" y="535"/>
                    <a:pt x="830" y="522"/>
                    <a:pt x="781" y="522"/>
                  </a:cubicBezTo>
                  <a:cubicBezTo>
                    <a:pt x="421" y="522"/>
                    <a:pt x="1" y="1209"/>
                    <a:pt x="471" y="1564"/>
                  </a:cubicBezTo>
                  <a:cubicBezTo>
                    <a:pt x="623" y="1679"/>
                    <a:pt x="768" y="1730"/>
                    <a:pt x="892" y="1736"/>
                  </a:cubicBezTo>
                  <a:lnTo>
                    <a:pt x="892" y="1736"/>
                  </a:lnTo>
                  <a:cubicBezTo>
                    <a:pt x="934" y="1916"/>
                    <a:pt x="1065" y="2072"/>
                    <a:pt x="1341" y="2076"/>
                  </a:cubicBezTo>
                  <a:cubicBezTo>
                    <a:pt x="1366" y="2077"/>
                    <a:pt x="1392" y="2077"/>
                    <a:pt x="1416" y="2077"/>
                  </a:cubicBezTo>
                  <a:cubicBezTo>
                    <a:pt x="1771" y="2077"/>
                    <a:pt x="2011" y="1996"/>
                    <a:pt x="2148" y="1872"/>
                  </a:cubicBezTo>
                  <a:lnTo>
                    <a:pt x="2148" y="1872"/>
                  </a:lnTo>
                  <a:cubicBezTo>
                    <a:pt x="2177" y="1910"/>
                    <a:pt x="2213" y="1947"/>
                    <a:pt x="2257" y="1981"/>
                  </a:cubicBezTo>
                  <a:cubicBezTo>
                    <a:pt x="2324" y="2033"/>
                    <a:pt x="2404" y="2056"/>
                    <a:pt x="2490" y="2056"/>
                  </a:cubicBezTo>
                  <a:cubicBezTo>
                    <a:pt x="2979" y="2056"/>
                    <a:pt x="3672" y="1320"/>
                    <a:pt x="3257" y="886"/>
                  </a:cubicBezTo>
                  <a:cubicBezTo>
                    <a:pt x="3144" y="763"/>
                    <a:pt x="3022" y="717"/>
                    <a:pt x="2908" y="717"/>
                  </a:cubicBezTo>
                  <a:cubicBezTo>
                    <a:pt x="2899" y="717"/>
                    <a:pt x="2890" y="717"/>
                    <a:pt x="2881" y="718"/>
                  </a:cubicBezTo>
                  <a:lnTo>
                    <a:pt x="2881" y="718"/>
                  </a:lnTo>
                  <a:cubicBezTo>
                    <a:pt x="2888" y="505"/>
                    <a:pt x="2782" y="257"/>
                    <a:pt x="2519" y="88"/>
                  </a:cubicBezTo>
                  <a:cubicBezTo>
                    <a:pt x="2422" y="26"/>
                    <a:pt x="2326" y="0"/>
                    <a:pt x="2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750476" y="3067082"/>
              <a:ext cx="101995" cy="67155"/>
            </a:xfrm>
            <a:custGeom>
              <a:avLst/>
              <a:gdLst/>
              <a:ahLst/>
              <a:cxnLst/>
              <a:rect l="l" t="t" r="r" b="b"/>
              <a:pathLst>
                <a:path w="3311" h="2180" extrusionOk="0">
                  <a:moveTo>
                    <a:pt x="1656" y="322"/>
                  </a:moveTo>
                  <a:cubicBezTo>
                    <a:pt x="1787" y="453"/>
                    <a:pt x="1811" y="608"/>
                    <a:pt x="1775" y="703"/>
                  </a:cubicBezTo>
                  <a:cubicBezTo>
                    <a:pt x="1760" y="755"/>
                    <a:pt x="1727" y="784"/>
                    <a:pt x="1687" y="784"/>
                  </a:cubicBezTo>
                  <a:cubicBezTo>
                    <a:pt x="1662" y="784"/>
                    <a:pt x="1635" y="773"/>
                    <a:pt x="1608" y="751"/>
                  </a:cubicBezTo>
                  <a:cubicBezTo>
                    <a:pt x="1525" y="668"/>
                    <a:pt x="1537" y="489"/>
                    <a:pt x="1656" y="322"/>
                  </a:cubicBezTo>
                  <a:close/>
                  <a:moveTo>
                    <a:pt x="2668" y="811"/>
                  </a:moveTo>
                  <a:lnTo>
                    <a:pt x="2668" y="811"/>
                  </a:lnTo>
                  <a:cubicBezTo>
                    <a:pt x="2644" y="1001"/>
                    <a:pt x="2525" y="1132"/>
                    <a:pt x="2382" y="1144"/>
                  </a:cubicBezTo>
                  <a:lnTo>
                    <a:pt x="2358" y="1144"/>
                  </a:lnTo>
                  <a:cubicBezTo>
                    <a:pt x="2323" y="1144"/>
                    <a:pt x="2311" y="1132"/>
                    <a:pt x="2311" y="1120"/>
                  </a:cubicBezTo>
                  <a:cubicBezTo>
                    <a:pt x="2311" y="1049"/>
                    <a:pt x="2454" y="858"/>
                    <a:pt x="2668" y="811"/>
                  </a:cubicBezTo>
                  <a:close/>
                  <a:moveTo>
                    <a:pt x="930" y="1263"/>
                  </a:moveTo>
                  <a:cubicBezTo>
                    <a:pt x="953" y="1263"/>
                    <a:pt x="977" y="1287"/>
                    <a:pt x="989" y="1311"/>
                  </a:cubicBezTo>
                  <a:cubicBezTo>
                    <a:pt x="1060" y="1406"/>
                    <a:pt x="1084" y="1501"/>
                    <a:pt x="1037" y="1584"/>
                  </a:cubicBezTo>
                  <a:cubicBezTo>
                    <a:pt x="1001" y="1668"/>
                    <a:pt x="894" y="1727"/>
                    <a:pt x="763" y="1727"/>
                  </a:cubicBezTo>
                  <a:cubicBezTo>
                    <a:pt x="739" y="1561"/>
                    <a:pt x="787" y="1394"/>
                    <a:pt x="858" y="1311"/>
                  </a:cubicBezTo>
                  <a:cubicBezTo>
                    <a:pt x="882" y="1287"/>
                    <a:pt x="906" y="1263"/>
                    <a:pt x="930" y="1263"/>
                  </a:cubicBezTo>
                  <a:close/>
                  <a:moveTo>
                    <a:pt x="2025" y="1418"/>
                  </a:moveTo>
                  <a:cubicBezTo>
                    <a:pt x="2037" y="1418"/>
                    <a:pt x="2049" y="1430"/>
                    <a:pt x="2073" y="1489"/>
                  </a:cubicBezTo>
                  <a:cubicBezTo>
                    <a:pt x="2108" y="1620"/>
                    <a:pt x="2084" y="1739"/>
                    <a:pt x="2001" y="1834"/>
                  </a:cubicBezTo>
                  <a:cubicBezTo>
                    <a:pt x="1918" y="1703"/>
                    <a:pt x="1930" y="1549"/>
                    <a:pt x="1965" y="1465"/>
                  </a:cubicBezTo>
                  <a:cubicBezTo>
                    <a:pt x="1989" y="1430"/>
                    <a:pt x="2013" y="1418"/>
                    <a:pt x="2025" y="1418"/>
                  </a:cubicBezTo>
                  <a:close/>
                  <a:moveTo>
                    <a:pt x="2066" y="89"/>
                  </a:moveTo>
                  <a:cubicBezTo>
                    <a:pt x="2153" y="89"/>
                    <a:pt x="2241" y="115"/>
                    <a:pt x="2323" y="168"/>
                  </a:cubicBezTo>
                  <a:cubicBezTo>
                    <a:pt x="2537" y="299"/>
                    <a:pt x="2656" y="501"/>
                    <a:pt x="2668" y="715"/>
                  </a:cubicBezTo>
                  <a:cubicBezTo>
                    <a:pt x="2406" y="763"/>
                    <a:pt x="2215" y="989"/>
                    <a:pt x="2215" y="1132"/>
                  </a:cubicBezTo>
                  <a:cubicBezTo>
                    <a:pt x="2215" y="1186"/>
                    <a:pt x="2255" y="1241"/>
                    <a:pt x="2362" y="1241"/>
                  </a:cubicBezTo>
                  <a:cubicBezTo>
                    <a:pt x="2372" y="1241"/>
                    <a:pt x="2383" y="1240"/>
                    <a:pt x="2394" y="1239"/>
                  </a:cubicBezTo>
                  <a:cubicBezTo>
                    <a:pt x="2584" y="1215"/>
                    <a:pt x="2739" y="1037"/>
                    <a:pt x="2763" y="799"/>
                  </a:cubicBezTo>
                  <a:cubicBezTo>
                    <a:pt x="2870" y="811"/>
                    <a:pt x="2965" y="858"/>
                    <a:pt x="3061" y="953"/>
                  </a:cubicBezTo>
                  <a:cubicBezTo>
                    <a:pt x="3216" y="1120"/>
                    <a:pt x="3180" y="1323"/>
                    <a:pt x="3120" y="1453"/>
                  </a:cubicBezTo>
                  <a:cubicBezTo>
                    <a:pt x="2989" y="1775"/>
                    <a:pt x="2608" y="2061"/>
                    <a:pt x="2323" y="2061"/>
                  </a:cubicBezTo>
                  <a:cubicBezTo>
                    <a:pt x="2251" y="2061"/>
                    <a:pt x="2180" y="2037"/>
                    <a:pt x="2132" y="1989"/>
                  </a:cubicBezTo>
                  <a:cubicBezTo>
                    <a:pt x="2096" y="1965"/>
                    <a:pt x="2073" y="1942"/>
                    <a:pt x="2049" y="1918"/>
                  </a:cubicBezTo>
                  <a:cubicBezTo>
                    <a:pt x="2168" y="1787"/>
                    <a:pt x="2203" y="1620"/>
                    <a:pt x="2156" y="1453"/>
                  </a:cubicBezTo>
                  <a:cubicBezTo>
                    <a:pt x="2120" y="1334"/>
                    <a:pt x="2061" y="1323"/>
                    <a:pt x="2013" y="1323"/>
                  </a:cubicBezTo>
                  <a:cubicBezTo>
                    <a:pt x="1965" y="1323"/>
                    <a:pt x="1918" y="1358"/>
                    <a:pt x="1882" y="1418"/>
                  </a:cubicBezTo>
                  <a:cubicBezTo>
                    <a:pt x="1822" y="1537"/>
                    <a:pt x="1811" y="1727"/>
                    <a:pt x="1930" y="1906"/>
                  </a:cubicBezTo>
                  <a:cubicBezTo>
                    <a:pt x="1811" y="1989"/>
                    <a:pt x="1608" y="2084"/>
                    <a:pt x="1215" y="2084"/>
                  </a:cubicBezTo>
                  <a:lnTo>
                    <a:pt x="1180" y="2084"/>
                  </a:lnTo>
                  <a:cubicBezTo>
                    <a:pt x="941" y="2073"/>
                    <a:pt x="834" y="1954"/>
                    <a:pt x="787" y="1823"/>
                  </a:cubicBezTo>
                  <a:cubicBezTo>
                    <a:pt x="941" y="1823"/>
                    <a:pt x="1072" y="1739"/>
                    <a:pt x="1120" y="1620"/>
                  </a:cubicBezTo>
                  <a:cubicBezTo>
                    <a:pt x="1180" y="1513"/>
                    <a:pt x="1156" y="1370"/>
                    <a:pt x="1060" y="1251"/>
                  </a:cubicBezTo>
                  <a:cubicBezTo>
                    <a:pt x="1013" y="1180"/>
                    <a:pt x="965" y="1168"/>
                    <a:pt x="930" y="1168"/>
                  </a:cubicBezTo>
                  <a:cubicBezTo>
                    <a:pt x="870" y="1168"/>
                    <a:pt x="822" y="1203"/>
                    <a:pt x="787" y="1251"/>
                  </a:cubicBezTo>
                  <a:cubicBezTo>
                    <a:pt x="691" y="1358"/>
                    <a:pt x="656" y="1549"/>
                    <a:pt x="668" y="1715"/>
                  </a:cubicBezTo>
                  <a:cubicBezTo>
                    <a:pt x="560" y="1703"/>
                    <a:pt x="453" y="1644"/>
                    <a:pt x="346" y="1573"/>
                  </a:cubicBezTo>
                  <a:cubicBezTo>
                    <a:pt x="168" y="1442"/>
                    <a:pt x="108" y="1239"/>
                    <a:pt x="179" y="1025"/>
                  </a:cubicBezTo>
                  <a:cubicBezTo>
                    <a:pt x="251" y="799"/>
                    <a:pt x="453" y="608"/>
                    <a:pt x="620" y="608"/>
                  </a:cubicBezTo>
                  <a:cubicBezTo>
                    <a:pt x="668" y="608"/>
                    <a:pt x="703" y="620"/>
                    <a:pt x="739" y="644"/>
                  </a:cubicBezTo>
                  <a:cubicBezTo>
                    <a:pt x="745" y="650"/>
                    <a:pt x="754" y="653"/>
                    <a:pt x="763" y="653"/>
                  </a:cubicBezTo>
                  <a:cubicBezTo>
                    <a:pt x="772" y="653"/>
                    <a:pt x="781" y="650"/>
                    <a:pt x="787" y="644"/>
                  </a:cubicBezTo>
                  <a:cubicBezTo>
                    <a:pt x="810" y="632"/>
                    <a:pt x="810" y="620"/>
                    <a:pt x="810" y="596"/>
                  </a:cubicBezTo>
                  <a:cubicBezTo>
                    <a:pt x="810" y="596"/>
                    <a:pt x="775" y="334"/>
                    <a:pt x="906" y="203"/>
                  </a:cubicBezTo>
                  <a:cubicBezTo>
                    <a:pt x="954" y="141"/>
                    <a:pt x="1027" y="111"/>
                    <a:pt x="1122" y="111"/>
                  </a:cubicBezTo>
                  <a:cubicBezTo>
                    <a:pt x="1190" y="111"/>
                    <a:pt x="1269" y="126"/>
                    <a:pt x="1358" y="156"/>
                  </a:cubicBezTo>
                  <a:cubicBezTo>
                    <a:pt x="1441" y="180"/>
                    <a:pt x="1513" y="227"/>
                    <a:pt x="1584" y="263"/>
                  </a:cubicBezTo>
                  <a:cubicBezTo>
                    <a:pt x="1441" y="453"/>
                    <a:pt x="1394" y="691"/>
                    <a:pt x="1549" y="822"/>
                  </a:cubicBezTo>
                  <a:cubicBezTo>
                    <a:pt x="1596" y="858"/>
                    <a:pt x="1644" y="882"/>
                    <a:pt x="1692" y="882"/>
                  </a:cubicBezTo>
                  <a:cubicBezTo>
                    <a:pt x="1763" y="882"/>
                    <a:pt x="1834" y="822"/>
                    <a:pt x="1870" y="739"/>
                  </a:cubicBezTo>
                  <a:cubicBezTo>
                    <a:pt x="1918" y="608"/>
                    <a:pt x="1882" y="406"/>
                    <a:pt x="1715" y="251"/>
                  </a:cubicBezTo>
                  <a:cubicBezTo>
                    <a:pt x="1815" y="145"/>
                    <a:pt x="1939" y="89"/>
                    <a:pt x="2066" y="89"/>
                  </a:cubicBezTo>
                  <a:close/>
                  <a:moveTo>
                    <a:pt x="2073" y="1"/>
                  </a:moveTo>
                  <a:cubicBezTo>
                    <a:pt x="1918" y="1"/>
                    <a:pt x="1763" y="72"/>
                    <a:pt x="1644" y="191"/>
                  </a:cubicBezTo>
                  <a:cubicBezTo>
                    <a:pt x="1572" y="144"/>
                    <a:pt x="1489" y="96"/>
                    <a:pt x="1394" y="72"/>
                  </a:cubicBezTo>
                  <a:cubicBezTo>
                    <a:pt x="1292" y="40"/>
                    <a:pt x="1201" y="24"/>
                    <a:pt x="1121" y="24"/>
                  </a:cubicBezTo>
                  <a:cubicBezTo>
                    <a:pt x="996" y="24"/>
                    <a:pt x="900" y="64"/>
                    <a:pt x="834" y="144"/>
                  </a:cubicBezTo>
                  <a:cubicBezTo>
                    <a:pt x="727" y="263"/>
                    <a:pt x="715" y="430"/>
                    <a:pt x="715" y="537"/>
                  </a:cubicBezTo>
                  <a:cubicBezTo>
                    <a:pt x="691" y="525"/>
                    <a:pt x="656" y="525"/>
                    <a:pt x="620" y="525"/>
                  </a:cubicBezTo>
                  <a:cubicBezTo>
                    <a:pt x="418" y="525"/>
                    <a:pt x="179" y="727"/>
                    <a:pt x="96" y="989"/>
                  </a:cubicBezTo>
                  <a:cubicBezTo>
                    <a:pt x="1" y="1251"/>
                    <a:pt x="72" y="1489"/>
                    <a:pt x="287" y="1644"/>
                  </a:cubicBezTo>
                  <a:cubicBezTo>
                    <a:pt x="418" y="1739"/>
                    <a:pt x="560" y="1811"/>
                    <a:pt x="691" y="1823"/>
                  </a:cubicBezTo>
                  <a:cubicBezTo>
                    <a:pt x="751" y="2037"/>
                    <a:pt x="930" y="2168"/>
                    <a:pt x="1180" y="2180"/>
                  </a:cubicBezTo>
                  <a:lnTo>
                    <a:pt x="1215" y="2180"/>
                  </a:lnTo>
                  <a:cubicBezTo>
                    <a:pt x="1549" y="2180"/>
                    <a:pt x="1811" y="2108"/>
                    <a:pt x="1977" y="1977"/>
                  </a:cubicBezTo>
                  <a:cubicBezTo>
                    <a:pt x="2013" y="2013"/>
                    <a:pt x="2037" y="2037"/>
                    <a:pt x="2073" y="2073"/>
                  </a:cubicBezTo>
                  <a:cubicBezTo>
                    <a:pt x="2144" y="2120"/>
                    <a:pt x="2227" y="2156"/>
                    <a:pt x="2323" y="2156"/>
                  </a:cubicBezTo>
                  <a:cubicBezTo>
                    <a:pt x="2644" y="2156"/>
                    <a:pt x="3061" y="1846"/>
                    <a:pt x="3216" y="1501"/>
                  </a:cubicBezTo>
                  <a:cubicBezTo>
                    <a:pt x="3311" y="1275"/>
                    <a:pt x="3287" y="1061"/>
                    <a:pt x="3132" y="894"/>
                  </a:cubicBezTo>
                  <a:cubicBezTo>
                    <a:pt x="3025" y="775"/>
                    <a:pt x="2894" y="715"/>
                    <a:pt x="2763" y="715"/>
                  </a:cubicBezTo>
                  <a:cubicBezTo>
                    <a:pt x="2751" y="465"/>
                    <a:pt x="2608" y="239"/>
                    <a:pt x="2382" y="96"/>
                  </a:cubicBezTo>
                  <a:cubicBezTo>
                    <a:pt x="2275" y="25"/>
                    <a:pt x="2180" y="1"/>
                    <a:pt x="207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3096324" y="2669574"/>
              <a:ext cx="113547" cy="66015"/>
            </a:xfrm>
            <a:custGeom>
              <a:avLst/>
              <a:gdLst/>
              <a:ahLst/>
              <a:cxnLst/>
              <a:rect l="l" t="t" r="r" b="b"/>
              <a:pathLst>
                <a:path w="3686" h="2143" extrusionOk="0">
                  <a:moveTo>
                    <a:pt x="2189" y="0"/>
                  </a:moveTo>
                  <a:cubicBezTo>
                    <a:pt x="2007" y="0"/>
                    <a:pt x="1851" y="108"/>
                    <a:pt x="1751" y="246"/>
                  </a:cubicBezTo>
                  <a:lnTo>
                    <a:pt x="1751" y="246"/>
                  </a:lnTo>
                  <a:cubicBezTo>
                    <a:pt x="1678" y="194"/>
                    <a:pt x="1584" y="149"/>
                    <a:pt x="1466" y="118"/>
                  </a:cubicBezTo>
                  <a:cubicBezTo>
                    <a:pt x="1383" y="96"/>
                    <a:pt x="1312" y="86"/>
                    <a:pt x="1250" y="86"/>
                  </a:cubicBezTo>
                  <a:cubicBezTo>
                    <a:pt x="783" y="86"/>
                    <a:pt x="894" y="653"/>
                    <a:pt x="894" y="653"/>
                  </a:cubicBezTo>
                  <a:cubicBezTo>
                    <a:pt x="854" y="633"/>
                    <a:pt x="812" y="623"/>
                    <a:pt x="770" y="623"/>
                  </a:cubicBezTo>
                  <a:cubicBezTo>
                    <a:pt x="399" y="623"/>
                    <a:pt x="0" y="1357"/>
                    <a:pt x="513" y="1677"/>
                  </a:cubicBezTo>
                  <a:cubicBezTo>
                    <a:pt x="668" y="1779"/>
                    <a:pt x="811" y="1821"/>
                    <a:pt x="932" y="1822"/>
                  </a:cubicBezTo>
                  <a:lnTo>
                    <a:pt x="932" y="1822"/>
                  </a:lnTo>
                  <a:cubicBezTo>
                    <a:pt x="983" y="1996"/>
                    <a:pt x="1116" y="2142"/>
                    <a:pt x="1373" y="2142"/>
                  </a:cubicBezTo>
                  <a:cubicBezTo>
                    <a:pt x="1384" y="2142"/>
                    <a:pt x="1395" y="2142"/>
                    <a:pt x="1406" y="2142"/>
                  </a:cubicBezTo>
                  <a:cubicBezTo>
                    <a:pt x="1801" y="2123"/>
                    <a:pt x="2060" y="2018"/>
                    <a:pt x="2199" y="1875"/>
                  </a:cubicBezTo>
                  <a:lnTo>
                    <a:pt x="2199" y="1875"/>
                  </a:lnTo>
                  <a:cubicBezTo>
                    <a:pt x="2232" y="1915"/>
                    <a:pt x="2273" y="1952"/>
                    <a:pt x="2323" y="1987"/>
                  </a:cubicBezTo>
                  <a:cubicBezTo>
                    <a:pt x="2382" y="2027"/>
                    <a:pt x="2450" y="2045"/>
                    <a:pt x="2522" y="2045"/>
                  </a:cubicBezTo>
                  <a:cubicBezTo>
                    <a:pt x="3004" y="2045"/>
                    <a:pt x="3685" y="1234"/>
                    <a:pt x="3240" y="820"/>
                  </a:cubicBezTo>
                  <a:cubicBezTo>
                    <a:pt x="3129" y="717"/>
                    <a:pt x="3015" y="677"/>
                    <a:pt x="2910" y="677"/>
                  </a:cubicBezTo>
                  <a:cubicBezTo>
                    <a:pt x="2889" y="677"/>
                    <a:pt x="2868" y="678"/>
                    <a:pt x="2848" y="681"/>
                  </a:cubicBezTo>
                  <a:lnTo>
                    <a:pt x="2848" y="681"/>
                  </a:lnTo>
                  <a:cubicBezTo>
                    <a:pt x="2841" y="466"/>
                    <a:pt x="2719" y="223"/>
                    <a:pt x="2442" y="70"/>
                  </a:cubicBezTo>
                  <a:cubicBezTo>
                    <a:pt x="2354" y="21"/>
                    <a:pt x="2269" y="0"/>
                    <a:pt x="2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3101499" y="2668342"/>
              <a:ext cx="101995" cy="68695"/>
            </a:xfrm>
            <a:custGeom>
              <a:avLst/>
              <a:gdLst/>
              <a:ahLst/>
              <a:cxnLst/>
              <a:rect l="l" t="t" r="r" b="b"/>
              <a:pathLst>
                <a:path w="3311" h="2230" extrusionOk="0">
                  <a:moveTo>
                    <a:pt x="1596" y="360"/>
                  </a:moveTo>
                  <a:cubicBezTo>
                    <a:pt x="1738" y="479"/>
                    <a:pt x="1774" y="634"/>
                    <a:pt x="1738" y="729"/>
                  </a:cubicBezTo>
                  <a:cubicBezTo>
                    <a:pt x="1724" y="781"/>
                    <a:pt x="1690" y="810"/>
                    <a:pt x="1650" y="810"/>
                  </a:cubicBezTo>
                  <a:cubicBezTo>
                    <a:pt x="1626" y="810"/>
                    <a:pt x="1599" y="799"/>
                    <a:pt x="1572" y="777"/>
                  </a:cubicBezTo>
                  <a:cubicBezTo>
                    <a:pt x="1476" y="705"/>
                    <a:pt x="1488" y="527"/>
                    <a:pt x="1596" y="360"/>
                  </a:cubicBezTo>
                  <a:close/>
                  <a:moveTo>
                    <a:pt x="2631" y="777"/>
                  </a:moveTo>
                  <a:cubicBezTo>
                    <a:pt x="2619" y="955"/>
                    <a:pt x="2524" y="1098"/>
                    <a:pt x="2369" y="1122"/>
                  </a:cubicBezTo>
                  <a:cubicBezTo>
                    <a:pt x="2358" y="1122"/>
                    <a:pt x="2346" y="1134"/>
                    <a:pt x="2346" y="1134"/>
                  </a:cubicBezTo>
                  <a:cubicBezTo>
                    <a:pt x="2310" y="1134"/>
                    <a:pt x="2310" y="1122"/>
                    <a:pt x="2310" y="1110"/>
                  </a:cubicBezTo>
                  <a:cubicBezTo>
                    <a:pt x="2298" y="1027"/>
                    <a:pt x="2441" y="836"/>
                    <a:pt x="2631" y="777"/>
                  </a:cubicBezTo>
                  <a:close/>
                  <a:moveTo>
                    <a:pt x="929" y="1348"/>
                  </a:moveTo>
                  <a:cubicBezTo>
                    <a:pt x="953" y="1348"/>
                    <a:pt x="976" y="1360"/>
                    <a:pt x="1000" y="1384"/>
                  </a:cubicBezTo>
                  <a:cubicBezTo>
                    <a:pt x="1072" y="1467"/>
                    <a:pt x="1095" y="1574"/>
                    <a:pt x="1060" y="1658"/>
                  </a:cubicBezTo>
                  <a:cubicBezTo>
                    <a:pt x="1024" y="1741"/>
                    <a:pt x="917" y="1801"/>
                    <a:pt x="798" y="1813"/>
                  </a:cubicBezTo>
                  <a:cubicBezTo>
                    <a:pt x="762" y="1646"/>
                    <a:pt x="798" y="1467"/>
                    <a:pt x="869" y="1384"/>
                  </a:cubicBezTo>
                  <a:cubicBezTo>
                    <a:pt x="881" y="1372"/>
                    <a:pt x="905" y="1348"/>
                    <a:pt x="929" y="1348"/>
                  </a:cubicBezTo>
                  <a:close/>
                  <a:moveTo>
                    <a:pt x="2024" y="1408"/>
                  </a:moveTo>
                  <a:cubicBezTo>
                    <a:pt x="2036" y="1408"/>
                    <a:pt x="2060" y="1432"/>
                    <a:pt x="2084" y="1479"/>
                  </a:cubicBezTo>
                  <a:cubicBezTo>
                    <a:pt x="2131" y="1610"/>
                    <a:pt x="2108" y="1729"/>
                    <a:pt x="2036" y="1836"/>
                  </a:cubicBezTo>
                  <a:cubicBezTo>
                    <a:pt x="1941" y="1705"/>
                    <a:pt x="1941" y="1551"/>
                    <a:pt x="1988" y="1467"/>
                  </a:cubicBezTo>
                  <a:cubicBezTo>
                    <a:pt x="2000" y="1432"/>
                    <a:pt x="2024" y="1408"/>
                    <a:pt x="2024" y="1408"/>
                  </a:cubicBezTo>
                  <a:close/>
                  <a:moveTo>
                    <a:pt x="2014" y="93"/>
                  </a:moveTo>
                  <a:cubicBezTo>
                    <a:pt x="2092" y="93"/>
                    <a:pt x="2172" y="114"/>
                    <a:pt x="2250" y="158"/>
                  </a:cubicBezTo>
                  <a:cubicBezTo>
                    <a:pt x="2465" y="277"/>
                    <a:pt x="2608" y="467"/>
                    <a:pt x="2631" y="681"/>
                  </a:cubicBezTo>
                  <a:cubicBezTo>
                    <a:pt x="2381" y="741"/>
                    <a:pt x="2203" y="979"/>
                    <a:pt x="2215" y="1110"/>
                  </a:cubicBezTo>
                  <a:cubicBezTo>
                    <a:pt x="2215" y="1182"/>
                    <a:pt x="2262" y="1229"/>
                    <a:pt x="2346" y="1229"/>
                  </a:cubicBezTo>
                  <a:cubicBezTo>
                    <a:pt x="2358" y="1229"/>
                    <a:pt x="2369" y="1217"/>
                    <a:pt x="2393" y="1217"/>
                  </a:cubicBezTo>
                  <a:cubicBezTo>
                    <a:pt x="2584" y="1182"/>
                    <a:pt x="2727" y="991"/>
                    <a:pt x="2727" y="765"/>
                  </a:cubicBezTo>
                  <a:cubicBezTo>
                    <a:pt x="2737" y="764"/>
                    <a:pt x="2748" y="763"/>
                    <a:pt x="2759" y="763"/>
                  </a:cubicBezTo>
                  <a:cubicBezTo>
                    <a:pt x="2855" y="763"/>
                    <a:pt x="2952" y="810"/>
                    <a:pt x="3048" y="896"/>
                  </a:cubicBezTo>
                  <a:cubicBezTo>
                    <a:pt x="3215" y="1051"/>
                    <a:pt x="3191" y="1265"/>
                    <a:pt x="3131" y="1408"/>
                  </a:cubicBezTo>
                  <a:cubicBezTo>
                    <a:pt x="3000" y="1741"/>
                    <a:pt x="2631" y="2039"/>
                    <a:pt x="2358" y="2039"/>
                  </a:cubicBezTo>
                  <a:cubicBezTo>
                    <a:pt x="2286" y="2039"/>
                    <a:pt x="2227" y="2015"/>
                    <a:pt x="2179" y="1991"/>
                  </a:cubicBezTo>
                  <a:cubicBezTo>
                    <a:pt x="2155" y="1967"/>
                    <a:pt x="2119" y="1944"/>
                    <a:pt x="2096" y="1920"/>
                  </a:cubicBezTo>
                  <a:cubicBezTo>
                    <a:pt x="2203" y="1777"/>
                    <a:pt x="2227" y="1610"/>
                    <a:pt x="2167" y="1443"/>
                  </a:cubicBezTo>
                  <a:cubicBezTo>
                    <a:pt x="2131" y="1336"/>
                    <a:pt x="2072" y="1324"/>
                    <a:pt x="2036" y="1324"/>
                  </a:cubicBezTo>
                  <a:cubicBezTo>
                    <a:pt x="1977" y="1324"/>
                    <a:pt x="1929" y="1360"/>
                    <a:pt x="1905" y="1420"/>
                  </a:cubicBezTo>
                  <a:cubicBezTo>
                    <a:pt x="1846" y="1539"/>
                    <a:pt x="1846" y="1741"/>
                    <a:pt x="1965" y="1908"/>
                  </a:cubicBezTo>
                  <a:cubicBezTo>
                    <a:pt x="1857" y="2003"/>
                    <a:pt x="1643" y="2110"/>
                    <a:pt x="1238" y="2134"/>
                  </a:cubicBezTo>
                  <a:cubicBezTo>
                    <a:pt x="1227" y="2135"/>
                    <a:pt x="1215" y="2135"/>
                    <a:pt x="1204" y="2135"/>
                  </a:cubicBezTo>
                  <a:cubicBezTo>
                    <a:pt x="978" y="2135"/>
                    <a:pt x="879" y="2021"/>
                    <a:pt x="834" y="1908"/>
                  </a:cubicBezTo>
                  <a:cubicBezTo>
                    <a:pt x="976" y="1884"/>
                    <a:pt x="1095" y="1813"/>
                    <a:pt x="1143" y="1694"/>
                  </a:cubicBezTo>
                  <a:cubicBezTo>
                    <a:pt x="1203" y="1574"/>
                    <a:pt x="1167" y="1432"/>
                    <a:pt x="1060" y="1324"/>
                  </a:cubicBezTo>
                  <a:cubicBezTo>
                    <a:pt x="1024" y="1277"/>
                    <a:pt x="976" y="1253"/>
                    <a:pt x="929" y="1253"/>
                  </a:cubicBezTo>
                  <a:cubicBezTo>
                    <a:pt x="893" y="1253"/>
                    <a:pt x="845" y="1265"/>
                    <a:pt x="786" y="1336"/>
                  </a:cubicBezTo>
                  <a:cubicBezTo>
                    <a:pt x="703" y="1443"/>
                    <a:pt x="667" y="1646"/>
                    <a:pt x="703" y="1813"/>
                  </a:cubicBezTo>
                  <a:cubicBezTo>
                    <a:pt x="595" y="1801"/>
                    <a:pt x="476" y="1753"/>
                    <a:pt x="369" y="1682"/>
                  </a:cubicBezTo>
                  <a:cubicBezTo>
                    <a:pt x="95" y="1503"/>
                    <a:pt x="143" y="1241"/>
                    <a:pt x="179" y="1122"/>
                  </a:cubicBezTo>
                  <a:cubicBezTo>
                    <a:pt x="238" y="896"/>
                    <a:pt x="429" y="717"/>
                    <a:pt x="595" y="717"/>
                  </a:cubicBezTo>
                  <a:cubicBezTo>
                    <a:pt x="631" y="717"/>
                    <a:pt x="667" y="717"/>
                    <a:pt x="703" y="741"/>
                  </a:cubicBezTo>
                  <a:cubicBezTo>
                    <a:pt x="714" y="741"/>
                    <a:pt x="738" y="741"/>
                    <a:pt x="750" y="729"/>
                  </a:cubicBezTo>
                  <a:cubicBezTo>
                    <a:pt x="774" y="717"/>
                    <a:pt x="774" y="705"/>
                    <a:pt x="774" y="681"/>
                  </a:cubicBezTo>
                  <a:cubicBezTo>
                    <a:pt x="774" y="681"/>
                    <a:pt x="726" y="420"/>
                    <a:pt x="845" y="277"/>
                  </a:cubicBezTo>
                  <a:cubicBezTo>
                    <a:pt x="891" y="208"/>
                    <a:pt x="971" y="179"/>
                    <a:pt x="1078" y="179"/>
                  </a:cubicBezTo>
                  <a:cubicBezTo>
                    <a:pt x="1139" y="179"/>
                    <a:pt x="1209" y="188"/>
                    <a:pt x="1286" y="205"/>
                  </a:cubicBezTo>
                  <a:cubicBezTo>
                    <a:pt x="1369" y="229"/>
                    <a:pt x="1453" y="265"/>
                    <a:pt x="1512" y="300"/>
                  </a:cubicBezTo>
                  <a:cubicBezTo>
                    <a:pt x="1393" y="491"/>
                    <a:pt x="1369" y="741"/>
                    <a:pt x="1524" y="860"/>
                  </a:cubicBezTo>
                  <a:cubicBezTo>
                    <a:pt x="1566" y="894"/>
                    <a:pt x="1611" y="910"/>
                    <a:pt x="1654" y="910"/>
                  </a:cubicBezTo>
                  <a:cubicBezTo>
                    <a:pt x="1732" y="910"/>
                    <a:pt x="1803" y="857"/>
                    <a:pt x="1834" y="765"/>
                  </a:cubicBezTo>
                  <a:cubicBezTo>
                    <a:pt x="1869" y="622"/>
                    <a:pt x="1834" y="431"/>
                    <a:pt x="1655" y="277"/>
                  </a:cubicBezTo>
                  <a:cubicBezTo>
                    <a:pt x="1753" y="156"/>
                    <a:pt x="1880" y="93"/>
                    <a:pt x="2014" y="93"/>
                  </a:cubicBezTo>
                  <a:close/>
                  <a:moveTo>
                    <a:pt x="2028" y="0"/>
                  </a:moveTo>
                  <a:cubicBezTo>
                    <a:pt x="1859" y="0"/>
                    <a:pt x="1695" y="82"/>
                    <a:pt x="1572" y="229"/>
                  </a:cubicBezTo>
                  <a:cubicBezTo>
                    <a:pt x="1500" y="181"/>
                    <a:pt x="1405" y="146"/>
                    <a:pt x="1310" y="110"/>
                  </a:cubicBezTo>
                  <a:cubicBezTo>
                    <a:pt x="1232" y="91"/>
                    <a:pt x="1159" y="82"/>
                    <a:pt x="1094" y="82"/>
                  </a:cubicBezTo>
                  <a:cubicBezTo>
                    <a:pt x="949" y="82"/>
                    <a:pt x="836" y="127"/>
                    <a:pt x="762" y="217"/>
                  </a:cubicBezTo>
                  <a:cubicBezTo>
                    <a:pt x="667" y="336"/>
                    <a:pt x="667" y="515"/>
                    <a:pt x="667" y="622"/>
                  </a:cubicBezTo>
                  <a:cubicBezTo>
                    <a:pt x="647" y="618"/>
                    <a:pt x="626" y="616"/>
                    <a:pt x="605" y="616"/>
                  </a:cubicBezTo>
                  <a:cubicBezTo>
                    <a:pt x="395" y="616"/>
                    <a:pt x="170" y="827"/>
                    <a:pt x="83" y="1098"/>
                  </a:cubicBezTo>
                  <a:cubicBezTo>
                    <a:pt x="0" y="1372"/>
                    <a:pt x="95" y="1622"/>
                    <a:pt x="310" y="1765"/>
                  </a:cubicBezTo>
                  <a:cubicBezTo>
                    <a:pt x="453" y="1848"/>
                    <a:pt x="595" y="1908"/>
                    <a:pt x="726" y="1908"/>
                  </a:cubicBezTo>
                  <a:cubicBezTo>
                    <a:pt x="774" y="2039"/>
                    <a:pt x="893" y="2229"/>
                    <a:pt x="1203" y="2229"/>
                  </a:cubicBezTo>
                  <a:lnTo>
                    <a:pt x="1238" y="2229"/>
                  </a:lnTo>
                  <a:cubicBezTo>
                    <a:pt x="1584" y="2217"/>
                    <a:pt x="1857" y="2134"/>
                    <a:pt x="2024" y="1979"/>
                  </a:cubicBezTo>
                  <a:cubicBezTo>
                    <a:pt x="2060" y="2015"/>
                    <a:pt x="2084" y="2039"/>
                    <a:pt x="2119" y="2063"/>
                  </a:cubicBezTo>
                  <a:cubicBezTo>
                    <a:pt x="2191" y="2110"/>
                    <a:pt x="2262" y="2134"/>
                    <a:pt x="2346" y="2134"/>
                  </a:cubicBezTo>
                  <a:cubicBezTo>
                    <a:pt x="2667" y="2134"/>
                    <a:pt x="3072" y="1813"/>
                    <a:pt x="3215" y="1443"/>
                  </a:cubicBezTo>
                  <a:cubicBezTo>
                    <a:pt x="3310" y="1205"/>
                    <a:pt x="3274" y="979"/>
                    <a:pt x="3108" y="824"/>
                  </a:cubicBezTo>
                  <a:cubicBezTo>
                    <a:pt x="2999" y="726"/>
                    <a:pt x="2880" y="668"/>
                    <a:pt x="2760" y="668"/>
                  </a:cubicBezTo>
                  <a:cubicBezTo>
                    <a:pt x="2749" y="668"/>
                    <a:pt x="2738" y="669"/>
                    <a:pt x="2727" y="670"/>
                  </a:cubicBezTo>
                  <a:cubicBezTo>
                    <a:pt x="2691" y="431"/>
                    <a:pt x="2536" y="205"/>
                    <a:pt x="2298" y="74"/>
                  </a:cubicBezTo>
                  <a:cubicBezTo>
                    <a:pt x="2210" y="24"/>
                    <a:pt x="2118" y="0"/>
                    <a:pt x="202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3199582" y="3068437"/>
              <a:ext cx="113147" cy="64013"/>
            </a:xfrm>
            <a:custGeom>
              <a:avLst/>
              <a:gdLst/>
              <a:ahLst/>
              <a:cxnLst/>
              <a:rect l="l" t="t" r="r" b="b"/>
              <a:pathLst>
                <a:path w="3673" h="2078" extrusionOk="0">
                  <a:moveTo>
                    <a:pt x="2229" y="0"/>
                  </a:moveTo>
                  <a:cubicBezTo>
                    <a:pt x="2062" y="0"/>
                    <a:pt x="1913" y="93"/>
                    <a:pt x="1811" y="214"/>
                  </a:cubicBezTo>
                  <a:lnTo>
                    <a:pt x="1811" y="214"/>
                  </a:lnTo>
                  <a:cubicBezTo>
                    <a:pt x="1741" y="156"/>
                    <a:pt x="1649" y="104"/>
                    <a:pt x="1531" y="64"/>
                  </a:cubicBezTo>
                  <a:cubicBezTo>
                    <a:pt x="1433" y="31"/>
                    <a:pt x="1351" y="17"/>
                    <a:pt x="1282" y="17"/>
                  </a:cubicBezTo>
                  <a:cubicBezTo>
                    <a:pt x="853" y="17"/>
                    <a:pt x="924" y="564"/>
                    <a:pt x="924" y="564"/>
                  </a:cubicBezTo>
                  <a:cubicBezTo>
                    <a:pt x="879" y="535"/>
                    <a:pt x="830" y="522"/>
                    <a:pt x="781" y="522"/>
                  </a:cubicBezTo>
                  <a:cubicBezTo>
                    <a:pt x="421" y="522"/>
                    <a:pt x="1" y="1209"/>
                    <a:pt x="471" y="1564"/>
                  </a:cubicBezTo>
                  <a:cubicBezTo>
                    <a:pt x="620" y="1677"/>
                    <a:pt x="762" y="1728"/>
                    <a:pt x="883" y="1735"/>
                  </a:cubicBezTo>
                  <a:lnTo>
                    <a:pt x="883" y="1735"/>
                  </a:lnTo>
                  <a:cubicBezTo>
                    <a:pt x="923" y="1916"/>
                    <a:pt x="1053" y="2072"/>
                    <a:pt x="1329" y="2076"/>
                  </a:cubicBezTo>
                  <a:cubicBezTo>
                    <a:pt x="1354" y="2077"/>
                    <a:pt x="1380" y="2077"/>
                    <a:pt x="1404" y="2077"/>
                  </a:cubicBezTo>
                  <a:cubicBezTo>
                    <a:pt x="1762" y="2077"/>
                    <a:pt x="2006" y="1995"/>
                    <a:pt x="2146" y="1869"/>
                  </a:cubicBezTo>
                  <a:lnTo>
                    <a:pt x="2146" y="1869"/>
                  </a:lnTo>
                  <a:cubicBezTo>
                    <a:pt x="2175" y="1908"/>
                    <a:pt x="2212" y="1946"/>
                    <a:pt x="2257" y="1981"/>
                  </a:cubicBezTo>
                  <a:cubicBezTo>
                    <a:pt x="2322" y="2033"/>
                    <a:pt x="2401" y="2056"/>
                    <a:pt x="2486" y="2056"/>
                  </a:cubicBezTo>
                  <a:cubicBezTo>
                    <a:pt x="2970" y="2056"/>
                    <a:pt x="3672" y="1320"/>
                    <a:pt x="3257" y="886"/>
                  </a:cubicBezTo>
                  <a:cubicBezTo>
                    <a:pt x="3143" y="763"/>
                    <a:pt x="3021" y="717"/>
                    <a:pt x="2907" y="717"/>
                  </a:cubicBezTo>
                  <a:cubicBezTo>
                    <a:pt x="2897" y="717"/>
                    <a:pt x="2888" y="717"/>
                    <a:pt x="2878" y="718"/>
                  </a:cubicBezTo>
                  <a:lnTo>
                    <a:pt x="2878" y="718"/>
                  </a:lnTo>
                  <a:cubicBezTo>
                    <a:pt x="2884" y="505"/>
                    <a:pt x="2776" y="257"/>
                    <a:pt x="2507" y="88"/>
                  </a:cubicBezTo>
                  <a:cubicBezTo>
                    <a:pt x="2412" y="26"/>
                    <a:pt x="2318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3204542" y="3066743"/>
              <a:ext cx="101995" cy="67494"/>
            </a:xfrm>
            <a:custGeom>
              <a:avLst/>
              <a:gdLst/>
              <a:ahLst/>
              <a:cxnLst/>
              <a:rect l="l" t="t" r="r" b="b"/>
              <a:pathLst>
                <a:path w="3311" h="2191" extrusionOk="0">
                  <a:moveTo>
                    <a:pt x="1656" y="345"/>
                  </a:moveTo>
                  <a:cubicBezTo>
                    <a:pt x="1787" y="464"/>
                    <a:pt x="1811" y="619"/>
                    <a:pt x="1775" y="714"/>
                  </a:cubicBezTo>
                  <a:cubicBezTo>
                    <a:pt x="1760" y="766"/>
                    <a:pt x="1727" y="795"/>
                    <a:pt x="1686" y="795"/>
                  </a:cubicBezTo>
                  <a:cubicBezTo>
                    <a:pt x="1662" y="795"/>
                    <a:pt x="1635" y="784"/>
                    <a:pt x="1608" y="762"/>
                  </a:cubicBezTo>
                  <a:cubicBezTo>
                    <a:pt x="1513" y="691"/>
                    <a:pt x="1537" y="500"/>
                    <a:pt x="1656" y="345"/>
                  </a:cubicBezTo>
                  <a:close/>
                  <a:moveTo>
                    <a:pt x="2668" y="822"/>
                  </a:moveTo>
                  <a:cubicBezTo>
                    <a:pt x="2644" y="1012"/>
                    <a:pt x="2525" y="1143"/>
                    <a:pt x="2382" y="1155"/>
                  </a:cubicBezTo>
                  <a:lnTo>
                    <a:pt x="2358" y="1155"/>
                  </a:lnTo>
                  <a:cubicBezTo>
                    <a:pt x="2322" y="1155"/>
                    <a:pt x="2311" y="1143"/>
                    <a:pt x="2311" y="1131"/>
                  </a:cubicBezTo>
                  <a:cubicBezTo>
                    <a:pt x="2311" y="1060"/>
                    <a:pt x="2453" y="869"/>
                    <a:pt x="2668" y="822"/>
                  </a:cubicBezTo>
                  <a:close/>
                  <a:moveTo>
                    <a:pt x="929" y="1274"/>
                  </a:moveTo>
                  <a:cubicBezTo>
                    <a:pt x="953" y="1274"/>
                    <a:pt x="977" y="1298"/>
                    <a:pt x="989" y="1322"/>
                  </a:cubicBezTo>
                  <a:cubicBezTo>
                    <a:pt x="1060" y="1417"/>
                    <a:pt x="1072" y="1512"/>
                    <a:pt x="1037" y="1595"/>
                  </a:cubicBezTo>
                  <a:cubicBezTo>
                    <a:pt x="989" y="1679"/>
                    <a:pt x="894" y="1738"/>
                    <a:pt x="763" y="1738"/>
                  </a:cubicBezTo>
                  <a:cubicBezTo>
                    <a:pt x="739" y="1572"/>
                    <a:pt x="787" y="1405"/>
                    <a:pt x="858" y="1322"/>
                  </a:cubicBezTo>
                  <a:cubicBezTo>
                    <a:pt x="882" y="1298"/>
                    <a:pt x="906" y="1274"/>
                    <a:pt x="929" y="1274"/>
                  </a:cubicBezTo>
                  <a:close/>
                  <a:moveTo>
                    <a:pt x="2025" y="1429"/>
                  </a:moveTo>
                  <a:cubicBezTo>
                    <a:pt x="2025" y="1429"/>
                    <a:pt x="2049" y="1441"/>
                    <a:pt x="2061" y="1500"/>
                  </a:cubicBezTo>
                  <a:cubicBezTo>
                    <a:pt x="2108" y="1631"/>
                    <a:pt x="2084" y="1750"/>
                    <a:pt x="2001" y="1845"/>
                  </a:cubicBezTo>
                  <a:cubicBezTo>
                    <a:pt x="1918" y="1714"/>
                    <a:pt x="1930" y="1560"/>
                    <a:pt x="1965" y="1476"/>
                  </a:cubicBezTo>
                  <a:cubicBezTo>
                    <a:pt x="1989" y="1441"/>
                    <a:pt x="2013" y="1429"/>
                    <a:pt x="2025" y="1429"/>
                  </a:cubicBezTo>
                  <a:close/>
                  <a:moveTo>
                    <a:pt x="2066" y="100"/>
                  </a:moveTo>
                  <a:cubicBezTo>
                    <a:pt x="2153" y="100"/>
                    <a:pt x="2241" y="126"/>
                    <a:pt x="2322" y="179"/>
                  </a:cubicBezTo>
                  <a:cubicBezTo>
                    <a:pt x="2525" y="310"/>
                    <a:pt x="2656" y="512"/>
                    <a:pt x="2668" y="726"/>
                  </a:cubicBezTo>
                  <a:cubicBezTo>
                    <a:pt x="2406" y="774"/>
                    <a:pt x="2215" y="1000"/>
                    <a:pt x="2215" y="1143"/>
                  </a:cubicBezTo>
                  <a:cubicBezTo>
                    <a:pt x="2215" y="1197"/>
                    <a:pt x="2255" y="1252"/>
                    <a:pt x="2362" y="1252"/>
                  </a:cubicBezTo>
                  <a:cubicBezTo>
                    <a:pt x="2372" y="1252"/>
                    <a:pt x="2382" y="1251"/>
                    <a:pt x="2394" y="1250"/>
                  </a:cubicBezTo>
                  <a:cubicBezTo>
                    <a:pt x="2584" y="1226"/>
                    <a:pt x="2739" y="1048"/>
                    <a:pt x="2751" y="810"/>
                  </a:cubicBezTo>
                  <a:cubicBezTo>
                    <a:pt x="2870" y="822"/>
                    <a:pt x="2965" y="869"/>
                    <a:pt x="3061" y="964"/>
                  </a:cubicBezTo>
                  <a:cubicBezTo>
                    <a:pt x="3215" y="1131"/>
                    <a:pt x="3180" y="1334"/>
                    <a:pt x="3120" y="1464"/>
                  </a:cubicBezTo>
                  <a:cubicBezTo>
                    <a:pt x="2989" y="1786"/>
                    <a:pt x="2608" y="2072"/>
                    <a:pt x="2322" y="2072"/>
                  </a:cubicBezTo>
                  <a:cubicBezTo>
                    <a:pt x="2251" y="2072"/>
                    <a:pt x="2180" y="2048"/>
                    <a:pt x="2132" y="2000"/>
                  </a:cubicBezTo>
                  <a:cubicBezTo>
                    <a:pt x="2096" y="1976"/>
                    <a:pt x="2072" y="1953"/>
                    <a:pt x="2049" y="1929"/>
                  </a:cubicBezTo>
                  <a:cubicBezTo>
                    <a:pt x="2168" y="1798"/>
                    <a:pt x="2203" y="1631"/>
                    <a:pt x="2156" y="1464"/>
                  </a:cubicBezTo>
                  <a:cubicBezTo>
                    <a:pt x="2120" y="1345"/>
                    <a:pt x="2049" y="1334"/>
                    <a:pt x="2013" y="1334"/>
                  </a:cubicBezTo>
                  <a:cubicBezTo>
                    <a:pt x="1965" y="1334"/>
                    <a:pt x="1918" y="1369"/>
                    <a:pt x="1882" y="1429"/>
                  </a:cubicBezTo>
                  <a:cubicBezTo>
                    <a:pt x="1822" y="1548"/>
                    <a:pt x="1811" y="1738"/>
                    <a:pt x="1918" y="1917"/>
                  </a:cubicBezTo>
                  <a:cubicBezTo>
                    <a:pt x="1811" y="2000"/>
                    <a:pt x="1596" y="2095"/>
                    <a:pt x="1215" y="2095"/>
                  </a:cubicBezTo>
                  <a:lnTo>
                    <a:pt x="1179" y="2095"/>
                  </a:lnTo>
                  <a:cubicBezTo>
                    <a:pt x="941" y="2084"/>
                    <a:pt x="834" y="1965"/>
                    <a:pt x="787" y="1834"/>
                  </a:cubicBezTo>
                  <a:cubicBezTo>
                    <a:pt x="941" y="1834"/>
                    <a:pt x="1072" y="1750"/>
                    <a:pt x="1120" y="1643"/>
                  </a:cubicBezTo>
                  <a:cubicBezTo>
                    <a:pt x="1179" y="1524"/>
                    <a:pt x="1156" y="1381"/>
                    <a:pt x="1060" y="1262"/>
                  </a:cubicBezTo>
                  <a:cubicBezTo>
                    <a:pt x="1013" y="1203"/>
                    <a:pt x="965" y="1179"/>
                    <a:pt x="929" y="1179"/>
                  </a:cubicBezTo>
                  <a:cubicBezTo>
                    <a:pt x="870" y="1179"/>
                    <a:pt x="822" y="1214"/>
                    <a:pt x="787" y="1262"/>
                  </a:cubicBezTo>
                  <a:cubicBezTo>
                    <a:pt x="691" y="1369"/>
                    <a:pt x="656" y="1560"/>
                    <a:pt x="668" y="1738"/>
                  </a:cubicBezTo>
                  <a:cubicBezTo>
                    <a:pt x="560" y="1714"/>
                    <a:pt x="453" y="1667"/>
                    <a:pt x="346" y="1584"/>
                  </a:cubicBezTo>
                  <a:cubicBezTo>
                    <a:pt x="167" y="1453"/>
                    <a:pt x="108" y="1250"/>
                    <a:pt x="179" y="1036"/>
                  </a:cubicBezTo>
                  <a:cubicBezTo>
                    <a:pt x="251" y="810"/>
                    <a:pt x="453" y="619"/>
                    <a:pt x="620" y="619"/>
                  </a:cubicBezTo>
                  <a:cubicBezTo>
                    <a:pt x="668" y="619"/>
                    <a:pt x="703" y="631"/>
                    <a:pt x="739" y="655"/>
                  </a:cubicBezTo>
                  <a:cubicBezTo>
                    <a:pt x="745" y="661"/>
                    <a:pt x="754" y="664"/>
                    <a:pt x="763" y="664"/>
                  </a:cubicBezTo>
                  <a:cubicBezTo>
                    <a:pt x="772" y="664"/>
                    <a:pt x="781" y="661"/>
                    <a:pt x="787" y="655"/>
                  </a:cubicBezTo>
                  <a:cubicBezTo>
                    <a:pt x="810" y="643"/>
                    <a:pt x="810" y="631"/>
                    <a:pt x="810" y="607"/>
                  </a:cubicBezTo>
                  <a:cubicBezTo>
                    <a:pt x="810" y="607"/>
                    <a:pt x="775" y="345"/>
                    <a:pt x="906" y="214"/>
                  </a:cubicBezTo>
                  <a:cubicBezTo>
                    <a:pt x="954" y="152"/>
                    <a:pt x="1027" y="122"/>
                    <a:pt x="1122" y="122"/>
                  </a:cubicBezTo>
                  <a:cubicBezTo>
                    <a:pt x="1190" y="122"/>
                    <a:pt x="1269" y="137"/>
                    <a:pt x="1358" y="167"/>
                  </a:cubicBezTo>
                  <a:cubicBezTo>
                    <a:pt x="1441" y="191"/>
                    <a:pt x="1513" y="238"/>
                    <a:pt x="1584" y="274"/>
                  </a:cubicBezTo>
                  <a:cubicBezTo>
                    <a:pt x="1441" y="464"/>
                    <a:pt x="1394" y="702"/>
                    <a:pt x="1549" y="833"/>
                  </a:cubicBezTo>
                  <a:cubicBezTo>
                    <a:pt x="1596" y="869"/>
                    <a:pt x="1644" y="893"/>
                    <a:pt x="1691" y="893"/>
                  </a:cubicBezTo>
                  <a:cubicBezTo>
                    <a:pt x="1763" y="893"/>
                    <a:pt x="1834" y="833"/>
                    <a:pt x="1870" y="750"/>
                  </a:cubicBezTo>
                  <a:cubicBezTo>
                    <a:pt x="1918" y="619"/>
                    <a:pt x="1882" y="417"/>
                    <a:pt x="1715" y="262"/>
                  </a:cubicBezTo>
                  <a:cubicBezTo>
                    <a:pt x="1815" y="156"/>
                    <a:pt x="1939" y="100"/>
                    <a:pt x="2066" y="100"/>
                  </a:cubicBezTo>
                  <a:close/>
                  <a:moveTo>
                    <a:pt x="2072" y="0"/>
                  </a:moveTo>
                  <a:cubicBezTo>
                    <a:pt x="1918" y="0"/>
                    <a:pt x="1763" y="83"/>
                    <a:pt x="1644" y="202"/>
                  </a:cubicBezTo>
                  <a:cubicBezTo>
                    <a:pt x="1572" y="155"/>
                    <a:pt x="1489" y="107"/>
                    <a:pt x="1382" y="83"/>
                  </a:cubicBezTo>
                  <a:cubicBezTo>
                    <a:pt x="1285" y="51"/>
                    <a:pt x="1196" y="35"/>
                    <a:pt x="1119" y="35"/>
                  </a:cubicBezTo>
                  <a:cubicBezTo>
                    <a:pt x="996" y="35"/>
                    <a:pt x="900" y="75"/>
                    <a:pt x="834" y="155"/>
                  </a:cubicBezTo>
                  <a:cubicBezTo>
                    <a:pt x="727" y="274"/>
                    <a:pt x="715" y="441"/>
                    <a:pt x="715" y="548"/>
                  </a:cubicBezTo>
                  <a:cubicBezTo>
                    <a:pt x="679" y="536"/>
                    <a:pt x="656" y="536"/>
                    <a:pt x="620" y="536"/>
                  </a:cubicBezTo>
                  <a:cubicBezTo>
                    <a:pt x="417" y="536"/>
                    <a:pt x="179" y="738"/>
                    <a:pt x="84" y="1000"/>
                  </a:cubicBezTo>
                  <a:cubicBezTo>
                    <a:pt x="1" y="1262"/>
                    <a:pt x="72" y="1500"/>
                    <a:pt x="287" y="1655"/>
                  </a:cubicBezTo>
                  <a:cubicBezTo>
                    <a:pt x="417" y="1750"/>
                    <a:pt x="560" y="1822"/>
                    <a:pt x="691" y="1834"/>
                  </a:cubicBezTo>
                  <a:cubicBezTo>
                    <a:pt x="751" y="2048"/>
                    <a:pt x="929" y="2179"/>
                    <a:pt x="1179" y="2191"/>
                  </a:cubicBezTo>
                  <a:lnTo>
                    <a:pt x="1215" y="2191"/>
                  </a:lnTo>
                  <a:cubicBezTo>
                    <a:pt x="1549" y="2191"/>
                    <a:pt x="1811" y="2119"/>
                    <a:pt x="1977" y="1988"/>
                  </a:cubicBezTo>
                  <a:cubicBezTo>
                    <a:pt x="2001" y="2024"/>
                    <a:pt x="2037" y="2048"/>
                    <a:pt x="2072" y="2084"/>
                  </a:cubicBezTo>
                  <a:cubicBezTo>
                    <a:pt x="2144" y="2131"/>
                    <a:pt x="2227" y="2167"/>
                    <a:pt x="2322" y="2167"/>
                  </a:cubicBezTo>
                  <a:cubicBezTo>
                    <a:pt x="2644" y="2167"/>
                    <a:pt x="3061" y="1857"/>
                    <a:pt x="3215" y="1512"/>
                  </a:cubicBezTo>
                  <a:cubicBezTo>
                    <a:pt x="3311" y="1274"/>
                    <a:pt x="3287" y="1060"/>
                    <a:pt x="3132" y="905"/>
                  </a:cubicBezTo>
                  <a:cubicBezTo>
                    <a:pt x="3025" y="786"/>
                    <a:pt x="2894" y="726"/>
                    <a:pt x="2763" y="726"/>
                  </a:cubicBezTo>
                  <a:cubicBezTo>
                    <a:pt x="2751" y="476"/>
                    <a:pt x="2608" y="250"/>
                    <a:pt x="2382" y="95"/>
                  </a:cubicBezTo>
                  <a:cubicBezTo>
                    <a:pt x="2275" y="36"/>
                    <a:pt x="2180" y="0"/>
                    <a:pt x="207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784978" y="2735928"/>
              <a:ext cx="491124" cy="402252"/>
            </a:xfrm>
            <a:custGeom>
              <a:avLst/>
              <a:gdLst/>
              <a:ahLst/>
              <a:cxnLst/>
              <a:rect l="l" t="t" r="r" b="b"/>
              <a:pathLst>
                <a:path w="15943" h="13058" extrusionOk="0">
                  <a:moveTo>
                    <a:pt x="6551" y="0"/>
                  </a:moveTo>
                  <a:cubicBezTo>
                    <a:pt x="6388" y="0"/>
                    <a:pt x="6213" y="22"/>
                    <a:pt x="6025" y="71"/>
                  </a:cubicBezTo>
                  <a:cubicBezTo>
                    <a:pt x="4370" y="512"/>
                    <a:pt x="5727" y="4595"/>
                    <a:pt x="5084" y="5095"/>
                  </a:cubicBezTo>
                  <a:cubicBezTo>
                    <a:pt x="5047" y="5124"/>
                    <a:pt x="5010" y="5138"/>
                    <a:pt x="4974" y="5138"/>
                  </a:cubicBezTo>
                  <a:cubicBezTo>
                    <a:pt x="4455" y="5138"/>
                    <a:pt x="3990" y="2397"/>
                    <a:pt x="2839" y="2397"/>
                  </a:cubicBezTo>
                  <a:cubicBezTo>
                    <a:pt x="2674" y="2397"/>
                    <a:pt x="2494" y="2453"/>
                    <a:pt x="2298" y="2583"/>
                  </a:cubicBezTo>
                  <a:cubicBezTo>
                    <a:pt x="0" y="4095"/>
                    <a:pt x="3084" y="9179"/>
                    <a:pt x="3084" y="9179"/>
                  </a:cubicBezTo>
                  <a:cubicBezTo>
                    <a:pt x="2915" y="11720"/>
                    <a:pt x="6165" y="13058"/>
                    <a:pt x="8502" y="13058"/>
                  </a:cubicBezTo>
                  <a:cubicBezTo>
                    <a:pt x="9132" y="13058"/>
                    <a:pt x="9696" y="12960"/>
                    <a:pt x="10108" y="12763"/>
                  </a:cubicBezTo>
                  <a:cubicBezTo>
                    <a:pt x="10180" y="12727"/>
                    <a:pt x="10251" y="12692"/>
                    <a:pt x="10323" y="12644"/>
                  </a:cubicBezTo>
                  <a:cubicBezTo>
                    <a:pt x="11109" y="12596"/>
                    <a:pt x="11894" y="12453"/>
                    <a:pt x="12335" y="12275"/>
                  </a:cubicBezTo>
                  <a:cubicBezTo>
                    <a:pt x="13478" y="11799"/>
                    <a:pt x="13764" y="9239"/>
                    <a:pt x="14097" y="8286"/>
                  </a:cubicBezTo>
                  <a:cubicBezTo>
                    <a:pt x="14430" y="7334"/>
                    <a:pt x="15942" y="3964"/>
                    <a:pt x="15514" y="3250"/>
                  </a:cubicBezTo>
                  <a:cubicBezTo>
                    <a:pt x="15276" y="2857"/>
                    <a:pt x="14526" y="2631"/>
                    <a:pt x="14145" y="2583"/>
                  </a:cubicBezTo>
                  <a:cubicBezTo>
                    <a:pt x="14145" y="2143"/>
                    <a:pt x="13680" y="1488"/>
                    <a:pt x="13406" y="1321"/>
                  </a:cubicBezTo>
                  <a:cubicBezTo>
                    <a:pt x="13122" y="1146"/>
                    <a:pt x="12880" y="1079"/>
                    <a:pt x="12676" y="1079"/>
                  </a:cubicBezTo>
                  <a:cubicBezTo>
                    <a:pt x="12051" y="1079"/>
                    <a:pt x="11787" y="1702"/>
                    <a:pt x="11787" y="1702"/>
                  </a:cubicBezTo>
                  <a:cubicBezTo>
                    <a:pt x="11787" y="1702"/>
                    <a:pt x="11323" y="142"/>
                    <a:pt x="10180" y="71"/>
                  </a:cubicBezTo>
                  <a:cubicBezTo>
                    <a:pt x="10149" y="69"/>
                    <a:pt x="10118" y="68"/>
                    <a:pt x="10088" y="68"/>
                  </a:cubicBezTo>
                  <a:cubicBezTo>
                    <a:pt x="8987" y="68"/>
                    <a:pt x="8311" y="1297"/>
                    <a:pt x="8311" y="1297"/>
                  </a:cubicBezTo>
                  <a:cubicBezTo>
                    <a:pt x="8311" y="1297"/>
                    <a:pt x="7807" y="0"/>
                    <a:pt x="6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864917" y="2782104"/>
              <a:ext cx="108588" cy="90628"/>
            </a:xfrm>
            <a:custGeom>
              <a:avLst/>
              <a:gdLst/>
              <a:ahLst/>
              <a:cxnLst/>
              <a:rect l="l" t="t" r="r" b="b"/>
              <a:pathLst>
                <a:path w="3525" h="2942" extrusionOk="0">
                  <a:moveTo>
                    <a:pt x="3334" y="1"/>
                  </a:moveTo>
                  <a:cubicBezTo>
                    <a:pt x="1394" y="263"/>
                    <a:pt x="1" y="1799"/>
                    <a:pt x="1" y="1799"/>
                  </a:cubicBezTo>
                  <a:lnTo>
                    <a:pt x="382" y="2942"/>
                  </a:lnTo>
                  <a:cubicBezTo>
                    <a:pt x="286" y="2275"/>
                    <a:pt x="3525" y="1132"/>
                    <a:pt x="3525" y="1132"/>
                  </a:cubicBezTo>
                  <a:lnTo>
                    <a:pt x="3334" y="1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915160" y="3078295"/>
              <a:ext cx="217915" cy="95434"/>
            </a:xfrm>
            <a:custGeom>
              <a:avLst/>
              <a:gdLst/>
              <a:ahLst/>
              <a:cxnLst/>
              <a:rect l="l" t="t" r="r" b="b"/>
              <a:pathLst>
                <a:path w="7074" h="3098" extrusionOk="0">
                  <a:moveTo>
                    <a:pt x="2217" y="0"/>
                  </a:moveTo>
                  <a:cubicBezTo>
                    <a:pt x="1462" y="0"/>
                    <a:pt x="917" y="107"/>
                    <a:pt x="882" y="411"/>
                  </a:cubicBezTo>
                  <a:cubicBezTo>
                    <a:pt x="882" y="411"/>
                    <a:pt x="1" y="1994"/>
                    <a:pt x="787" y="2482"/>
                  </a:cubicBezTo>
                  <a:cubicBezTo>
                    <a:pt x="1340" y="2813"/>
                    <a:pt x="3872" y="3098"/>
                    <a:pt x="5449" y="3098"/>
                  </a:cubicBezTo>
                  <a:cubicBezTo>
                    <a:pt x="6145" y="3098"/>
                    <a:pt x="6655" y="3042"/>
                    <a:pt x="6728" y="2911"/>
                  </a:cubicBezTo>
                  <a:cubicBezTo>
                    <a:pt x="6966" y="2482"/>
                    <a:pt x="7073" y="625"/>
                    <a:pt x="7073" y="625"/>
                  </a:cubicBezTo>
                  <a:cubicBezTo>
                    <a:pt x="7073" y="625"/>
                    <a:pt x="4037" y="0"/>
                    <a:pt x="221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3034745" y="2782104"/>
              <a:ext cx="11028" cy="90628"/>
            </a:xfrm>
            <a:custGeom>
              <a:avLst/>
              <a:gdLst/>
              <a:ahLst/>
              <a:cxnLst/>
              <a:rect l="l" t="t" r="r" b="b"/>
              <a:pathLst>
                <a:path w="358" h="2942" extrusionOk="0">
                  <a:moveTo>
                    <a:pt x="203" y="1"/>
                  </a:moveTo>
                  <a:cubicBezTo>
                    <a:pt x="179" y="1"/>
                    <a:pt x="155" y="25"/>
                    <a:pt x="155" y="48"/>
                  </a:cubicBezTo>
                  <a:cubicBezTo>
                    <a:pt x="155" y="72"/>
                    <a:pt x="274" y="2132"/>
                    <a:pt x="12" y="2882"/>
                  </a:cubicBezTo>
                  <a:cubicBezTo>
                    <a:pt x="0" y="2906"/>
                    <a:pt x="12" y="2930"/>
                    <a:pt x="36" y="2942"/>
                  </a:cubicBezTo>
                  <a:lnTo>
                    <a:pt x="48" y="2942"/>
                  </a:lnTo>
                  <a:cubicBezTo>
                    <a:pt x="72" y="2942"/>
                    <a:pt x="95" y="2930"/>
                    <a:pt x="95" y="2906"/>
                  </a:cubicBezTo>
                  <a:cubicBezTo>
                    <a:pt x="357" y="2144"/>
                    <a:pt x="262" y="132"/>
                    <a:pt x="250" y="48"/>
                  </a:cubicBezTo>
                  <a:cubicBezTo>
                    <a:pt x="250" y="13"/>
                    <a:pt x="226" y="1"/>
                    <a:pt x="20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3122755" y="2789436"/>
              <a:ext cx="28279" cy="111175"/>
            </a:xfrm>
            <a:custGeom>
              <a:avLst/>
              <a:gdLst/>
              <a:ahLst/>
              <a:cxnLst/>
              <a:rect l="l" t="t" r="r" b="b"/>
              <a:pathLst>
                <a:path w="918" h="3609" extrusionOk="0">
                  <a:moveTo>
                    <a:pt x="870" y="1"/>
                  </a:moveTo>
                  <a:cubicBezTo>
                    <a:pt x="846" y="1"/>
                    <a:pt x="822" y="13"/>
                    <a:pt x="822" y="49"/>
                  </a:cubicBezTo>
                  <a:cubicBezTo>
                    <a:pt x="822" y="72"/>
                    <a:pt x="810" y="2275"/>
                    <a:pt x="24" y="3537"/>
                  </a:cubicBezTo>
                  <a:cubicBezTo>
                    <a:pt x="1" y="3561"/>
                    <a:pt x="13" y="3585"/>
                    <a:pt x="36" y="3597"/>
                  </a:cubicBezTo>
                  <a:cubicBezTo>
                    <a:pt x="36" y="3608"/>
                    <a:pt x="48" y="3608"/>
                    <a:pt x="60" y="3608"/>
                  </a:cubicBezTo>
                  <a:cubicBezTo>
                    <a:pt x="72" y="3608"/>
                    <a:pt x="96" y="3597"/>
                    <a:pt x="96" y="3585"/>
                  </a:cubicBezTo>
                  <a:cubicBezTo>
                    <a:pt x="906" y="2311"/>
                    <a:pt x="917" y="72"/>
                    <a:pt x="917" y="49"/>
                  </a:cubicBezTo>
                  <a:cubicBezTo>
                    <a:pt x="917" y="13"/>
                    <a:pt x="894" y="1"/>
                    <a:pt x="87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3190988" y="2820149"/>
              <a:ext cx="34132" cy="105415"/>
            </a:xfrm>
            <a:custGeom>
              <a:avLst/>
              <a:gdLst/>
              <a:ahLst/>
              <a:cxnLst/>
              <a:rect l="l" t="t" r="r" b="b"/>
              <a:pathLst>
                <a:path w="1108" h="3422" extrusionOk="0">
                  <a:moveTo>
                    <a:pt x="1047" y="1"/>
                  </a:moveTo>
                  <a:cubicBezTo>
                    <a:pt x="1028" y="1"/>
                    <a:pt x="1012" y="20"/>
                    <a:pt x="1012" y="40"/>
                  </a:cubicBezTo>
                  <a:cubicBezTo>
                    <a:pt x="1000" y="64"/>
                    <a:pt x="524" y="2552"/>
                    <a:pt x="12" y="3338"/>
                  </a:cubicBezTo>
                  <a:cubicBezTo>
                    <a:pt x="0" y="3362"/>
                    <a:pt x="12" y="3397"/>
                    <a:pt x="36" y="3409"/>
                  </a:cubicBezTo>
                  <a:cubicBezTo>
                    <a:pt x="36" y="3409"/>
                    <a:pt x="48" y="3421"/>
                    <a:pt x="60" y="3421"/>
                  </a:cubicBezTo>
                  <a:cubicBezTo>
                    <a:pt x="72" y="3421"/>
                    <a:pt x="84" y="3409"/>
                    <a:pt x="95" y="3397"/>
                  </a:cubicBezTo>
                  <a:cubicBezTo>
                    <a:pt x="619" y="2588"/>
                    <a:pt x="1084" y="159"/>
                    <a:pt x="1096" y="52"/>
                  </a:cubicBezTo>
                  <a:cubicBezTo>
                    <a:pt x="1108" y="28"/>
                    <a:pt x="1084" y="4"/>
                    <a:pt x="1060" y="4"/>
                  </a:cubicBezTo>
                  <a:cubicBezTo>
                    <a:pt x="1056" y="2"/>
                    <a:pt x="1051" y="1"/>
                    <a:pt x="1047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3013828" y="2800464"/>
              <a:ext cx="46978" cy="37058"/>
            </a:xfrm>
            <a:custGeom>
              <a:avLst/>
              <a:gdLst/>
              <a:ahLst/>
              <a:cxnLst/>
              <a:rect l="l" t="t" r="r" b="b"/>
              <a:pathLst>
                <a:path w="1525" h="1203" extrusionOk="0">
                  <a:moveTo>
                    <a:pt x="358" y="0"/>
                  </a:moveTo>
                  <a:cubicBezTo>
                    <a:pt x="358" y="0"/>
                    <a:pt x="96" y="155"/>
                    <a:pt x="48" y="250"/>
                  </a:cubicBezTo>
                  <a:cubicBezTo>
                    <a:pt x="1" y="333"/>
                    <a:pt x="1239" y="1203"/>
                    <a:pt x="1239" y="1203"/>
                  </a:cubicBezTo>
                  <a:cubicBezTo>
                    <a:pt x="1239" y="1203"/>
                    <a:pt x="1441" y="881"/>
                    <a:pt x="1489" y="822"/>
                  </a:cubicBezTo>
                  <a:cubicBezTo>
                    <a:pt x="1525" y="774"/>
                    <a:pt x="358" y="0"/>
                    <a:pt x="358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3011980" y="2799078"/>
              <a:ext cx="49196" cy="39923"/>
            </a:xfrm>
            <a:custGeom>
              <a:avLst/>
              <a:gdLst/>
              <a:ahLst/>
              <a:cxnLst/>
              <a:rect l="l" t="t" r="r" b="b"/>
              <a:pathLst>
                <a:path w="1597" h="1296" extrusionOk="0">
                  <a:moveTo>
                    <a:pt x="418" y="105"/>
                  </a:moveTo>
                  <a:cubicBezTo>
                    <a:pt x="882" y="414"/>
                    <a:pt x="1394" y="771"/>
                    <a:pt x="1489" y="867"/>
                  </a:cubicBezTo>
                  <a:cubicBezTo>
                    <a:pt x="1442" y="938"/>
                    <a:pt x="1334" y="1093"/>
                    <a:pt x="1287" y="1176"/>
                  </a:cubicBezTo>
                  <a:cubicBezTo>
                    <a:pt x="775" y="807"/>
                    <a:pt x="227" y="402"/>
                    <a:pt x="168" y="295"/>
                  </a:cubicBezTo>
                  <a:cubicBezTo>
                    <a:pt x="203" y="247"/>
                    <a:pt x="322" y="164"/>
                    <a:pt x="418" y="105"/>
                  </a:cubicBezTo>
                  <a:close/>
                  <a:moveTo>
                    <a:pt x="418" y="0"/>
                  </a:moveTo>
                  <a:cubicBezTo>
                    <a:pt x="409" y="0"/>
                    <a:pt x="400" y="3"/>
                    <a:pt x="394" y="9"/>
                  </a:cubicBezTo>
                  <a:cubicBezTo>
                    <a:pt x="346" y="33"/>
                    <a:pt x="120" y="176"/>
                    <a:pt x="72" y="271"/>
                  </a:cubicBezTo>
                  <a:cubicBezTo>
                    <a:pt x="49" y="307"/>
                    <a:pt x="1" y="390"/>
                    <a:pt x="1275" y="1283"/>
                  </a:cubicBezTo>
                  <a:cubicBezTo>
                    <a:pt x="1287" y="1283"/>
                    <a:pt x="1287" y="1295"/>
                    <a:pt x="1299" y="1295"/>
                  </a:cubicBezTo>
                  <a:lnTo>
                    <a:pt x="1311" y="1295"/>
                  </a:lnTo>
                  <a:cubicBezTo>
                    <a:pt x="1323" y="1283"/>
                    <a:pt x="1334" y="1283"/>
                    <a:pt x="1346" y="1271"/>
                  </a:cubicBezTo>
                  <a:cubicBezTo>
                    <a:pt x="1418" y="1140"/>
                    <a:pt x="1549" y="938"/>
                    <a:pt x="1585" y="902"/>
                  </a:cubicBezTo>
                  <a:cubicBezTo>
                    <a:pt x="1596" y="890"/>
                    <a:pt x="1596" y="867"/>
                    <a:pt x="1596" y="855"/>
                  </a:cubicBezTo>
                  <a:cubicBezTo>
                    <a:pt x="1596" y="831"/>
                    <a:pt x="1585" y="759"/>
                    <a:pt x="442" y="9"/>
                  </a:cubicBezTo>
                  <a:cubicBezTo>
                    <a:pt x="436" y="3"/>
                    <a:pt x="427" y="0"/>
                    <a:pt x="41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3018233" y="2798031"/>
              <a:ext cx="42203" cy="40231"/>
            </a:xfrm>
            <a:custGeom>
              <a:avLst/>
              <a:gdLst/>
              <a:ahLst/>
              <a:cxnLst/>
              <a:rect l="l" t="t" r="r" b="b"/>
              <a:pathLst>
                <a:path w="1370" h="1306" extrusionOk="0">
                  <a:moveTo>
                    <a:pt x="1127" y="0"/>
                  </a:moveTo>
                  <a:cubicBezTo>
                    <a:pt x="975" y="0"/>
                    <a:pt x="0" y="1008"/>
                    <a:pt x="0" y="1008"/>
                  </a:cubicBezTo>
                  <a:cubicBezTo>
                    <a:pt x="0" y="1008"/>
                    <a:pt x="227" y="1270"/>
                    <a:pt x="346" y="1305"/>
                  </a:cubicBezTo>
                  <a:cubicBezTo>
                    <a:pt x="347" y="1306"/>
                    <a:pt x="349" y="1306"/>
                    <a:pt x="350" y="1306"/>
                  </a:cubicBezTo>
                  <a:cubicBezTo>
                    <a:pt x="497" y="1306"/>
                    <a:pt x="1370" y="281"/>
                    <a:pt x="1370" y="281"/>
                  </a:cubicBezTo>
                  <a:cubicBezTo>
                    <a:pt x="1370" y="281"/>
                    <a:pt x="1227" y="103"/>
                    <a:pt x="1143" y="8"/>
                  </a:cubicBezTo>
                  <a:cubicBezTo>
                    <a:pt x="1140" y="3"/>
                    <a:pt x="1135" y="0"/>
                    <a:pt x="112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3016385" y="2796429"/>
              <a:ext cx="45899" cy="43312"/>
            </a:xfrm>
            <a:custGeom>
              <a:avLst/>
              <a:gdLst/>
              <a:ahLst/>
              <a:cxnLst/>
              <a:rect l="l" t="t" r="r" b="b"/>
              <a:pathLst>
                <a:path w="1490" h="1406" extrusionOk="0">
                  <a:moveTo>
                    <a:pt x="1180" y="95"/>
                  </a:moveTo>
                  <a:lnTo>
                    <a:pt x="1370" y="333"/>
                  </a:lnTo>
                  <a:cubicBezTo>
                    <a:pt x="965" y="810"/>
                    <a:pt x="513" y="1286"/>
                    <a:pt x="418" y="1310"/>
                  </a:cubicBezTo>
                  <a:cubicBezTo>
                    <a:pt x="346" y="1286"/>
                    <a:pt x="203" y="1155"/>
                    <a:pt x="120" y="1060"/>
                  </a:cubicBezTo>
                  <a:cubicBezTo>
                    <a:pt x="572" y="607"/>
                    <a:pt x="1072" y="143"/>
                    <a:pt x="1180" y="95"/>
                  </a:cubicBezTo>
                  <a:close/>
                  <a:moveTo>
                    <a:pt x="1191" y="0"/>
                  </a:moveTo>
                  <a:cubicBezTo>
                    <a:pt x="1025" y="0"/>
                    <a:pt x="251" y="786"/>
                    <a:pt x="25" y="1024"/>
                  </a:cubicBezTo>
                  <a:cubicBezTo>
                    <a:pt x="1" y="1048"/>
                    <a:pt x="1" y="1072"/>
                    <a:pt x="25" y="1095"/>
                  </a:cubicBezTo>
                  <a:cubicBezTo>
                    <a:pt x="48" y="1119"/>
                    <a:pt x="263" y="1369"/>
                    <a:pt x="394" y="1405"/>
                  </a:cubicBezTo>
                  <a:lnTo>
                    <a:pt x="418" y="1405"/>
                  </a:lnTo>
                  <a:cubicBezTo>
                    <a:pt x="560" y="1405"/>
                    <a:pt x="1203" y="679"/>
                    <a:pt x="1465" y="369"/>
                  </a:cubicBezTo>
                  <a:cubicBezTo>
                    <a:pt x="1489" y="345"/>
                    <a:pt x="1489" y="322"/>
                    <a:pt x="1477" y="310"/>
                  </a:cubicBezTo>
                  <a:lnTo>
                    <a:pt x="1251" y="24"/>
                  </a:lnTo>
                  <a:cubicBezTo>
                    <a:pt x="1239" y="12"/>
                    <a:pt x="1215" y="0"/>
                    <a:pt x="119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3191727" y="2848120"/>
              <a:ext cx="44020" cy="40755"/>
            </a:xfrm>
            <a:custGeom>
              <a:avLst/>
              <a:gdLst/>
              <a:ahLst/>
              <a:cxnLst/>
              <a:rect l="l" t="t" r="r" b="b"/>
              <a:pathLst>
                <a:path w="1429" h="1323" extrusionOk="0">
                  <a:moveTo>
                    <a:pt x="393" y="1"/>
                  </a:moveTo>
                  <a:cubicBezTo>
                    <a:pt x="393" y="1"/>
                    <a:pt x="119" y="120"/>
                    <a:pt x="60" y="191"/>
                  </a:cubicBezTo>
                  <a:cubicBezTo>
                    <a:pt x="0" y="275"/>
                    <a:pt x="1084" y="1322"/>
                    <a:pt x="1084" y="1322"/>
                  </a:cubicBezTo>
                  <a:cubicBezTo>
                    <a:pt x="1084" y="1322"/>
                    <a:pt x="1334" y="1025"/>
                    <a:pt x="1381" y="989"/>
                  </a:cubicBezTo>
                  <a:cubicBezTo>
                    <a:pt x="1429" y="941"/>
                    <a:pt x="393" y="1"/>
                    <a:pt x="393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3189879" y="2846672"/>
              <a:ext cx="45869" cy="43681"/>
            </a:xfrm>
            <a:custGeom>
              <a:avLst/>
              <a:gdLst/>
              <a:ahLst/>
              <a:cxnLst/>
              <a:rect l="l" t="t" r="r" b="b"/>
              <a:pathLst>
                <a:path w="1489" h="1418" extrusionOk="0">
                  <a:moveTo>
                    <a:pt x="441" y="107"/>
                  </a:moveTo>
                  <a:cubicBezTo>
                    <a:pt x="858" y="477"/>
                    <a:pt x="1310" y="905"/>
                    <a:pt x="1382" y="1024"/>
                  </a:cubicBezTo>
                  <a:cubicBezTo>
                    <a:pt x="1322" y="1084"/>
                    <a:pt x="1203" y="1227"/>
                    <a:pt x="1144" y="1298"/>
                  </a:cubicBezTo>
                  <a:cubicBezTo>
                    <a:pt x="691" y="858"/>
                    <a:pt x="215" y="369"/>
                    <a:pt x="167" y="250"/>
                  </a:cubicBezTo>
                  <a:cubicBezTo>
                    <a:pt x="215" y="215"/>
                    <a:pt x="346" y="143"/>
                    <a:pt x="441" y="107"/>
                  </a:cubicBezTo>
                  <a:close/>
                  <a:moveTo>
                    <a:pt x="429" y="0"/>
                  </a:moveTo>
                  <a:cubicBezTo>
                    <a:pt x="382" y="24"/>
                    <a:pt x="143" y="131"/>
                    <a:pt x="84" y="215"/>
                  </a:cubicBezTo>
                  <a:cubicBezTo>
                    <a:pt x="48" y="250"/>
                    <a:pt x="1" y="322"/>
                    <a:pt x="1108" y="1405"/>
                  </a:cubicBezTo>
                  <a:cubicBezTo>
                    <a:pt x="1120" y="1405"/>
                    <a:pt x="1132" y="1417"/>
                    <a:pt x="1144" y="1417"/>
                  </a:cubicBezTo>
                  <a:cubicBezTo>
                    <a:pt x="1155" y="1417"/>
                    <a:pt x="1179" y="1405"/>
                    <a:pt x="1179" y="1393"/>
                  </a:cubicBezTo>
                  <a:cubicBezTo>
                    <a:pt x="1286" y="1286"/>
                    <a:pt x="1441" y="1096"/>
                    <a:pt x="1477" y="1072"/>
                  </a:cubicBezTo>
                  <a:cubicBezTo>
                    <a:pt x="1489" y="1060"/>
                    <a:pt x="1489" y="1048"/>
                    <a:pt x="1489" y="1036"/>
                  </a:cubicBezTo>
                  <a:cubicBezTo>
                    <a:pt x="1489" y="1000"/>
                    <a:pt x="1489" y="929"/>
                    <a:pt x="489" y="12"/>
                  </a:cubicBezTo>
                  <a:cubicBezTo>
                    <a:pt x="465" y="0"/>
                    <a:pt x="453" y="0"/>
                    <a:pt x="429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192805" y="2850060"/>
              <a:ext cx="45530" cy="35949"/>
            </a:xfrm>
            <a:custGeom>
              <a:avLst/>
              <a:gdLst/>
              <a:ahLst/>
              <a:cxnLst/>
              <a:rect l="l" t="t" r="r" b="b"/>
              <a:pathLst>
                <a:path w="1478" h="1167" extrusionOk="0">
                  <a:moveTo>
                    <a:pt x="1278" y="1"/>
                  </a:moveTo>
                  <a:cubicBezTo>
                    <a:pt x="1106" y="1"/>
                    <a:pt x="1" y="819"/>
                    <a:pt x="1" y="819"/>
                  </a:cubicBezTo>
                  <a:cubicBezTo>
                    <a:pt x="1" y="819"/>
                    <a:pt x="191" y="1117"/>
                    <a:pt x="298" y="1164"/>
                  </a:cubicBezTo>
                  <a:cubicBezTo>
                    <a:pt x="302" y="1165"/>
                    <a:pt x="305" y="1166"/>
                    <a:pt x="310" y="1166"/>
                  </a:cubicBezTo>
                  <a:cubicBezTo>
                    <a:pt x="472" y="1166"/>
                    <a:pt x="1477" y="319"/>
                    <a:pt x="1477" y="319"/>
                  </a:cubicBezTo>
                  <a:cubicBezTo>
                    <a:pt x="1477" y="319"/>
                    <a:pt x="1358" y="116"/>
                    <a:pt x="1299" y="9"/>
                  </a:cubicBezTo>
                  <a:cubicBezTo>
                    <a:pt x="1295" y="3"/>
                    <a:pt x="1288" y="1"/>
                    <a:pt x="1278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191357" y="2848489"/>
              <a:ext cx="48425" cy="38907"/>
            </a:xfrm>
            <a:custGeom>
              <a:avLst/>
              <a:gdLst/>
              <a:ahLst/>
              <a:cxnLst/>
              <a:rect l="l" t="t" r="r" b="b"/>
              <a:pathLst>
                <a:path w="1572" h="1263" extrusionOk="0">
                  <a:moveTo>
                    <a:pt x="1310" y="96"/>
                  </a:moveTo>
                  <a:lnTo>
                    <a:pt x="1465" y="358"/>
                  </a:lnTo>
                  <a:cubicBezTo>
                    <a:pt x="988" y="763"/>
                    <a:pt x="464" y="1168"/>
                    <a:pt x="369" y="1168"/>
                  </a:cubicBezTo>
                  <a:cubicBezTo>
                    <a:pt x="298" y="1144"/>
                    <a:pt x="179" y="989"/>
                    <a:pt x="119" y="882"/>
                  </a:cubicBezTo>
                  <a:cubicBezTo>
                    <a:pt x="548" y="560"/>
                    <a:pt x="1179" y="120"/>
                    <a:pt x="1310" y="96"/>
                  </a:cubicBezTo>
                  <a:close/>
                  <a:moveTo>
                    <a:pt x="1322" y="1"/>
                  </a:moveTo>
                  <a:cubicBezTo>
                    <a:pt x="1131" y="1"/>
                    <a:pt x="203" y="691"/>
                    <a:pt x="24" y="834"/>
                  </a:cubicBezTo>
                  <a:cubicBezTo>
                    <a:pt x="0" y="846"/>
                    <a:pt x="0" y="882"/>
                    <a:pt x="12" y="894"/>
                  </a:cubicBezTo>
                  <a:cubicBezTo>
                    <a:pt x="24" y="929"/>
                    <a:pt x="203" y="1203"/>
                    <a:pt x="334" y="1263"/>
                  </a:cubicBezTo>
                  <a:lnTo>
                    <a:pt x="357" y="1263"/>
                  </a:lnTo>
                  <a:cubicBezTo>
                    <a:pt x="536" y="1263"/>
                    <a:pt x="1381" y="548"/>
                    <a:pt x="1548" y="406"/>
                  </a:cubicBezTo>
                  <a:cubicBezTo>
                    <a:pt x="1572" y="394"/>
                    <a:pt x="1572" y="370"/>
                    <a:pt x="1560" y="346"/>
                  </a:cubicBezTo>
                  <a:lnTo>
                    <a:pt x="1381" y="37"/>
                  </a:lnTo>
                  <a:cubicBezTo>
                    <a:pt x="1381" y="25"/>
                    <a:pt x="1357" y="1"/>
                    <a:pt x="1322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119828" y="2818793"/>
              <a:ext cx="44421" cy="40724"/>
            </a:xfrm>
            <a:custGeom>
              <a:avLst/>
              <a:gdLst/>
              <a:ahLst/>
              <a:cxnLst/>
              <a:rect l="l" t="t" r="r" b="b"/>
              <a:pathLst>
                <a:path w="1442" h="1322" extrusionOk="0">
                  <a:moveTo>
                    <a:pt x="393" y="0"/>
                  </a:moveTo>
                  <a:cubicBezTo>
                    <a:pt x="393" y="0"/>
                    <a:pt x="119" y="119"/>
                    <a:pt x="60" y="191"/>
                  </a:cubicBezTo>
                  <a:cubicBezTo>
                    <a:pt x="0" y="274"/>
                    <a:pt x="1096" y="1322"/>
                    <a:pt x="1096" y="1322"/>
                  </a:cubicBezTo>
                  <a:cubicBezTo>
                    <a:pt x="1096" y="1322"/>
                    <a:pt x="1334" y="1024"/>
                    <a:pt x="1393" y="989"/>
                  </a:cubicBezTo>
                  <a:cubicBezTo>
                    <a:pt x="1441" y="941"/>
                    <a:pt x="393" y="0"/>
                    <a:pt x="393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117980" y="2817315"/>
              <a:ext cx="46269" cy="43681"/>
            </a:xfrm>
            <a:custGeom>
              <a:avLst/>
              <a:gdLst/>
              <a:ahLst/>
              <a:cxnLst/>
              <a:rect l="l" t="t" r="r" b="b"/>
              <a:pathLst>
                <a:path w="1502" h="1418" extrusionOk="0">
                  <a:moveTo>
                    <a:pt x="441" y="108"/>
                  </a:moveTo>
                  <a:cubicBezTo>
                    <a:pt x="870" y="489"/>
                    <a:pt x="1311" y="906"/>
                    <a:pt x="1394" y="1025"/>
                  </a:cubicBezTo>
                  <a:cubicBezTo>
                    <a:pt x="1334" y="1084"/>
                    <a:pt x="1203" y="1227"/>
                    <a:pt x="1144" y="1299"/>
                  </a:cubicBezTo>
                  <a:cubicBezTo>
                    <a:pt x="691" y="858"/>
                    <a:pt x="227" y="370"/>
                    <a:pt x="168" y="251"/>
                  </a:cubicBezTo>
                  <a:cubicBezTo>
                    <a:pt x="227" y="215"/>
                    <a:pt x="358" y="144"/>
                    <a:pt x="441" y="108"/>
                  </a:cubicBezTo>
                  <a:close/>
                  <a:moveTo>
                    <a:pt x="441" y="1"/>
                  </a:moveTo>
                  <a:cubicBezTo>
                    <a:pt x="394" y="25"/>
                    <a:pt x="144" y="132"/>
                    <a:pt x="84" y="215"/>
                  </a:cubicBezTo>
                  <a:cubicBezTo>
                    <a:pt x="60" y="251"/>
                    <a:pt x="1" y="322"/>
                    <a:pt x="1120" y="1394"/>
                  </a:cubicBezTo>
                  <a:cubicBezTo>
                    <a:pt x="1132" y="1406"/>
                    <a:pt x="1144" y="1418"/>
                    <a:pt x="1156" y="1418"/>
                  </a:cubicBezTo>
                  <a:cubicBezTo>
                    <a:pt x="1168" y="1418"/>
                    <a:pt x="1180" y="1406"/>
                    <a:pt x="1192" y="1394"/>
                  </a:cubicBezTo>
                  <a:cubicBezTo>
                    <a:pt x="1287" y="1287"/>
                    <a:pt x="1442" y="1096"/>
                    <a:pt x="1477" y="1072"/>
                  </a:cubicBezTo>
                  <a:cubicBezTo>
                    <a:pt x="1489" y="1060"/>
                    <a:pt x="1501" y="1037"/>
                    <a:pt x="1501" y="1025"/>
                  </a:cubicBezTo>
                  <a:cubicBezTo>
                    <a:pt x="1501" y="1001"/>
                    <a:pt x="1501" y="929"/>
                    <a:pt x="489" y="13"/>
                  </a:cubicBezTo>
                  <a:cubicBezTo>
                    <a:pt x="477" y="1"/>
                    <a:pt x="453" y="1"/>
                    <a:pt x="44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121307" y="2820672"/>
              <a:ext cx="45129" cy="35980"/>
            </a:xfrm>
            <a:custGeom>
              <a:avLst/>
              <a:gdLst/>
              <a:ahLst/>
              <a:cxnLst/>
              <a:rect l="l" t="t" r="r" b="b"/>
              <a:pathLst>
                <a:path w="1465" h="1168" extrusionOk="0">
                  <a:moveTo>
                    <a:pt x="1263" y="0"/>
                  </a:moveTo>
                  <a:cubicBezTo>
                    <a:pt x="1083" y="0"/>
                    <a:pt x="0" y="820"/>
                    <a:pt x="0" y="820"/>
                  </a:cubicBezTo>
                  <a:cubicBezTo>
                    <a:pt x="0" y="820"/>
                    <a:pt x="179" y="1118"/>
                    <a:pt x="298" y="1166"/>
                  </a:cubicBezTo>
                  <a:cubicBezTo>
                    <a:pt x="301" y="1167"/>
                    <a:pt x="305" y="1168"/>
                    <a:pt x="309" y="1168"/>
                  </a:cubicBezTo>
                  <a:cubicBezTo>
                    <a:pt x="470" y="1168"/>
                    <a:pt x="1465" y="320"/>
                    <a:pt x="1465" y="320"/>
                  </a:cubicBezTo>
                  <a:cubicBezTo>
                    <a:pt x="1465" y="320"/>
                    <a:pt x="1357" y="118"/>
                    <a:pt x="1286" y="11"/>
                  </a:cubicBezTo>
                  <a:cubicBezTo>
                    <a:pt x="1282" y="4"/>
                    <a:pt x="1275" y="0"/>
                    <a:pt x="1263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119458" y="2819163"/>
              <a:ext cx="48826" cy="38907"/>
            </a:xfrm>
            <a:custGeom>
              <a:avLst/>
              <a:gdLst/>
              <a:ahLst/>
              <a:cxnLst/>
              <a:rect l="l" t="t" r="r" b="b"/>
              <a:pathLst>
                <a:path w="1585" h="1263" extrusionOk="0">
                  <a:moveTo>
                    <a:pt x="1322" y="96"/>
                  </a:moveTo>
                  <a:lnTo>
                    <a:pt x="1465" y="357"/>
                  </a:lnTo>
                  <a:cubicBezTo>
                    <a:pt x="1001" y="762"/>
                    <a:pt x="465" y="1167"/>
                    <a:pt x="370" y="1167"/>
                  </a:cubicBezTo>
                  <a:cubicBezTo>
                    <a:pt x="298" y="1131"/>
                    <a:pt x="191" y="989"/>
                    <a:pt x="120" y="881"/>
                  </a:cubicBezTo>
                  <a:cubicBezTo>
                    <a:pt x="560" y="560"/>
                    <a:pt x="1179" y="119"/>
                    <a:pt x="1322" y="96"/>
                  </a:cubicBezTo>
                  <a:close/>
                  <a:moveTo>
                    <a:pt x="1334" y="0"/>
                  </a:moveTo>
                  <a:cubicBezTo>
                    <a:pt x="1144" y="0"/>
                    <a:pt x="215" y="691"/>
                    <a:pt x="24" y="834"/>
                  </a:cubicBezTo>
                  <a:cubicBezTo>
                    <a:pt x="12" y="846"/>
                    <a:pt x="1" y="869"/>
                    <a:pt x="12" y="893"/>
                  </a:cubicBezTo>
                  <a:cubicBezTo>
                    <a:pt x="36" y="929"/>
                    <a:pt x="215" y="1203"/>
                    <a:pt x="334" y="1262"/>
                  </a:cubicBezTo>
                  <a:lnTo>
                    <a:pt x="370" y="1262"/>
                  </a:lnTo>
                  <a:cubicBezTo>
                    <a:pt x="536" y="1262"/>
                    <a:pt x="1394" y="548"/>
                    <a:pt x="1560" y="405"/>
                  </a:cubicBezTo>
                  <a:cubicBezTo>
                    <a:pt x="1572" y="393"/>
                    <a:pt x="1584" y="369"/>
                    <a:pt x="1572" y="346"/>
                  </a:cubicBezTo>
                  <a:lnTo>
                    <a:pt x="1394" y="36"/>
                  </a:lnTo>
                  <a:cubicBezTo>
                    <a:pt x="1382" y="24"/>
                    <a:pt x="1370" y="0"/>
                    <a:pt x="133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005757" y="2892510"/>
              <a:ext cx="165823" cy="52492"/>
            </a:xfrm>
            <a:custGeom>
              <a:avLst/>
              <a:gdLst/>
              <a:ahLst/>
              <a:cxnLst/>
              <a:rect l="l" t="t" r="r" b="b"/>
              <a:pathLst>
                <a:path w="5383" h="1704" extrusionOk="0">
                  <a:moveTo>
                    <a:pt x="1" y="1"/>
                  </a:moveTo>
                  <a:lnTo>
                    <a:pt x="5382" y="1703"/>
                  </a:lnTo>
                  <a:cubicBezTo>
                    <a:pt x="418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004278" y="2891031"/>
              <a:ext cx="168750" cy="55049"/>
            </a:xfrm>
            <a:custGeom>
              <a:avLst/>
              <a:gdLst/>
              <a:ahLst/>
              <a:cxnLst/>
              <a:rect l="l" t="t" r="r" b="b"/>
              <a:pathLst>
                <a:path w="5478" h="1787" extrusionOk="0">
                  <a:moveTo>
                    <a:pt x="49" y="1"/>
                  </a:moveTo>
                  <a:cubicBezTo>
                    <a:pt x="13" y="1"/>
                    <a:pt x="1" y="25"/>
                    <a:pt x="1" y="49"/>
                  </a:cubicBezTo>
                  <a:cubicBezTo>
                    <a:pt x="1" y="72"/>
                    <a:pt x="25" y="96"/>
                    <a:pt x="49" y="96"/>
                  </a:cubicBezTo>
                  <a:cubicBezTo>
                    <a:pt x="84" y="96"/>
                    <a:pt x="4216" y="120"/>
                    <a:pt x="5383" y="1775"/>
                  </a:cubicBezTo>
                  <a:cubicBezTo>
                    <a:pt x="5394" y="1787"/>
                    <a:pt x="5406" y="1787"/>
                    <a:pt x="5430" y="1787"/>
                  </a:cubicBezTo>
                  <a:lnTo>
                    <a:pt x="5454" y="1787"/>
                  </a:lnTo>
                  <a:cubicBezTo>
                    <a:pt x="5478" y="1763"/>
                    <a:pt x="5478" y="1739"/>
                    <a:pt x="5466" y="1715"/>
                  </a:cubicBezTo>
                  <a:cubicBezTo>
                    <a:pt x="4954" y="1001"/>
                    <a:pt x="3894" y="501"/>
                    <a:pt x="2299" y="215"/>
                  </a:cubicBezTo>
                  <a:cubicBezTo>
                    <a:pt x="1108" y="1"/>
                    <a:pt x="60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196471" y="2966904"/>
              <a:ext cx="18021" cy="32746"/>
            </a:xfrm>
            <a:custGeom>
              <a:avLst/>
              <a:gdLst/>
              <a:ahLst/>
              <a:cxnLst/>
              <a:rect l="l" t="t" r="r" b="b"/>
              <a:pathLst>
                <a:path w="585" h="1063" extrusionOk="0">
                  <a:moveTo>
                    <a:pt x="355" y="0"/>
                  </a:moveTo>
                  <a:cubicBezTo>
                    <a:pt x="330" y="0"/>
                    <a:pt x="303" y="8"/>
                    <a:pt x="275" y="26"/>
                  </a:cubicBezTo>
                  <a:cubicBezTo>
                    <a:pt x="275" y="26"/>
                    <a:pt x="179" y="705"/>
                    <a:pt x="1" y="931"/>
                  </a:cubicBezTo>
                  <a:cubicBezTo>
                    <a:pt x="1" y="931"/>
                    <a:pt x="150" y="1062"/>
                    <a:pt x="252" y="1062"/>
                  </a:cubicBezTo>
                  <a:cubicBezTo>
                    <a:pt x="269" y="1062"/>
                    <a:pt x="285" y="1059"/>
                    <a:pt x="298" y="1050"/>
                  </a:cubicBezTo>
                  <a:cubicBezTo>
                    <a:pt x="382" y="1003"/>
                    <a:pt x="584" y="122"/>
                    <a:pt x="537" y="86"/>
                  </a:cubicBezTo>
                  <a:cubicBezTo>
                    <a:pt x="493" y="59"/>
                    <a:pt x="429" y="0"/>
                    <a:pt x="355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195023" y="2965487"/>
              <a:ext cx="19838" cy="35611"/>
            </a:xfrm>
            <a:custGeom>
              <a:avLst/>
              <a:gdLst/>
              <a:ahLst/>
              <a:cxnLst/>
              <a:rect l="l" t="t" r="r" b="b"/>
              <a:pathLst>
                <a:path w="644" h="1156" extrusionOk="0">
                  <a:moveTo>
                    <a:pt x="413" y="93"/>
                  </a:moveTo>
                  <a:cubicBezTo>
                    <a:pt x="450" y="93"/>
                    <a:pt x="487" y="119"/>
                    <a:pt x="512" y="144"/>
                  </a:cubicBezTo>
                  <a:cubicBezTo>
                    <a:pt x="524" y="156"/>
                    <a:pt x="536" y="156"/>
                    <a:pt x="536" y="168"/>
                  </a:cubicBezTo>
                  <a:cubicBezTo>
                    <a:pt x="560" y="287"/>
                    <a:pt x="381" y="1001"/>
                    <a:pt x="322" y="1061"/>
                  </a:cubicBezTo>
                  <a:lnTo>
                    <a:pt x="298" y="1061"/>
                  </a:lnTo>
                  <a:cubicBezTo>
                    <a:pt x="250" y="1061"/>
                    <a:pt x="167" y="1013"/>
                    <a:pt x="119" y="965"/>
                  </a:cubicBezTo>
                  <a:cubicBezTo>
                    <a:pt x="262" y="739"/>
                    <a:pt x="345" y="227"/>
                    <a:pt x="369" y="108"/>
                  </a:cubicBezTo>
                  <a:cubicBezTo>
                    <a:pt x="383" y="98"/>
                    <a:pt x="398" y="93"/>
                    <a:pt x="413" y="93"/>
                  </a:cubicBezTo>
                  <a:close/>
                  <a:moveTo>
                    <a:pt x="405" y="1"/>
                  </a:moveTo>
                  <a:cubicBezTo>
                    <a:pt x="369" y="1"/>
                    <a:pt x="334" y="13"/>
                    <a:pt x="298" y="37"/>
                  </a:cubicBezTo>
                  <a:cubicBezTo>
                    <a:pt x="286" y="49"/>
                    <a:pt x="274" y="60"/>
                    <a:pt x="274" y="72"/>
                  </a:cubicBezTo>
                  <a:cubicBezTo>
                    <a:pt x="274" y="72"/>
                    <a:pt x="179" y="739"/>
                    <a:pt x="12" y="941"/>
                  </a:cubicBezTo>
                  <a:cubicBezTo>
                    <a:pt x="0" y="965"/>
                    <a:pt x="0" y="989"/>
                    <a:pt x="24" y="1013"/>
                  </a:cubicBezTo>
                  <a:cubicBezTo>
                    <a:pt x="36" y="1025"/>
                    <a:pt x="191" y="1156"/>
                    <a:pt x="298" y="1156"/>
                  </a:cubicBezTo>
                  <a:cubicBezTo>
                    <a:pt x="322" y="1156"/>
                    <a:pt x="345" y="1156"/>
                    <a:pt x="369" y="1144"/>
                  </a:cubicBezTo>
                  <a:cubicBezTo>
                    <a:pt x="476" y="1072"/>
                    <a:pt x="643" y="334"/>
                    <a:pt x="643" y="179"/>
                  </a:cubicBezTo>
                  <a:cubicBezTo>
                    <a:pt x="643" y="144"/>
                    <a:pt x="631" y="108"/>
                    <a:pt x="607" y="96"/>
                  </a:cubicBezTo>
                  <a:cubicBezTo>
                    <a:pt x="596" y="84"/>
                    <a:pt x="584" y="72"/>
                    <a:pt x="572" y="72"/>
                  </a:cubicBezTo>
                  <a:cubicBezTo>
                    <a:pt x="536" y="37"/>
                    <a:pt x="476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183286" y="3009815"/>
              <a:ext cx="17990" cy="32746"/>
            </a:xfrm>
            <a:custGeom>
              <a:avLst/>
              <a:gdLst/>
              <a:ahLst/>
              <a:cxnLst/>
              <a:rect l="l" t="t" r="r" b="b"/>
              <a:pathLst>
                <a:path w="584" h="1063" extrusionOk="0">
                  <a:moveTo>
                    <a:pt x="360" y="0"/>
                  </a:moveTo>
                  <a:cubicBezTo>
                    <a:pt x="334" y="0"/>
                    <a:pt x="305" y="8"/>
                    <a:pt x="274" y="26"/>
                  </a:cubicBezTo>
                  <a:cubicBezTo>
                    <a:pt x="274" y="26"/>
                    <a:pt x="191" y="705"/>
                    <a:pt x="0" y="931"/>
                  </a:cubicBezTo>
                  <a:cubicBezTo>
                    <a:pt x="0" y="931"/>
                    <a:pt x="149" y="1062"/>
                    <a:pt x="251" y="1062"/>
                  </a:cubicBezTo>
                  <a:cubicBezTo>
                    <a:pt x="268" y="1062"/>
                    <a:pt x="284" y="1059"/>
                    <a:pt x="298" y="1050"/>
                  </a:cubicBezTo>
                  <a:cubicBezTo>
                    <a:pt x="381" y="1003"/>
                    <a:pt x="584" y="122"/>
                    <a:pt x="536" y="86"/>
                  </a:cubicBezTo>
                  <a:cubicBezTo>
                    <a:pt x="492" y="59"/>
                    <a:pt x="435" y="0"/>
                    <a:pt x="360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181808" y="3008398"/>
              <a:ext cx="19838" cy="35611"/>
            </a:xfrm>
            <a:custGeom>
              <a:avLst/>
              <a:gdLst/>
              <a:ahLst/>
              <a:cxnLst/>
              <a:rect l="l" t="t" r="r" b="b"/>
              <a:pathLst>
                <a:path w="644" h="1156" extrusionOk="0">
                  <a:moveTo>
                    <a:pt x="403" y="100"/>
                  </a:moveTo>
                  <a:cubicBezTo>
                    <a:pt x="444" y="100"/>
                    <a:pt x="488" y="128"/>
                    <a:pt x="524" y="156"/>
                  </a:cubicBezTo>
                  <a:cubicBezTo>
                    <a:pt x="524" y="156"/>
                    <a:pt x="536" y="168"/>
                    <a:pt x="548" y="168"/>
                  </a:cubicBezTo>
                  <a:cubicBezTo>
                    <a:pt x="560" y="299"/>
                    <a:pt x="382" y="1001"/>
                    <a:pt x="322" y="1061"/>
                  </a:cubicBezTo>
                  <a:lnTo>
                    <a:pt x="298" y="1061"/>
                  </a:lnTo>
                  <a:cubicBezTo>
                    <a:pt x="251" y="1061"/>
                    <a:pt x="179" y="1013"/>
                    <a:pt x="120" y="965"/>
                  </a:cubicBezTo>
                  <a:cubicBezTo>
                    <a:pt x="274" y="739"/>
                    <a:pt x="346" y="227"/>
                    <a:pt x="370" y="108"/>
                  </a:cubicBezTo>
                  <a:cubicBezTo>
                    <a:pt x="380" y="103"/>
                    <a:pt x="392" y="100"/>
                    <a:pt x="403" y="100"/>
                  </a:cubicBezTo>
                  <a:close/>
                  <a:moveTo>
                    <a:pt x="405" y="1"/>
                  </a:moveTo>
                  <a:cubicBezTo>
                    <a:pt x="370" y="1"/>
                    <a:pt x="334" y="13"/>
                    <a:pt x="298" y="37"/>
                  </a:cubicBezTo>
                  <a:cubicBezTo>
                    <a:pt x="286" y="49"/>
                    <a:pt x="274" y="60"/>
                    <a:pt x="274" y="72"/>
                  </a:cubicBezTo>
                  <a:cubicBezTo>
                    <a:pt x="274" y="72"/>
                    <a:pt x="179" y="739"/>
                    <a:pt x="12" y="942"/>
                  </a:cubicBezTo>
                  <a:cubicBezTo>
                    <a:pt x="1" y="965"/>
                    <a:pt x="1" y="1001"/>
                    <a:pt x="24" y="1013"/>
                  </a:cubicBezTo>
                  <a:cubicBezTo>
                    <a:pt x="36" y="1025"/>
                    <a:pt x="191" y="1156"/>
                    <a:pt x="298" y="1156"/>
                  </a:cubicBezTo>
                  <a:cubicBezTo>
                    <a:pt x="334" y="1156"/>
                    <a:pt x="346" y="1156"/>
                    <a:pt x="370" y="1144"/>
                  </a:cubicBezTo>
                  <a:cubicBezTo>
                    <a:pt x="477" y="1072"/>
                    <a:pt x="644" y="334"/>
                    <a:pt x="644" y="180"/>
                  </a:cubicBezTo>
                  <a:cubicBezTo>
                    <a:pt x="644" y="144"/>
                    <a:pt x="632" y="108"/>
                    <a:pt x="608" y="96"/>
                  </a:cubicBezTo>
                  <a:cubicBezTo>
                    <a:pt x="596" y="84"/>
                    <a:pt x="584" y="84"/>
                    <a:pt x="572" y="72"/>
                  </a:cubicBezTo>
                  <a:cubicBezTo>
                    <a:pt x="536" y="37"/>
                    <a:pt x="47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2844370" y="2875967"/>
              <a:ext cx="15064" cy="32130"/>
            </a:xfrm>
            <a:custGeom>
              <a:avLst/>
              <a:gdLst/>
              <a:ahLst/>
              <a:cxnLst/>
              <a:rect l="l" t="t" r="r" b="b"/>
              <a:pathLst>
                <a:path w="489" h="1043" extrusionOk="0">
                  <a:moveTo>
                    <a:pt x="179" y="0"/>
                  </a:moveTo>
                  <a:cubicBezTo>
                    <a:pt x="133" y="0"/>
                    <a:pt x="92" y="10"/>
                    <a:pt x="72" y="37"/>
                  </a:cubicBezTo>
                  <a:cubicBezTo>
                    <a:pt x="1" y="121"/>
                    <a:pt x="156" y="1014"/>
                    <a:pt x="227" y="1026"/>
                  </a:cubicBezTo>
                  <a:cubicBezTo>
                    <a:pt x="258" y="1026"/>
                    <a:pt x="306" y="1042"/>
                    <a:pt x="357" y="1042"/>
                  </a:cubicBezTo>
                  <a:cubicBezTo>
                    <a:pt x="402" y="1042"/>
                    <a:pt x="449" y="1029"/>
                    <a:pt x="489" y="978"/>
                  </a:cubicBezTo>
                  <a:cubicBezTo>
                    <a:pt x="489" y="978"/>
                    <a:pt x="310" y="311"/>
                    <a:pt x="382" y="37"/>
                  </a:cubicBezTo>
                  <a:cubicBezTo>
                    <a:pt x="382" y="37"/>
                    <a:pt x="271" y="0"/>
                    <a:pt x="179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2842922" y="2874550"/>
              <a:ext cx="17620" cy="34871"/>
            </a:xfrm>
            <a:custGeom>
              <a:avLst/>
              <a:gdLst/>
              <a:ahLst/>
              <a:cxnLst/>
              <a:rect l="l" t="t" r="r" b="b"/>
              <a:pathLst>
                <a:path w="572" h="1132" extrusionOk="0">
                  <a:moveTo>
                    <a:pt x="226" y="95"/>
                  </a:moveTo>
                  <a:cubicBezTo>
                    <a:pt x="274" y="95"/>
                    <a:pt x="334" y="107"/>
                    <a:pt x="369" y="119"/>
                  </a:cubicBezTo>
                  <a:cubicBezTo>
                    <a:pt x="322" y="393"/>
                    <a:pt x="453" y="893"/>
                    <a:pt x="476" y="1012"/>
                  </a:cubicBezTo>
                  <a:cubicBezTo>
                    <a:pt x="465" y="1036"/>
                    <a:pt x="441" y="1048"/>
                    <a:pt x="405" y="1048"/>
                  </a:cubicBezTo>
                  <a:cubicBezTo>
                    <a:pt x="381" y="1048"/>
                    <a:pt x="345" y="1036"/>
                    <a:pt x="322" y="1024"/>
                  </a:cubicBezTo>
                  <a:lnTo>
                    <a:pt x="298" y="1024"/>
                  </a:lnTo>
                  <a:cubicBezTo>
                    <a:pt x="226" y="917"/>
                    <a:pt x="119" y="191"/>
                    <a:pt x="155" y="107"/>
                  </a:cubicBezTo>
                  <a:cubicBezTo>
                    <a:pt x="167" y="95"/>
                    <a:pt x="191" y="95"/>
                    <a:pt x="226" y="95"/>
                  </a:cubicBezTo>
                  <a:close/>
                  <a:moveTo>
                    <a:pt x="226" y="0"/>
                  </a:moveTo>
                  <a:cubicBezTo>
                    <a:pt x="155" y="0"/>
                    <a:pt x="95" y="12"/>
                    <a:pt x="72" y="60"/>
                  </a:cubicBezTo>
                  <a:cubicBezTo>
                    <a:pt x="0" y="167"/>
                    <a:pt x="143" y="905"/>
                    <a:pt x="203" y="1048"/>
                  </a:cubicBezTo>
                  <a:cubicBezTo>
                    <a:pt x="215" y="1084"/>
                    <a:pt x="226" y="1107"/>
                    <a:pt x="262" y="1119"/>
                  </a:cubicBezTo>
                  <a:lnTo>
                    <a:pt x="298" y="1119"/>
                  </a:lnTo>
                  <a:cubicBezTo>
                    <a:pt x="334" y="1131"/>
                    <a:pt x="369" y="1131"/>
                    <a:pt x="405" y="1131"/>
                  </a:cubicBezTo>
                  <a:cubicBezTo>
                    <a:pt x="476" y="1131"/>
                    <a:pt x="536" y="1107"/>
                    <a:pt x="572" y="1048"/>
                  </a:cubicBezTo>
                  <a:cubicBezTo>
                    <a:pt x="572" y="1036"/>
                    <a:pt x="572" y="1024"/>
                    <a:pt x="572" y="1000"/>
                  </a:cubicBezTo>
                  <a:cubicBezTo>
                    <a:pt x="572" y="1000"/>
                    <a:pt x="405" y="357"/>
                    <a:pt x="476" y="95"/>
                  </a:cubicBezTo>
                  <a:cubicBezTo>
                    <a:pt x="476" y="72"/>
                    <a:pt x="465" y="48"/>
                    <a:pt x="441" y="36"/>
                  </a:cubicBezTo>
                  <a:cubicBezTo>
                    <a:pt x="441" y="36"/>
                    <a:pt x="322" y="0"/>
                    <a:pt x="22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2865656" y="2961636"/>
              <a:ext cx="19469" cy="30805"/>
            </a:xfrm>
            <a:custGeom>
              <a:avLst/>
              <a:gdLst/>
              <a:ahLst/>
              <a:cxnLst/>
              <a:rect l="l" t="t" r="r" b="b"/>
              <a:pathLst>
                <a:path w="632" h="1000" extrusionOk="0">
                  <a:moveTo>
                    <a:pt x="251" y="0"/>
                  </a:moveTo>
                  <a:cubicBezTo>
                    <a:pt x="172" y="0"/>
                    <a:pt x="75" y="12"/>
                    <a:pt x="48" y="66"/>
                  </a:cubicBezTo>
                  <a:cubicBezTo>
                    <a:pt x="1" y="161"/>
                    <a:pt x="317" y="995"/>
                    <a:pt x="392" y="995"/>
                  </a:cubicBezTo>
                  <a:cubicBezTo>
                    <a:pt x="392" y="995"/>
                    <a:pt x="393" y="995"/>
                    <a:pt x="393" y="995"/>
                  </a:cubicBezTo>
                  <a:cubicBezTo>
                    <a:pt x="414" y="995"/>
                    <a:pt x="444" y="999"/>
                    <a:pt x="476" y="999"/>
                  </a:cubicBezTo>
                  <a:cubicBezTo>
                    <a:pt x="535" y="999"/>
                    <a:pt x="601" y="985"/>
                    <a:pt x="631" y="900"/>
                  </a:cubicBezTo>
                  <a:cubicBezTo>
                    <a:pt x="631" y="900"/>
                    <a:pt x="334" y="293"/>
                    <a:pt x="358" y="7"/>
                  </a:cubicBezTo>
                  <a:cubicBezTo>
                    <a:pt x="358" y="7"/>
                    <a:pt x="309" y="0"/>
                    <a:pt x="251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2864177" y="2960003"/>
              <a:ext cx="22426" cy="33762"/>
            </a:xfrm>
            <a:custGeom>
              <a:avLst/>
              <a:gdLst/>
              <a:ahLst/>
              <a:cxnLst/>
              <a:rect l="l" t="t" r="r" b="b"/>
              <a:pathLst>
                <a:path w="728" h="1096" extrusionOk="0">
                  <a:moveTo>
                    <a:pt x="358" y="96"/>
                  </a:moveTo>
                  <a:cubicBezTo>
                    <a:pt x="370" y="381"/>
                    <a:pt x="584" y="846"/>
                    <a:pt x="632" y="953"/>
                  </a:cubicBezTo>
                  <a:cubicBezTo>
                    <a:pt x="608" y="989"/>
                    <a:pt x="584" y="1000"/>
                    <a:pt x="525" y="1000"/>
                  </a:cubicBezTo>
                  <a:lnTo>
                    <a:pt x="453" y="1000"/>
                  </a:lnTo>
                  <a:cubicBezTo>
                    <a:pt x="370" y="905"/>
                    <a:pt x="120" y="227"/>
                    <a:pt x="144" y="131"/>
                  </a:cubicBezTo>
                  <a:cubicBezTo>
                    <a:pt x="144" y="119"/>
                    <a:pt x="191" y="96"/>
                    <a:pt x="298" y="96"/>
                  </a:cubicBezTo>
                  <a:close/>
                  <a:moveTo>
                    <a:pt x="298" y="0"/>
                  </a:moveTo>
                  <a:cubicBezTo>
                    <a:pt x="167" y="0"/>
                    <a:pt x="84" y="36"/>
                    <a:pt x="48" y="96"/>
                  </a:cubicBezTo>
                  <a:cubicBezTo>
                    <a:pt x="1" y="215"/>
                    <a:pt x="275" y="905"/>
                    <a:pt x="358" y="1036"/>
                  </a:cubicBezTo>
                  <a:cubicBezTo>
                    <a:pt x="382" y="1072"/>
                    <a:pt x="406" y="1096"/>
                    <a:pt x="441" y="1096"/>
                  </a:cubicBezTo>
                  <a:lnTo>
                    <a:pt x="513" y="1096"/>
                  </a:lnTo>
                  <a:cubicBezTo>
                    <a:pt x="560" y="1096"/>
                    <a:pt x="679" y="1096"/>
                    <a:pt x="727" y="965"/>
                  </a:cubicBezTo>
                  <a:cubicBezTo>
                    <a:pt x="727" y="953"/>
                    <a:pt x="727" y="941"/>
                    <a:pt x="727" y="929"/>
                  </a:cubicBezTo>
                  <a:cubicBezTo>
                    <a:pt x="727" y="929"/>
                    <a:pt x="429" y="334"/>
                    <a:pt x="453" y="60"/>
                  </a:cubicBezTo>
                  <a:cubicBezTo>
                    <a:pt x="453" y="36"/>
                    <a:pt x="441" y="12"/>
                    <a:pt x="417" y="12"/>
                  </a:cubicBezTo>
                  <a:cubicBezTo>
                    <a:pt x="406" y="12"/>
                    <a:pt x="358" y="0"/>
                    <a:pt x="29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2850253" y="2921651"/>
              <a:ext cx="19469" cy="30805"/>
            </a:xfrm>
            <a:custGeom>
              <a:avLst/>
              <a:gdLst/>
              <a:ahLst/>
              <a:cxnLst/>
              <a:rect l="l" t="t" r="r" b="b"/>
              <a:pathLst>
                <a:path w="632" h="1000" extrusionOk="0">
                  <a:moveTo>
                    <a:pt x="247" y="0"/>
                  </a:moveTo>
                  <a:cubicBezTo>
                    <a:pt x="167" y="0"/>
                    <a:pt x="68" y="12"/>
                    <a:pt x="48" y="67"/>
                  </a:cubicBezTo>
                  <a:cubicBezTo>
                    <a:pt x="0" y="162"/>
                    <a:pt x="322" y="995"/>
                    <a:pt x="381" y="995"/>
                  </a:cubicBezTo>
                  <a:cubicBezTo>
                    <a:pt x="407" y="995"/>
                    <a:pt x="439" y="1000"/>
                    <a:pt x="473" y="1000"/>
                  </a:cubicBezTo>
                  <a:cubicBezTo>
                    <a:pt x="535" y="1000"/>
                    <a:pt x="601" y="985"/>
                    <a:pt x="631" y="900"/>
                  </a:cubicBezTo>
                  <a:cubicBezTo>
                    <a:pt x="631" y="900"/>
                    <a:pt x="334" y="293"/>
                    <a:pt x="358" y="7"/>
                  </a:cubicBezTo>
                  <a:cubicBezTo>
                    <a:pt x="358" y="7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2848775" y="2920018"/>
              <a:ext cx="22395" cy="33762"/>
            </a:xfrm>
            <a:custGeom>
              <a:avLst/>
              <a:gdLst/>
              <a:ahLst/>
              <a:cxnLst/>
              <a:rect l="l" t="t" r="r" b="b"/>
              <a:pathLst>
                <a:path w="727" h="1096" extrusionOk="0">
                  <a:moveTo>
                    <a:pt x="298" y="96"/>
                  </a:moveTo>
                  <a:cubicBezTo>
                    <a:pt x="310" y="96"/>
                    <a:pt x="334" y="96"/>
                    <a:pt x="358" y="108"/>
                  </a:cubicBezTo>
                  <a:cubicBezTo>
                    <a:pt x="358" y="382"/>
                    <a:pt x="572" y="846"/>
                    <a:pt x="632" y="953"/>
                  </a:cubicBezTo>
                  <a:cubicBezTo>
                    <a:pt x="608" y="989"/>
                    <a:pt x="572" y="1013"/>
                    <a:pt x="513" y="1013"/>
                  </a:cubicBezTo>
                  <a:cubicBezTo>
                    <a:pt x="501" y="1013"/>
                    <a:pt x="489" y="1001"/>
                    <a:pt x="477" y="1001"/>
                  </a:cubicBezTo>
                  <a:lnTo>
                    <a:pt x="441" y="1001"/>
                  </a:lnTo>
                  <a:cubicBezTo>
                    <a:pt x="358" y="905"/>
                    <a:pt x="108" y="215"/>
                    <a:pt x="132" y="143"/>
                  </a:cubicBezTo>
                  <a:cubicBezTo>
                    <a:pt x="144" y="120"/>
                    <a:pt x="179" y="96"/>
                    <a:pt x="298" y="96"/>
                  </a:cubicBezTo>
                  <a:close/>
                  <a:moveTo>
                    <a:pt x="286" y="1"/>
                  </a:moveTo>
                  <a:cubicBezTo>
                    <a:pt x="155" y="1"/>
                    <a:pt x="72" y="36"/>
                    <a:pt x="48" y="96"/>
                  </a:cubicBezTo>
                  <a:cubicBezTo>
                    <a:pt x="1" y="215"/>
                    <a:pt x="263" y="905"/>
                    <a:pt x="358" y="1036"/>
                  </a:cubicBezTo>
                  <a:cubicBezTo>
                    <a:pt x="370" y="1072"/>
                    <a:pt x="394" y="1096"/>
                    <a:pt x="429" y="1096"/>
                  </a:cubicBezTo>
                  <a:lnTo>
                    <a:pt x="513" y="1096"/>
                  </a:lnTo>
                  <a:cubicBezTo>
                    <a:pt x="548" y="1096"/>
                    <a:pt x="667" y="1096"/>
                    <a:pt x="715" y="965"/>
                  </a:cubicBezTo>
                  <a:cubicBezTo>
                    <a:pt x="727" y="953"/>
                    <a:pt x="727" y="941"/>
                    <a:pt x="715" y="929"/>
                  </a:cubicBezTo>
                  <a:cubicBezTo>
                    <a:pt x="715" y="929"/>
                    <a:pt x="429" y="334"/>
                    <a:pt x="453" y="60"/>
                  </a:cubicBezTo>
                  <a:cubicBezTo>
                    <a:pt x="453" y="36"/>
                    <a:pt x="429" y="12"/>
                    <a:pt x="406" y="12"/>
                  </a:cubicBezTo>
                  <a:cubicBezTo>
                    <a:pt x="406" y="12"/>
                    <a:pt x="358" y="1"/>
                    <a:pt x="28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171180" y="3050016"/>
              <a:ext cx="17990" cy="32869"/>
            </a:xfrm>
            <a:custGeom>
              <a:avLst/>
              <a:gdLst/>
              <a:ahLst/>
              <a:cxnLst/>
              <a:rect l="l" t="t" r="r" b="b"/>
              <a:pathLst>
                <a:path w="584" h="1067" extrusionOk="0">
                  <a:moveTo>
                    <a:pt x="357" y="0"/>
                  </a:moveTo>
                  <a:cubicBezTo>
                    <a:pt x="331" y="0"/>
                    <a:pt x="303" y="9"/>
                    <a:pt x="274" y="31"/>
                  </a:cubicBezTo>
                  <a:cubicBezTo>
                    <a:pt x="274" y="31"/>
                    <a:pt x="191" y="710"/>
                    <a:pt x="0" y="924"/>
                  </a:cubicBezTo>
                  <a:cubicBezTo>
                    <a:pt x="0" y="924"/>
                    <a:pt x="152" y="1066"/>
                    <a:pt x="254" y="1066"/>
                  </a:cubicBezTo>
                  <a:cubicBezTo>
                    <a:pt x="270" y="1066"/>
                    <a:pt x="285" y="1063"/>
                    <a:pt x="298" y="1055"/>
                  </a:cubicBezTo>
                  <a:cubicBezTo>
                    <a:pt x="381" y="995"/>
                    <a:pt x="584" y="126"/>
                    <a:pt x="536" y="91"/>
                  </a:cubicBezTo>
                  <a:cubicBezTo>
                    <a:pt x="493" y="64"/>
                    <a:pt x="430" y="0"/>
                    <a:pt x="357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169701" y="3048753"/>
              <a:ext cx="19838" cy="35611"/>
            </a:xfrm>
            <a:custGeom>
              <a:avLst/>
              <a:gdLst/>
              <a:ahLst/>
              <a:cxnLst/>
              <a:rect l="l" t="t" r="r" b="b"/>
              <a:pathLst>
                <a:path w="644" h="1156" extrusionOk="0">
                  <a:moveTo>
                    <a:pt x="404" y="88"/>
                  </a:moveTo>
                  <a:cubicBezTo>
                    <a:pt x="444" y="88"/>
                    <a:pt x="488" y="116"/>
                    <a:pt x="525" y="143"/>
                  </a:cubicBezTo>
                  <a:cubicBezTo>
                    <a:pt x="525" y="155"/>
                    <a:pt x="536" y="155"/>
                    <a:pt x="548" y="155"/>
                  </a:cubicBezTo>
                  <a:cubicBezTo>
                    <a:pt x="560" y="286"/>
                    <a:pt x="382" y="1001"/>
                    <a:pt x="322" y="1060"/>
                  </a:cubicBezTo>
                  <a:lnTo>
                    <a:pt x="298" y="1060"/>
                  </a:lnTo>
                  <a:cubicBezTo>
                    <a:pt x="251" y="1060"/>
                    <a:pt x="179" y="1013"/>
                    <a:pt x="120" y="965"/>
                  </a:cubicBezTo>
                  <a:cubicBezTo>
                    <a:pt x="275" y="727"/>
                    <a:pt x="346" y="215"/>
                    <a:pt x="370" y="96"/>
                  </a:cubicBezTo>
                  <a:cubicBezTo>
                    <a:pt x="380" y="90"/>
                    <a:pt x="392" y="88"/>
                    <a:pt x="404" y="88"/>
                  </a:cubicBezTo>
                  <a:close/>
                  <a:moveTo>
                    <a:pt x="405" y="1"/>
                  </a:moveTo>
                  <a:cubicBezTo>
                    <a:pt x="370" y="1"/>
                    <a:pt x="334" y="13"/>
                    <a:pt x="298" y="36"/>
                  </a:cubicBezTo>
                  <a:cubicBezTo>
                    <a:pt x="286" y="36"/>
                    <a:pt x="275" y="48"/>
                    <a:pt x="275" y="60"/>
                  </a:cubicBezTo>
                  <a:cubicBezTo>
                    <a:pt x="275" y="72"/>
                    <a:pt x="191" y="727"/>
                    <a:pt x="13" y="941"/>
                  </a:cubicBezTo>
                  <a:cubicBezTo>
                    <a:pt x="1" y="965"/>
                    <a:pt x="1" y="989"/>
                    <a:pt x="24" y="1013"/>
                  </a:cubicBezTo>
                  <a:cubicBezTo>
                    <a:pt x="36" y="1025"/>
                    <a:pt x="191" y="1156"/>
                    <a:pt x="298" y="1156"/>
                  </a:cubicBezTo>
                  <a:cubicBezTo>
                    <a:pt x="334" y="1156"/>
                    <a:pt x="346" y="1144"/>
                    <a:pt x="370" y="1132"/>
                  </a:cubicBezTo>
                  <a:cubicBezTo>
                    <a:pt x="477" y="1072"/>
                    <a:pt x="644" y="334"/>
                    <a:pt x="644" y="167"/>
                  </a:cubicBezTo>
                  <a:cubicBezTo>
                    <a:pt x="644" y="143"/>
                    <a:pt x="632" y="108"/>
                    <a:pt x="608" y="84"/>
                  </a:cubicBezTo>
                  <a:cubicBezTo>
                    <a:pt x="596" y="84"/>
                    <a:pt x="584" y="72"/>
                    <a:pt x="572" y="72"/>
                  </a:cubicBezTo>
                  <a:cubicBezTo>
                    <a:pt x="536" y="36"/>
                    <a:pt x="477" y="1"/>
                    <a:pt x="40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2940112" y="3100104"/>
              <a:ext cx="177190" cy="28248"/>
            </a:xfrm>
            <a:custGeom>
              <a:avLst/>
              <a:gdLst/>
              <a:ahLst/>
              <a:cxnLst/>
              <a:rect l="l" t="t" r="r" b="b"/>
              <a:pathLst>
                <a:path w="5752" h="917" extrusionOk="0">
                  <a:moveTo>
                    <a:pt x="0" y="0"/>
                  </a:moveTo>
                  <a:cubicBezTo>
                    <a:pt x="0" y="1"/>
                    <a:pt x="1917" y="917"/>
                    <a:pt x="4306" y="917"/>
                  </a:cubicBezTo>
                  <a:cubicBezTo>
                    <a:pt x="4773" y="917"/>
                    <a:pt x="5259" y="882"/>
                    <a:pt x="5751" y="7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2938263" y="3098503"/>
              <a:ext cx="180856" cy="30959"/>
            </a:xfrm>
            <a:custGeom>
              <a:avLst/>
              <a:gdLst/>
              <a:ahLst/>
              <a:cxnLst/>
              <a:rect l="l" t="t" r="r" b="b"/>
              <a:pathLst>
                <a:path w="5871" h="1005" extrusionOk="0">
                  <a:moveTo>
                    <a:pt x="63" y="0"/>
                  </a:moveTo>
                  <a:cubicBezTo>
                    <a:pt x="43" y="0"/>
                    <a:pt x="21" y="11"/>
                    <a:pt x="13" y="29"/>
                  </a:cubicBezTo>
                  <a:cubicBezTo>
                    <a:pt x="1" y="52"/>
                    <a:pt x="13" y="76"/>
                    <a:pt x="37" y="88"/>
                  </a:cubicBezTo>
                  <a:cubicBezTo>
                    <a:pt x="60" y="100"/>
                    <a:pt x="2001" y="1005"/>
                    <a:pt x="4382" y="1005"/>
                  </a:cubicBezTo>
                  <a:cubicBezTo>
                    <a:pt x="4847" y="1005"/>
                    <a:pt x="5335" y="969"/>
                    <a:pt x="5823" y="886"/>
                  </a:cubicBezTo>
                  <a:cubicBezTo>
                    <a:pt x="5847" y="886"/>
                    <a:pt x="5871" y="862"/>
                    <a:pt x="5859" y="838"/>
                  </a:cubicBezTo>
                  <a:cubicBezTo>
                    <a:pt x="5859" y="819"/>
                    <a:pt x="5843" y="799"/>
                    <a:pt x="5824" y="799"/>
                  </a:cubicBezTo>
                  <a:cubicBezTo>
                    <a:pt x="5820" y="799"/>
                    <a:pt x="5815" y="800"/>
                    <a:pt x="5811" y="803"/>
                  </a:cubicBezTo>
                  <a:cubicBezTo>
                    <a:pt x="5329" y="884"/>
                    <a:pt x="4853" y="918"/>
                    <a:pt x="4393" y="918"/>
                  </a:cubicBezTo>
                  <a:cubicBezTo>
                    <a:pt x="2027" y="918"/>
                    <a:pt x="104" y="15"/>
                    <a:pt x="84" y="5"/>
                  </a:cubicBezTo>
                  <a:cubicBezTo>
                    <a:pt x="78" y="2"/>
                    <a:pt x="71" y="0"/>
                    <a:pt x="6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3091580" y="3125765"/>
              <a:ext cx="8102" cy="46269"/>
            </a:xfrm>
            <a:custGeom>
              <a:avLst/>
              <a:gdLst/>
              <a:ahLst/>
              <a:cxnLst/>
              <a:rect l="l" t="t" r="r" b="b"/>
              <a:pathLst>
                <a:path w="263" h="1502" extrusionOk="0">
                  <a:moveTo>
                    <a:pt x="60" y="1"/>
                  </a:moveTo>
                  <a:lnTo>
                    <a:pt x="1" y="1501"/>
                  </a:lnTo>
                  <a:cubicBezTo>
                    <a:pt x="263" y="1251"/>
                    <a:pt x="60" y="1"/>
                    <a:pt x="60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3090132" y="3124317"/>
              <a:ext cx="11028" cy="49165"/>
            </a:xfrm>
            <a:custGeom>
              <a:avLst/>
              <a:gdLst/>
              <a:ahLst/>
              <a:cxnLst/>
              <a:rect l="l" t="t" r="r" b="b"/>
              <a:pathLst>
                <a:path w="358" h="1596" extrusionOk="0">
                  <a:moveTo>
                    <a:pt x="95" y="0"/>
                  </a:moveTo>
                  <a:cubicBezTo>
                    <a:pt x="71" y="0"/>
                    <a:pt x="60" y="24"/>
                    <a:pt x="60" y="60"/>
                  </a:cubicBezTo>
                  <a:cubicBezTo>
                    <a:pt x="119" y="393"/>
                    <a:pt x="214" y="1322"/>
                    <a:pt x="12" y="1512"/>
                  </a:cubicBezTo>
                  <a:cubicBezTo>
                    <a:pt x="0" y="1536"/>
                    <a:pt x="0" y="1560"/>
                    <a:pt x="12" y="1584"/>
                  </a:cubicBezTo>
                  <a:cubicBezTo>
                    <a:pt x="24" y="1596"/>
                    <a:pt x="36" y="1596"/>
                    <a:pt x="48" y="1596"/>
                  </a:cubicBezTo>
                  <a:cubicBezTo>
                    <a:pt x="60" y="1596"/>
                    <a:pt x="71" y="1596"/>
                    <a:pt x="83" y="1584"/>
                  </a:cubicBezTo>
                  <a:cubicBezTo>
                    <a:pt x="357" y="1322"/>
                    <a:pt x="179" y="167"/>
                    <a:pt x="155" y="36"/>
                  </a:cubicBezTo>
                  <a:cubicBezTo>
                    <a:pt x="155" y="12"/>
                    <a:pt x="131" y="0"/>
                    <a:pt x="95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3045372" y="3129092"/>
              <a:ext cx="1140" cy="39985"/>
            </a:xfrm>
            <a:custGeom>
              <a:avLst/>
              <a:gdLst/>
              <a:ahLst/>
              <a:cxnLst/>
              <a:rect l="l" t="t" r="r" b="b"/>
              <a:pathLst>
                <a:path w="37" h="1298" extrusionOk="0">
                  <a:moveTo>
                    <a:pt x="12" y="0"/>
                  </a:moveTo>
                  <a:lnTo>
                    <a:pt x="0" y="1298"/>
                  </a:lnTo>
                  <a:cubicBezTo>
                    <a:pt x="0" y="1298"/>
                    <a:pt x="36" y="310"/>
                    <a:pt x="12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3043894" y="3127521"/>
              <a:ext cx="4066" cy="43035"/>
            </a:xfrm>
            <a:custGeom>
              <a:avLst/>
              <a:gdLst/>
              <a:ahLst/>
              <a:cxnLst/>
              <a:rect l="l" t="t" r="r" b="b"/>
              <a:pathLst>
                <a:path w="132" h="1397" extrusionOk="0">
                  <a:moveTo>
                    <a:pt x="73" y="0"/>
                  </a:moveTo>
                  <a:cubicBezTo>
                    <a:pt x="69" y="0"/>
                    <a:pt x="65" y="1"/>
                    <a:pt x="60" y="3"/>
                  </a:cubicBezTo>
                  <a:cubicBezTo>
                    <a:pt x="25" y="3"/>
                    <a:pt x="13" y="27"/>
                    <a:pt x="13" y="51"/>
                  </a:cubicBezTo>
                  <a:cubicBezTo>
                    <a:pt x="37" y="361"/>
                    <a:pt x="1" y="1337"/>
                    <a:pt x="1" y="1349"/>
                  </a:cubicBezTo>
                  <a:cubicBezTo>
                    <a:pt x="1" y="1373"/>
                    <a:pt x="25" y="1396"/>
                    <a:pt x="48" y="1396"/>
                  </a:cubicBezTo>
                  <a:cubicBezTo>
                    <a:pt x="72" y="1396"/>
                    <a:pt x="96" y="1385"/>
                    <a:pt x="96" y="1349"/>
                  </a:cubicBezTo>
                  <a:cubicBezTo>
                    <a:pt x="96" y="1313"/>
                    <a:pt x="132" y="361"/>
                    <a:pt x="108" y="39"/>
                  </a:cubicBezTo>
                  <a:cubicBezTo>
                    <a:pt x="108" y="20"/>
                    <a:pt x="92" y="0"/>
                    <a:pt x="7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2992911" y="3123208"/>
              <a:ext cx="5545" cy="40755"/>
            </a:xfrm>
            <a:custGeom>
              <a:avLst/>
              <a:gdLst/>
              <a:ahLst/>
              <a:cxnLst/>
              <a:rect l="l" t="t" r="r" b="b"/>
              <a:pathLst>
                <a:path w="180" h="1323" extrusionOk="0">
                  <a:moveTo>
                    <a:pt x="179" y="1"/>
                  </a:moveTo>
                  <a:lnTo>
                    <a:pt x="179" y="1"/>
                  </a:lnTo>
                  <a:cubicBezTo>
                    <a:pt x="48" y="429"/>
                    <a:pt x="1" y="1322"/>
                    <a:pt x="1" y="1322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2991464" y="3121976"/>
              <a:ext cx="8471" cy="43435"/>
            </a:xfrm>
            <a:custGeom>
              <a:avLst/>
              <a:gdLst/>
              <a:ahLst/>
              <a:cxnLst/>
              <a:rect l="l" t="t" r="r" b="b"/>
              <a:pathLst>
                <a:path w="275" h="1410" extrusionOk="0">
                  <a:moveTo>
                    <a:pt x="212" y="0"/>
                  </a:moveTo>
                  <a:cubicBezTo>
                    <a:pt x="192" y="0"/>
                    <a:pt x="179" y="11"/>
                    <a:pt x="179" y="29"/>
                  </a:cubicBezTo>
                  <a:cubicBezTo>
                    <a:pt x="60" y="457"/>
                    <a:pt x="0" y="1326"/>
                    <a:pt x="0" y="1362"/>
                  </a:cubicBezTo>
                  <a:cubicBezTo>
                    <a:pt x="0" y="1386"/>
                    <a:pt x="24" y="1410"/>
                    <a:pt x="48" y="1410"/>
                  </a:cubicBezTo>
                  <a:cubicBezTo>
                    <a:pt x="72" y="1410"/>
                    <a:pt x="95" y="1398"/>
                    <a:pt x="95" y="1362"/>
                  </a:cubicBezTo>
                  <a:cubicBezTo>
                    <a:pt x="95" y="1362"/>
                    <a:pt x="143" y="469"/>
                    <a:pt x="262" y="52"/>
                  </a:cubicBezTo>
                  <a:cubicBezTo>
                    <a:pt x="274" y="29"/>
                    <a:pt x="262" y="5"/>
                    <a:pt x="238" y="5"/>
                  </a:cubicBezTo>
                  <a:cubicBezTo>
                    <a:pt x="229" y="2"/>
                    <a:pt x="220" y="0"/>
                    <a:pt x="21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2950000" y="3118064"/>
              <a:ext cx="10689" cy="37089"/>
            </a:xfrm>
            <a:custGeom>
              <a:avLst/>
              <a:gdLst/>
              <a:ahLst/>
              <a:cxnLst/>
              <a:rect l="l" t="t" r="r" b="b"/>
              <a:pathLst>
                <a:path w="347" h="1204" extrusionOk="0">
                  <a:moveTo>
                    <a:pt x="346" y="1"/>
                  </a:moveTo>
                  <a:lnTo>
                    <a:pt x="346" y="1"/>
                  </a:lnTo>
                  <a:cubicBezTo>
                    <a:pt x="144" y="263"/>
                    <a:pt x="1" y="1203"/>
                    <a:pt x="1" y="1203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2948552" y="3116462"/>
              <a:ext cx="13585" cy="40170"/>
            </a:xfrm>
            <a:custGeom>
              <a:avLst/>
              <a:gdLst/>
              <a:ahLst/>
              <a:cxnLst/>
              <a:rect l="l" t="t" r="r" b="b"/>
              <a:pathLst>
                <a:path w="441" h="1304" extrusionOk="0">
                  <a:moveTo>
                    <a:pt x="396" y="0"/>
                  </a:moveTo>
                  <a:cubicBezTo>
                    <a:pt x="380" y="0"/>
                    <a:pt x="366" y="9"/>
                    <a:pt x="357" y="17"/>
                  </a:cubicBezTo>
                  <a:cubicBezTo>
                    <a:pt x="155" y="303"/>
                    <a:pt x="12" y="1208"/>
                    <a:pt x="0" y="1243"/>
                  </a:cubicBezTo>
                  <a:cubicBezTo>
                    <a:pt x="0" y="1267"/>
                    <a:pt x="24" y="1291"/>
                    <a:pt x="48" y="1303"/>
                  </a:cubicBezTo>
                  <a:cubicBezTo>
                    <a:pt x="72" y="1303"/>
                    <a:pt x="95" y="1279"/>
                    <a:pt x="95" y="1267"/>
                  </a:cubicBezTo>
                  <a:cubicBezTo>
                    <a:pt x="95" y="1255"/>
                    <a:pt x="238" y="339"/>
                    <a:pt x="429" y="77"/>
                  </a:cubicBezTo>
                  <a:cubicBezTo>
                    <a:pt x="441" y="53"/>
                    <a:pt x="441" y="29"/>
                    <a:pt x="417" y="5"/>
                  </a:cubicBezTo>
                  <a:cubicBezTo>
                    <a:pt x="410" y="2"/>
                    <a:pt x="403" y="0"/>
                    <a:pt x="39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2949292" y="3081036"/>
              <a:ext cx="35580" cy="16850"/>
            </a:xfrm>
            <a:custGeom>
              <a:avLst/>
              <a:gdLst/>
              <a:ahLst/>
              <a:cxnLst/>
              <a:rect l="l" t="t" r="r" b="b"/>
              <a:pathLst>
                <a:path w="1155" h="547" extrusionOk="0">
                  <a:moveTo>
                    <a:pt x="179" y="0"/>
                  </a:moveTo>
                  <a:cubicBezTo>
                    <a:pt x="179" y="0"/>
                    <a:pt x="0" y="203"/>
                    <a:pt x="60" y="298"/>
                  </a:cubicBezTo>
                  <a:cubicBezTo>
                    <a:pt x="101" y="371"/>
                    <a:pt x="790" y="546"/>
                    <a:pt x="978" y="546"/>
                  </a:cubicBezTo>
                  <a:cubicBezTo>
                    <a:pt x="1003" y="546"/>
                    <a:pt x="1020" y="543"/>
                    <a:pt x="1024" y="536"/>
                  </a:cubicBezTo>
                  <a:cubicBezTo>
                    <a:pt x="1048" y="489"/>
                    <a:pt x="1155" y="393"/>
                    <a:pt x="1083" y="286"/>
                  </a:cubicBezTo>
                  <a:cubicBezTo>
                    <a:pt x="1083" y="286"/>
                    <a:pt x="405" y="191"/>
                    <a:pt x="179" y="0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2947443" y="3079681"/>
              <a:ext cx="38907" cy="19715"/>
            </a:xfrm>
            <a:custGeom>
              <a:avLst/>
              <a:gdLst/>
              <a:ahLst/>
              <a:cxnLst/>
              <a:rect l="l" t="t" r="r" b="b"/>
              <a:pathLst>
                <a:path w="1263" h="640" extrusionOk="0">
                  <a:moveTo>
                    <a:pt x="251" y="116"/>
                  </a:moveTo>
                  <a:cubicBezTo>
                    <a:pt x="477" y="259"/>
                    <a:pt x="989" y="354"/>
                    <a:pt x="1108" y="366"/>
                  </a:cubicBezTo>
                  <a:cubicBezTo>
                    <a:pt x="1132" y="425"/>
                    <a:pt x="1108" y="473"/>
                    <a:pt x="1060" y="521"/>
                  </a:cubicBezTo>
                  <a:cubicBezTo>
                    <a:pt x="1060" y="533"/>
                    <a:pt x="1048" y="544"/>
                    <a:pt x="1048" y="544"/>
                  </a:cubicBezTo>
                  <a:lnTo>
                    <a:pt x="1036" y="544"/>
                  </a:lnTo>
                  <a:cubicBezTo>
                    <a:pt x="858" y="544"/>
                    <a:pt x="215" y="378"/>
                    <a:pt x="155" y="318"/>
                  </a:cubicBezTo>
                  <a:cubicBezTo>
                    <a:pt x="131" y="282"/>
                    <a:pt x="191" y="187"/>
                    <a:pt x="251" y="116"/>
                  </a:cubicBezTo>
                  <a:close/>
                  <a:moveTo>
                    <a:pt x="245" y="1"/>
                  </a:moveTo>
                  <a:cubicBezTo>
                    <a:pt x="231" y="1"/>
                    <a:pt x="217" y="7"/>
                    <a:pt x="203" y="21"/>
                  </a:cubicBezTo>
                  <a:cubicBezTo>
                    <a:pt x="167" y="56"/>
                    <a:pt x="0" y="247"/>
                    <a:pt x="72" y="366"/>
                  </a:cubicBezTo>
                  <a:cubicBezTo>
                    <a:pt x="143" y="473"/>
                    <a:pt x="882" y="640"/>
                    <a:pt x="1036" y="640"/>
                  </a:cubicBezTo>
                  <a:cubicBezTo>
                    <a:pt x="1072" y="640"/>
                    <a:pt x="1096" y="640"/>
                    <a:pt x="1120" y="616"/>
                  </a:cubicBezTo>
                  <a:cubicBezTo>
                    <a:pt x="1120" y="604"/>
                    <a:pt x="1132" y="592"/>
                    <a:pt x="1143" y="580"/>
                  </a:cubicBezTo>
                  <a:cubicBezTo>
                    <a:pt x="1179" y="521"/>
                    <a:pt x="1263" y="425"/>
                    <a:pt x="1179" y="306"/>
                  </a:cubicBezTo>
                  <a:cubicBezTo>
                    <a:pt x="1167" y="282"/>
                    <a:pt x="1155" y="282"/>
                    <a:pt x="1143" y="282"/>
                  </a:cubicBezTo>
                  <a:cubicBezTo>
                    <a:pt x="1143" y="282"/>
                    <a:pt x="477" y="187"/>
                    <a:pt x="274" y="9"/>
                  </a:cubicBezTo>
                  <a:cubicBezTo>
                    <a:pt x="264" y="4"/>
                    <a:pt x="255" y="1"/>
                    <a:pt x="24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3036192" y="3095699"/>
              <a:ext cx="36350" cy="12322"/>
            </a:xfrm>
            <a:custGeom>
              <a:avLst/>
              <a:gdLst/>
              <a:ahLst/>
              <a:cxnLst/>
              <a:rect l="l" t="t" r="r" b="b"/>
              <a:pathLst>
                <a:path w="1180" h="400" extrusionOk="0">
                  <a:moveTo>
                    <a:pt x="144" y="1"/>
                  </a:moveTo>
                  <a:cubicBezTo>
                    <a:pt x="144" y="1"/>
                    <a:pt x="1" y="239"/>
                    <a:pt x="72" y="310"/>
                  </a:cubicBezTo>
                  <a:cubicBezTo>
                    <a:pt x="119" y="365"/>
                    <a:pt x="527" y="399"/>
                    <a:pt x="808" y="399"/>
                  </a:cubicBezTo>
                  <a:cubicBezTo>
                    <a:pt x="953" y="399"/>
                    <a:pt x="1064" y="390"/>
                    <a:pt x="1072" y="370"/>
                  </a:cubicBezTo>
                  <a:cubicBezTo>
                    <a:pt x="1096" y="310"/>
                    <a:pt x="1180" y="203"/>
                    <a:pt x="1072" y="108"/>
                  </a:cubicBezTo>
                  <a:cubicBezTo>
                    <a:pt x="1072" y="108"/>
                    <a:pt x="997" y="112"/>
                    <a:pt x="887" y="112"/>
                  </a:cubicBezTo>
                  <a:cubicBezTo>
                    <a:pt x="668" y="112"/>
                    <a:pt x="310" y="96"/>
                    <a:pt x="144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3034745" y="3094375"/>
              <a:ext cx="38907" cy="15310"/>
            </a:xfrm>
            <a:custGeom>
              <a:avLst/>
              <a:gdLst/>
              <a:ahLst/>
              <a:cxnLst/>
              <a:rect l="l" t="t" r="r" b="b"/>
              <a:pathLst>
                <a:path w="1263" h="497" extrusionOk="0">
                  <a:moveTo>
                    <a:pt x="214" y="115"/>
                  </a:moveTo>
                  <a:cubicBezTo>
                    <a:pt x="393" y="186"/>
                    <a:pt x="703" y="198"/>
                    <a:pt x="953" y="210"/>
                  </a:cubicBezTo>
                  <a:cubicBezTo>
                    <a:pt x="1024" y="210"/>
                    <a:pt x="1072" y="198"/>
                    <a:pt x="1107" y="198"/>
                  </a:cubicBezTo>
                  <a:cubicBezTo>
                    <a:pt x="1143" y="246"/>
                    <a:pt x="1119" y="294"/>
                    <a:pt x="1096" y="365"/>
                  </a:cubicBezTo>
                  <a:cubicBezTo>
                    <a:pt x="1084" y="365"/>
                    <a:pt x="1084" y="377"/>
                    <a:pt x="1084" y="389"/>
                  </a:cubicBezTo>
                  <a:cubicBezTo>
                    <a:pt x="1060" y="389"/>
                    <a:pt x="1012" y="401"/>
                    <a:pt x="869" y="401"/>
                  </a:cubicBezTo>
                  <a:cubicBezTo>
                    <a:pt x="536" y="401"/>
                    <a:pt x="203" y="353"/>
                    <a:pt x="155" y="329"/>
                  </a:cubicBezTo>
                  <a:cubicBezTo>
                    <a:pt x="131" y="306"/>
                    <a:pt x="167" y="198"/>
                    <a:pt x="214" y="115"/>
                  </a:cubicBezTo>
                  <a:close/>
                  <a:moveTo>
                    <a:pt x="186" y="0"/>
                  </a:moveTo>
                  <a:cubicBezTo>
                    <a:pt x="173" y="0"/>
                    <a:pt x="162" y="6"/>
                    <a:pt x="155" y="20"/>
                  </a:cubicBezTo>
                  <a:cubicBezTo>
                    <a:pt x="119" y="67"/>
                    <a:pt x="0" y="294"/>
                    <a:pt x="84" y="389"/>
                  </a:cubicBezTo>
                  <a:cubicBezTo>
                    <a:pt x="179" y="484"/>
                    <a:pt x="857" y="496"/>
                    <a:pt x="857" y="496"/>
                  </a:cubicBezTo>
                  <a:cubicBezTo>
                    <a:pt x="1119" y="496"/>
                    <a:pt x="1143" y="472"/>
                    <a:pt x="1155" y="437"/>
                  </a:cubicBezTo>
                  <a:cubicBezTo>
                    <a:pt x="1167" y="425"/>
                    <a:pt x="1167" y="413"/>
                    <a:pt x="1179" y="401"/>
                  </a:cubicBezTo>
                  <a:cubicBezTo>
                    <a:pt x="1203" y="341"/>
                    <a:pt x="1262" y="222"/>
                    <a:pt x="1155" y="115"/>
                  </a:cubicBezTo>
                  <a:cubicBezTo>
                    <a:pt x="1143" y="115"/>
                    <a:pt x="1131" y="103"/>
                    <a:pt x="1119" y="103"/>
                  </a:cubicBezTo>
                  <a:lnTo>
                    <a:pt x="941" y="103"/>
                  </a:lnTo>
                  <a:cubicBezTo>
                    <a:pt x="738" y="103"/>
                    <a:pt x="381" y="91"/>
                    <a:pt x="214" y="8"/>
                  </a:cubicBezTo>
                  <a:cubicBezTo>
                    <a:pt x="205" y="3"/>
                    <a:pt x="195" y="0"/>
                    <a:pt x="18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2993281" y="3094221"/>
              <a:ext cx="36350" cy="12322"/>
            </a:xfrm>
            <a:custGeom>
              <a:avLst/>
              <a:gdLst/>
              <a:ahLst/>
              <a:cxnLst/>
              <a:rect l="l" t="t" r="r" b="b"/>
              <a:pathLst>
                <a:path w="1180" h="400" extrusionOk="0">
                  <a:moveTo>
                    <a:pt x="144" y="1"/>
                  </a:moveTo>
                  <a:cubicBezTo>
                    <a:pt x="144" y="1"/>
                    <a:pt x="1" y="227"/>
                    <a:pt x="72" y="311"/>
                  </a:cubicBezTo>
                  <a:cubicBezTo>
                    <a:pt x="119" y="365"/>
                    <a:pt x="527" y="400"/>
                    <a:pt x="808" y="400"/>
                  </a:cubicBezTo>
                  <a:cubicBezTo>
                    <a:pt x="953" y="400"/>
                    <a:pt x="1064" y="390"/>
                    <a:pt x="1072" y="370"/>
                  </a:cubicBezTo>
                  <a:cubicBezTo>
                    <a:pt x="1096" y="311"/>
                    <a:pt x="1179" y="203"/>
                    <a:pt x="1072" y="108"/>
                  </a:cubicBezTo>
                  <a:cubicBezTo>
                    <a:pt x="1072" y="108"/>
                    <a:pt x="997" y="112"/>
                    <a:pt x="887" y="112"/>
                  </a:cubicBezTo>
                  <a:cubicBezTo>
                    <a:pt x="668" y="112"/>
                    <a:pt x="310" y="96"/>
                    <a:pt x="144" y="1"/>
                  </a:cubicBezTo>
                  <a:close/>
                </a:path>
              </a:pathLst>
            </a:custGeom>
            <a:solidFill>
              <a:srgbClr val="DE4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2991833" y="3092896"/>
              <a:ext cx="38907" cy="15310"/>
            </a:xfrm>
            <a:custGeom>
              <a:avLst/>
              <a:gdLst/>
              <a:ahLst/>
              <a:cxnLst/>
              <a:rect l="l" t="t" r="r" b="b"/>
              <a:pathLst>
                <a:path w="1263" h="497" extrusionOk="0">
                  <a:moveTo>
                    <a:pt x="214" y="104"/>
                  </a:moveTo>
                  <a:cubicBezTo>
                    <a:pt x="393" y="187"/>
                    <a:pt x="703" y="199"/>
                    <a:pt x="953" y="199"/>
                  </a:cubicBezTo>
                  <a:lnTo>
                    <a:pt x="1107" y="199"/>
                  </a:lnTo>
                  <a:cubicBezTo>
                    <a:pt x="1143" y="246"/>
                    <a:pt x="1119" y="294"/>
                    <a:pt x="1096" y="354"/>
                  </a:cubicBezTo>
                  <a:cubicBezTo>
                    <a:pt x="1084" y="365"/>
                    <a:pt x="1084" y="377"/>
                    <a:pt x="1084" y="377"/>
                  </a:cubicBezTo>
                  <a:cubicBezTo>
                    <a:pt x="1060" y="389"/>
                    <a:pt x="1012" y="401"/>
                    <a:pt x="857" y="401"/>
                  </a:cubicBezTo>
                  <a:cubicBezTo>
                    <a:pt x="536" y="401"/>
                    <a:pt x="203" y="354"/>
                    <a:pt x="155" y="318"/>
                  </a:cubicBezTo>
                  <a:cubicBezTo>
                    <a:pt x="131" y="294"/>
                    <a:pt x="167" y="199"/>
                    <a:pt x="214" y="104"/>
                  </a:cubicBezTo>
                  <a:close/>
                  <a:moveTo>
                    <a:pt x="186" y="0"/>
                  </a:moveTo>
                  <a:cubicBezTo>
                    <a:pt x="173" y="0"/>
                    <a:pt x="162" y="6"/>
                    <a:pt x="155" y="20"/>
                  </a:cubicBezTo>
                  <a:cubicBezTo>
                    <a:pt x="119" y="68"/>
                    <a:pt x="0" y="294"/>
                    <a:pt x="83" y="389"/>
                  </a:cubicBezTo>
                  <a:cubicBezTo>
                    <a:pt x="179" y="485"/>
                    <a:pt x="857" y="496"/>
                    <a:pt x="857" y="496"/>
                  </a:cubicBezTo>
                  <a:cubicBezTo>
                    <a:pt x="1119" y="496"/>
                    <a:pt x="1143" y="461"/>
                    <a:pt x="1155" y="425"/>
                  </a:cubicBezTo>
                  <a:cubicBezTo>
                    <a:pt x="1167" y="425"/>
                    <a:pt x="1167" y="413"/>
                    <a:pt x="1179" y="401"/>
                  </a:cubicBezTo>
                  <a:cubicBezTo>
                    <a:pt x="1203" y="342"/>
                    <a:pt x="1262" y="223"/>
                    <a:pt x="1155" y="115"/>
                  </a:cubicBezTo>
                  <a:cubicBezTo>
                    <a:pt x="1143" y="104"/>
                    <a:pt x="1131" y="104"/>
                    <a:pt x="1119" y="104"/>
                  </a:cubicBezTo>
                  <a:lnTo>
                    <a:pt x="941" y="104"/>
                  </a:lnTo>
                  <a:cubicBezTo>
                    <a:pt x="738" y="104"/>
                    <a:pt x="381" y="92"/>
                    <a:pt x="214" y="8"/>
                  </a:cubicBezTo>
                  <a:cubicBezTo>
                    <a:pt x="205" y="3"/>
                    <a:pt x="195" y="0"/>
                    <a:pt x="18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2889869" y="2821843"/>
              <a:ext cx="29357" cy="45037"/>
            </a:xfrm>
            <a:custGeom>
              <a:avLst/>
              <a:gdLst/>
              <a:ahLst/>
              <a:cxnLst/>
              <a:rect l="l" t="t" r="r" b="b"/>
              <a:pathLst>
                <a:path w="953" h="1462" extrusionOk="0">
                  <a:moveTo>
                    <a:pt x="54" y="1"/>
                  </a:moveTo>
                  <a:cubicBezTo>
                    <a:pt x="44" y="1"/>
                    <a:pt x="34" y="4"/>
                    <a:pt x="24" y="9"/>
                  </a:cubicBezTo>
                  <a:cubicBezTo>
                    <a:pt x="0" y="32"/>
                    <a:pt x="0" y="56"/>
                    <a:pt x="24" y="80"/>
                  </a:cubicBezTo>
                  <a:cubicBezTo>
                    <a:pt x="24" y="92"/>
                    <a:pt x="500" y="616"/>
                    <a:pt x="857" y="1437"/>
                  </a:cubicBezTo>
                  <a:cubicBezTo>
                    <a:pt x="857" y="1449"/>
                    <a:pt x="881" y="1461"/>
                    <a:pt x="893" y="1461"/>
                  </a:cubicBezTo>
                  <a:lnTo>
                    <a:pt x="917" y="1461"/>
                  </a:lnTo>
                  <a:cubicBezTo>
                    <a:pt x="941" y="1449"/>
                    <a:pt x="953" y="1413"/>
                    <a:pt x="941" y="1390"/>
                  </a:cubicBezTo>
                  <a:cubicBezTo>
                    <a:pt x="584" y="556"/>
                    <a:pt x="95" y="20"/>
                    <a:pt x="95" y="20"/>
                  </a:cubicBezTo>
                  <a:cubicBezTo>
                    <a:pt x="81" y="7"/>
                    <a:pt x="68" y="1"/>
                    <a:pt x="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2943408" y="2790915"/>
              <a:ext cx="7362" cy="71560"/>
            </a:xfrm>
            <a:custGeom>
              <a:avLst/>
              <a:gdLst/>
              <a:ahLst/>
              <a:cxnLst/>
              <a:rect l="l" t="t" r="r" b="b"/>
              <a:pathLst>
                <a:path w="239" h="2323" extrusionOk="0">
                  <a:moveTo>
                    <a:pt x="108" y="1"/>
                  </a:moveTo>
                  <a:cubicBezTo>
                    <a:pt x="84" y="1"/>
                    <a:pt x="60" y="12"/>
                    <a:pt x="60" y="48"/>
                  </a:cubicBezTo>
                  <a:cubicBezTo>
                    <a:pt x="60" y="108"/>
                    <a:pt x="1" y="1596"/>
                    <a:pt x="143" y="2287"/>
                  </a:cubicBezTo>
                  <a:cubicBezTo>
                    <a:pt x="143" y="2298"/>
                    <a:pt x="167" y="2322"/>
                    <a:pt x="191" y="2322"/>
                  </a:cubicBezTo>
                  <a:lnTo>
                    <a:pt x="203" y="2322"/>
                  </a:lnTo>
                  <a:cubicBezTo>
                    <a:pt x="227" y="2310"/>
                    <a:pt x="239" y="2287"/>
                    <a:pt x="239" y="2263"/>
                  </a:cubicBezTo>
                  <a:cubicBezTo>
                    <a:pt x="96" y="1584"/>
                    <a:pt x="155" y="60"/>
                    <a:pt x="155" y="48"/>
                  </a:cubicBezTo>
                  <a:cubicBezTo>
                    <a:pt x="155" y="24"/>
                    <a:pt x="131" y="1"/>
                    <a:pt x="1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2951479" y="2909391"/>
              <a:ext cx="171307" cy="170937"/>
            </a:xfrm>
            <a:custGeom>
              <a:avLst/>
              <a:gdLst/>
              <a:ahLst/>
              <a:cxnLst/>
              <a:rect l="l" t="t" r="r" b="b"/>
              <a:pathLst>
                <a:path w="5561" h="5549" extrusionOk="0">
                  <a:moveTo>
                    <a:pt x="2808" y="0"/>
                  </a:moveTo>
                  <a:cubicBezTo>
                    <a:pt x="2801" y="0"/>
                    <a:pt x="2794" y="0"/>
                    <a:pt x="2787" y="0"/>
                  </a:cubicBezTo>
                  <a:cubicBezTo>
                    <a:pt x="1263" y="12"/>
                    <a:pt x="12" y="1250"/>
                    <a:pt x="0" y="2774"/>
                  </a:cubicBezTo>
                  <a:cubicBezTo>
                    <a:pt x="0" y="4310"/>
                    <a:pt x="1251" y="5549"/>
                    <a:pt x="2787" y="5549"/>
                  </a:cubicBezTo>
                  <a:cubicBezTo>
                    <a:pt x="4311" y="5549"/>
                    <a:pt x="5561" y="4310"/>
                    <a:pt x="5561" y="2774"/>
                  </a:cubicBezTo>
                  <a:cubicBezTo>
                    <a:pt x="5561" y="1246"/>
                    <a:pt x="4322" y="0"/>
                    <a:pt x="2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3038041" y="2944971"/>
              <a:ext cx="64198" cy="127286"/>
            </a:xfrm>
            <a:custGeom>
              <a:avLst/>
              <a:gdLst/>
              <a:ahLst/>
              <a:cxnLst/>
              <a:rect l="l" t="t" r="r" b="b"/>
              <a:pathLst>
                <a:path w="2084" h="4132" extrusionOk="0">
                  <a:moveTo>
                    <a:pt x="2024" y="0"/>
                  </a:moveTo>
                  <a:cubicBezTo>
                    <a:pt x="2012" y="0"/>
                    <a:pt x="798" y="238"/>
                    <a:pt x="346" y="1226"/>
                  </a:cubicBezTo>
                  <a:cubicBezTo>
                    <a:pt x="0" y="1977"/>
                    <a:pt x="179" y="2941"/>
                    <a:pt x="869" y="4108"/>
                  </a:cubicBezTo>
                  <a:cubicBezTo>
                    <a:pt x="881" y="4132"/>
                    <a:pt x="893" y="4132"/>
                    <a:pt x="917" y="4132"/>
                  </a:cubicBezTo>
                  <a:lnTo>
                    <a:pt x="941" y="4132"/>
                  </a:lnTo>
                  <a:cubicBezTo>
                    <a:pt x="965" y="4120"/>
                    <a:pt x="965" y="4084"/>
                    <a:pt x="953" y="4060"/>
                  </a:cubicBezTo>
                  <a:cubicBezTo>
                    <a:pt x="286" y="2929"/>
                    <a:pt x="107" y="1988"/>
                    <a:pt x="429" y="1262"/>
                  </a:cubicBezTo>
                  <a:cubicBezTo>
                    <a:pt x="858" y="322"/>
                    <a:pt x="2024" y="95"/>
                    <a:pt x="2036" y="95"/>
                  </a:cubicBezTo>
                  <a:cubicBezTo>
                    <a:pt x="2072" y="95"/>
                    <a:pt x="2084" y="72"/>
                    <a:pt x="2084" y="48"/>
                  </a:cubicBezTo>
                  <a:cubicBezTo>
                    <a:pt x="2072" y="12"/>
                    <a:pt x="2048" y="0"/>
                    <a:pt x="202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2965033" y="2920234"/>
              <a:ext cx="54679" cy="117182"/>
            </a:xfrm>
            <a:custGeom>
              <a:avLst/>
              <a:gdLst/>
              <a:ahLst/>
              <a:cxnLst/>
              <a:rect l="l" t="t" r="r" b="b"/>
              <a:pathLst>
                <a:path w="1775" h="3804" extrusionOk="0">
                  <a:moveTo>
                    <a:pt x="923" y="1"/>
                  </a:moveTo>
                  <a:cubicBezTo>
                    <a:pt x="906" y="1"/>
                    <a:pt x="891" y="12"/>
                    <a:pt x="882" y="29"/>
                  </a:cubicBezTo>
                  <a:cubicBezTo>
                    <a:pt x="870" y="53"/>
                    <a:pt x="870" y="77"/>
                    <a:pt x="894" y="89"/>
                  </a:cubicBezTo>
                  <a:cubicBezTo>
                    <a:pt x="906" y="101"/>
                    <a:pt x="1537" y="458"/>
                    <a:pt x="1608" y="1184"/>
                  </a:cubicBezTo>
                  <a:cubicBezTo>
                    <a:pt x="1680" y="1922"/>
                    <a:pt x="1144" y="2780"/>
                    <a:pt x="25" y="3720"/>
                  </a:cubicBezTo>
                  <a:cubicBezTo>
                    <a:pt x="1" y="3732"/>
                    <a:pt x="1" y="3768"/>
                    <a:pt x="13" y="3780"/>
                  </a:cubicBezTo>
                  <a:cubicBezTo>
                    <a:pt x="25" y="3792"/>
                    <a:pt x="37" y="3804"/>
                    <a:pt x="61" y="3804"/>
                  </a:cubicBezTo>
                  <a:cubicBezTo>
                    <a:pt x="61" y="3804"/>
                    <a:pt x="72" y="3792"/>
                    <a:pt x="84" y="3792"/>
                  </a:cubicBezTo>
                  <a:cubicBezTo>
                    <a:pt x="1227" y="2839"/>
                    <a:pt x="1775" y="1946"/>
                    <a:pt x="1704" y="1172"/>
                  </a:cubicBezTo>
                  <a:cubicBezTo>
                    <a:pt x="1632" y="398"/>
                    <a:pt x="965" y="29"/>
                    <a:pt x="942" y="5"/>
                  </a:cubicBezTo>
                  <a:cubicBezTo>
                    <a:pt x="935" y="2"/>
                    <a:pt x="929" y="1"/>
                    <a:pt x="923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3050147" y="3054729"/>
              <a:ext cx="22395" cy="15341"/>
            </a:xfrm>
            <a:custGeom>
              <a:avLst/>
              <a:gdLst/>
              <a:ahLst/>
              <a:cxnLst/>
              <a:rect l="l" t="t" r="r" b="b"/>
              <a:pathLst>
                <a:path w="727" h="498" extrusionOk="0">
                  <a:moveTo>
                    <a:pt x="250" y="0"/>
                  </a:moveTo>
                  <a:cubicBezTo>
                    <a:pt x="241" y="0"/>
                    <a:pt x="232" y="3"/>
                    <a:pt x="226" y="9"/>
                  </a:cubicBezTo>
                  <a:cubicBezTo>
                    <a:pt x="203" y="9"/>
                    <a:pt x="143" y="33"/>
                    <a:pt x="12" y="438"/>
                  </a:cubicBezTo>
                  <a:cubicBezTo>
                    <a:pt x="0" y="461"/>
                    <a:pt x="12" y="485"/>
                    <a:pt x="48" y="497"/>
                  </a:cubicBezTo>
                  <a:lnTo>
                    <a:pt x="60" y="497"/>
                  </a:lnTo>
                  <a:cubicBezTo>
                    <a:pt x="84" y="497"/>
                    <a:pt x="95" y="485"/>
                    <a:pt x="107" y="461"/>
                  </a:cubicBezTo>
                  <a:cubicBezTo>
                    <a:pt x="155" y="330"/>
                    <a:pt x="215" y="164"/>
                    <a:pt x="250" y="104"/>
                  </a:cubicBezTo>
                  <a:cubicBezTo>
                    <a:pt x="346" y="164"/>
                    <a:pt x="596" y="295"/>
                    <a:pt x="643" y="319"/>
                  </a:cubicBezTo>
                  <a:cubicBezTo>
                    <a:pt x="653" y="323"/>
                    <a:pt x="665" y="326"/>
                    <a:pt x="676" y="326"/>
                  </a:cubicBezTo>
                  <a:cubicBezTo>
                    <a:pt x="692" y="326"/>
                    <a:pt x="708" y="321"/>
                    <a:pt x="715" y="307"/>
                  </a:cubicBezTo>
                  <a:cubicBezTo>
                    <a:pt x="727" y="283"/>
                    <a:pt x="715" y="247"/>
                    <a:pt x="691" y="235"/>
                  </a:cubicBezTo>
                  <a:cubicBezTo>
                    <a:pt x="548" y="164"/>
                    <a:pt x="310" y="45"/>
                    <a:pt x="274" y="9"/>
                  </a:cubicBezTo>
                  <a:cubicBezTo>
                    <a:pt x="268" y="3"/>
                    <a:pt x="259" y="0"/>
                    <a:pt x="25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3040598" y="3028452"/>
              <a:ext cx="21317" cy="14817"/>
            </a:xfrm>
            <a:custGeom>
              <a:avLst/>
              <a:gdLst/>
              <a:ahLst/>
              <a:cxnLst/>
              <a:rect l="l" t="t" r="r" b="b"/>
              <a:pathLst>
                <a:path w="692" h="481" extrusionOk="0">
                  <a:moveTo>
                    <a:pt x="208" y="1"/>
                  </a:moveTo>
                  <a:cubicBezTo>
                    <a:pt x="173" y="1"/>
                    <a:pt x="120" y="52"/>
                    <a:pt x="1" y="421"/>
                  </a:cubicBezTo>
                  <a:cubicBezTo>
                    <a:pt x="1" y="445"/>
                    <a:pt x="13" y="481"/>
                    <a:pt x="36" y="481"/>
                  </a:cubicBezTo>
                  <a:lnTo>
                    <a:pt x="48" y="481"/>
                  </a:lnTo>
                  <a:cubicBezTo>
                    <a:pt x="72" y="481"/>
                    <a:pt x="84" y="469"/>
                    <a:pt x="96" y="457"/>
                  </a:cubicBezTo>
                  <a:cubicBezTo>
                    <a:pt x="144" y="314"/>
                    <a:pt x="203" y="160"/>
                    <a:pt x="227" y="100"/>
                  </a:cubicBezTo>
                  <a:cubicBezTo>
                    <a:pt x="286" y="136"/>
                    <a:pt x="453" y="255"/>
                    <a:pt x="608" y="350"/>
                  </a:cubicBezTo>
                  <a:cubicBezTo>
                    <a:pt x="617" y="359"/>
                    <a:pt x="626" y="363"/>
                    <a:pt x="635" y="363"/>
                  </a:cubicBezTo>
                  <a:cubicBezTo>
                    <a:pt x="648" y="363"/>
                    <a:pt x="660" y="353"/>
                    <a:pt x="667" y="338"/>
                  </a:cubicBezTo>
                  <a:cubicBezTo>
                    <a:pt x="691" y="326"/>
                    <a:pt x="679" y="291"/>
                    <a:pt x="656" y="279"/>
                  </a:cubicBezTo>
                  <a:cubicBezTo>
                    <a:pt x="525" y="171"/>
                    <a:pt x="286" y="17"/>
                    <a:pt x="227" y="5"/>
                  </a:cubicBezTo>
                  <a:cubicBezTo>
                    <a:pt x="221" y="3"/>
                    <a:pt x="215" y="1"/>
                    <a:pt x="20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3036192" y="3004732"/>
              <a:ext cx="20208" cy="13616"/>
            </a:xfrm>
            <a:custGeom>
              <a:avLst/>
              <a:gdLst/>
              <a:ahLst/>
              <a:cxnLst/>
              <a:rect l="l" t="t" r="r" b="b"/>
              <a:pathLst>
                <a:path w="656" h="442" extrusionOk="0">
                  <a:moveTo>
                    <a:pt x="275" y="1"/>
                  </a:moveTo>
                  <a:cubicBezTo>
                    <a:pt x="203" y="25"/>
                    <a:pt x="96" y="203"/>
                    <a:pt x="13" y="358"/>
                  </a:cubicBezTo>
                  <a:cubicBezTo>
                    <a:pt x="1" y="382"/>
                    <a:pt x="13" y="418"/>
                    <a:pt x="37" y="429"/>
                  </a:cubicBezTo>
                  <a:cubicBezTo>
                    <a:pt x="43" y="433"/>
                    <a:pt x="49" y="434"/>
                    <a:pt x="55" y="434"/>
                  </a:cubicBezTo>
                  <a:cubicBezTo>
                    <a:pt x="72" y="434"/>
                    <a:pt x="87" y="423"/>
                    <a:pt x="96" y="406"/>
                  </a:cubicBezTo>
                  <a:cubicBezTo>
                    <a:pt x="167" y="287"/>
                    <a:pt x="251" y="144"/>
                    <a:pt x="287" y="108"/>
                  </a:cubicBezTo>
                  <a:cubicBezTo>
                    <a:pt x="334" y="156"/>
                    <a:pt x="465" y="299"/>
                    <a:pt x="560" y="418"/>
                  </a:cubicBezTo>
                  <a:cubicBezTo>
                    <a:pt x="572" y="429"/>
                    <a:pt x="584" y="441"/>
                    <a:pt x="608" y="441"/>
                  </a:cubicBezTo>
                  <a:cubicBezTo>
                    <a:pt x="608" y="441"/>
                    <a:pt x="620" y="441"/>
                    <a:pt x="632" y="429"/>
                  </a:cubicBezTo>
                  <a:cubicBezTo>
                    <a:pt x="656" y="418"/>
                    <a:pt x="656" y="382"/>
                    <a:pt x="632" y="358"/>
                  </a:cubicBezTo>
                  <a:cubicBezTo>
                    <a:pt x="572" y="287"/>
                    <a:pt x="370" y="37"/>
                    <a:pt x="322" y="13"/>
                  </a:cubicBezTo>
                  <a:cubicBezTo>
                    <a:pt x="310" y="1"/>
                    <a:pt x="287" y="1"/>
                    <a:pt x="27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3039150" y="2980088"/>
              <a:ext cx="17620" cy="16604"/>
            </a:xfrm>
            <a:custGeom>
              <a:avLst/>
              <a:gdLst/>
              <a:ahLst/>
              <a:cxnLst/>
              <a:rect l="l" t="t" r="r" b="b"/>
              <a:pathLst>
                <a:path w="572" h="539" extrusionOk="0">
                  <a:moveTo>
                    <a:pt x="375" y="1"/>
                  </a:moveTo>
                  <a:cubicBezTo>
                    <a:pt x="285" y="1"/>
                    <a:pt x="112" y="152"/>
                    <a:pt x="12" y="241"/>
                  </a:cubicBezTo>
                  <a:cubicBezTo>
                    <a:pt x="0" y="265"/>
                    <a:pt x="0" y="289"/>
                    <a:pt x="12" y="313"/>
                  </a:cubicBezTo>
                  <a:cubicBezTo>
                    <a:pt x="24" y="319"/>
                    <a:pt x="36" y="322"/>
                    <a:pt x="48" y="322"/>
                  </a:cubicBezTo>
                  <a:cubicBezTo>
                    <a:pt x="60" y="322"/>
                    <a:pt x="71" y="319"/>
                    <a:pt x="83" y="313"/>
                  </a:cubicBezTo>
                  <a:cubicBezTo>
                    <a:pt x="191" y="206"/>
                    <a:pt x="322" y="110"/>
                    <a:pt x="369" y="98"/>
                  </a:cubicBezTo>
                  <a:cubicBezTo>
                    <a:pt x="393" y="170"/>
                    <a:pt x="441" y="372"/>
                    <a:pt x="476" y="503"/>
                  </a:cubicBezTo>
                  <a:cubicBezTo>
                    <a:pt x="476" y="515"/>
                    <a:pt x="500" y="539"/>
                    <a:pt x="512" y="539"/>
                  </a:cubicBezTo>
                  <a:lnTo>
                    <a:pt x="524" y="539"/>
                  </a:lnTo>
                  <a:cubicBezTo>
                    <a:pt x="548" y="527"/>
                    <a:pt x="572" y="503"/>
                    <a:pt x="560" y="479"/>
                  </a:cubicBezTo>
                  <a:cubicBezTo>
                    <a:pt x="560" y="444"/>
                    <a:pt x="488" y="110"/>
                    <a:pt x="441" y="39"/>
                  </a:cubicBezTo>
                  <a:cubicBezTo>
                    <a:pt x="429" y="15"/>
                    <a:pt x="417" y="3"/>
                    <a:pt x="393" y="3"/>
                  </a:cubicBezTo>
                  <a:cubicBezTo>
                    <a:pt x="387" y="2"/>
                    <a:pt x="382" y="1"/>
                    <a:pt x="37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3056739" y="2958956"/>
              <a:ext cx="15803" cy="16111"/>
            </a:xfrm>
            <a:custGeom>
              <a:avLst/>
              <a:gdLst/>
              <a:ahLst/>
              <a:cxnLst/>
              <a:rect l="l" t="t" r="r" b="b"/>
              <a:pathLst>
                <a:path w="513" h="523" extrusionOk="0">
                  <a:moveTo>
                    <a:pt x="395" y="1"/>
                  </a:moveTo>
                  <a:cubicBezTo>
                    <a:pt x="348" y="1"/>
                    <a:pt x="252" y="11"/>
                    <a:pt x="48" y="46"/>
                  </a:cubicBezTo>
                  <a:cubicBezTo>
                    <a:pt x="24" y="58"/>
                    <a:pt x="1" y="82"/>
                    <a:pt x="12" y="106"/>
                  </a:cubicBezTo>
                  <a:cubicBezTo>
                    <a:pt x="12" y="125"/>
                    <a:pt x="28" y="145"/>
                    <a:pt x="47" y="145"/>
                  </a:cubicBezTo>
                  <a:cubicBezTo>
                    <a:pt x="51" y="145"/>
                    <a:pt x="56" y="144"/>
                    <a:pt x="60" y="141"/>
                  </a:cubicBezTo>
                  <a:cubicBezTo>
                    <a:pt x="191" y="118"/>
                    <a:pt x="334" y="94"/>
                    <a:pt x="393" y="94"/>
                  </a:cubicBezTo>
                  <a:cubicBezTo>
                    <a:pt x="382" y="153"/>
                    <a:pt x="358" y="320"/>
                    <a:pt x="322" y="463"/>
                  </a:cubicBezTo>
                  <a:cubicBezTo>
                    <a:pt x="322" y="499"/>
                    <a:pt x="334" y="522"/>
                    <a:pt x="358" y="522"/>
                  </a:cubicBezTo>
                  <a:lnTo>
                    <a:pt x="370" y="522"/>
                  </a:lnTo>
                  <a:cubicBezTo>
                    <a:pt x="393" y="522"/>
                    <a:pt x="405" y="511"/>
                    <a:pt x="417" y="487"/>
                  </a:cubicBezTo>
                  <a:cubicBezTo>
                    <a:pt x="513" y="46"/>
                    <a:pt x="477" y="22"/>
                    <a:pt x="441" y="10"/>
                  </a:cubicBezTo>
                  <a:cubicBezTo>
                    <a:pt x="436" y="6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3075068" y="2947158"/>
              <a:ext cx="13985" cy="15803"/>
            </a:xfrm>
            <a:custGeom>
              <a:avLst/>
              <a:gdLst/>
              <a:ahLst/>
              <a:cxnLst/>
              <a:rect l="l" t="t" r="r" b="b"/>
              <a:pathLst>
                <a:path w="454" h="513" extrusionOk="0">
                  <a:moveTo>
                    <a:pt x="60" y="1"/>
                  </a:moveTo>
                  <a:cubicBezTo>
                    <a:pt x="37" y="1"/>
                    <a:pt x="1" y="12"/>
                    <a:pt x="1" y="36"/>
                  </a:cubicBezTo>
                  <a:cubicBezTo>
                    <a:pt x="1" y="60"/>
                    <a:pt x="13" y="84"/>
                    <a:pt x="37" y="96"/>
                  </a:cubicBezTo>
                  <a:lnTo>
                    <a:pt x="334" y="143"/>
                  </a:lnTo>
                  <a:lnTo>
                    <a:pt x="203" y="441"/>
                  </a:lnTo>
                  <a:cubicBezTo>
                    <a:pt x="191" y="465"/>
                    <a:pt x="203" y="501"/>
                    <a:pt x="227" y="513"/>
                  </a:cubicBezTo>
                  <a:lnTo>
                    <a:pt x="251" y="513"/>
                  </a:lnTo>
                  <a:cubicBezTo>
                    <a:pt x="263" y="513"/>
                    <a:pt x="287" y="501"/>
                    <a:pt x="287" y="489"/>
                  </a:cubicBezTo>
                  <a:lnTo>
                    <a:pt x="441" y="132"/>
                  </a:lnTo>
                  <a:cubicBezTo>
                    <a:pt x="453" y="120"/>
                    <a:pt x="453" y="108"/>
                    <a:pt x="441" y="96"/>
                  </a:cubicBezTo>
                  <a:cubicBezTo>
                    <a:pt x="441" y="84"/>
                    <a:pt x="429" y="72"/>
                    <a:pt x="406" y="72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2996238" y="2924701"/>
              <a:ext cx="17620" cy="15895"/>
            </a:xfrm>
            <a:custGeom>
              <a:avLst/>
              <a:gdLst/>
              <a:ahLst/>
              <a:cxnLst/>
              <a:rect l="l" t="t" r="r" b="b"/>
              <a:pathLst>
                <a:path w="572" h="516" extrusionOk="0">
                  <a:moveTo>
                    <a:pt x="477" y="0"/>
                  </a:moveTo>
                  <a:cubicBezTo>
                    <a:pt x="473" y="0"/>
                    <a:pt x="469" y="1"/>
                    <a:pt x="464" y="3"/>
                  </a:cubicBezTo>
                  <a:cubicBezTo>
                    <a:pt x="429" y="3"/>
                    <a:pt x="417" y="27"/>
                    <a:pt x="417" y="51"/>
                  </a:cubicBezTo>
                  <a:cubicBezTo>
                    <a:pt x="441" y="194"/>
                    <a:pt x="452" y="360"/>
                    <a:pt x="452" y="420"/>
                  </a:cubicBezTo>
                  <a:cubicBezTo>
                    <a:pt x="393" y="408"/>
                    <a:pt x="214" y="349"/>
                    <a:pt x="71" y="289"/>
                  </a:cubicBezTo>
                  <a:cubicBezTo>
                    <a:pt x="65" y="286"/>
                    <a:pt x="58" y="284"/>
                    <a:pt x="51" y="284"/>
                  </a:cubicBezTo>
                  <a:cubicBezTo>
                    <a:pt x="31" y="284"/>
                    <a:pt x="12" y="295"/>
                    <a:pt x="12" y="313"/>
                  </a:cubicBezTo>
                  <a:cubicBezTo>
                    <a:pt x="0" y="337"/>
                    <a:pt x="12" y="360"/>
                    <a:pt x="36" y="372"/>
                  </a:cubicBezTo>
                  <a:cubicBezTo>
                    <a:pt x="298" y="480"/>
                    <a:pt x="417" y="515"/>
                    <a:pt x="476" y="515"/>
                  </a:cubicBezTo>
                  <a:cubicBezTo>
                    <a:pt x="512" y="515"/>
                    <a:pt x="512" y="503"/>
                    <a:pt x="524" y="491"/>
                  </a:cubicBezTo>
                  <a:cubicBezTo>
                    <a:pt x="536" y="480"/>
                    <a:pt x="572" y="444"/>
                    <a:pt x="512" y="39"/>
                  </a:cubicBezTo>
                  <a:cubicBezTo>
                    <a:pt x="512" y="20"/>
                    <a:pt x="496" y="0"/>
                    <a:pt x="47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3007236" y="2949961"/>
              <a:ext cx="19099" cy="16666"/>
            </a:xfrm>
            <a:custGeom>
              <a:avLst/>
              <a:gdLst/>
              <a:ahLst/>
              <a:cxnLst/>
              <a:rect l="l" t="t" r="r" b="b"/>
              <a:pathLst>
                <a:path w="620" h="541" extrusionOk="0">
                  <a:moveTo>
                    <a:pt x="563" y="0"/>
                  </a:moveTo>
                  <a:cubicBezTo>
                    <a:pt x="542" y="0"/>
                    <a:pt x="521" y="11"/>
                    <a:pt x="512" y="29"/>
                  </a:cubicBezTo>
                  <a:cubicBezTo>
                    <a:pt x="429" y="195"/>
                    <a:pt x="334" y="386"/>
                    <a:pt x="286" y="433"/>
                  </a:cubicBezTo>
                  <a:cubicBezTo>
                    <a:pt x="250" y="398"/>
                    <a:pt x="167" y="279"/>
                    <a:pt x="95" y="148"/>
                  </a:cubicBezTo>
                  <a:cubicBezTo>
                    <a:pt x="87" y="130"/>
                    <a:pt x="65" y="119"/>
                    <a:pt x="45" y="119"/>
                  </a:cubicBezTo>
                  <a:cubicBezTo>
                    <a:pt x="38" y="119"/>
                    <a:pt x="30" y="121"/>
                    <a:pt x="24" y="124"/>
                  </a:cubicBezTo>
                  <a:cubicBezTo>
                    <a:pt x="12" y="136"/>
                    <a:pt x="0" y="160"/>
                    <a:pt x="12" y="183"/>
                  </a:cubicBezTo>
                  <a:cubicBezTo>
                    <a:pt x="72" y="302"/>
                    <a:pt x="191" y="505"/>
                    <a:pt x="274" y="529"/>
                  </a:cubicBezTo>
                  <a:cubicBezTo>
                    <a:pt x="274" y="529"/>
                    <a:pt x="286" y="541"/>
                    <a:pt x="286" y="541"/>
                  </a:cubicBezTo>
                  <a:cubicBezTo>
                    <a:pt x="298" y="541"/>
                    <a:pt x="310" y="529"/>
                    <a:pt x="322" y="529"/>
                  </a:cubicBezTo>
                  <a:cubicBezTo>
                    <a:pt x="381" y="493"/>
                    <a:pt x="536" y="195"/>
                    <a:pt x="607" y="64"/>
                  </a:cubicBezTo>
                  <a:cubicBezTo>
                    <a:pt x="619" y="41"/>
                    <a:pt x="607" y="17"/>
                    <a:pt x="584" y="5"/>
                  </a:cubicBezTo>
                  <a:cubicBezTo>
                    <a:pt x="577" y="2"/>
                    <a:pt x="570" y="0"/>
                    <a:pt x="56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3004278" y="2973927"/>
              <a:ext cx="17651" cy="14355"/>
            </a:xfrm>
            <a:custGeom>
              <a:avLst/>
              <a:gdLst/>
              <a:ahLst/>
              <a:cxnLst/>
              <a:rect l="l" t="t" r="r" b="b"/>
              <a:pathLst>
                <a:path w="573" h="466" extrusionOk="0">
                  <a:moveTo>
                    <a:pt x="49" y="1"/>
                  </a:moveTo>
                  <a:cubicBezTo>
                    <a:pt x="25" y="13"/>
                    <a:pt x="1" y="36"/>
                    <a:pt x="1" y="60"/>
                  </a:cubicBezTo>
                  <a:cubicBezTo>
                    <a:pt x="60" y="429"/>
                    <a:pt x="108" y="453"/>
                    <a:pt x="120" y="465"/>
                  </a:cubicBezTo>
                  <a:lnTo>
                    <a:pt x="156" y="465"/>
                  </a:lnTo>
                  <a:cubicBezTo>
                    <a:pt x="191" y="465"/>
                    <a:pt x="287" y="441"/>
                    <a:pt x="537" y="263"/>
                  </a:cubicBezTo>
                  <a:cubicBezTo>
                    <a:pt x="561" y="239"/>
                    <a:pt x="572" y="215"/>
                    <a:pt x="549" y="191"/>
                  </a:cubicBezTo>
                  <a:cubicBezTo>
                    <a:pt x="542" y="177"/>
                    <a:pt x="531" y="172"/>
                    <a:pt x="518" y="172"/>
                  </a:cubicBezTo>
                  <a:cubicBezTo>
                    <a:pt x="509" y="172"/>
                    <a:pt x="499" y="174"/>
                    <a:pt x="489" y="179"/>
                  </a:cubicBezTo>
                  <a:cubicBezTo>
                    <a:pt x="370" y="263"/>
                    <a:pt x="227" y="358"/>
                    <a:pt x="168" y="370"/>
                  </a:cubicBezTo>
                  <a:cubicBezTo>
                    <a:pt x="144" y="322"/>
                    <a:pt x="120" y="167"/>
                    <a:pt x="96" y="48"/>
                  </a:cubicBezTo>
                  <a:cubicBezTo>
                    <a:pt x="96" y="25"/>
                    <a:pt x="72" y="1"/>
                    <a:pt x="4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2990724" y="2992626"/>
              <a:ext cx="17990" cy="17651"/>
            </a:xfrm>
            <a:custGeom>
              <a:avLst/>
              <a:gdLst/>
              <a:ahLst/>
              <a:cxnLst/>
              <a:rect l="l" t="t" r="r" b="b"/>
              <a:pathLst>
                <a:path w="584" h="573" extrusionOk="0">
                  <a:moveTo>
                    <a:pt x="48" y="1"/>
                  </a:moveTo>
                  <a:cubicBezTo>
                    <a:pt x="24" y="1"/>
                    <a:pt x="0" y="37"/>
                    <a:pt x="0" y="60"/>
                  </a:cubicBezTo>
                  <a:cubicBezTo>
                    <a:pt x="0" y="72"/>
                    <a:pt x="60" y="465"/>
                    <a:pt x="72" y="525"/>
                  </a:cubicBezTo>
                  <a:cubicBezTo>
                    <a:pt x="84" y="537"/>
                    <a:pt x="96" y="561"/>
                    <a:pt x="108" y="561"/>
                  </a:cubicBezTo>
                  <a:cubicBezTo>
                    <a:pt x="119" y="572"/>
                    <a:pt x="131" y="572"/>
                    <a:pt x="155" y="572"/>
                  </a:cubicBezTo>
                  <a:cubicBezTo>
                    <a:pt x="227" y="572"/>
                    <a:pt x="358" y="537"/>
                    <a:pt x="548" y="453"/>
                  </a:cubicBezTo>
                  <a:cubicBezTo>
                    <a:pt x="572" y="441"/>
                    <a:pt x="584" y="406"/>
                    <a:pt x="572" y="382"/>
                  </a:cubicBezTo>
                  <a:cubicBezTo>
                    <a:pt x="563" y="365"/>
                    <a:pt x="548" y="353"/>
                    <a:pt x="531" y="353"/>
                  </a:cubicBezTo>
                  <a:cubicBezTo>
                    <a:pt x="525" y="353"/>
                    <a:pt x="519" y="355"/>
                    <a:pt x="512" y="358"/>
                  </a:cubicBezTo>
                  <a:cubicBezTo>
                    <a:pt x="381" y="418"/>
                    <a:pt x="227" y="477"/>
                    <a:pt x="167" y="477"/>
                  </a:cubicBezTo>
                  <a:cubicBezTo>
                    <a:pt x="143" y="370"/>
                    <a:pt x="96" y="49"/>
                    <a:pt x="96" y="49"/>
                  </a:cubicBezTo>
                  <a:cubicBezTo>
                    <a:pt x="96" y="13"/>
                    <a:pt x="72" y="1"/>
                    <a:pt x="4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2974582" y="3006581"/>
              <a:ext cx="17651" cy="19469"/>
            </a:xfrm>
            <a:custGeom>
              <a:avLst/>
              <a:gdLst/>
              <a:ahLst/>
              <a:cxnLst/>
              <a:rect l="l" t="t" r="r" b="b"/>
              <a:pathLst>
                <a:path w="573" h="632" extrusionOk="0">
                  <a:moveTo>
                    <a:pt x="48" y="0"/>
                  </a:moveTo>
                  <a:cubicBezTo>
                    <a:pt x="24" y="0"/>
                    <a:pt x="1" y="24"/>
                    <a:pt x="1" y="48"/>
                  </a:cubicBezTo>
                  <a:cubicBezTo>
                    <a:pt x="12" y="72"/>
                    <a:pt x="84" y="489"/>
                    <a:pt x="108" y="572"/>
                  </a:cubicBezTo>
                  <a:cubicBezTo>
                    <a:pt x="108" y="584"/>
                    <a:pt x="120" y="608"/>
                    <a:pt x="143" y="620"/>
                  </a:cubicBezTo>
                  <a:cubicBezTo>
                    <a:pt x="167" y="631"/>
                    <a:pt x="191" y="631"/>
                    <a:pt x="227" y="631"/>
                  </a:cubicBezTo>
                  <a:cubicBezTo>
                    <a:pt x="322" y="631"/>
                    <a:pt x="477" y="584"/>
                    <a:pt x="536" y="572"/>
                  </a:cubicBezTo>
                  <a:cubicBezTo>
                    <a:pt x="560" y="560"/>
                    <a:pt x="572" y="536"/>
                    <a:pt x="560" y="500"/>
                  </a:cubicBezTo>
                  <a:cubicBezTo>
                    <a:pt x="551" y="483"/>
                    <a:pt x="536" y="472"/>
                    <a:pt x="520" y="472"/>
                  </a:cubicBezTo>
                  <a:cubicBezTo>
                    <a:pt x="513" y="472"/>
                    <a:pt x="507" y="473"/>
                    <a:pt x="501" y="477"/>
                  </a:cubicBezTo>
                  <a:cubicBezTo>
                    <a:pt x="392" y="516"/>
                    <a:pt x="275" y="539"/>
                    <a:pt x="218" y="539"/>
                  </a:cubicBezTo>
                  <a:cubicBezTo>
                    <a:pt x="206" y="539"/>
                    <a:pt x="197" y="538"/>
                    <a:pt x="191" y="536"/>
                  </a:cubicBezTo>
                  <a:cubicBezTo>
                    <a:pt x="167" y="465"/>
                    <a:pt x="120" y="179"/>
                    <a:pt x="96" y="36"/>
                  </a:cubicBezTo>
                  <a:cubicBezTo>
                    <a:pt x="96" y="12"/>
                    <a:pt x="72" y="0"/>
                    <a:pt x="4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2810269" y="2990808"/>
              <a:ext cx="27909" cy="28279"/>
            </a:xfrm>
            <a:custGeom>
              <a:avLst/>
              <a:gdLst/>
              <a:ahLst/>
              <a:cxnLst/>
              <a:rect l="l" t="t" r="r" b="b"/>
              <a:pathLst>
                <a:path w="906" h="918" extrusionOk="0">
                  <a:moveTo>
                    <a:pt x="489" y="143"/>
                  </a:moveTo>
                  <a:cubicBezTo>
                    <a:pt x="501" y="179"/>
                    <a:pt x="513" y="227"/>
                    <a:pt x="513" y="250"/>
                  </a:cubicBezTo>
                  <a:cubicBezTo>
                    <a:pt x="536" y="346"/>
                    <a:pt x="548" y="358"/>
                    <a:pt x="548" y="381"/>
                  </a:cubicBezTo>
                  <a:cubicBezTo>
                    <a:pt x="560" y="393"/>
                    <a:pt x="584" y="405"/>
                    <a:pt x="667" y="429"/>
                  </a:cubicBezTo>
                  <a:cubicBezTo>
                    <a:pt x="703" y="441"/>
                    <a:pt x="739" y="453"/>
                    <a:pt x="763" y="465"/>
                  </a:cubicBezTo>
                  <a:cubicBezTo>
                    <a:pt x="715" y="489"/>
                    <a:pt x="643" y="512"/>
                    <a:pt x="584" y="536"/>
                  </a:cubicBezTo>
                  <a:cubicBezTo>
                    <a:pt x="572" y="548"/>
                    <a:pt x="560" y="548"/>
                    <a:pt x="560" y="560"/>
                  </a:cubicBezTo>
                  <a:cubicBezTo>
                    <a:pt x="524" y="643"/>
                    <a:pt x="489" y="727"/>
                    <a:pt x="453" y="774"/>
                  </a:cubicBezTo>
                  <a:cubicBezTo>
                    <a:pt x="441" y="715"/>
                    <a:pt x="417" y="631"/>
                    <a:pt x="393" y="548"/>
                  </a:cubicBezTo>
                  <a:cubicBezTo>
                    <a:pt x="393" y="536"/>
                    <a:pt x="370" y="524"/>
                    <a:pt x="358" y="512"/>
                  </a:cubicBezTo>
                  <a:cubicBezTo>
                    <a:pt x="286" y="500"/>
                    <a:pt x="191" y="477"/>
                    <a:pt x="143" y="465"/>
                  </a:cubicBezTo>
                  <a:cubicBezTo>
                    <a:pt x="203" y="441"/>
                    <a:pt x="298" y="393"/>
                    <a:pt x="382" y="370"/>
                  </a:cubicBezTo>
                  <a:cubicBezTo>
                    <a:pt x="393" y="358"/>
                    <a:pt x="405" y="346"/>
                    <a:pt x="405" y="334"/>
                  </a:cubicBezTo>
                  <a:cubicBezTo>
                    <a:pt x="429" y="274"/>
                    <a:pt x="465" y="203"/>
                    <a:pt x="489" y="143"/>
                  </a:cubicBezTo>
                  <a:close/>
                  <a:moveTo>
                    <a:pt x="501" y="0"/>
                  </a:moveTo>
                  <a:cubicBezTo>
                    <a:pt x="465" y="0"/>
                    <a:pt x="429" y="0"/>
                    <a:pt x="322" y="286"/>
                  </a:cubicBezTo>
                  <a:cubicBezTo>
                    <a:pt x="24" y="405"/>
                    <a:pt x="12" y="441"/>
                    <a:pt x="1" y="465"/>
                  </a:cubicBezTo>
                  <a:cubicBezTo>
                    <a:pt x="1" y="477"/>
                    <a:pt x="1" y="500"/>
                    <a:pt x="12" y="512"/>
                  </a:cubicBezTo>
                  <a:cubicBezTo>
                    <a:pt x="24" y="524"/>
                    <a:pt x="48" y="548"/>
                    <a:pt x="310" y="596"/>
                  </a:cubicBezTo>
                  <a:cubicBezTo>
                    <a:pt x="382" y="917"/>
                    <a:pt x="417" y="917"/>
                    <a:pt x="453" y="917"/>
                  </a:cubicBezTo>
                  <a:cubicBezTo>
                    <a:pt x="477" y="917"/>
                    <a:pt x="501" y="905"/>
                    <a:pt x="632" y="620"/>
                  </a:cubicBezTo>
                  <a:cubicBezTo>
                    <a:pt x="727" y="584"/>
                    <a:pt x="858" y="536"/>
                    <a:pt x="894" y="512"/>
                  </a:cubicBezTo>
                  <a:cubicBezTo>
                    <a:pt x="905" y="500"/>
                    <a:pt x="905" y="477"/>
                    <a:pt x="905" y="453"/>
                  </a:cubicBezTo>
                  <a:cubicBezTo>
                    <a:pt x="894" y="417"/>
                    <a:pt x="858" y="393"/>
                    <a:pt x="703" y="346"/>
                  </a:cubicBezTo>
                  <a:cubicBezTo>
                    <a:pt x="679" y="334"/>
                    <a:pt x="643" y="322"/>
                    <a:pt x="620" y="310"/>
                  </a:cubicBezTo>
                  <a:cubicBezTo>
                    <a:pt x="620" y="298"/>
                    <a:pt x="608" y="250"/>
                    <a:pt x="608" y="227"/>
                  </a:cubicBezTo>
                  <a:cubicBezTo>
                    <a:pt x="572" y="96"/>
                    <a:pt x="560" y="48"/>
                    <a:pt x="536" y="24"/>
                  </a:cubicBezTo>
                  <a:cubicBezTo>
                    <a:pt x="524" y="12"/>
                    <a:pt x="513" y="0"/>
                    <a:pt x="5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3200876" y="2727456"/>
              <a:ext cx="27909" cy="28279"/>
            </a:xfrm>
            <a:custGeom>
              <a:avLst/>
              <a:gdLst/>
              <a:ahLst/>
              <a:cxnLst/>
              <a:rect l="l" t="t" r="r" b="b"/>
              <a:pathLst>
                <a:path w="906" h="918" extrusionOk="0">
                  <a:moveTo>
                    <a:pt x="489" y="144"/>
                  </a:moveTo>
                  <a:cubicBezTo>
                    <a:pt x="501" y="179"/>
                    <a:pt x="513" y="215"/>
                    <a:pt x="513" y="251"/>
                  </a:cubicBezTo>
                  <a:cubicBezTo>
                    <a:pt x="536" y="334"/>
                    <a:pt x="536" y="358"/>
                    <a:pt x="548" y="382"/>
                  </a:cubicBezTo>
                  <a:cubicBezTo>
                    <a:pt x="560" y="394"/>
                    <a:pt x="584" y="406"/>
                    <a:pt x="667" y="429"/>
                  </a:cubicBezTo>
                  <a:cubicBezTo>
                    <a:pt x="703" y="441"/>
                    <a:pt x="739" y="453"/>
                    <a:pt x="763" y="465"/>
                  </a:cubicBezTo>
                  <a:cubicBezTo>
                    <a:pt x="715" y="489"/>
                    <a:pt x="644" y="513"/>
                    <a:pt x="584" y="537"/>
                  </a:cubicBezTo>
                  <a:cubicBezTo>
                    <a:pt x="572" y="548"/>
                    <a:pt x="560" y="548"/>
                    <a:pt x="560" y="560"/>
                  </a:cubicBezTo>
                  <a:cubicBezTo>
                    <a:pt x="525" y="644"/>
                    <a:pt x="489" y="727"/>
                    <a:pt x="453" y="775"/>
                  </a:cubicBezTo>
                  <a:cubicBezTo>
                    <a:pt x="441" y="715"/>
                    <a:pt x="406" y="632"/>
                    <a:pt x="394" y="548"/>
                  </a:cubicBezTo>
                  <a:cubicBezTo>
                    <a:pt x="394" y="537"/>
                    <a:pt x="370" y="513"/>
                    <a:pt x="358" y="513"/>
                  </a:cubicBezTo>
                  <a:cubicBezTo>
                    <a:pt x="275" y="501"/>
                    <a:pt x="191" y="477"/>
                    <a:pt x="144" y="465"/>
                  </a:cubicBezTo>
                  <a:cubicBezTo>
                    <a:pt x="203" y="441"/>
                    <a:pt x="298" y="394"/>
                    <a:pt x="382" y="358"/>
                  </a:cubicBezTo>
                  <a:cubicBezTo>
                    <a:pt x="394" y="358"/>
                    <a:pt x="406" y="346"/>
                    <a:pt x="406" y="334"/>
                  </a:cubicBezTo>
                  <a:cubicBezTo>
                    <a:pt x="429" y="275"/>
                    <a:pt x="465" y="191"/>
                    <a:pt x="489" y="144"/>
                  </a:cubicBezTo>
                  <a:close/>
                  <a:moveTo>
                    <a:pt x="501" y="1"/>
                  </a:moveTo>
                  <a:cubicBezTo>
                    <a:pt x="465" y="1"/>
                    <a:pt x="429" y="1"/>
                    <a:pt x="322" y="286"/>
                  </a:cubicBezTo>
                  <a:cubicBezTo>
                    <a:pt x="25" y="406"/>
                    <a:pt x="13" y="441"/>
                    <a:pt x="1" y="465"/>
                  </a:cubicBezTo>
                  <a:cubicBezTo>
                    <a:pt x="1" y="477"/>
                    <a:pt x="1" y="501"/>
                    <a:pt x="13" y="513"/>
                  </a:cubicBezTo>
                  <a:cubicBezTo>
                    <a:pt x="25" y="525"/>
                    <a:pt x="48" y="548"/>
                    <a:pt x="310" y="608"/>
                  </a:cubicBezTo>
                  <a:cubicBezTo>
                    <a:pt x="382" y="918"/>
                    <a:pt x="417" y="918"/>
                    <a:pt x="453" y="918"/>
                  </a:cubicBezTo>
                  <a:cubicBezTo>
                    <a:pt x="477" y="918"/>
                    <a:pt x="501" y="918"/>
                    <a:pt x="632" y="620"/>
                  </a:cubicBezTo>
                  <a:cubicBezTo>
                    <a:pt x="727" y="584"/>
                    <a:pt x="858" y="537"/>
                    <a:pt x="894" y="513"/>
                  </a:cubicBezTo>
                  <a:cubicBezTo>
                    <a:pt x="906" y="501"/>
                    <a:pt x="906" y="477"/>
                    <a:pt x="906" y="465"/>
                  </a:cubicBezTo>
                  <a:cubicBezTo>
                    <a:pt x="906" y="417"/>
                    <a:pt x="858" y="406"/>
                    <a:pt x="703" y="346"/>
                  </a:cubicBezTo>
                  <a:cubicBezTo>
                    <a:pt x="679" y="334"/>
                    <a:pt x="644" y="322"/>
                    <a:pt x="632" y="310"/>
                  </a:cubicBezTo>
                  <a:cubicBezTo>
                    <a:pt x="620" y="298"/>
                    <a:pt x="608" y="263"/>
                    <a:pt x="608" y="227"/>
                  </a:cubicBezTo>
                  <a:cubicBezTo>
                    <a:pt x="572" y="108"/>
                    <a:pt x="560" y="48"/>
                    <a:pt x="536" y="25"/>
                  </a:cubicBezTo>
                  <a:cubicBezTo>
                    <a:pt x="536" y="13"/>
                    <a:pt x="513" y="1"/>
                    <a:pt x="501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3263965" y="3001066"/>
              <a:ext cx="27909" cy="28279"/>
            </a:xfrm>
            <a:custGeom>
              <a:avLst/>
              <a:gdLst/>
              <a:ahLst/>
              <a:cxnLst/>
              <a:rect l="l" t="t" r="r" b="b"/>
              <a:pathLst>
                <a:path w="906" h="918" extrusionOk="0">
                  <a:moveTo>
                    <a:pt x="477" y="144"/>
                  </a:moveTo>
                  <a:cubicBezTo>
                    <a:pt x="489" y="179"/>
                    <a:pt x="501" y="227"/>
                    <a:pt x="513" y="251"/>
                  </a:cubicBezTo>
                  <a:cubicBezTo>
                    <a:pt x="536" y="334"/>
                    <a:pt x="536" y="358"/>
                    <a:pt x="548" y="382"/>
                  </a:cubicBezTo>
                  <a:cubicBezTo>
                    <a:pt x="560" y="394"/>
                    <a:pt x="584" y="406"/>
                    <a:pt x="667" y="429"/>
                  </a:cubicBezTo>
                  <a:cubicBezTo>
                    <a:pt x="691" y="441"/>
                    <a:pt x="727" y="453"/>
                    <a:pt x="763" y="465"/>
                  </a:cubicBezTo>
                  <a:cubicBezTo>
                    <a:pt x="715" y="489"/>
                    <a:pt x="644" y="513"/>
                    <a:pt x="572" y="537"/>
                  </a:cubicBezTo>
                  <a:cubicBezTo>
                    <a:pt x="560" y="548"/>
                    <a:pt x="560" y="548"/>
                    <a:pt x="548" y="560"/>
                  </a:cubicBezTo>
                  <a:cubicBezTo>
                    <a:pt x="513" y="644"/>
                    <a:pt x="477" y="727"/>
                    <a:pt x="453" y="775"/>
                  </a:cubicBezTo>
                  <a:cubicBezTo>
                    <a:pt x="429" y="715"/>
                    <a:pt x="405" y="632"/>
                    <a:pt x="382" y="548"/>
                  </a:cubicBezTo>
                  <a:cubicBezTo>
                    <a:pt x="382" y="537"/>
                    <a:pt x="370" y="513"/>
                    <a:pt x="346" y="513"/>
                  </a:cubicBezTo>
                  <a:cubicBezTo>
                    <a:pt x="274" y="501"/>
                    <a:pt x="191" y="477"/>
                    <a:pt x="132" y="465"/>
                  </a:cubicBezTo>
                  <a:cubicBezTo>
                    <a:pt x="191" y="441"/>
                    <a:pt x="286" y="394"/>
                    <a:pt x="370" y="358"/>
                  </a:cubicBezTo>
                  <a:cubicBezTo>
                    <a:pt x="382" y="358"/>
                    <a:pt x="393" y="346"/>
                    <a:pt x="405" y="334"/>
                  </a:cubicBezTo>
                  <a:cubicBezTo>
                    <a:pt x="429" y="275"/>
                    <a:pt x="453" y="191"/>
                    <a:pt x="477" y="144"/>
                  </a:cubicBezTo>
                  <a:close/>
                  <a:moveTo>
                    <a:pt x="489" y="1"/>
                  </a:moveTo>
                  <a:cubicBezTo>
                    <a:pt x="465" y="1"/>
                    <a:pt x="429" y="1"/>
                    <a:pt x="322" y="275"/>
                  </a:cubicBezTo>
                  <a:cubicBezTo>
                    <a:pt x="12" y="394"/>
                    <a:pt x="12" y="441"/>
                    <a:pt x="1" y="453"/>
                  </a:cubicBezTo>
                  <a:cubicBezTo>
                    <a:pt x="1" y="477"/>
                    <a:pt x="1" y="489"/>
                    <a:pt x="12" y="513"/>
                  </a:cubicBezTo>
                  <a:cubicBezTo>
                    <a:pt x="24" y="525"/>
                    <a:pt x="48" y="548"/>
                    <a:pt x="298" y="596"/>
                  </a:cubicBezTo>
                  <a:cubicBezTo>
                    <a:pt x="382" y="918"/>
                    <a:pt x="405" y="918"/>
                    <a:pt x="441" y="918"/>
                  </a:cubicBezTo>
                  <a:cubicBezTo>
                    <a:pt x="441" y="918"/>
                    <a:pt x="441" y="918"/>
                    <a:pt x="441" y="906"/>
                  </a:cubicBezTo>
                  <a:cubicBezTo>
                    <a:pt x="477" y="906"/>
                    <a:pt x="501" y="906"/>
                    <a:pt x="632" y="620"/>
                  </a:cubicBezTo>
                  <a:cubicBezTo>
                    <a:pt x="715" y="584"/>
                    <a:pt x="858" y="537"/>
                    <a:pt x="882" y="501"/>
                  </a:cubicBezTo>
                  <a:cubicBezTo>
                    <a:pt x="894" y="489"/>
                    <a:pt x="905" y="477"/>
                    <a:pt x="905" y="453"/>
                  </a:cubicBezTo>
                  <a:cubicBezTo>
                    <a:pt x="894" y="418"/>
                    <a:pt x="858" y="394"/>
                    <a:pt x="691" y="334"/>
                  </a:cubicBezTo>
                  <a:cubicBezTo>
                    <a:pt x="667" y="334"/>
                    <a:pt x="632" y="322"/>
                    <a:pt x="620" y="310"/>
                  </a:cubicBezTo>
                  <a:cubicBezTo>
                    <a:pt x="620" y="287"/>
                    <a:pt x="608" y="251"/>
                    <a:pt x="596" y="215"/>
                  </a:cubicBezTo>
                  <a:cubicBezTo>
                    <a:pt x="572" y="96"/>
                    <a:pt x="548" y="48"/>
                    <a:pt x="536" y="13"/>
                  </a:cubicBezTo>
                  <a:cubicBezTo>
                    <a:pt x="524" y="1"/>
                    <a:pt x="513" y="1"/>
                    <a:pt x="489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070663" y="3183740"/>
              <a:ext cx="27909" cy="28248"/>
            </a:xfrm>
            <a:custGeom>
              <a:avLst/>
              <a:gdLst/>
              <a:ahLst/>
              <a:cxnLst/>
              <a:rect l="l" t="t" r="r" b="b"/>
              <a:pathLst>
                <a:path w="906" h="917" extrusionOk="0">
                  <a:moveTo>
                    <a:pt x="489" y="155"/>
                  </a:moveTo>
                  <a:cubicBezTo>
                    <a:pt x="501" y="191"/>
                    <a:pt x="513" y="226"/>
                    <a:pt x="513" y="250"/>
                  </a:cubicBezTo>
                  <a:cubicBezTo>
                    <a:pt x="537" y="345"/>
                    <a:pt x="537" y="369"/>
                    <a:pt x="549" y="381"/>
                  </a:cubicBezTo>
                  <a:cubicBezTo>
                    <a:pt x="561" y="405"/>
                    <a:pt x="584" y="405"/>
                    <a:pt x="668" y="441"/>
                  </a:cubicBezTo>
                  <a:cubicBezTo>
                    <a:pt x="703" y="453"/>
                    <a:pt x="739" y="464"/>
                    <a:pt x="763" y="476"/>
                  </a:cubicBezTo>
                  <a:cubicBezTo>
                    <a:pt x="715" y="500"/>
                    <a:pt x="644" y="524"/>
                    <a:pt x="584" y="548"/>
                  </a:cubicBezTo>
                  <a:cubicBezTo>
                    <a:pt x="572" y="548"/>
                    <a:pt x="561" y="560"/>
                    <a:pt x="561" y="572"/>
                  </a:cubicBezTo>
                  <a:cubicBezTo>
                    <a:pt x="525" y="643"/>
                    <a:pt x="489" y="726"/>
                    <a:pt x="453" y="786"/>
                  </a:cubicBezTo>
                  <a:cubicBezTo>
                    <a:pt x="442" y="726"/>
                    <a:pt x="406" y="631"/>
                    <a:pt x="394" y="560"/>
                  </a:cubicBezTo>
                  <a:cubicBezTo>
                    <a:pt x="382" y="536"/>
                    <a:pt x="370" y="524"/>
                    <a:pt x="358" y="524"/>
                  </a:cubicBezTo>
                  <a:cubicBezTo>
                    <a:pt x="275" y="512"/>
                    <a:pt x="191" y="488"/>
                    <a:pt x="144" y="476"/>
                  </a:cubicBezTo>
                  <a:cubicBezTo>
                    <a:pt x="203" y="441"/>
                    <a:pt x="299" y="405"/>
                    <a:pt x="382" y="369"/>
                  </a:cubicBezTo>
                  <a:cubicBezTo>
                    <a:pt x="394" y="369"/>
                    <a:pt x="406" y="357"/>
                    <a:pt x="406" y="345"/>
                  </a:cubicBezTo>
                  <a:cubicBezTo>
                    <a:pt x="430" y="274"/>
                    <a:pt x="465" y="202"/>
                    <a:pt x="489" y="155"/>
                  </a:cubicBezTo>
                  <a:close/>
                  <a:moveTo>
                    <a:pt x="501" y="0"/>
                  </a:moveTo>
                  <a:cubicBezTo>
                    <a:pt x="465" y="0"/>
                    <a:pt x="430" y="0"/>
                    <a:pt x="322" y="286"/>
                  </a:cubicBezTo>
                  <a:cubicBezTo>
                    <a:pt x="25" y="405"/>
                    <a:pt x="13" y="453"/>
                    <a:pt x="1" y="464"/>
                  </a:cubicBezTo>
                  <a:cubicBezTo>
                    <a:pt x="1" y="476"/>
                    <a:pt x="1" y="500"/>
                    <a:pt x="13" y="512"/>
                  </a:cubicBezTo>
                  <a:cubicBezTo>
                    <a:pt x="25" y="524"/>
                    <a:pt x="49" y="560"/>
                    <a:pt x="311" y="607"/>
                  </a:cubicBezTo>
                  <a:cubicBezTo>
                    <a:pt x="382" y="917"/>
                    <a:pt x="418" y="917"/>
                    <a:pt x="453" y="917"/>
                  </a:cubicBezTo>
                  <a:cubicBezTo>
                    <a:pt x="477" y="917"/>
                    <a:pt x="501" y="917"/>
                    <a:pt x="632" y="631"/>
                  </a:cubicBezTo>
                  <a:cubicBezTo>
                    <a:pt x="727" y="595"/>
                    <a:pt x="858" y="548"/>
                    <a:pt x="894" y="512"/>
                  </a:cubicBezTo>
                  <a:cubicBezTo>
                    <a:pt x="906" y="500"/>
                    <a:pt x="906" y="476"/>
                    <a:pt x="906" y="464"/>
                  </a:cubicBezTo>
                  <a:cubicBezTo>
                    <a:pt x="906" y="429"/>
                    <a:pt x="858" y="405"/>
                    <a:pt x="703" y="345"/>
                  </a:cubicBezTo>
                  <a:cubicBezTo>
                    <a:pt x="680" y="345"/>
                    <a:pt x="644" y="322"/>
                    <a:pt x="632" y="322"/>
                  </a:cubicBezTo>
                  <a:cubicBezTo>
                    <a:pt x="620" y="298"/>
                    <a:pt x="608" y="262"/>
                    <a:pt x="608" y="226"/>
                  </a:cubicBezTo>
                  <a:cubicBezTo>
                    <a:pt x="572" y="107"/>
                    <a:pt x="561" y="48"/>
                    <a:pt x="537" y="24"/>
                  </a:cubicBezTo>
                  <a:cubicBezTo>
                    <a:pt x="537" y="12"/>
                    <a:pt x="513" y="0"/>
                    <a:pt x="50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2835590" y="2775882"/>
              <a:ext cx="20917" cy="20947"/>
            </a:xfrm>
            <a:custGeom>
              <a:avLst/>
              <a:gdLst/>
              <a:ahLst/>
              <a:cxnLst/>
              <a:rect l="l" t="t" r="r" b="b"/>
              <a:pathLst>
                <a:path w="679" h="680" extrusionOk="0">
                  <a:moveTo>
                    <a:pt x="345" y="96"/>
                  </a:moveTo>
                  <a:cubicBezTo>
                    <a:pt x="476" y="96"/>
                    <a:pt x="583" y="215"/>
                    <a:pt x="583" y="346"/>
                  </a:cubicBezTo>
                  <a:cubicBezTo>
                    <a:pt x="583" y="477"/>
                    <a:pt x="476" y="584"/>
                    <a:pt x="345" y="584"/>
                  </a:cubicBezTo>
                  <a:lnTo>
                    <a:pt x="345" y="631"/>
                  </a:lnTo>
                  <a:lnTo>
                    <a:pt x="333" y="584"/>
                  </a:lnTo>
                  <a:cubicBezTo>
                    <a:pt x="202" y="584"/>
                    <a:pt x="95" y="477"/>
                    <a:pt x="95" y="346"/>
                  </a:cubicBezTo>
                  <a:cubicBezTo>
                    <a:pt x="95" y="203"/>
                    <a:pt x="202" y="96"/>
                    <a:pt x="345" y="96"/>
                  </a:cubicBezTo>
                  <a:close/>
                  <a:moveTo>
                    <a:pt x="333" y="0"/>
                  </a:moveTo>
                  <a:cubicBezTo>
                    <a:pt x="155" y="0"/>
                    <a:pt x="0" y="155"/>
                    <a:pt x="0" y="346"/>
                  </a:cubicBezTo>
                  <a:cubicBezTo>
                    <a:pt x="0" y="524"/>
                    <a:pt x="155" y="679"/>
                    <a:pt x="333" y="679"/>
                  </a:cubicBezTo>
                  <a:cubicBezTo>
                    <a:pt x="524" y="679"/>
                    <a:pt x="679" y="524"/>
                    <a:pt x="679" y="346"/>
                  </a:cubicBezTo>
                  <a:cubicBezTo>
                    <a:pt x="679" y="155"/>
                    <a:pt x="524" y="0"/>
                    <a:pt x="33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3270187" y="2923684"/>
              <a:ext cx="20947" cy="20947"/>
            </a:xfrm>
            <a:custGeom>
              <a:avLst/>
              <a:gdLst/>
              <a:ahLst/>
              <a:cxnLst/>
              <a:rect l="l" t="t" r="r" b="b"/>
              <a:pathLst>
                <a:path w="680" h="680" extrusionOk="0">
                  <a:moveTo>
                    <a:pt x="334" y="96"/>
                  </a:moveTo>
                  <a:cubicBezTo>
                    <a:pt x="465" y="96"/>
                    <a:pt x="584" y="203"/>
                    <a:pt x="584" y="346"/>
                  </a:cubicBezTo>
                  <a:cubicBezTo>
                    <a:pt x="584" y="477"/>
                    <a:pt x="465" y="584"/>
                    <a:pt x="334" y="584"/>
                  </a:cubicBezTo>
                  <a:cubicBezTo>
                    <a:pt x="203" y="584"/>
                    <a:pt x="96" y="477"/>
                    <a:pt x="96" y="346"/>
                  </a:cubicBezTo>
                  <a:cubicBezTo>
                    <a:pt x="96" y="203"/>
                    <a:pt x="203" y="96"/>
                    <a:pt x="334" y="96"/>
                  </a:cubicBezTo>
                  <a:close/>
                  <a:moveTo>
                    <a:pt x="334" y="1"/>
                  </a:moveTo>
                  <a:cubicBezTo>
                    <a:pt x="156" y="1"/>
                    <a:pt x="1" y="155"/>
                    <a:pt x="1" y="334"/>
                  </a:cubicBezTo>
                  <a:cubicBezTo>
                    <a:pt x="1" y="524"/>
                    <a:pt x="144" y="679"/>
                    <a:pt x="334" y="679"/>
                  </a:cubicBezTo>
                  <a:cubicBezTo>
                    <a:pt x="525" y="679"/>
                    <a:pt x="668" y="524"/>
                    <a:pt x="668" y="346"/>
                  </a:cubicBezTo>
                  <a:cubicBezTo>
                    <a:pt x="680" y="155"/>
                    <a:pt x="525" y="1"/>
                    <a:pt x="3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3229124" y="3162454"/>
              <a:ext cx="20947" cy="20578"/>
            </a:xfrm>
            <a:custGeom>
              <a:avLst/>
              <a:gdLst/>
              <a:ahLst/>
              <a:cxnLst/>
              <a:rect l="l" t="t" r="r" b="b"/>
              <a:pathLst>
                <a:path w="680" h="668" extrusionOk="0">
                  <a:moveTo>
                    <a:pt x="346" y="84"/>
                  </a:moveTo>
                  <a:cubicBezTo>
                    <a:pt x="477" y="84"/>
                    <a:pt x="584" y="203"/>
                    <a:pt x="584" y="334"/>
                  </a:cubicBezTo>
                  <a:cubicBezTo>
                    <a:pt x="584" y="465"/>
                    <a:pt x="477" y="572"/>
                    <a:pt x="346" y="572"/>
                  </a:cubicBezTo>
                  <a:lnTo>
                    <a:pt x="346" y="620"/>
                  </a:lnTo>
                  <a:lnTo>
                    <a:pt x="334" y="572"/>
                  </a:lnTo>
                  <a:cubicBezTo>
                    <a:pt x="203" y="572"/>
                    <a:pt x="96" y="465"/>
                    <a:pt x="96" y="334"/>
                  </a:cubicBezTo>
                  <a:cubicBezTo>
                    <a:pt x="96" y="191"/>
                    <a:pt x="203" y="84"/>
                    <a:pt x="346" y="84"/>
                  </a:cubicBezTo>
                  <a:close/>
                  <a:moveTo>
                    <a:pt x="334" y="1"/>
                  </a:moveTo>
                  <a:cubicBezTo>
                    <a:pt x="155" y="1"/>
                    <a:pt x="0" y="143"/>
                    <a:pt x="0" y="334"/>
                  </a:cubicBezTo>
                  <a:cubicBezTo>
                    <a:pt x="0" y="512"/>
                    <a:pt x="155" y="667"/>
                    <a:pt x="334" y="667"/>
                  </a:cubicBezTo>
                  <a:cubicBezTo>
                    <a:pt x="524" y="667"/>
                    <a:pt x="679" y="512"/>
                    <a:pt x="679" y="334"/>
                  </a:cubicBezTo>
                  <a:cubicBezTo>
                    <a:pt x="679" y="143"/>
                    <a:pt x="524" y="1"/>
                    <a:pt x="33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2813565" y="3156601"/>
              <a:ext cx="20947" cy="20547"/>
            </a:xfrm>
            <a:custGeom>
              <a:avLst/>
              <a:gdLst/>
              <a:ahLst/>
              <a:cxnLst/>
              <a:rect l="l" t="t" r="r" b="b"/>
              <a:pathLst>
                <a:path w="680" h="667" extrusionOk="0">
                  <a:moveTo>
                    <a:pt x="346" y="83"/>
                  </a:moveTo>
                  <a:cubicBezTo>
                    <a:pt x="477" y="95"/>
                    <a:pt x="584" y="202"/>
                    <a:pt x="584" y="333"/>
                  </a:cubicBezTo>
                  <a:cubicBezTo>
                    <a:pt x="584" y="464"/>
                    <a:pt x="477" y="572"/>
                    <a:pt x="346" y="572"/>
                  </a:cubicBezTo>
                  <a:cubicBezTo>
                    <a:pt x="203" y="572"/>
                    <a:pt x="96" y="464"/>
                    <a:pt x="96" y="333"/>
                  </a:cubicBezTo>
                  <a:cubicBezTo>
                    <a:pt x="96" y="191"/>
                    <a:pt x="203" y="83"/>
                    <a:pt x="346" y="83"/>
                  </a:cubicBezTo>
                  <a:close/>
                  <a:moveTo>
                    <a:pt x="346" y="0"/>
                  </a:moveTo>
                  <a:cubicBezTo>
                    <a:pt x="155" y="0"/>
                    <a:pt x="13" y="143"/>
                    <a:pt x="1" y="333"/>
                  </a:cubicBezTo>
                  <a:cubicBezTo>
                    <a:pt x="1" y="512"/>
                    <a:pt x="155" y="667"/>
                    <a:pt x="346" y="667"/>
                  </a:cubicBezTo>
                  <a:cubicBezTo>
                    <a:pt x="525" y="667"/>
                    <a:pt x="679" y="512"/>
                    <a:pt x="679" y="333"/>
                  </a:cubicBezTo>
                  <a:cubicBezTo>
                    <a:pt x="679" y="143"/>
                    <a:pt x="525" y="0"/>
                    <a:pt x="346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2932041" y="2652261"/>
              <a:ext cx="137945" cy="74148"/>
            </a:xfrm>
            <a:custGeom>
              <a:avLst/>
              <a:gdLst/>
              <a:ahLst/>
              <a:cxnLst/>
              <a:rect l="l" t="t" r="r" b="b"/>
              <a:pathLst>
                <a:path w="4478" h="2407" extrusionOk="0">
                  <a:moveTo>
                    <a:pt x="2977" y="1"/>
                  </a:moveTo>
                  <a:cubicBezTo>
                    <a:pt x="2917" y="1"/>
                    <a:pt x="2846" y="13"/>
                    <a:pt x="2786" y="25"/>
                  </a:cubicBezTo>
                  <a:cubicBezTo>
                    <a:pt x="2763" y="25"/>
                    <a:pt x="2751" y="61"/>
                    <a:pt x="2763" y="84"/>
                  </a:cubicBezTo>
                  <a:cubicBezTo>
                    <a:pt x="2763" y="96"/>
                    <a:pt x="2786" y="120"/>
                    <a:pt x="2798" y="120"/>
                  </a:cubicBezTo>
                  <a:cubicBezTo>
                    <a:pt x="2810" y="120"/>
                    <a:pt x="2810" y="120"/>
                    <a:pt x="2810" y="108"/>
                  </a:cubicBezTo>
                  <a:cubicBezTo>
                    <a:pt x="2870" y="96"/>
                    <a:pt x="2917" y="96"/>
                    <a:pt x="2977" y="96"/>
                  </a:cubicBezTo>
                  <a:lnTo>
                    <a:pt x="2989" y="96"/>
                  </a:lnTo>
                  <a:cubicBezTo>
                    <a:pt x="3013" y="96"/>
                    <a:pt x="3037" y="72"/>
                    <a:pt x="3037" y="49"/>
                  </a:cubicBezTo>
                  <a:cubicBezTo>
                    <a:pt x="3037" y="25"/>
                    <a:pt x="3013" y="1"/>
                    <a:pt x="2989" y="1"/>
                  </a:cubicBezTo>
                  <a:close/>
                  <a:moveTo>
                    <a:pt x="3191" y="25"/>
                  </a:moveTo>
                  <a:cubicBezTo>
                    <a:pt x="3167" y="25"/>
                    <a:pt x="3144" y="37"/>
                    <a:pt x="3132" y="61"/>
                  </a:cubicBezTo>
                  <a:cubicBezTo>
                    <a:pt x="3132" y="84"/>
                    <a:pt x="3144" y="108"/>
                    <a:pt x="3167" y="120"/>
                  </a:cubicBezTo>
                  <a:cubicBezTo>
                    <a:pt x="3227" y="132"/>
                    <a:pt x="3287" y="156"/>
                    <a:pt x="3346" y="180"/>
                  </a:cubicBezTo>
                  <a:lnTo>
                    <a:pt x="3358" y="180"/>
                  </a:lnTo>
                  <a:cubicBezTo>
                    <a:pt x="3382" y="180"/>
                    <a:pt x="3394" y="168"/>
                    <a:pt x="3406" y="156"/>
                  </a:cubicBezTo>
                  <a:cubicBezTo>
                    <a:pt x="3418" y="132"/>
                    <a:pt x="3406" y="96"/>
                    <a:pt x="3382" y="84"/>
                  </a:cubicBezTo>
                  <a:cubicBezTo>
                    <a:pt x="3310" y="61"/>
                    <a:pt x="3251" y="37"/>
                    <a:pt x="3191" y="25"/>
                  </a:cubicBezTo>
                  <a:close/>
                  <a:moveTo>
                    <a:pt x="2627" y="92"/>
                  </a:moveTo>
                  <a:cubicBezTo>
                    <a:pt x="2621" y="92"/>
                    <a:pt x="2614" y="93"/>
                    <a:pt x="2608" y="96"/>
                  </a:cubicBezTo>
                  <a:cubicBezTo>
                    <a:pt x="2548" y="132"/>
                    <a:pt x="2501" y="168"/>
                    <a:pt x="2441" y="215"/>
                  </a:cubicBezTo>
                  <a:cubicBezTo>
                    <a:pt x="2429" y="239"/>
                    <a:pt x="2429" y="263"/>
                    <a:pt x="2441" y="287"/>
                  </a:cubicBezTo>
                  <a:cubicBezTo>
                    <a:pt x="2453" y="299"/>
                    <a:pt x="2465" y="299"/>
                    <a:pt x="2477" y="299"/>
                  </a:cubicBezTo>
                  <a:cubicBezTo>
                    <a:pt x="2489" y="299"/>
                    <a:pt x="2501" y="299"/>
                    <a:pt x="2513" y="287"/>
                  </a:cubicBezTo>
                  <a:cubicBezTo>
                    <a:pt x="2560" y="251"/>
                    <a:pt x="2608" y="215"/>
                    <a:pt x="2656" y="180"/>
                  </a:cubicBezTo>
                  <a:cubicBezTo>
                    <a:pt x="2679" y="168"/>
                    <a:pt x="2679" y="144"/>
                    <a:pt x="2667" y="120"/>
                  </a:cubicBezTo>
                  <a:cubicBezTo>
                    <a:pt x="2659" y="103"/>
                    <a:pt x="2644" y="92"/>
                    <a:pt x="2627" y="92"/>
                  </a:cubicBezTo>
                  <a:close/>
                  <a:moveTo>
                    <a:pt x="3520" y="172"/>
                  </a:moveTo>
                  <a:cubicBezTo>
                    <a:pt x="3507" y="172"/>
                    <a:pt x="3496" y="178"/>
                    <a:pt x="3489" y="191"/>
                  </a:cubicBezTo>
                  <a:cubicBezTo>
                    <a:pt x="3477" y="215"/>
                    <a:pt x="3489" y="239"/>
                    <a:pt x="3501" y="263"/>
                  </a:cubicBezTo>
                  <a:cubicBezTo>
                    <a:pt x="3560" y="287"/>
                    <a:pt x="3608" y="322"/>
                    <a:pt x="3668" y="358"/>
                  </a:cubicBezTo>
                  <a:cubicBezTo>
                    <a:pt x="3668" y="358"/>
                    <a:pt x="3679" y="370"/>
                    <a:pt x="3691" y="370"/>
                  </a:cubicBezTo>
                  <a:cubicBezTo>
                    <a:pt x="3703" y="370"/>
                    <a:pt x="3715" y="358"/>
                    <a:pt x="3727" y="346"/>
                  </a:cubicBezTo>
                  <a:cubicBezTo>
                    <a:pt x="3739" y="322"/>
                    <a:pt x="3739" y="299"/>
                    <a:pt x="3715" y="275"/>
                  </a:cubicBezTo>
                  <a:cubicBezTo>
                    <a:pt x="3668" y="239"/>
                    <a:pt x="3608" y="203"/>
                    <a:pt x="3548" y="180"/>
                  </a:cubicBezTo>
                  <a:cubicBezTo>
                    <a:pt x="3539" y="175"/>
                    <a:pt x="3529" y="172"/>
                    <a:pt x="3520" y="172"/>
                  </a:cubicBezTo>
                  <a:close/>
                  <a:moveTo>
                    <a:pt x="3841" y="386"/>
                  </a:moveTo>
                  <a:cubicBezTo>
                    <a:pt x="3828" y="386"/>
                    <a:pt x="3817" y="392"/>
                    <a:pt x="3810" y="406"/>
                  </a:cubicBezTo>
                  <a:cubicBezTo>
                    <a:pt x="3787" y="418"/>
                    <a:pt x="3787" y="453"/>
                    <a:pt x="3810" y="465"/>
                  </a:cubicBezTo>
                  <a:cubicBezTo>
                    <a:pt x="3858" y="501"/>
                    <a:pt x="3906" y="549"/>
                    <a:pt x="3953" y="584"/>
                  </a:cubicBezTo>
                  <a:cubicBezTo>
                    <a:pt x="3965" y="596"/>
                    <a:pt x="3977" y="596"/>
                    <a:pt x="3989" y="596"/>
                  </a:cubicBezTo>
                  <a:cubicBezTo>
                    <a:pt x="4001" y="596"/>
                    <a:pt x="4013" y="596"/>
                    <a:pt x="4025" y="584"/>
                  </a:cubicBezTo>
                  <a:cubicBezTo>
                    <a:pt x="4049" y="561"/>
                    <a:pt x="4037" y="537"/>
                    <a:pt x="4025" y="513"/>
                  </a:cubicBezTo>
                  <a:cubicBezTo>
                    <a:pt x="3977" y="477"/>
                    <a:pt x="3918" y="430"/>
                    <a:pt x="3870" y="394"/>
                  </a:cubicBezTo>
                  <a:cubicBezTo>
                    <a:pt x="3860" y="389"/>
                    <a:pt x="3850" y="386"/>
                    <a:pt x="3841" y="386"/>
                  </a:cubicBezTo>
                  <a:close/>
                  <a:moveTo>
                    <a:pt x="2353" y="350"/>
                  </a:moveTo>
                  <a:cubicBezTo>
                    <a:pt x="2340" y="350"/>
                    <a:pt x="2329" y="356"/>
                    <a:pt x="2322" y="370"/>
                  </a:cubicBezTo>
                  <a:cubicBezTo>
                    <a:pt x="2275" y="418"/>
                    <a:pt x="2239" y="477"/>
                    <a:pt x="2215" y="537"/>
                  </a:cubicBezTo>
                  <a:cubicBezTo>
                    <a:pt x="2203" y="561"/>
                    <a:pt x="2203" y="584"/>
                    <a:pt x="2227" y="596"/>
                  </a:cubicBezTo>
                  <a:cubicBezTo>
                    <a:pt x="2239" y="608"/>
                    <a:pt x="2239" y="608"/>
                    <a:pt x="2251" y="608"/>
                  </a:cubicBezTo>
                  <a:cubicBezTo>
                    <a:pt x="2263" y="608"/>
                    <a:pt x="2286" y="596"/>
                    <a:pt x="2298" y="584"/>
                  </a:cubicBezTo>
                  <a:cubicBezTo>
                    <a:pt x="2322" y="525"/>
                    <a:pt x="2358" y="477"/>
                    <a:pt x="2394" y="430"/>
                  </a:cubicBezTo>
                  <a:cubicBezTo>
                    <a:pt x="2405" y="406"/>
                    <a:pt x="2405" y="370"/>
                    <a:pt x="2382" y="358"/>
                  </a:cubicBezTo>
                  <a:cubicBezTo>
                    <a:pt x="2372" y="353"/>
                    <a:pt x="2362" y="350"/>
                    <a:pt x="2353" y="350"/>
                  </a:cubicBezTo>
                  <a:close/>
                  <a:moveTo>
                    <a:pt x="4127" y="626"/>
                  </a:moveTo>
                  <a:cubicBezTo>
                    <a:pt x="4114" y="626"/>
                    <a:pt x="4102" y="632"/>
                    <a:pt x="4096" y="644"/>
                  </a:cubicBezTo>
                  <a:cubicBezTo>
                    <a:pt x="4072" y="668"/>
                    <a:pt x="4072" y="692"/>
                    <a:pt x="4096" y="715"/>
                  </a:cubicBezTo>
                  <a:cubicBezTo>
                    <a:pt x="4144" y="751"/>
                    <a:pt x="4191" y="799"/>
                    <a:pt x="4227" y="846"/>
                  </a:cubicBezTo>
                  <a:cubicBezTo>
                    <a:pt x="4239" y="858"/>
                    <a:pt x="4251" y="858"/>
                    <a:pt x="4263" y="858"/>
                  </a:cubicBezTo>
                  <a:cubicBezTo>
                    <a:pt x="4275" y="858"/>
                    <a:pt x="4287" y="858"/>
                    <a:pt x="4299" y="846"/>
                  </a:cubicBezTo>
                  <a:cubicBezTo>
                    <a:pt x="4322" y="822"/>
                    <a:pt x="4322" y="799"/>
                    <a:pt x="4299" y="775"/>
                  </a:cubicBezTo>
                  <a:cubicBezTo>
                    <a:pt x="4251" y="727"/>
                    <a:pt x="4203" y="680"/>
                    <a:pt x="4168" y="644"/>
                  </a:cubicBezTo>
                  <a:cubicBezTo>
                    <a:pt x="4156" y="632"/>
                    <a:pt x="4141" y="626"/>
                    <a:pt x="4127" y="626"/>
                  </a:cubicBezTo>
                  <a:close/>
                  <a:moveTo>
                    <a:pt x="2170" y="675"/>
                  </a:moveTo>
                  <a:cubicBezTo>
                    <a:pt x="2150" y="675"/>
                    <a:pt x="2128" y="686"/>
                    <a:pt x="2120" y="703"/>
                  </a:cubicBezTo>
                  <a:cubicBezTo>
                    <a:pt x="2096" y="763"/>
                    <a:pt x="2072" y="822"/>
                    <a:pt x="2048" y="894"/>
                  </a:cubicBezTo>
                  <a:cubicBezTo>
                    <a:pt x="2048" y="918"/>
                    <a:pt x="2060" y="942"/>
                    <a:pt x="2084" y="953"/>
                  </a:cubicBezTo>
                  <a:lnTo>
                    <a:pt x="2096" y="953"/>
                  </a:lnTo>
                  <a:cubicBezTo>
                    <a:pt x="2120" y="953"/>
                    <a:pt x="2132" y="942"/>
                    <a:pt x="2144" y="918"/>
                  </a:cubicBezTo>
                  <a:cubicBezTo>
                    <a:pt x="2167" y="858"/>
                    <a:pt x="2191" y="799"/>
                    <a:pt x="2215" y="751"/>
                  </a:cubicBezTo>
                  <a:cubicBezTo>
                    <a:pt x="2227" y="727"/>
                    <a:pt x="2215" y="692"/>
                    <a:pt x="2191" y="680"/>
                  </a:cubicBezTo>
                  <a:cubicBezTo>
                    <a:pt x="2185" y="676"/>
                    <a:pt x="2178" y="675"/>
                    <a:pt x="2170" y="675"/>
                  </a:cubicBezTo>
                  <a:close/>
                  <a:moveTo>
                    <a:pt x="4430" y="918"/>
                  </a:moveTo>
                  <a:lnTo>
                    <a:pt x="4358" y="989"/>
                  </a:lnTo>
                  <a:lnTo>
                    <a:pt x="4394" y="1013"/>
                  </a:lnTo>
                  <a:cubicBezTo>
                    <a:pt x="4406" y="1025"/>
                    <a:pt x="4418" y="1025"/>
                    <a:pt x="4430" y="1025"/>
                  </a:cubicBezTo>
                  <a:cubicBezTo>
                    <a:pt x="4441" y="1025"/>
                    <a:pt x="4453" y="1025"/>
                    <a:pt x="4465" y="1013"/>
                  </a:cubicBezTo>
                  <a:cubicBezTo>
                    <a:pt x="4477" y="1001"/>
                    <a:pt x="4477" y="965"/>
                    <a:pt x="4465" y="953"/>
                  </a:cubicBezTo>
                  <a:lnTo>
                    <a:pt x="4430" y="918"/>
                  </a:lnTo>
                  <a:close/>
                  <a:moveTo>
                    <a:pt x="2048" y="1037"/>
                  </a:moveTo>
                  <a:cubicBezTo>
                    <a:pt x="2024" y="1037"/>
                    <a:pt x="2001" y="1049"/>
                    <a:pt x="2001" y="1073"/>
                  </a:cubicBezTo>
                  <a:cubicBezTo>
                    <a:pt x="1977" y="1132"/>
                    <a:pt x="1965" y="1203"/>
                    <a:pt x="1953" y="1263"/>
                  </a:cubicBezTo>
                  <a:cubicBezTo>
                    <a:pt x="1941" y="1287"/>
                    <a:pt x="1953" y="1311"/>
                    <a:pt x="1989" y="1311"/>
                  </a:cubicBezTo>
                  <a:cubicBezTo>
                    <a:pt x="1989" y="1323"/>
                    <a:pt x="1989" y="1323"/>
                    <a:pt x="1989" y="1323"/>
                  </a:cubicBezTo>
                  <a:cubicBezTo>
                    <a:pt x="2013" y="1323"/>
                    <a:pt x="2036" y="1299"/>
                    <a:pt x="2036" y="1275"/>
                  </a:cubicBezTo>
                  <a:cubicBezTo>
                    <a:pt x="2048" y="1215"/>
                    <a:pt x="2072" y="1156"/>
                    <a:pt x="2084" y="1096"/>
                  </a:cubicBezTo>
                  <a:cubicBezTo>
                    <a:pt x="2096" y="1073"/>
                    <a:pt x="2072" y="1049"/>
                    <a:pt x="2048" y="1037"/>
                  </a:cubicBezTo>
                  <a:close/>
                  <a:moveTo>
                    <a:pt x="1239" y="1227"/>
                  </a:moveTo>
                  <a:cubicBezTo>
                    <a:pt x="1167" y="1239"/>
                    <a:pt x="1108" y="1239"/>
                    <a:pt x="1036" y="1263"/>
                  </a:cubicBezTo>
                  <a:cubicBezTo>
                    <a:pt x="1012" y="1263"/>
                    <a:pt x="1001" y="1287"/>
                    <a:pt x="1001" y="1311"/>
                  </a:cubicBezTo>
                  <a:cubicBezTo>
                    <a:pt x="1012" y="1334"/>
                    <a:pt x="1024" y="1346"/>
                    <a:pt x="1048" y="1346"/>
                  </a:cubicBezTo>
                  <a:lnTo>
                    <a:pt x="1060" y="1346"/>
                  </a:lnTo>
                  <a:cubicBezTo>
                    <a:pt x="1120" y="1334"/>
                    <a:pt x="1179" y="1334"/>
                    <a:pt x="1239" y="1323"/>
                  </a:cubicBezTo>
                  <a:cubicBezTo>
                    <a:pt x="1274" y="1323"/>
                    <a:pt x="1286" y="1299"/>
                    <a:pt x="1286" y="1275"/>
                  </a:cubicBezTo>
                  <a:cubicBezTo>
                    <a:pt x="1286" y="1251"/>
                    <a:pt x="1262" y="1227"/>
                    <a:pt x="1239" y="1227"/>
                  </a:cubicBezTo>
                  <a:close/>
                  <a:moveTo>
                    <a:pt x="1429" y="1227"/>
                  </a:moveTo>
                  <a:cubicBezTo>
                    <a:pt x="1405" y="1227"/>
                    <a:pt x="1382" y="1251"/>
                    <a:pt x="1382" y="1275"/>
                  </a:cubicBezTo>
                  <a:cubicBezTo>
                    <a:pt x="1382" y="1299"/>
                    <a:pt x="1393" y="1323"/>
                    <a:pt x="1429" y="1323"/>
                  </a:cubicBezTo>
                  <a:cubicBezTo>
                    <a:pt x="1489" y="1334"/>
                    <a:pt x="1548" y="1334"/>
                    <a:pt x="1608" y="1346"/>
                  </a:cubicBezTo>
                  <a:lnTo>
                    <a:pt x="1620" y="1346"/>
                  </a:lnTo>
                  <a:cubicBezTo>
                    <a:pt x="1643" y="1346"/>
                    <a:pt x="1655" y="1334"/>
                    <a:pt x="1667" y="1311"/>
                  </a:cubicBezTo>
                  <a:cubicBezTo>
                    <a:pt x="1667" y="1287"/>
                    <a:pt x="1655" y="1263"/>
                    <a:pt x="1620" y="1251"/>
                  </a:cubicBezTo>
                  <a:cubicBezTo>
                    <a:pt x="1560" y="1239"/>
                    <a:pt x="1489" y="1239"/>
                    <a:pt x="1429" y="1227"/>
                  </a:cubicBezTo>
                  <a:close/>
                  <a:moveTo>
                    <a:pt x="867" y="1318"/>
                  </a:moveTo>
                  <a:cubicBezTo>
                    <a:pt x="859" y="1318"/>
                    <a:pt x="852" y="1319"/>
                    <a:pt x="846" y="1323"/>
                  </a:cubicBezTo>
                  <a:cubicBezTo>
                    <a:pt x="786" y="1346"/>
                    <a:pt x="739" y="1370"/>
                    <a:pt x="679" y="1406"/>
                  </a:cubicBezTo>
                  <a:cubicBezTo>
                    <a:pt x="655" y="1418"/>
                    <a:pt x="643" y="1454"/>
                    <a:pt x="667" y="1477"/>
                  </a:cubicBezTo>
                  <a:cubicBezTo>
                    <a:pt x="667" y="1489"/>
                    <a:pt x="679" y="1489"/>
                    <a:pt x="703" y="1489"/>
                  </a:cubicBezTo>
                  <a:lnTo>
                    <a:pt x="727" y="1489"/>
                  </a:lnTo>
                  <a:cubicBezTo>
                    <a:pt x="774" y="1454"/>
                    <a:pt x="834" y="1430"/>
                    <a:pt x="893" y="1406"/>
                  </a:cubicBezTo>
                  <a:cubicBezTo>
                    <a:pt x="917" y="1394"/>
                    <a:pt x="929" y="1370"/>
                    <a:pt x="917" y="1346"/>
                  </a:cubicBezTo>
                  <a:cubicBezTo>
                    <a:pt x="908" y="1329"/>
                    <a:pt x="887" y="1318"/>
                    <a:pt x="867" y="1318"/>
                  </a:cubicBezTo>
                  <a:close/>
                  <a:moveTo>
                    <a:pt x="1810" y="1299"/>
                  </a:moveTo>
                  <a:cubicBezTo>
                    <a:pt x="1786" y="1299"/>
                    <a:pt x="1763" y="1311"/>
                    <a:pt x="1751" y="1334"/>
                  </a:cubicBezTo>
                  <a:cubicBezTo>
                    <a:pt x="1751" y="1358"/>
                    <a:pt x="1763" y="1394"/>
                    <a:pt x="1786" y="1394"/>
                  </a:cubicBezTo>
                  <a:cubicBezTo>
                    <a:pt x="1834" y="1406"/>
                    <a:pt x="1870" y="1418"/>
                    <a:pt x="1917" y="1442"/>
                  </a:cubicBezTo>
                  <a:cubicBezTo>
                    <a:pt x="1905" y="1442"/>
                    <a:pt x="1905" y="1442"/>
                    <a:pt x="1905" y="1454"/>
                  </a:cubicBezTo>
                  <a:cubicBezTo>
                    <a:pt x="1894" y="1513"/>
                    <a:pt x="1882" y="1584"/>
                    <a:pt x="1882" y="1632"/>
                  </a:cubicBezTo>
                  <a:cubicBezTo>
                    <a:pt x="1870" y="1668"/>
                    <a:pt x="1894" y="1692"/>
                    <a:pt x="1917" y="1692"/>
                  </a:cubicBezTo>
                  <a:lnTo>
                    <a:pt x="1929" y="1692"/>
                  </a:lnTo>
                  <a:cubicBezTo>
                    <a:pt x="1941" y="1692"/>
                    <a:pt x="1965" y="1680"/>
                    <a:pt x="1965" y="1656"/>
                  </a:cubicBezTo>
                  <a:cubicBezTo>
                    <a:pt x="1977" y="1596"/>
                    <a:pt x="1989" y="1537"/>
                    <a:pt x="2001" y="1465"/>
                  </a:cubicBezTo>
                  <a:lnTo>
                    <a:pt x="2001" y="1454"/>
                  </a:lnTo>
                  <a:cubicBezTo>
                    <a:pt x="2013" y="1454"/>
                    <a:pt x="2024" y="1442"/>
                    <a:pt x="2024" y="1430"/>
                  </a:cubicBezTo>
                  <a:cubicBezTo>
                    <a:pt x="2036" y="1406"/>
                    <a:pt x="2024" y="1382"/>
                    <a:pt x="2001" y="1370"/>
                  </a:cubicBezTo>
                  <a:cubicBezTo>
                    <a:pt x="1941" y="1346"/>
                    <a:pt x="1882" y="1323"/>
                    <a:pt x="1810" y="1299"/>
                  </a:cubicBezTo>
                  <a:close/>
                  <a:moveTo>
                    <a:pt x="2146" y="1458"/>
                  </a:moveTo>
                  <a:cubicBezTo>
                    <a:pt x="2130" y="1458"/>
                    <a:pt x="2115" y="1463"/>
                    <a:pt x="2108" y="1477"/>
                  </a:cubicBezTo>
                  <a:cubicBezTo>
                    <a:pt x="2096" y="1501"/>
                    <a:pt x="2096" y="1525"/>
                    <a:pt x="2120" y="1549"/>
                  </a:cubicBezTo>
                  <a:cubicBezTo>
                    <a:pt x="2167" y="1584"/>
                    <a:pt x="2203" y="1620"/>
                    <a:pt x="2227" y="1668"/>
                  </a:cubicBezTo>
                  <a:cubicBezTo>
                    <a:pt x="2227" y="1692"/>
                    <a:pt x="2251" y="1704"/>
                    <a:pt x="2263" y="1704"/>
                  </a:cubicBezTo>
                  <a:cubicBezTo>
                    <a:pt x="2275" y="1704"/>
                    <a:pt x="2275" y="1704"/>
                    <a:pt x="2286" y="1692"/>
                  </a:cubicBezTo>
                  <a:cubicBezTo>
                    <a:pt x="2310" y="1680"/>
                    <a:pt x="2322" y="1656"/>
                    <a:pt x="2310" y="1632"/>
                  </a:cubicBezTo>
                  <a:cubicBezTo>
                    <a:pt x="2286" y="1573"/>
                    <a:pt x="2239" y="1513"/>
                    <a:pt x="2179" y="1465"/>
                  </a:cubicBezTo>
                  <a:cubicBezTo>
                    <a:pt x="2169" y="1461"/>
                    <a:pt x="2157" y="1458"/>
                    <a:pt x="2146" y="1458"/>
                  </a:cubicBezTo>
                  <a:close/>
                  <a:moveTo>
                    <a:pt x="546" y="1511"/>
                  </a:moveTo>
                  <a:cubicBezTo>
                    <a:pt x="535" y="1511"/>
                    <a:pt x="522" y="1515"/>
                    <a:pt x="512" y="1525"/>
                  </a:cubicBezTo>
                  <a:cubicBezTo>
                    <a:pt x="465" y="1561"/>
                    <a:pt x="417" y="1608"/>
                    <a:pt x="381" y="1668"/>
                  </a:cubicBezTo>
                  <a:cubicBezTo>
                    <a:pt x="358" y="1680"/>
                    <a:pt x="370" y="1715"/>
                    <a:pt x="381" y="1727"/>
                  </a:cubicBezTo>
                  <a:cubicBezTo>
                    <a:pt x="393" y="1739"/>
                    <a:pt x="405" y="1739"/>
                    <a:pt x="417" y="1739"/>
                  </a:cubicBezTo>
                  <a:cubicBezTo>
                    <a:pt x="429" y="1739"/>
                    <a:pt x="441" y="1739"/>
                    <a:pt x="453" y="1727"/>
                  </a:cubicBezTo>
                  <a:cubicBezTo>
                    <a:pt x="489" y="1680"/>
                    <a:pt x="536" y="1632"/>
                    <a:pt x="584" y="1596"/>
                  </a:cubicBezTo>
                  <a:cubicBezTo>
                    <a:pt x="596" y="1573"/>
                    <a:pt x="608" y="1549"/>
                    <a:pt x="584" y="1525"/>
                  </a:cubicBezTo>
                  <a:cubicBezTo>
                    <a:pt x="577" y="1518"/>
                    <a:pt x="562" y="1511"/>
                    <a:pt x="546" y="1511"/>
                  </a:cubicBezTo>
                  <a:close/>
                  <a:moveTo>
                    <a:pt x="2286" y="1787"/>
                  </a:moveTo>
                  <a:cubicBezTo>
                    <a:pt x="2263" y="1787"/>
                    <a:pt x="2239" y="1799"/>
                    <a:pt x="2227" y="1823"/>
                  </a:cubicBezTo>
                  <a:cubicBezTo>
                    <a:pt x="2203" y="1870"/>
                    <a:pt x="2167" y="1906"/>
                    <a:pt x="2132" y="1942"/>
                  </a:cubicBezTo>
                  <a:cubicBezTo>
                    <a:pt x="2108" y="1954"/>
                    <a:pt x="2096" y="1989"/>
                    <a:pt x="2108" y="2013"/>
                  </a:cubicBezTo>
                  <a:cubicBezTo>
                    <a:pt x="2120" y="2025"/>
                    <a:pt x="2132" y="2025"/>
                    <a:pt x="2155" y="2025"/>
                  </a:cubicBezTo>
                  <a:lnTo>
                    <a:pt x="2179" y="2025"/>
                  </a:lnTo>
                  <a:cubicBezTo>
                    <a:pt x="2239" y="1977"/>
                    <a:pt x="2286" y="1918"/>
                    <a:pt x="2310" y="1846"/>
                  </a:cubicBezTo>
                  <a:cubicBezTo>
                    <a:pt x="2322" y="1823"/>
                    <a:pt x="2310" y="1799"/>
                    <a:pt x="2286" y="1787"/>
                  </a:cubicBezTo>
                  <a:close/>
                  <a:moveTo>
                    <a:pt x="1905" y="1787"/>
                  </a:moveTo>
                  <a:cubicBezTo>
                    <a:pt x="1882" y="1787"/>
                    <a:pt x="1858" y="1811"/>
                    <a:pt x="1858" y="1835"/>
                  </a:cubicBezTo>
                  <a:cubicBezTo>
                    <a:pt x="1858" y="1965"/>
                    <a:pt x="1905" y="2013"/>
                    <a:pt x="1953" y="2037"/>
                  </a:cubicBezTo>
                  <a:cubicBezTo>
                    <a:pt x="1953" y="2049"/>
                    <a:pt x="1965" y="2049"/>
                    <a:pt x="1977" y="2049"/>
                  </a:cubicBezTo>
                  <a:cubicBezTo>
                    <a:pt x="1989" y="2049"/>
                    <a:pt x="2001" y="2037"/>
                    <a:pt x="2013" y="2025"/>
                  </a:cubicBezTo>
                  <a:cubicBezTo>
                    <a:pt x="2024" y="2001"/>
                    <a:pt x="2024" y="1977"/>
                    <a:pt x="2001" y="1965"/>
                  </a:cubicBezTo>
                  <a:cubicBezTo>
                    <a:pt x="1965" y="1942"/>
                    <a:pt x="1953" y="1894"/>
                    <a:pt x="1953" y="1835"/>
                  </a:cubicBezTo>
                  <a:cubicBezTo>
                    <a:pt x="1953" y="1811"/>
                    <a:pt x="1929" y="1787"/>
                    <a:pt x="1905" y="1787"/>
                  </a:cubicBezTo>
                  <a:close/>
                  <a:moveTo>
                    <a:pt x="295" y="1798"/>
                  </a:moveTo>
                  <a:cubicBezTo>
                    <a:pt x="282" y="1798"/>
                    <a:pt x="270" y="1808"/>
                    <a:pt x="262" y="1823"/>
                  </a:cubicBezTo>
                  <a:cubicBezTo>
                    <a:pt x="227" y="1870"/>
                    <a:pt x="191" y="1930"/>
                    <a:pt x="155" y="1989"/>
                  </a:cubicBezTo>
                  <a:cubicBezTo>
                    <a:pt x="143" y="2013"/>
                    <a:pt x="155" y="2037"/>
                    <a:pt x="179" y="2049"/>
                  </a:cubicBezTo>
                  <a:cubicBezTo>
                    <a:pt x="179" y="2049"/>
                    <a:pt x="191" y="2061"/>
                    <a:pt x="203" y="2061"/>
                  </a:cubicBezTo>
                  <a:cubicBezTo>
                    <a:pt x="215" y="2061"/>
                    <a:pt x="239" y="2049"/>
                    <a:pt x="239" y="2037"/>
                  </a:cubicBezTo>
                  <a:cubicBezTo>
                    <a:pt x="274" y="1977"/>
                    <a:pt x="310" y="1918"/>
                    <a:pt x="334" y="1870"/>
                  </a:cubicBezTo>
                  <a:cubicBezTo>
                    <a:pt x="346" y="1846"/>
                    <a:pt x="346" y="1823"/>
                    <a:pt x="322" y="1811"/>
                  </a:cubicBezTo>
                  <a:cubicBezTo>
                    <a:pt x="313" y="1802"/>
                    <a:pt x="304" y="1798"/>
                    <a:pt x="295" y="1798"/>
                  </a:cubicBezTo>
                  <a:close/>
                  <a:moveTo>
                    <a:pt x="112" y="2128"/>
                  </a:moveTo>
                  <a:cubicBezTo>
                    <a:pt x="96" y="2128"/>
                    <a:pt x="81" y="2139"/>
                    <a:pt x="72" y="2156"/>
                  </a:cubicBezTo>
                  <a:cubicBezTo>
                    <a:pt x="36" y="2275"/>
                    <a:pt x="12" y="2346"/>
                    <a:pt x="12" y="2346"/>
                  </a:cubicBezTo>
                  <a:cubicBezTo>
                    <a:pt x="0" y="2370"/>
                    <a:pt x="24" y="2406"/>
                    <a:pt x="48" y="2406"/>
                  </a:cubicBezTo>
                  <a:lnTo>
                    <a:pt x="60" y="2406"/>
                  </a:lnTo>
                  <a:cubicBezTo>
                    <a:pt x="84" y="2406"/>
                    <a:pt x="96" y="2394"/>
                    <a:pt x="108" y="2370"/>
                  </a:cubicBezTo>
                  <a:cubicBezTo>
                    <a:pt x="108" y="2370"/>
                    <a:pt x="119" y="2299"/>
                    <a:pt x="167" y="2204"/>
                  </a:cubicBezTo>
                  <a:cubicBezTo>
                    <a:pt x="167" y="2168"/>
                    <a:pt x="155" y="2144"/>
                    <a:pt x="131" y="2132"/>
                  </a:cubicBezTo>
                  <a:cubicBezTo>
                    <a:pt x="125" y="2129"/>
                    <a:pt x="119" y="2128"/>
                    <a:pt x="112" y="2128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875175" y="3171172"/>
              <a:ext cx="257899" cy="78245"/>
            </a:xfrm>
            <a:custGeom>
              <a:avLst/>
              <a:gdLst/>
              <a:ahLst/>
              <a:cxnLst/>
              <a:rect l="l" t="t" r="r" b="b"/>
              <a:pathLst>
                <a:path w="8372" h="2540" extrusionOk="0">
                  <a:moveTo>
                    <a:pt x="95" y="0"/>
                  </a:moveTo>
                  <a:cubicBezTo>
                    <a:pt x="76" y="0"/>
                    <a:pt x="58" y="20"/>
                    <a:pt x="49" y="39"/>
                  </a:cubicBezTo>
                  <a:cubicBezTo>
                    <a:pt x="49" y="39"/>
                    <a:pt x="37" y="110"/>
                    <a:pt x="25" y="229"/>
                  </a:cubicBezTo>
                  <a:cubicBezTo>
                    <a:pt x="13" y="253"/>
                    <a:pt x="37" y="277"/>
                    <a:pt x="60" y="277"/>
                  </a:cubicBezTo>
                  <a:lnTo>
                    <a:pt x="72" y="277"/>
                  </a:lnTo>
                  <a:cubicBezTo>
                    <a:pt x="96" y="277"/>
                    <a:pt x="108" y="265"/>
                    <a:pt x="108" y="241"/>
                  </a:cubicBezTo>
                  <a:cubicBezTo>
                    <a:pt x="132" y="134"/>
                    <a:pt x="144" y="63"/>
                    <a:pt x="144" y="63"/>
                  </a:cubicBezTo>
                  <a:cubicBezTo>
                    <a:pt x="156" y="27"/>
                    <a:pt x="132" y="3"/>
                    <a:pt x="108" y="3"/>
                  </a:cubicBezTo>
                  <a:cubicBezTo>
                    <a:pt x="104" y="1"/>
                    <a:pt x="99" y="0"/>
                    <a:pt x="95" y="0"/>
                  </a:cubicBezTo>
                  <a:close/>
                  <a:moveTo>
                    <a:pt x="49" y="372"/>
                  </a:moveTo>
                  <a:cubicBezTo>
                    <a:pt x="25" y="372"/>
                    <a:pt x="1" y="396"/>
                    <a:pt x="1" y="420"/>
                  </a:cubicBezTo>
                  <a:cubicBezTo>
                    <a:pt x="1" y="456"/>
                    <a:pt x="1" y="491"/>
                    <a:pt x="1" y="527"/>
                  </a:cubicBezTo>
                  <a:cubicBezTo>
                    <a:pt x="1" y="551"/>
                    <a:pt x="1" y="587"/>
                    <a:pt x="1" y="610"/>
                  </a:cubicBezTo>
                  <a:cubicBezTo>
                    <a:pt x="1" y="646"/>
                    <a:pt x="25" y="658"/>
                    <a:pt x="49" y="658"/>
                  </a:cubicBezTo>
                  <a:cubicBezTo>
                    <a:pt x="72" y="658"/>
                    <a:pt x="96" y="634"/>
                    <a:pt x="96" y="610"/>
                  </a:cubicBezTo>
                  <a:cubicBezTo>
                    <a:pt x="96" y="575"/>
                    <a:pt x="96" y="551"/>
                    <a:pt x="96" y="515"/>
                  </a:cubicBezTo>
                  <a:cubicBezTo>
                    <a:pt x="96" y="491"/>
                    <a:pt x="96" y="456"/>
                    <a:pt x="96" y="420"/>
                  </a:cubicBezTo>
                  <a:cubicBezTo>
                    <a:pt x="96" y="396"/>
                    <a:pt x="72" y="372"/>
                    <a:pt x="49" y="372"/>
                  </a:cubicBezTo>
                  <a:close/>
                  <a:moveTo>
                    <a:pt x="60" y="753"/>
                  </a:moveTo>
                  <a:cubicBezTo>
                    <a:pt x="37" y="765"/>
                    <a:pt x="13" y="789"/>
                    <a:pt x="25" y="813"/>
                  </a:cubicBezTo>
                  <a:cubicBezTo>
                    <a:pt x="37" y="872"/>
                    <a:pt x="49" y="944"/>
                    <a:pt x="60" y="1003"/>
                  </a:cubicBezTo>
                  <a:cubicBezTo>
                    <a:pt x="60" y="1027"/>
                    <a:pt x="84" y="1039"/>
                    <a:pt x="108" y="1039"/>
                  </a:cubicBezTo>
                  <a:lnTo>
                    <a:pt x="120" y="1039"/>
                  </a:lnTo>
                  <a:cubicBezTo>
                    <a:pt x="144" y="1027"/>
                    <a:pt x="156" y="1003"/>
                    <a:pt x="156" y="980"/>
                  </a:cubicBezTo>
                  <a:cubicBezTo>
                    <a:pt x="132" y="920"/>
                    <a:pt x="120" y="861"/>
                    <a:pt x="120" y="801"/>
                  </a:cubicBezTo>
                  <a:cubicBezTo>
                    <a:pt x="108" y="777"/>
                    <a:pt x="84" y="753"/>
                    <a:pt x="60" y="753"/>
                  </a:cubicBezTo>
                  <a:close/>
                  <a:moveTo>
                    <a:pt x="2802" y="1061"/>
                  </a:moveTo>
                  <a:cubicBezTo>
                    <a:pt x="2766" y="1061"/>
                    <a:pt x="2725" y="1073"/>
                    <a:pt x="2680" y="1099"/>
                  </a:cubicBezTo>
                  <a:cubicBezTo>
                    <a:pt x="2680" y="1111"/>
                    <a:pt x="2668" y="1111"/>
                    <a:pt x="2656" y="1122"/>
                  </a:cubicBezTo>
                  <a:cubicBezTo>
                    <a:pt x="2632" y="1134"/>
                    <a:pt x="2632" y="1170"/>
                    <a:pt x="2644" y="1182"/>
                  </a:cubicBezTo>
                  <a:cubicBezTo>
                    <a:pt x="2656" y="1206"/>
                    <a:pt x="2668" y="1206"/>
                    <a:pt x="2680" y="1206"/>
                  </a:cubicBezTo>
                  <a:cubicBezTo>
                    <a:pt x="2692" y="1206"/>
                    <a:pt x="2704" y="1206"/>
                    <a:pt x="2716" y="1194"/>
                  </a:cubicBezTo>
                  <a:cubicBezTo>
                    <a:pt x="2716" y="1194"/>
                    <a:pt x="2727" y="1182"/>
                    <a:pt x="2739" y="1182"/>
                  </a:cubicBezTo>
                  <a:cubicBezTo>
                    <a:pt x="2766" y="1165"/>
                    <a:pt x="2792" y="1154"/>
                    <a:pt x="2808" y="1154"/>
                  </a:cubicBezTo>
                  <a:cubicBezTo>
                    <a:pt x="2815" y="1154"/>
                    <a:pt x="2820" y="1155"/>
                    <a:pt x="2823" y="1158"/>
                  </a:cubicBezTo>
                  <a:cubicBezTo>
                    <a:pt x="2833" y="1163"/>
                    <a:pt x="2844" y="1166"/>
                    <a:pt x="2856" y="1166"/>
                  </a:cubicBezTo>
                  <a:cubicBezTo>
                    <a:pt x="2872" y="1166"/>
                    <a:pt x="2887" y="1160"/>
                    <a:pt x="2894" y="1146"/>
                  </a:cubicBezTo>
                  <a:cubicBezTo>
                    <a:pt x="2906" y="1122"/>
                    <a:pt x="2906" y="1099"/>
                    <a:pt x="2882" y="1087"/>
                  </a:cubicBezTo>
                  <a:cubicBezTo>
                    <a:pt x="2860" y="1070"/>
                    <a:pt x="2833" y="1061"/>
                    <a:pt x="2802" y="1061"/>
                  </a:cubicBezTo>
                  <a:close/>
                  <a:moveTo>
                    <a:pt x="144" y="1122"/>
                  </a:moveTo>
                  <a:cubicBezTo>
                    <a:pt x="120" y="1134"/>
                    <a:pt x="108" y="1170"/>
                    <a:pt x="120" y="1194"/>
                  </a:cubicBezTo>
                  <a:cubicBezTo>
                    <a:pt x="144" y="1253"/>
                    <a:pt x="180" y="1313"/>
                    <a:pt x="215" y="1361"/>
                  </a:cubicBezTo>
                  <a:cubicBezTo>
                    <a:pt x="215" y="1384"/>
                    <a:pt x="239" y="1384"/>
                    <a:pt x="251" y="1384"/>
                  </a:cubicBezTo>
                  <a:lnTo>
                    <a:pt x="275" y="1384"/>
                  </a:lnTo>
                  <a:cubicBezTo>
                    <a:pt x="299" y="1372"/>
                    <a:pt x="299" y="1337"/>
                    <a:pt x="287" y="1313"/>
                  </a:cubicBezTo>
                  <a:cubicBezTo>
                    <a:pt x="263" y="1265"/>
                    <a:pt x="227" y="1206"/>
                    <a:pt x="203" y="1158"/>
                  </a:cubicBezTo>
                  <a:cubicBezTo>
                    <a:pt x="203" y="1134"/>
                    <a:pt x="168" y="1122"/>
                    <a:pt x="144" y="1122"/>
                  </a:cubicBezTo>
                  <a:close/>
                  <a:moveTo>
                    <a:pt x="2564" y="1249"/>
                  </a:moveTo>
                  <a:cubicBezTo>
                    <a:pt x="2543" y="1249"/>
                    <a:pt x="2522" y="1260"/>
                    <a:pt x="2513" y="1277"/>
                  </a:cubicBezTo>
                  <a:cubicBezTo>
                    <a:pt x="2477" y="1325"/>
                    <a:pt x="2454" y="1396"/>
                    <a:pt x="2430" y="1456"/>
                  </a:cubicBezTo>
                  <a:cubicBezTo>
                    <a:pt x="2430" y="1480"/>
                    <a:pt x="2442" y="1515"/>
                    <a:pt x="2466" y="1515"/>
                  </a:cubicBezTo>
                  <a:lnTo>
                    <a:pt x="2477" y="1515"/>
                  </a:lnTo>
                  <a:cubicBezTo>
                    <a:pt x="2501" y="1515"/>
                    <a:pt x="2513" y="1503"/>
                    <a:pt x="2525" y="1480"/>
                  </a:cubicBezTo>
                  <a:cubicBezTo>
                    <a:pt x="2537" y="1432"/>
                    <a:pt x="2561" y="1372"/>
                    <a:pt x="2597" y="1325"/>
                  </a:cubicBezTo>
                  <a:cubicBezTo>
                    <a:pt x="2608" y="1301"/>
                    <a:pt x="2597" y="1277"/>
                    <a:pt x="2585" y="1253"/>
                  </a:cubicBezTo>
                  <a:cubicBezTo>
                    <a:pt x="2578" y="1250"/>
                    <a:pt x="2571" y="1249"/>
                    <a:pt x="2564" y="1249"/>
                  </a:cubicBezTo>
                  <a:close/>
                  <a:moveTo>
                    <a:pt x="2875" y="1249"/>
                  </a:moveTo>
                  <a:cubicBezTo>
                    <a:pt x="2858" y="1249"/>
                    <a:pt x="2843" y="1260"/>
                    <a:pt x="2835" y="1277"/>
                  </a:cubicBezTo>
                  <a:cubicBezTo>
                    <a:pt x="2823" y="1325"/>
                    <a:pt x="2787" y="1384"/>
                    <a:pt x="2751" y="1432"/>
                  </a:cubicBezTo>
                  <a:cubicBezTo>
                    <a:pt x="2739" y="1456"/>
                    <a:pt x="2739" y="1480"/>
                    <a:pt x="2763" y="1503"/>
                  </a:cubicBezTo>
                  <a:cubicBezTo>
                    <a:pt x="2775" y="1503"/>
                    <a:pt x="2775" y="1515"/>
                    <a:pt x="2787" y="1515"/>
                  </a:cubicBezTo>
                  <a:cubicBezTo>
                    <a:pt x="2811" y="1515"/>
                    <a:pt x="2823" y="1503"/>
                    <a:pt x="2823" y="1492"/>
                  </a:cubicBezTo>
                  <a:cubicBezTo>
                    <a:pt x="2870" y="1432"/>
                    <a:pt x="2906" y="1372"/>
                    <a:pt x="2930" y="1313"/>
                  </a:cubicBezTo>
                  <a:cubicBezTo>
                    <a:pt x="2930" y="1289"/>
                    <a:pt x="2918" y="1253"/>
                    <a:pt x="2894" y="1253"/>
                  </a:cubicBezTo>
                  <a:cubicBezTo>
                    <a:pt x="2888" y="1250"/>
                    <a:pt x="2881" y="1249"/>
                    <a:pt x="2875" y="1249"/>
                  </a:cubicBezTo>
                  <a:close/>
                  <a:moveTo>
                    <a:pt x="364" y="1447"/>
                  </a:moveTo>
                  <a:cubicBezTo>
                    <a:pt x="352" y="1447"/>
                    <a:pt x="340" y="1450"/>
                    <a:pt x="334" y="1456"/>
                  </a:cubicBezTo>
                  <a:cubicBezTo>
                    <a:pt x="311" y="1480"/>
                    <a:pt x="311" y="1503"/>
                    <a:pt x="322" y="1527"/>
                  </a:cubicBezTo>
                  <a:cubicBezTo>
                    <a:pt x="370" y="1575"/>
                    <a:pt x="418" y="1623"/>
                    <a:pt x="465" y="1658"/>
                  </a:cubicBezTo>
                  <a:cubicBezTo>
                    <a:pt x="477" y="1670"/>
                    <a:pt x="489" y="1670"/>
                    <a:pt x="501" y="1670"/>
                  </a:cubicBezTo>
                  <a:cubicBezTo>
                    <a:pt x="513" y="1670"/>
                    <a:pt x="525" y="1658"/>
                    <a:pt x="537" y="1646"/>
                  </a:cubicBezTo>
                  <a:cubicBezTo>
                    <a:pt x="549" y="1634"/>
                    <a:pt x="549" y="1599"/>
                    <a:pt x="525" y="1587"/>
                  </a:cubicBezTo>
                  <a:cubicBezTo>
                    <a:pt x="477" y="1551"/>
                    <a:pt x="441" y="1503"/>
                    <a:pt x="394" y="1456"/>
                  </a:cubicBezTo>
                  <a:cubicBezTo>
                    <a:pt x="388" y="1450"/>
                    <a:pt x="376" y="1447"/>
                    <a:pt x="364" y="1447"/>
                  </a:cubicBezTo>
                  <a:close/>
                  <a:moveTo>
                    <a:pt x="8318" y="1436"/>
                  </a:moveTo>
                  <a:cubicBezTo>
                    <a:pt x="8304" y="1436"/>
                    <a:pt x="8290" y="1442"/>
                    <a:pt x="8276" y="1456"/>
                  </a:cubicBezTo>
                  <a:cubicBezTo>
                    <a:pt x="8252" y="1480"/>
                    <a:pt x="8216" y="1539"/>
                    <a:pt x="8157" y="1599"/>
                  </a:cubicBezTo>
                  <a:cubicBezTo>
                    <a:pt x="8133" y="1611"/>
                    <a:pt x="8145" y="1646"/>
                    <a:pt x="8157" y="1658"/>
                  </a:cubicBezTo>
                  <a:cubicBezTo>
                    <a:pt x="8169" y="1670"/>
                    <a:pt x="8181" y="1670"/>
                    <a:pt x="8192" y="1670"/>
                  </a:cubicBezTo>
                  <a:cubicBezTo>
                    <a:pt x="8204" y="1670"/>
                    <a:pt x="8216" y="1670"/>
                    <a:pt x="8228" y="1658"/>
                  </a:cubicBezTo>
                  <a:cubicBezTo>
                    <a:pt x="8276" y="1611"/>
                    <a:pt x="8312" y="1563"/>
                    <a:pt x="8359" y="1515"/>
                  </a:cubicBezTo>
                  <a:cubicBezTo>
                    <a:pt x="8371" y="1492"/>
                    <a:pt x="8371" y="1468"/>
                    <a:pt x="8347" y="1444"/>
                  </a:cubicBezTo>
                  <a:cubicBezTo>
                    <a:pt x="8337" y="1439"/>
                    <a:pt x="8327" y="1436"/>
                    <a:pt x="8318" y="1436"/>
                  </a:cubicBezTo>
                  <a:close/>
                  <a:moveTo>
                    <a:pt x="5156" y="1611"/>
                  </a:moveTo>
                  <a:cubicBezTo>
                    <a:pt x="5133" y="1611"/>
                    <a:pt x="5109" y="1623"/>
                    <a:pt x="5109" y="1646"/>
                  </a:cubicBezTo>
                  <a:cubicBezTo>
                    <a:pt x="5109" y="1682"/>
                    <a:pt x="5121" y="1706"/>
                    <a:pt x="5156" y="1706"/>
                  </a:cubicBezTo>
                  <a:lnTo>
                    <a:pt x="5216" y="1706"/>
                  </a:lnTo>
                  <a:cubicBezTo>
                    <a:pt x="5264" y="1718"/>
                    <a:pt x="5287" y="1730"/>
                    <a:pt x="5323" y="1742"/>
                  </a:cubicBezTo>
                  <a:lnTo>
                    <a:pt x="5335" y="1742"/>
                  </a:lnTo>
                  <a:cubicBezTo>
                    <a:pt x="5359" y="1742"/>
                    <a:pt x="5371" y="1742"/>
                    <a:pt x="5383" y="1718"/>
                  </a:cubicBezTo>
                  <a:cubicBezTo>
                    <a:pt x="5394" y="1706"/>
                    <a:pt x="5383" y="1670"/>
                    <a:pt x="5359" y="1658"/>
                  </a:cubicBezTo>
                  <a:cubicBezTo>
                    <a:pt x="5323" y="1634"/>
                    <a:pt x="5287" y="1623"/>
                    <a:pt x="5240" y="1623"/>
                  </a:cubicBezTo>
                  <a:cubicBezTo>
                    <a:pt x="5204" y="1611"/>
                    <a:pt x="5180" y="1611"/>
                    <a:pt x="5156" y="1611"/>
                  </a:cubicBezTo>
                  <a:close/>
                  <a:moveTo>
                    <a:pt x="4972" y="1618"/>
                  </a:moveTo>
                  <a:cubicBezTo>
                    <a:pt x="4966" y="1618"/>
                    <a:pt x="4960" y="1620"/>
                    <a:pt x="4954" y="1623"/>
                  </a:cubicBezTo>
                  <a:cubicBezTo>
                    <a:pt x="4871" y="1634"/>
                    <a:pt x="4811" y="1670"/>
                    <a:pt x="4763" y="1718"/>
                  </a:cubicBezTo>
                  <a:cubicBezTo>
                    <a:pt x="4752" y="1730"/>
                    <a:pt x="4752" y="1765"/>
                    <a:pt x="4763" y="1777"/>
                  </a:cubicBezTo>
                  <a:cubicBezTo>
                    <a:pt x="4775" y="1789"/>
                    <a:pt x="4787" y="1801"/>
                    <a:pt x="4799" y="1801"/>
                  </a:cubicBezTo>
                  <a:cubicBezTo>
                    <a:pt x="4811" y="1801"/>
                    <a:pt x="4823" y="1789"/>
                    <a:pt x="4835" y="1777"/>
                  </a:cubicBezTo>
                  <a:cubicBezTo>
                    <a:pt x="4859" y="1753"/>
                    <a:pt x="4918" y="1718"/>
                    <a:pt x="4978" y="1706"/>
                  </a:cubicBezTo>
                  <a:cubicBezTo>
                    <a:pt x="5002" y="1706"/>
                    <a:pt x="5013" y="1682"/>
                    <a:pt x="5013" y="1658"/>
                  </a:cubicBezTo>
                  <a:cubicBezTo>
                    <a:pt x="5005" y="1631"/>
                    <a:pt x="4989" y="1618"/>
                    <a:pt x="4972" y="1618"/>
                  </a:cubicBezTo>
                  <a:close/>
                  <a:moveTo>
                    <a:pt x="661" y="1677"/>
                  </a:moveTo>
                  <a:cubicBezTo>
                    <a:pt x="644" y="1677"/>
                    <a:pt x="629" y="1688"/>
                    <a:pt x="620" y="1706"/>
                  </a:cubicBezTo>
                  <a:cubicBezTo>
                    <a:pt x="608" y="1730"/>
                    <a:pt x="608" y="1753"/>
                    <a:pt x="632" y="1765"/>
                  </a:cubicBezTo>
                  <a:cubicBezTo>
                    <a:pt x="692" y="1801"/>
                    <a:pt x="751" y="1825"/>
                    <a:pt x="811" y="1849"/>
                  </a:cubicBezTo>
                  <a:lnTo>
                    <a:pt x="834" y="1849"/>
                  </a:lnTo>
                  <a:cubicBezTo>
                    <a:pt x="846" y="1849"/>
                    <a:pt x="870" y="1837"/>
                    <a:pt x="870" y="1825"/>
                  </a:cubicBezTo>
                  <a:cubicBezTo>
                    <a:pt x="882" y="1789"/>
                    <a:pt x="870" y="1765"/>
                    <a:pt x="846" y="1753"/>
                  </a:cubicBezTo>
                  <a:cubicBezTo>
                    <a:pt x="787" y="1742"/>
                    <a:pt x="727" y="1718"/>
                    <a:pt x="680" y="1682"/>
                  </a:cubicBezTo>
                  <a:cubicBezTo>
                    <a:pt x="673" y="1679"/>
                    <a:pt x="667" y="1677"/>
                    <a:pt x="661" y="1677"/>
                  </a:cubicBezTo>
                  <a:close/>
                  <a:moveTo>
                    <a:pt x="2311" y="1730"/>
                  </a:moveTo>
                  <a:cubicBezTo>
                    <a:pt x="2251" y="1753"/>
                    <a:pt x="2192" y="1777"/>
                    <a:pt x="2132" y="1789"/>
                  </a:cubicBezTo>
                  <a:cubicBezTo>
                    <a:pt x="2108" y="1801"/>
                    <a:pt x="2096" y="1825"/>
                    <a:pt x="2096" y="1849"/>
                  </a:cubicBezTo>
                  <a:cubicBezTo>
                    <a:pt x="2108" y="1873"/>
                    <a:pt x="2120" y="1884"/>
                    <a:pt x="2144" y="1884"/>
                  </a:cubicBezTo>
                  <a:lnTo>
                    <a:pt x="2156" y="1884"/>
                  </a:lnTo>
                  <a:cubicBezTo>
                    <a:pt x="2216" y="1861"/>
                    <a:pt x="2287" y="1849"/>
                    <a:pt x="2346" y="1825"/>
                  </a:cubicBezTo>
                  <a:cubicBezTo>
                    <a:pt x="2370" y="1813"/>
                    <a:pt x="2382" y="1789"/>
                    <a:pt x="2370" y="1765"/>
                  </a:cubicBezTo>
                  <a:cubicBezTo>
                    <a:pt x="2358" y="1742"/>
                    <a:pt x="2335" y="1730"/>
                    <a:pt x="2311" y="1730"/>
                  </a:cubicBezTo>
                  <a:close/>
                  <a:moveTo>
                    <a:pt x="2656" y="1549"/>
                  </a:moveTo>
                  <a:cubicBezTo>
                    <a:pt x="2647" y="1549"/>
                    <a:pt x="2637" y="1553"/>
                    <a:pt x="2632" y="1563"/>
                  </a:cubicBezTo>
                  <a:cubicBezTo>
                    <a:pt x="2585" y="1587"/>
                    <a:pt x="2549" y="1623"/>
                    <a:pt x="2501" y="1646"/>
                  </a:cubicBezTo>
                  <a:cubicBezTo>
                    <a:pt x="2501" y="1623"/>
                    <a:pt x="2477" y="1611"/>
                    <a:pt x="2454" y="1611"/>
                  </a:cubicBezTo>
                  <a:cubicBezTo>
                    <a:pt x="2430" y="1611"/>
                    <a:pt x="2406" y="1634"/>
                    <a:pt x="2418" y="1658"/>
                  </a:cubicBezTo>
                  <a:cubicBezTo>
                    <a:pt x="2418" y="1730"/>
                    <a:pt x="2430" y="1801"/>
                    <a:pt x="2466" y="1861"/>
                  </a:cubicBezTo>
                  <a:cubicBezTo>
                    <a:pt x="2466" y="1884"/>
                    <a:pt x="2489" y="1884"/>
                    <a:pt x="2501" y="1884"/>
                  </a:cubicBezTo>
                  <a:lnTo>
                    <a:pt x="2525" y="1884"/>
                  </a:lnTo>
                  <a:cubicBezTo>
                    <a:pt x="2549" y="1873"/>
                    <a:pt x="2561" y="1849"/>
                    <a:pt x="2549" y="1825"/>
                  </a:cubicBezTo>
                  <a:cubicBezTo>
                    <a:pt x="2537" y="1801"/>
                    <a:pt x="2525" y="1777"/>
                    <a:pt x="2525" y="1742"/>
                  </a:cubicBezTo>
                  <a:cubicBezTo>
                    <a:pt x="2585" y="1706"/>
                    <a:pt x="2632" y="1670"/>
                    <a:pt x="2692" y="1634"/>
                  </a:cubicBezTo>
                  <a:cubicBezTo>
                    <a:pt x="2704" y="1623"/>
                    <a:pt x="2716" y="1587"/>
                    <a:pt x="2692" y="1563"/>
                  </a:cubicBezTo>
                  <a:cubicBezTo>
                    <a:pt x="2685" y="1556"/>
                    <a:pt x="2670" y="1549"/>
                    <a:pt x="2656" y="1549"/>
                  </a:cubicBezTo>
                  <a:close/>
                  <a:moveTo>
                    <a:pt x="1012" y="1810"/>
                  </a:moveTo>
                  <a:cubicBezTo>
                    <a:pt x="993" y="1810"/>
                    <a:pt x="975" y="1829"/>
                    <a:pt x="965" y="1849"/>
                  </a:cubicBezTo>
                  <a:cubicBezTo>
                    <a:pt x="965" y="1873"/>
                    <a:pt x="977" y="1896"/>
                    <a:pt x="1001" y="1908"/>
                  </a:cubicBezTo>
                  <a:cubicBezTo>
                    <a:pt x="1061" y="1920"/>
                    <a:pt x="1132" y="1932"/>
                    <a:pt x="1192" y="1932"/>
                  </a:cubicBezTo>
                  <a:lnTo>
                    <a:pt x="1203" y="1932"/>
                  </a:lnTo>
                  <a:cubicBezTo>
                    <a:pt x="1227" y="1932"/>
                    <a:pt x="1239" y="1920"/>
                    <a:pt x="1251" y="1896"/>
                  </a:cubicBezTo>
                  <a:cubicBezTo>
                    <a:pt x="1251" y="1873"/>
                    <a:pt x="1227" y="1849"/>
                    <a:pt x="1203" y="1837"/>
                  </a:cubicBezTo>
                  <a:cubicBezTo>
                    <a:pt x="1144" y="1837"/>
                    <a:pt x="1084" y="1825"/>
                    <a:pt x="1025" y="1813"/>
                  </a:cubicBezTo>
                  <a:cubicBezTo>
                    <a:pt x="1021" y="1811"/>
                    <a:pt x="1016" y="1810"/>
                    <a:pt x="1012" y="1810"/>
                  </a:cubicBezTo>
                  <a:close/>
                  <a:moveTo>
                    <a:pt x="8056" y="1712"/>
                  </a:moveTo>
                  <a:cubicBezTo>
                    <a:pt x="8044" y="1712"/>
                    <a:pt x="8032" y="1718"/>
                    <a:pt x="8026" y="1730"/>
                  </a:cubicBezTo>
                  <a:cubicBezTo>
                    <a:pt x="7978" y="1765"/>
                    <a:pt x="7931" y="1813"/>
                    <a:pt x="7883" y="1849"/>
                  </a:cubicBezTo>
                  <a:cubicBezTo>
                    <a:pt x="7859" y="1861"/>
                    <a:pt x="7859" y="1896"/>
                    <a:pt x="7871" y="1920"/>
                  </a:cubicBezTo>
                  <a:cubicBezTo>
                    <a:pt x="7883" y="1932"/>
                    <a:pt x="7895" y="1932"/>
                    <a:pt x="7907" y="1932"/>
                  </a:cubicBezTo>
                  <a:cubicBezTo>
                    <a:pt x="7919" y="1932"/>
                    <a:pt x="7931" y="1932"/>
                    <a:pt x="7942" y="1920"/>
                  </a:cubicBezTo>
                  <a:cubicBezTo>
                    <a:pt x="7990" y="1884"/>
                    <a:pt x="8038" y="1837"/>
                    <a:pt x="8085" y="1801"/>
                  </a:cubicBezTo>
                  <a:cubicBezTo>
                    <a:pt x="8109" y="1777"/>
                    <a:pt x="8109" y="1753"/>
                    <a:pt x="8085" y="1730"/>
                  </a:cubicBezTo>
                  <a:cubicBezTo>
                    <a:pt x="8079" y="1718"/>
                    <a:pt x="8067" y="1712"/>
                    <a:pt x="8056" y="1712"/>
                  </a:cubicBezTo>
                  <a:close/>
                  <a:moveTo>
                    <a:pt x="1954" y="1825"/>
                  </a:moveTo>
                  <a:cubicBezTo>
                    <a:pt x="1894" y="1837"/>
                    <a:pt x="1823" y="1849"/>
                    <a:pt x="1763" y="1849"/>
                  </a:cubicBezTo>
                  <a:cubicBezTo>
                    <a:pt x="1739" y="1849"/>
                    <a:pt x="1715" y="1873"/>
                    <a:pt x="1727" y="1896"/>
                  </a:cubicBezTo>
                  <a:cubicBezTo>
                    <a:pt x="1727" y="1920"/>
                    <a:pt x="1751" y="1944"/>
                    <a:pt x="1775" y="1944"/>
                  </a:cubicBezTo>
                  <a:cubicBezTo>
                    <a:pt x="1835" y="1944"/>
                    <a:pt x="1906" y="1932"/>
                    <a:pt x="1965" y="1920"/>
                  </a:cubicBezTo>
                  <a:cubicBezTo>
                    <a:pt x="1989" y="1920"/>
                    <a:pt x="2013" y="1896"/>
                    <a:pt x="2001" y="1873"/>
                  </a:cubicBezTo>
                  <a:cubicBezTo>
                    <a:pt x="2001" y="1837"/>
                    <a:pt x="1977" y="1825"/>
                    <a:pt x="1954" y="1825"/>
                  </a:cubicBezTo>
                  <a:close/>
                  <a:moveTo>
                    <a:pt x="1394" y="1861"/>
                  </a:moveTo>
                  <a:cubicBezTo>
                    <a:pt x="1370" y="1861"/>
                    <a:pt x="1346" y="1873"/>
                    <a:pt x="1346" y="1896"/>
                  </a:cubicBezTo>
                  <a:cubicBezTo>
                    <a:pt x="1346" y="1932"/>
                    <a:pt x="1358" y="1944"/>
                    <a:pt x="1394" y="1956"/>
                  </a:cubicBezTo>
                  <a:lnTo>
                    <a:pt x="1584" y="1956"/>
                  </a:lnTo>
                  <a:cubicBezTo>
                    <a:pt x="1608" y="1956"/>
                    <a:pt x="1620" y="1932"/>
                    <a:pt x="1620" y="1908"/>
                  </a:cubicBezTo>
                  <a:cubicBezTo>
                    <a:pt x="1620" y="1884"/>
                    <a:pt x="1596" y="1861"/>
                    <a:pt x="1573" y="1861"/>
                  </a:cubicBezTo>
                  <a:close/>
                  <a:moveTo>
                    <a:pt x="5442" y="1801"/>
                  </a:moveTo>
                  <a:cubicBezTo>
                    <a:pt x="5418" y="1801"/>
                    <a:pt x="5394" y="1825"/>
                    <a:pt x="5394" y="1849"/>
                  </a:cubicBezTo>
                  <a:lnTo>
                    <a:pt x="5394" y="1861"/>
                  </a:lnTo>
                  <a:cubicBezTo>
                    <a:pt x="5394" y="1908"/>
                    <a:pt x="5383" y="1944"/>
                    <a:pt x="5347" y="2004"/>
                  </a:cubicBezTo>
                  <a:cubicBezTo>
                    <a:pt x="5335" y="2027"/>
                    <a:pt x="5335" y="2051"/>
                    <a:pt x="5359" y="2063"/>
                  </a:cubicBezTo>
                  <a:cubicBezTo>
                    <a:pt x="5371" y="2075"/>
                    <a:pt x="5383" y="2075"/>
                    <a:pt x="5383" y="2075"/>
                  </a:cubicBezTo>
                  <a:cubicBezTo>
                    <a:pt x="5406" y="2075"/>
                    <a:pt x="5418" y="2063"/>
                    <a:pt x="5430" y="2051"/>
                  </a:cubicBezTo>
                  <a:cubicBezTo>
                    <a:pt x="5466" y="1980"/>
                    <a:pt x="5490" y="1920"/>
                    <a:pt x="5490" y="1861"/>
                  </a:cubicBezTo>
                  <a:lnTo>
                    <a:pt x="5490" y="1837"/>
                  </a:lnTo>
                  <a:cubicBezTo>
                    <a:pt x="5490" y="1813"/>
                    <a:pt x="5466" y="1801"/>
                    <a:pt x="5442" y="1801"/>
                  </a:cubicBezTo>
                  <a:close/>
                  <a:moveTo>
                    <a:pt x="4770" y="1880"/>
                  </a:moveTo>
                  <a:cubicBezTo>
                    <a:pt x="4764" y="1880"/>
                    <a:pt x="4758" y="1881"/>
                    <a:pt x="4752" y="1884"/>
                  </a:cubicBezTo>
                  <a:cubicBezTo>
                    <a:pt x="4728" y="1896"/>
                    <a:pt x="4716" y="1920"/>
                    <a:pt x="4728" y="1944"/>
                  </a:cubicBezTo>
                  <a:cubicBezTo>
                    <a:pt x="4752" y="2004"/>
                    <a:pt x="4799" y="2051"/>
                    <a:pt x="4859" y="2111"/>
                  </a:cubicBezTo>
                  <a:lnTo>
                    <a:pt x="4894" y="2111"/>
                  </a:lnTo>
                  <a:cubicBezTo>
                    <a:pt x="4906" y="2111"/>
                    <a:pt x="4918" y="2111"/>
                    <a:pt x="4930" y="2099"/>
                  </a:cubicBezTo>
                  <a:cubicBezTo>
                    <a:pt x="4942" y="2075"/>
                    <a:pt x="4942" y="2051"/>
                    <a:pt x="4918" y="2027"/>
                  </a:cubicBezTo>
                  <a:cubicBezTo>
                    <a:pt x="4871" y="1992"/>
                    <a:pt x="4835" y="1944"/>
                    <a:pt x="4811" y="1908"/>
                  </a:cubicBezTo>
                  <a:cubicBezTo>
                    <a:pt x="4802" y="1891"/>
                    <a:pt x="4787" y="1880"/>
                    <a:pt x="4770" y="1880"/>
                  </a:cubicBezTo>
                  <a:close/>
                  <a:moveTo>
                    <a:pt x="7761" y="1955"/>
                  </a:moveTo>
                  <a:cubicBezTo>
                    <a:pt x="7753" y="1955"/>
                    <a:pt x="7745" y="1959"/>
                    <a:pt x="7740" y="1968"/>
                  </a:cubicBezTo>
                  <a:cubicBezTo>
                    <a:pt x="7680" y="2004"/>
                    <a:pt x="7633" y="2027"/>
                    <a:pt x="7573" y="2063"/>
                  </a:cubicBezTo>
                  <a:cubicBezTo>
                    <a:pt x="7561" y="2075"/>
                    <a:pt x="7550" y="2111"/>
                    <a:pt x="7561" y="2134"/>
                  </a:cubicBezTo>
                  <a:cubicBezTo>
                    <a:pt x="7573" y="2146"/>
                    <a:pt x="7585" y="2158"/>
                    <a:pt x="7597" y="2158"/>
                  </a:cubicBezTo>
                  <a:cubicBezTo>
                    <a:pt x="7609" y="2158"/>
                    <a:pt x="7621" y="2146"/>
                    <a:pt x="7621" y="2146"/>
                  </a:cubicBezTo>
                  <a:cubicBezTo>
                    <a:pt x="7680" y="2111"/>
                    <a:pt x="7740" y="2075"/>
                    <a:pt x="7788" y="2039"/>
                  </a:cubicBezTo>
                  <a:cubicBezTo>
                    <a:pt x="7811" y="2027"/>
                    <a:pt x="7811" y="1992"/>
                    <a:pt x="7800" y="1980"/>
                  </a:cubicBezTo>
                  <a:cubicBezTo>
                    <a:pt x="7792" y="1965"/>
                    <a:pt x="7776" y="1955"/>
                    <a:pt x="7761" y="1955"/>
                  </a:cubicBezTo>
                  <a:close/>
                  <a:moveTo>
                    <a:pt x="2603" y="1954"/>
                  </a:moveTo>
                  <a:cubicBezTo>
                    <a:pt x="2593" y="1954"/>
                    <a:pt x="2583" y="1958"/>
                    <a:pt x="2573" y="1968"/>
                  </a:cubicBezTo>
                  <a:cubicBezTo>
                    <a:pt x="2549" y="1980"/>
                    <a:pt x="2549" y="2015"/>
                    <a:pt x="2561" y="2039"/>
                  </a:cubicBezTo>
                  <a:cubicBezTo>
                    <a:pt x="2608" y="2087"/>
                    <a:pt x="2656" y="2134"/>
                    <a:pt x="2716" y="2170"/>
                  </a:cubicBezTo>
                  <a:cubicBezTo>
                    <a:pt x="2716" y="2182"/>
                    <a:pt x="2727" y="2182"/>
                    <a:pt x="2739" y="2182"/>
                  </a:cubicBezTo>
                  <a:cubicBezTo>
                    <a:pt x="2751" y="2182"/>
                    <a:pt x="2763" y="2182"/>
                    <a:pt x="2775" y="2170"/>
                  </a:cubicBezTo>
                  <a:cubicBezTo>
                    <a:pt x="2787" y="2146"/>
                    <a:pt x="2787" y="2111"/>
                    <a:pt x="2763" y="2099"/>
                  </a:cubicBezTo>
                  <a:cubicBezTo>
                    <a:pt x="2716" y="2063"/>
                    <a:pt x="2680" y="2015"/>
                    <a:pt x="2644" y="1968"/>
                  </a:cubicBezTo>
                  <a:cubicBezTo>
                    <a:pt x="2630" y="1961"/>
                    <a:pt x="2617" y="1954"/>
                    <a:pt x="2603" y="1954"/>
                  </a:cubicBezTo>
                  <a:close/>
                  <a:moveTo>
                    <a:pt x="5264" y="2117"/>
                  </a:moveTo>
                  <a:cubicBezTo>
                    <a:pt x="5252" y="2117"/>
                    <a:pt x="5240" y="2123"/>
                    <a:pt x="5228" y="2134"/>
                  </a:cubicBezTo>
                  <a:cubicBezTo>
                    <a:pt x="5216" y="2146"/>
                    <a:pt x="5192" y="2158"/>
                    <a:pt x="5180" y="2170"/>
                  </a:cubicBezTo>
                  <a:cubicBezTo>
                    <a:pt x="5144" y="2158"/>
                    <a:pt x="5109" y="2146"/>
                    <a:pt x="5073" y="2123"/>
                  </a:cubicBezTo>
                  <a:cubicBezTo>
                    <a:pt x="5067" y="2119"/>
                    <a:pt x="5060" y="2118"/>
                    <a:pt x="5054" y="2118"/>
                  </a:cubicBezTo>
                  <a:cubicBezTo>
                    <a:pt x="5037" y="2118"/>
                    <a:pt x="5022" y="2129"/>
                    <a:pt x="5013" y="2146"/>
                  </a:cubicBezTo>
                  <a:cubicBezTo>
                    <a:pt x="5002" y="2170"/>
                    <a:pt x="5013" y="2194"/>
                    <a:pt x="5037" y="2206"/>
                  </a:cubicBezTo>
                  <a:cubicBezTo>
                    <a:pt x="5049" y="2218"/>
                    <a:pt x="5061" y="2230"/>
                    <a:pt x="5073" y="2230"/>
                  </a:cubicBezTo>
                  <a:cubicBezTo>
                    <a:pt x="5061" y="2254"/>
                    <a:pt x="5049" y="2277"/>
                    <a:pt x="5061" y="2301"/>
                  </a:cubicBezTo>
                  <a:cubicBezTo>
                    <a:pt x="5073" y="2313"/>
                    <a:pt x="5085" y="2325"/>
                    <a:pt x="5109" y="2325"/>
                  </a:cubicBezTo>
                  <a:cubicBezTo>
                    <a:pt x="5109" y="2325"/>
                    <a:pt x="5121" y="2313"/>
                    <a:pt x="5133" y="2313"/>
                  </a:cubicBezTo>
                  <a:cubicBezTo>
                    <a:pt x="5144" y="2301"/>
                    <a:pt x="5168" y="2289"/>
                    <a:pt x="5180" y="2277"/>
                  </a:cubicBezTo>
                  <a:cubicBezTo>
                    <a:pt x="5192" y="2277"/>
                    <a:pt x="5204" y="2289"/>
                    <a:pt x="5216" y="2289"/>
                  </a:cubicBezTo>
                  <a:cubicBezTo>
                    <a:pt x="5222" y="2292"/>
                    <a:pt x="5229" y="2294"/>
                    <a:pt x="5235" y="2294"/>
                  </a:cubicBezTo>
                  <a:cubicBezTo>
                    <a:pt x="5252" y="2294"/>
                    <a:pt x="5267" y="2283"/>
                    <a:pt x="5275" y="2265"/>
                  </a:cubicBezTo>
                  <a:cubicBezTo>
                    <a:pt x="5275" y="2242"/>
                    <a:pt x="5275" y="2230"/>
                    <a:pt x="5264" y="2218"/>
                  </a:cubicBezTo>
                  <a:lnTo>
                    <a:pt x="5287" y="2206"/>
                  </a:lnTo>
                  <a:cubicBezTo>
                    <a:pt x="5311" y="2182"/>
                    <a:pt x="5311" y="2158"/>
                    <a:pt x="5299" y="2134"/>
                  </a:cubicBezTo>
                  <a:cubicBezTo>
                    <a:pt x="5287" y="2123"/>
                    <a:pt x="5275" y="2117"/>
                    <a:pt x="5264" y="2117"/>
                  </a:cubicBezTo>
                  <a:close/>
                  <a:moveTo>
                    <a:pt x="7437" y="2154"/>
                  </a:moveTo>
                  <a:cubicBezTo>
                    <a:pt x="7431" y="2154"/>
                    <a:pt x="7425" y="2155"/>
                    <a:pt x="7419" y="2158"/>
                  </a:cubicBezTo>
                  <a:cubicBezTo>
                    <a:pt x="7359" y="2182"/>
                    <a:pt x="7299" y="2218"/>
                    <a:pt x="7252" y="2242"/>
                  </a:cubicBezTo>
                  <a:cubicBezTo>
                    <a:pt x="7228" y="2242"/>
                    <a:pt x="7216" y="2277"/>
                    <a:pt x="7216" y="2301"/>
                  </a:cubicBezTo>
                  <a:cubicBezTo>
                    <a:pt x="7228" y="2313"/>
                    <a:pt x="7252" y="2325"/>
                    <a:pt x="7264" y="2325"/>
                  </a:cubicBezTo>
                  <a:lnTo>
                    <a:pt x="7288" y="2325"/>
                  </a:lnTo>
                  <a:cubicBezTo>
                    <a:pt x="7347" y="2301"/>
                    <a:pt x="7395" y="2277"/>
                    <a:pt x="7454" y="2242"/>
                  </a:cubicBezTo>
                  <a:cubicBezTo>
                    <a:pt x="7478" y="2230"/>
                    <a:pt x="7490" y="2206"/>
                    <a:pt x="7478" y="2182"/>
                  </a:cubicBezTo>
                  <a:cubicBezTo>
                    <a:pt x="7469" y="2165"/>
                    <a:pt x="7454" y="2154"/>
                    <a:pt x="7437" y="2154"/>
                  </a:cubicBezTo>
                  <a:close/>
                  <a:moveTo>
                    <a:pt x="2899" y="2189"/>
                  </a:moveTo>
                  <a:cubicBezTo>
                    <a:pt x="2882" y="2189"/>
                    <a:pt x="2867" y="2200"/>
                    <a:pt x="2858" y="2218"/>
                  </a:cubicBezTo>
                  <a:cubicBezTo>
                    <a:pt x="2847" y="2242"/>
                    <a:pt x="2858" y="2265"/>
                    <a:pt x="2882" y="2277"/>
                  </a:cubicBezTo>
                  <a:cubicBezTo>
                    <a:pt x="2930" y="2313"/>
                    <a:pt x="2989" y="2337"/>
                    <a:pt x="3049" y="2361"/>
                  </a:cubicBezTo>
                  <a:lnTo>
                    <a:pt x="3073" y="2361"/>
                  </a:lnTo>
                  <a:cubicBezTo>
                    <a:pt x="3097" y="2361"/>
                    <a:pt x="3108" y="2349"/>
                    <a:pt x="3108" y="2337"/>
                  </a:cubicBezTo>
                  <a:cubicBezTo>
                    <a:pt x="3120" y="2313"/>
                    <a:pt x="3108" y="2289"/>
                    <a:pt x="3085" y="2277"/>
                  </a:cubicBezTo>
                  <a:cubicBezTo>
                    <a:pt x="3025" y="2254"/>
                    <a:pt x="2978" y="2230"/>
                    <a:pt x="2918" y="2194"/>
                  </a:cubicBezTo>
                  <a:cubicBezTo>
                    <a:pt x="2912" y="2191"/>
                    <a:pt x="2905" y="2189"/>
                    <a:pt x="2899" y="2189"/>
                  </a:cubicBezTo>
                  <a:close/>
                  <a:moveTo>
                    <a:pt x="5399" y="2261"/>
                  </a:moveTo>
                  <a:cubicBezTo>
                    <a:pt x="5383" y="2261"/>
                    <a:pt x="5367" y="2272"/>
                    <a:pt x="5359" y="2289"/>
                  </a:cubicBezTo>
                  <a:cubicBezTo>
                    <a:pt x="5359" y="2313"/>
                    <a:pt x="5371" y="2349"/>
                    <a:pt x="5394" y="2349"/>
                  </a:cubicBezTo>
                  <a:cubicBezTo>
                    <a:pt x="5454" y="2373"/>
                    <a:pt x="5514" y="2385"/>
                    <a:pt x="5573" y="2408"/>
                  </a:cubicBezTo>
                  <a:lnTo>
                    <a:pt x="5585" y="2408"/>
                  </a:lnTo>
                  <a:cubicBezTo>
                    <a:pt x="5609" y="2408"/>
                    <a:pt x="5633" y="2385"/>
                    <a:pt x="5633" y="2373"/>
                  </a:cubicBezTo>
                  <a:cubicBezTo>
                    <a:pt x="5645" y="2349"/>
                    <a:pt x="5621" y="2313"/>
                    <a:pt x="5597" y="2313"/>
                  </a:cubicBezTo>
                  <a:cubicBezTo>
                    <a:pt x="5537" y="2301"/>
                    <a:pt x="5478" y="2277"/>
                    <a:pt x="5418" y="2265"/>
                  </a:cubicBezTo>
                  <a:cubicBezTo>
                    <a:pt x="5412" y="2262"/>
                    <a:pt x="5406" y="2261"/>
                    <a:pt x="5399" y="2261"/>
                  </a:cubicBezTo>
                  <a:close/>
                  <a:moveTo>
                    <a:pt x="7092" y="2297"/>
                  </a:moveTo>
                  <a:cubicBezTo>
                    <a:pt x="7086" y="2297"/>
                    <a:pt x="7080" y="2298"/>
                    <a:pt x="7073" y="2301"/>
                  </a:cubicBezTo>
                  <a:cubicBezTo>
                    <a:pt x="7014" y="2313"/>
                    <a:pt x="6954" y="2337"/>
                    <a:pt x="6895" y="2349"/>
                  </a:cubicBezTo>
                  <a:cubicBezTo>
                    <a:pt x="6871" y="2361"/>
                    <a:pt x="6847" y="2385"/>
                    <a:pt x="6859" y="2408"/>
                  </a:cubicBezTo>
                  <a:cubicBezTo>
                    <a:pt x="6859" y="2432"/>
                    <a:pt x="6883" y="2444"/>
                    <a:pt x="6907" y="2444"/>
                  </a:cubicBezTo>
                  <a:lnTo>
                    <a:pt x="6918" y="2444"/>
                  </a:lnTo>
                  <a:cubicBezTo>
                    <a:pt x="6978" y="2432"/>
                    <a:pt x="7038" y="2408"/>
                    <a:pt x="7097" y="2385"/>
                  </a:cubicBezTo>
                  <a:cubicBezTo>
                    <a:pt x="7121" y="2385"/>
                    <a:pt x="7145" y="2349"/>
                    <a:pt x="7133" y="2325"/>
                  </a:cubicBezTo>
                  <a:cubicBezTo>
                    <a:pt x="7124" y="2308"/>
                    <a:pt x="7109" y="2297"/>
                    <a:pt x="7092" y="2297"/>
                  </a:cubicBezTo>
                  <a:close/>
                  <a:moveTo>
                    <a:pt x="3246" y="2332"/>
                  </a:moveTo>
                  <a:cubicBezTo>
                    <a:pt x="3228" y="2332"/>
                    <a:pt x="3213" y="2346"/>
                    <a:pt x="3204" y="2373"/>
                  </a:cubicBezTo>
                  <a:cubicBezTo>
                    <a:pt x="3204" y="2396"/>
                    <a:pt x="3216" y="2420"/>
                    <a:pt x="3239" y="2420"/>
                  </a:cubicBezTo>
                  <a:cubicBezTo>
                    <a:pt x="3299" y="2444"/>
                    <a:pt x="3359" y="2456"/>
                    <a:pt x="3430" y="2468"/>
                  </a:cubicBezTo>
                  <a:lnTo>
                    <a:pt x="3442" y="2468"/>
                  </a:lnTo>
                  <a:cubicBezTo>
                    <a:pt x="3454" y="2468"/>
                    <a:pt x="3478" y="2456"/>
                    <a:pt x="3478" y="2432"/>
                  </a:cubicBezTo>
                  <a:cubicBezTo>
                    <a:pt x="3489" y="2408"/>
                    <a:pt x="3466" y="2385"/>
                    <a:pt x="3442" y="2385"/>
                  </a:cubicBezTo>
                  <a:cubicBezTo>
                    <a:pt x="3382" y="2361"/>
                    <a:pt x="3323" y="2349"/>
                    <a:pt x="3263" y="2337"/>
                  </a:cubicBezTo>
                  <a:cubicBezTo>
                    <a:pt x="3257" y="2334"/>
                    <a:pt x="3251" y="2332"/>
                    <a:pt x="3246" y="2332"/>
                  </a:cubicBezTo>
                  <a:close/>
                  <a:moveTo>
                    <a:pt x="4937" y="2308"/>
                  </a:moveTo>
                  <a:cubicBezTo>
                    <a:pt x="4931" y="2308"/>
                    <a:pt x="4925" y="2310"/>
                    <a:pt x="4918" y="2313"/>
                  </a:cubicBezTo>
                  <a:cubicBezTo>
                    <a:pt x="4859" y="2337"/>
                    <a:pt x="4799" y="2349"/>
                    <a:pt x="4740" y="2373"/>
                  </a:cubicBezTo>
                  <a:cubicBezTo>
                    <a:pt x="4716" y="2373"/>
                    <a:pt x="4704" y="2408"/>
                    <a:pt x="4704" y="2432"/>
                  </a:cubicBezTo>
                  <a:cubicBezTo>
                    <a:pt x="4716" y="2444"/>
                    <a:pt x="4728" y="2468"/>
                    <a:pt x="4752" y="2468"/>
                  </a:cubicBezTo>
                  <a:cubicBezTo>
                    <a:pt x="4763" y="2468"/>
                    <a:pt x="4763" y="2468"/>
                    <a:pt x="4763" y="2456"/>
                  </a:cubicBezTo>
                  <a:cubicBezTo>
                    <a:pt x="4835" y="2444"/>
                    <a:pt x="4894" y="2420"/>
                    <a:pt x="4954" y="2396"/>
                  </a:cubicBezTo>
                  <a:cubicBezTo>
                    <a:pt x="4978" y="2385"/>
                    <a:pt x="4990" y="2361"/>
                    <a:pt x="4978" y="2337"/>
                  </a:cubicBezTo>
                  <a:cubicBezTo>
                    <a:pt x="4969" y="2319"/>
                    <a:pt x="4954" y="2308"/>
                    <a:pt x="4937" y="2308"/>
                  </a:cubicBezTo>
                  <a:close/>
                  <a:moveTo>
                    <a:pt x="5787" y="2349"/>
                  </a:moveTo>
                  <a:cubicBezTo>
                    <a:pt x="5764" y="2349"/>
                    <a:pt x="5740" y="2361"/>
                    <a:pt x="5728" y="2385"/>
                  </a:cubicBezTo>
                  <a:cubicBezTo>
                    <a:pt x="5728" y="2408"/>
                    <a:pt x="5740" y="2444"/>
                    <a:pt x="5764" y="2444"/>
                  </a:cubicBezTo>
                  <a:cubicBezTo>
                    <a:pt x="5799" y="2456"/>
                    <a:pt x="5847" y="2468"/>
                    <a:pt x="5883" y="2468"/>
                  </a:cubicBezTo>
                  <a:cubicBezTo>
                    <a:pt x="5906" y="2480"/>
                    <a:pt x="5930" y="2480"/>
                    <a:pt x="5954" y="2480"/>
                  </a:cubicBezTo>
                  <a:lnTo>
                    <a:pt x="5966" y="2480"/>
                  </a:lnTo>
                  <a:cubicBezTo>
                    <a:pt x="5990" y="2480"/>
                    <a:pt x="6002" y="2468"/>
                    <a:pt x="6014" y="2444"/>
                  </a:cubicBezTo>
                  <a:cubicBezTo>
                    <a:pt x="6014" y="2420"/>
                    <a:pt x="5990" y="2396"/>
                    <a:pt x="5966" y="2385"/>
                  </a:cubicBezTo>
                  <a:cubicBezTo>
                    <a:pt x="5942" y="2385"/>
                    <a:pt x="5918" y="2385"/>
                    <a:pt x="5906" y="2373"/>
                  </a:cubicBezTo>
                  <a:cubicBezTo>
                    <a:pt x="5859" y="2373"/>
                    <a:pt x="5823" y="2361"/>
                    <a:pt x="5787" y="2349"/>
                  </a:cubicBezTo>
                  <a:close/>
                  <a:moveTo>
                    <a:pt x="6704" y="2385"/>
                  </a:moveTo>
                  <a:cubicBezTo>
                    <a:pt x="6645" y="2396"/>
                    <a:pt x="6585" y="2408"/>
                    <a:pt x="6526" y="2408"/>
                  </a:cubicBezTo>
                  <a:cubicBezTo>
                    <a:pt x="6502" y="2408"/>
                    <a:pt x="6478" y="2432"/>
                    <a:pt x="6478" y="2468"/>
                  </a:cubicBezTo>
                  <a:cubicBezTo>
                    <a:pt x="6490" y="2492"/>
                    <a:pt x="6502" y="2504"/>
                    <a:pt x="6526" y="2504"/>
                  </a:cubicBezTo>
                  <a:lnTo>
                    <a:pt x="6537" y="2504"/>
                  </a:lnTo>
                  <a:cubicBezTo>
                    <a:pt x="6597" y="2504"/>
                    <a:pt x="6657" y="2492"/>
                    <a:pt x="6728" y="2480"/>
                  </a:cubicBezTo>
                  <a:cubicBezTo>
                    <a:pt x="6752" y="2480"/>
                    <a:pt x="6764" y="2456"/>
                    <a:pt x="6764" y="2432"/>
                  </a:cubicBezTo>
                  <a:cubicBezTo>
                    <a:pt x="6764" y="2408"/>
                    <a:pt x="6728" y="2385"/>
                    <a:pt x="6704" y="2385"/>
                  </a:cubicBezTo>
                  <a:close/>
                  <a:moveTo>
                    <a:pt x="6156" y="2408"/>
                  </a:moveTo>
                  <a:cubicBezTo>
                    <a:pt x="6133" y="2408"/>
                    <a:pt x="6109" y="2432"/>
                    <a:pt x="6109" y="2456"/>
                  </a:cubicBezTo>
                  <a:cubicBezTo>
                    <a:pt x="6097" y="2480"/>
                    <a:pt x="6121" y="2504"/>
                    <a:pt x="6145" y="2504"/>
                  </a:cubicBezTo>
                  <a:cubicBezTo>
                    <a:pt x="6216" y="2515"/>
                    <a:pt x="6276" y="2515"/>
                    <a:pt x="6335" y="2515"/>
                  </a:cubicBezTo>
                  <a:cubicBezTo>
                    <a:pt x="6371" y="2515"/>
                    <a:pt x="6383" y="2492"/>
                    <a:pt x="6383" y="2468"/>
                  </a:cubicBezTo>
                  <a:cubicBezTo>
                    <a:pt x="6383" y="2444"/>
                    <a:pt x="6371" y="2420"/>
                    <a:pt x="6335" y="2420"/>
                  </a:cubicBezTo>
                  <a:cubicBezTo>
                    <a:pt x="6276" y="2420"/>
                    <a:pt x="6216" y="2420"/>
                    <a:pt x="6156" y="2408"/>
                  </a:cubicBezTo>
                  <a:close/>
                  <a:moveTo>
                    <a:pt x="3632" y="2408"/>
                  </a:moveTo>
                  <a:cubicBezTo>
                    <a:pt x="3609" y="2408"/>
                    <a:pt x="3585" y="2420"/>
                    <a:pt x="3573" y="2444"/>
                  </a:cubicBezTo>
                  <a:cubicBezTo>
                    <a:pt x="3573" y="2480"/>
                    <a:pt x="3585" y="2504"/>
                    <a:pt x="3620" y="2504"/>
                  </a:cubicBezTo>
                  <a:cubicBezTo>
                    <a:pt x="3644" y="2504"/>
                    <a:pt x="3668" y="2515"/>
                    <a:pt x="3704" y="2515"/>
                  </a:cubicBezTo>
                  <a:cubicBezTo>
                    <a:pt x="3740" y="2515"/>
                    <a:pt x="3775" y="2527"/>
                    <a:pt x="3811" y="2527"/>
                  </a:cubicBezTo>
                  <a:cubicBezTo>
                    <a:pt x="3835" y="2527"/>
                    <a:pt x="3859" y="2515"/>
                    <a:pt x="3859" y="2480"/>
                  </a:cubicBezTo>
                  <a:cubicBezTo>
                    <a:pt x="3859" y="2456"/>
                    <a:pt x="3847" y="2432"/>
                    <a:pt x="3811" y="2432"/>
                  </a:cubicBezTo>
                  <a:cubicBezTo>
                    <a:pt x="3787" y="2432"/>
                    <a:pt x="3751" y="2432"/>
                    <a:pt x="3716" y="2420"/>
                  </a:cubicBezTo>
                  <a:cubicBezTo>
                    <a:pt x="3680" y="2420"/>
                    <a:pt x="3656" y="2408"/>
                    <a:pt x="3632" y="2408"/>
                  </a:cubicBezTo>
                  <a:close/>
                  <a:moveTo>
                    <a:pt x="4561" y="2408"/>
                  </a:moveTo>
                  <a:cubicBezTo>
                    <a:pt x="4502" y="2420"/>
                    <a:pt x="4442" y="2432"/>
                    <a:pt x="4371" y="2432"/>
                  </a:cubicBezTo>
                  <a:cubicBezTo>
                    <a:pt x="4347" y="2444"/>
                    <a:pt x="4335" y="2456"/>
                    <a:pt x="4335" y="2492"/>
                  </a:cubicBezTo>
                  <a:cubicBezTo>
                    <a:pt x="4335" y="2515"/>
                    <a:pt x="4359" y="2527"/>
                    <a:pt x="4382" y="2527"/>
                  </a:cubicBezTo>
                  <a:cubicBezTo>
                    <a:pt x="4454" y="2527"/>
                    <a:pt x="4513" y="2515"/>
                    <a:pt x="4573" y="2504"/>
                  </a:cubicBezTo>
                  <a:cubicBezTo>
                    <a:pt x="4597" y="2504"/>
                    <a:pt x="4621" y="2480"/>
                    <a:pt x="4609" y="2444"/>
                  </a:cubicBezTo>
                  <a:cubicBezTo>
                    <a:pt x="4609" y="2420"/>
                    <a:pt x="4585" y="2408"/>
                    <a:pt x="4561" y="2408"/>
                  </a:cubicBezTo>
                  <a:close/>
                  <a:moveTo>
                    <a:pt x="4001" y="2444"/>
                  </a:moveTo>
                  <a:cubicBezTo>
                    <a:pt x="3978" y="2444"/>
                    <a:pt x="3954" y="2468"/>
                    <a:pt x="3954" y="2492"/>
                  </a:cubicBezTo>
                  <a:cubicBezTo>
                    <a:pt x="3954" y="2515"/>
                    <a:pt x="3978" y="2539"/>
                    <a:pt x="4001" y="2539"/>
                  </a:cubicBezTo>
                  <a:lnTo>
                    <a:pt x="4192" y="2539"/>
                  </a:lnTo>
                  <a:cubicBezTo>
                    <a:pt x="4216" y="2539"/>
                    <a:pt x="4240" y="2515"/>
                    <a:pt x="4240" y="2492"/>
                  </a:cubicBezTo>
                  <a:cubicBezTo>
                    <a:pt x="4240" y="2468"/>
                    <a:pt x="4216" y="2444"/>
                    <a:pt x="4192" y="2444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" name="Picture 21" descr="Cartoon of a group of peopl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78" y="207"/>
            <a:ext cx="4531405" cy="5066832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1920" y="77470"/>
            <a:ext cx="4572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82600" y="855980"/>
            <a:ext cx="4572000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b="1" dirty="0">
                <a:solidFill>
                  <a:srgbClr val="AD4F0F"/>
                </a:solidFill>
                <a:latin typeface="Calibri" panose="020F0502020204030204"/>
                <a:sym typeface="+mn-ea"/>
              </a:rPr>
              <a:t>career</a:t>
            </a:r>
            <a:r>
              <a:rPr lang="en-US" sz="6000" b="1" dirty="0">
                <a:solidFill>
                  <a:srgbClr val="AD4F0F"/>
                </a:solidFill>
                <a:latin typeface="Calibri" panose="020F0502020204030204"/>
                <a:sym typeface="+mn-ea"/>
              </a:rPr>
              <a:t> </a:t>
            </a:r>
            <a:r>
              <a:rPr lang="en-US" sz="6000" b="1" dirty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  <a:sym typeface="+mn-ea"/>
              </a:rPr>
              <a:t>(n)</a:t>
            </a:r>
            <a:endParaRPr lang="en-US" sz="60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  <a:sym typeface="+mn-ea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sym typeface="+mn-ea"/>
              </a:rPr>
              <a:t>/</a:t>
            </a:r>
            <a:r>
              <a:rPr lang="en-US" sz="6000" b="1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sym typeface="+mn-ea"/>
              </a:rPr>
              <a:t>kəˈrɪə</a:t>
            </a:r>
            <a:r>
              <a:rPr lang="en-US" sz="60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sym typeface="+mn-ea"/>
              </a:rPr>
              <a:t>(r)/</a:t>
            </a:r>
            <a:endParaRPr lang="en-US" sz="6000" b="1" dirty="0">
              <a:solidFill>
                <a:srgbClr val="5B9BD5">
                  <a:lumMod val="50000"/>
                </a:srgbClr>
              </a:solidFill>
              <a:latin typeface="Calibri" panose="020F0502020204030204"/>
              <a:sym typeface="+mn-ea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60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77165" y="3251835"/>
            <a:ext cx="4572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+mn-ea"/>
              </a:rPr>
              <a:t>nghề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+mn-e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+mn-ea"/>
              </a:rPr>
              <a:t>nghiệp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+mn-ea"/>
              </a:rPr>
              <a:t>,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+mn-ea"/>
              </a:rPr>
              <a:t>sự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+mn-e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+mn-ea"/>
              </a:rPr>
              <a:t>nghiệp</a:t>
            </a:r>
            <a:endParaRPr lang="en-US" sz="4800" dirty="0" err="1">
              <a:solidFill>
                <a:prstClr val="black"/>
              </a:solidFill>
              <a:latin typeface="Calibri" panose="020F0502020204030204"/>
              <a:sym typeface="+mn-ea"/>
            </a:endParaRPr>
          </a:p>
        </p:txBody>
      </p:sp>
      <p:pic>
        <p:nvPicPr>
          <p:cNvPr id="20" name="care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64" y="2855592"/>
            <a:ext cx="830996" cy="830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Picture 8" descr="A cartoon of a child kicking a football ball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"/>
          <a:stretch>
            <a:fillRect/>
          </a:stretch>
        </p:blipFill>
        <p:spPr>
          <a:xfrm>
            <a:off x="4425950" y="1049655"/>
            <a:ext cx="4594225" cy="30988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0" y="0"/>
            <a:ext cx="4572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56285" y="773430"/>
            <a:ext cx="3669665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8000" b="1" dirty="0">
                <a:solidFill>
                  <a:srgbClr val="AD4F0F"/>
                </a:solidFill>
                <a:latin typeface="Calibri" panose="020F0502020204030204"/>
                <a:sym typeface="+mn-ea"/>
              </a:rPr>
              <a:t>goal</a:t>
            </a:r>
            <a:r>
              <a:rPr lang="en-US" sz="6000" b="1" dirty="0">
                <a:solidFill>
                  <a:srgbClr val="AD4F0F"/>
                </a:solidFill>
                <a:latin typeface="Calibri" panose="020F0502020204030204"/>
                <a:sym typeface="+mn-ea"/>
              </a:rPr>
              <a:t> </a:t>
            </a:r>
            <a:r>
              <a:rPr lang="en-US" sz="6000" b="1" dirty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  <a:sym typeface="+mn-ea"/>
              </a:rPr>
              <a:t>(n)</a:t>
            </a:r>
            <a:endParaRPr lang="en-US" sz="60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  <a:sym typeface="+mn-ea"/>
            </a:endParaRPr>
          </a:p>
          <a:p>
            <a:r>
              <a:rPr lang="en-US" sz="60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sym typeface="+mn-ea"/>
              </a:rPr>
              <a:t>/</a:t>
            </a:r>
            <a:r>
              <a:rPr lang="en-US" sz="6000" b="1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sym typeface="+mn-ea"/>
              </a:rPr>
              <a:t>ɡəʊl</a:t>
            </a:r>
            <a:r>
              <a:rPr lang="en-US" sz="60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sym typeface="+mn-ea"/>
              </a:rPr>
              <a:t>/</a:t>
            </a:r>
            <a:endParaRPr lang="en-US" sz="6000" b="1" dirty="0">
              <a:solidFill>
                <a:srgbClr val="5B9BD5">
                  <a:lumMod val="50000"/>
                </a:srgbClr>
              </a:solidFill>
              <a:latin typeface="Calibri" panose="020F0502020204030204"/>
              <a:sym typeface="+mn-ea"/>
            </a:endParaRPr>
          </a:p>
          <a:p>
            <a:endParaRPr lang="en-US" sz="60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-217170" y="3529330"/>
            <a:ext cx="4572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+mn-ea"/>
              </a:rPr>
              <a:t>bàn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+mn-e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+mn-ea"/>
              </a:rPr>
              <a:t>thắng</a:t>
            </a:r>
            <a:endParaRPr lang="en-US" sz="4800" dirty="0" err="1">
              <a:solidFill>
                <a:prstClr val="black"/>
              </a:solidFill>
              <a:latin typeface="Calibri" panose="020F0502020204030204"/>
              <a:sym typeface="+mn-ea"/>
            </a:endParaRPr>
          </a:p>
        </p:txBody>
      </p:sp>
      <p:pic>
        <p:nvPicPr>
          <p:cNvPr id="6" name="go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65425"/>
            <a:ext cx="763905" cy="76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74930" y="53340"/>
            <a:ext cx="4572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" name="Picture 8" descr="A cartoon of a child kicking a football ball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"/>
          <a:stretch>
            <a:fillRect/>
          </a:stretch>
        </p:blipFill>
        <p:spPr>
          <a:xfrm>
            <a:off x="4504690" y="1049020"/>
            <a:ext cx="4485640" cy="3122930"/>
          </a:xfrm>
          <a:prstGeom prst="rect">
            <a:avLst/>
          </a:prstGeom>
        </p:spPr>
      </p:pic>
      <p:sp>
        <p:nvSpPr>
          <p:cNvPr id="15" name="Google Shape;1881;p31"/>
          <p:cNvSpPr txBox="1"/>
          <p:nvPr/>
        </p:nvSpPr>
        <p:spPr>
          <a:xfrm>
            <a:off x="-170176" y="88491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b="1" dirty="0">
                <a:solidFill>
                  <a:srgbClr val="AD4F0F"/>
                </a:solidFill>
                <a:latin typeface="Calibri" panose="020F0502020204030204"/>
              </a:rPr>
              <a:t>score</a:t>
            </a:r>
            <a:r>
              <a:rPr lang="en-US" sz="60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6000" b="1" dirty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(v)</a:t>
            </a:r>
            <a:endParaRPr lang="en-US" sz="60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sym typeface="+mn-ea"/>
              </a:rPr>
              <a:t>/</a:t>
            </a:r>
            <a:r>
              <a:rPr lang="en-US" sz="6000" b="1" dirty="0" err="1">
                <a:solidFill>
                  <a:srgbClr val="5B9BD5">
                    <a:lumMod val="50000"/>
                  </a:srgbClr>
                </a:solidFill>
                <a:latin typeface="Calibri" panose="020F0502020204030204"/>
                <a:sym typeface="+mn-ea"/>
              </a:rPr>
              <a:t>skɔ</a:t>
            </a:r>
            <a:r>
              <a:rPr lang="en-US" sz="600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sym typeface="+mn-ea"/>
              </a:rPr>
              <a:t>ː(r)/</a:t>
            </a:r>
            <a:endParaRPr lang="en-US" sz="6000" b="1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6000" b="1" dirty="0">
              <a:solidFill>
                <a:srgbClr val="AD4F0F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9235" y="3296920"/>
            <a:ext cx="4275455" cy="132207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bàn</a:t>
            </a:r>
            <a:endParaRPr lang="en-US" sz="4000" dirty="0" err="1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sc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25" y="2839917"/>
            <a:ext cx="755033" cy="755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/>
      <p:bldP spid="15" grpId="1"/>
      <p:bldP spid="16" grpId="0"/>
      <p:bldP spid="16" grpId="1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Food Vocabulary for Pre-K">
  <a:themeElements>
    <a:clrScheme name="Simple Light">
      <a:dk1>
        <a:srgbClr val="182648"/>
      </a:dk1>
      <a:lt1>
        <a:srgbClr val="E0A882"/>
      </a:lt1>
      <a:dk2>
        <a:srgbClr val="F9C9C9"/>
      </a:dk2>
      <a:lt2>
        <a:srgbClr val="FFCD6C"/>
      </a:lt2>
      <a:accent1>
        <a:srgbClr val="FFFFFF"/>
      </a:accent1>
      <a:accent2>
        <a:srgbClr val="FC6F87"/>
      </a:accent2>
      <a:accent3>
        <a:srgbClr val="C2CC89"/>
      </a:accent3>
      <a:accent4>
        <a:srgbClr val="DBE4F8"/>
      </a:accent4>
      <a:accent5>
        <a:srgbClr val="A5A6C9"/>
      </a:accent5>
      <a:accent6>
        <a:srgbClr val="FFF3DD"/>
      </a:accent6>
      <a:hlink>
        <a:srgbClr val="1827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自定义 1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3848</Words>
  <Application>WPS Presentation</Application>
  <PresentationFormat>On-screen Show (16:9)</PresentationFormat>
  <Paragraphs>267</Paragraphs>
  <Slides>28</Slides>
  <Notes>17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56" baseType="lpstr">
      <vt:lpstr>Arial</vt:lpstr>
      <vt:lpstr>SimSun</vt:lpstr>
      <vt:lpstr>Wingdings</vt:lpstr>
      <vt:lpstr>Arial</vt:lpstr>
      <vt:lpstr>Nunito</vt:lpstr>
      <vt:lpstr>Roboto</vt:lpstr>
      <vt:lpstr>Bebas Neue</vt:lpstr>
      <vt:lpstr>Roboto Condensed Light</vt:lpstr>
      <vt:lpstr>Segoe Print</vt:lpstr>
      <vt:lpstr>Chewy</vt:lpstr>
      <vt:lpstr>Wide Latin</vt:lpstr>
      <vt:lpstr>Gaegu</vt:lpstr>
      <vt:lpstr>Arial Rounded</vt:lpstr>
      <vt:lpstr>Comic Sans MS</vt:lpstr>
      <vt:lpstr>Calibri</vt:lpstr>
      <vt:lpstr>Calibri</vt:lpstr>
      <vt:lpstr>Times New Roman</vt:lpstr>
      <vt:lpstr>Microsoft YaHei</vt:lpstr>
      <vt:lpstr>Arial Unicode MS</vt:lpstr>
      <vt:lpstr>Oi</vt:lpstr>
      <vt:lpstr>Times New Roman</vt:lpstr>
      <vt:lpstr>Montserrat Black</vt:lpstr>
      <vt:lpstr>#9Slide03 Montserrat Black</vt:lpstr>
      <vt:lpstr>Yu Gothic UI Semibold</vt:lpstr>
      <vt:lpstr>#9Slide02 Noi dung dai</vt:lpstr>
      <vt:lpstr>P.E. Subject for Middle School - 6th Grade: Sports &amp; Games by Slidesgo</vt:lpstr>
      <vt:lpstr>Kawaii Food Vocabulary for Pre-K</vt:lpstr>
      <vt:lpstr>Office Theme</vt:lpstr>
      <vt:lpstr>PowerPoint 演示文稿</vt:lpstr>
      <vt:lpstr>SPORTS AND GAMES</vt:lpstr>
      <vt:lpstr>Do you like football?</vt:lpstr>
      <vt:lpstr>PowerPoint 演示文稿</vt:lpstr>
      <vt:lpstr>Who is he?</vt:lpstr>
      <vt:lpstr>I.READING</vt:lpstr>
      <vt:lpstr>PowerPoint 演示文稿</vt:lpstr>
      <vt:lpstr>PowerPoint 演示文稿</vt:lpstr>
      <vt:lpstr>PowerPoint 演示文稿</vt:lpstr>
      <vt:lpstr>PowerPoint 演示文稿</vt:lpstr>
      <vt:lpstr>Task 2: Read the dialogue and check your idea in 1.</vt:lpstr>
      <vt:lpstr>Task 2: Read the dialogue and check your idea in 1.</vt:lpstr>
      <vt:lpstr>Task 3: Read the text again and answer the questions. </vt:lpstr>
      <vt:lpstr>Task 3: Read the text again and answer the questions. </vt:lpstr>
      <vt:lpstr>Task 3: Read the text again and answer the questions. </vt:lpstr>
      <vt:lpstr>Task 3: Read the text again and answer the questions. </vt:lpstr>
      <vt:lpstr>MS.NHAN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Task 4: Read the facts about 2 sportspeople and fill in the timeline. </vt:lpstr>
      <vt:lpstr>Task 5: Presentation </vt:lpstr>
      <vt:lpstr>PowerPoint 演示文稿</vt:lpstr>
      <vt:lpstr>Wrap up</vt:lpstr>
      <vt:lpstr>Home assignments</vt:lpstr>
      <vt:lpstr>THANK YOU FOR ATTENDING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 Sports &amp; Games</dc:title>
  <dc:creator/>
  <cp:lastModifiedBy>Nhàn Nguyễn</cp:lastModifiedBy>
  <cp:revision>17</cp:revision>
  <dcterms:created xsi:type="dcterms:W3CDTF">2025-02-13T12:36:00Z</dcterms:created>
  <dcterms:modified xsi:type="dcterms:W3CDTF">2025-02-17T17:51:30Z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E57B18BDD5764979A62DE2DF6AD968C9_12</vt:lpwstr>
  </property>
  <property fmtid="{D5CDD505-2E9C-101B-9397-08002B2CF9AE}" pid="3" name="KSOProductBuildVer">
    <vt:lpwstr>1033-12.2.0.19805</vt:lpwstr>
  </property>
</Properties>
</file>