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Lst>
  <p:notesMasterIdLst>
    <p:notesMasterId r:id="rId30"/>
  </p:notesMasterIdLst>
  <p:sldIdLst>
    <p:sldId id="301" r:id="rId4"/>
    <p:sldId id="314" r:id="rId5"/>
    <p:sldId id="313" r:id="rId6"/>
    <p:sldId id="320" r:id="rId7"/>
    <p:sldId id="310" r:id="rId8"/>
    <p:sldId id="312" r:id="rId9"/>
    <p:sldId id="318" r:id="rId10"/>
    <p:sldId id="292" r:id="rId11"/>
    <p:sldId id="319" r:id="rId12"/>
    <p:sldId id="285" r:id="rId13"/>
    <p:sldId id="302" r:id="rId14"/>
    <p:sldId id="257" r:id="rId15"/>
    <p:sldId id="258" r:id="rId16"/>
    <p:sldId id="259" r:id="rId17"/>
    <p:sldId id="260" r:id="rId18"/>
    <p:sldId id="306" r:id="rId19"/>
    <p:sldId id="264" r:id="rId20"/>
    <p:sldId id="266" r:id="rId21"/>
    <p:sldId id="276" r:id="rId22"/>
    <p:sldId id="271" r:id="rId23"/>
    <p:sldId id="275" r:id="rId24"/>
    <p:sldId id="308" r:id="rId25"/>
    <p:sldId id="316" r:id="rId26"/>
    <p:sldId id="309" r:id="rId27"/>
    <p:sldId id="297" r:id="rId28"/>
    <p:sldId id="26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F13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0" autoAdjust="0"/>
  </p:normalViewPr>
  <p:slideViewPr>
    <p:cSldViewPr showGuides="1">
      <p:cViewPr varScale="1">
        <p:scale>
          <a:sx n="66" d="100"/>
          <a:sy n="66" d="100"/>
        </p:scale>
        <p:origin x="1506" y="66"/>
      </p:cViewPr>
      <p:guideLst>
        <p:guide orient="horz" pos="2160"/>
        <p:guide pos="285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511A2-4E13-43F4-A27E-A14823262C3A}" type="datetimeFigureOut">
              <a:rPr lang="en-US" smtClean="0"/>
              <a:t>10/12/2023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06DB1B-A3D9-47E2-AD10-30FBF5F4B60D}" type="slidenum">
              <a:rPr lang="en-US" smtClean="0"/>
              <a:t>‹#›</a:t>
            </a:fld>
            <a:endParaRPr lang="en-US"/>
          </a:p>
        </p:txBody>
      </p:sp>
    </p:spTree>
    <p:extLst>
      <p:ext uri="{BB962C8B-B14F-4D97-AF65-F5344CB8AC3E}">
        <p14:creationId xmlns:p14="http://schemas.microsoft.com/office/powerpoint/2010/main" val="833728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06DB1B-A3D9-47E2-AD10-30FBF5F4B60D}" type="slidenum">
              <a:rPr lang="en-US" smtClean="0"/>
              <a:t>1</a:t>
            </a:fld>
            <a:endParaRPr lang="en-US"/>
          </a:p>
        </p:txBody>
      </p:sp>
    </p:spTree>
    <p:extLst>
      <p:ext uri="{BB962C8B-B14F-4D97-AF65-F5344CB8AC3E}">
        <p14:creationId xmlns:p14="http://schemas.microsoft.com/office/powerpoint/2010/main" val="2024929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31802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93"/>
        <p:cNvGrpSpPr/>
        <p:nvPr/>
      </p:nvGrpSpPr>
      <p:grpSpPr>
        <a:xfrm>
          <a:off x="0" y="0"/>
          <a:ext cx="0" cy="0"/>
          <a:chOff x="0" y="0"/>
          <a:chExt cx="0" cy="0"/>
        </a:xfrm>
      </p:grpSpPr>
      <p:sp>
        <p:nvSpPr>
          <p:cNvPr id="94" name="Shape 94"/>
          <p:cNvSpPr/>
          <p:nvPr/>
        </p:nvSpPr>
        <p:spPr>
          <a:xfrm rot="3731686" flipH="1">
            <a:off x="7663581" y="4392276"/>
            <a:ext cx="450497" cy="884411"/>
          </a:xfrm>
          <a:custGeom>
            <a:avLst/>
            <a:gdLst/>
            <a:ahLst/>
            <a:cxnLst/>
            <a:rect l="0" t="0" r="0" b="0"/>
            <a:pathLst>
              <a:path w="13514" h="35374" extrusionOk="0">
                <a:moveTo>
                  <a:pt x="11411" y="3303"/>
                </a:moveTo>
                <a:lnTo>
                  <a:pt x="10811" y="3603"/>
                </a:lnTo>
                <a:lnTo>
                  <a:pt x="10270" y="3964"/>
                </a:lnTo>
                <a:lnTo>
                  <a:pt x="10450" y="3543"/>
                </a:lnTo>
                <a:lnTo>
                  <a:pt x="10931" y="3423"/>
                </a:lnTo>
                <a:lnTo>
                  <a:pt x="11411" y="3303"/>
                </a:lnTo>
                <a:close/>
                <a:moveTo>
                  <a:pt x="7628" y="4865"/>
                </a:moveTo>
                <a:lnTo>
                  <a:pt x="7748" y="4985"/>
                </a:lnTo>
                <a:lnTo>
                  <a:pt x="7868" y="5105"/>
                </a:lnTo>
                <a:lnTo>
                  <a:pt x="8048" y="5105"/>
                </a:lnTo>
                <a:lnTo>
                  <a:pt x="8228" y="5045"/>
                </a:lnTo>
                <a:lnTo>
                  <a:pt x="7928" y="5645"/>
                </a:lnTo>
                <a:lnTo>
                  <a:pt x="7508" y="6426"/>
                </a:lnTo>
                <a:lnTo>
                  <a:pt x="7628" y="4865"/>
                </a:lnTo>
                <a:close/>
                <a:moveTo>
                  <a:pt x="7928" y="26965"/>
                </a:moveTo>
                <a:lnTo>
                  <a:pt x="7748" y="27085"/>
                </a:lnTo>
                <a:lnTo>
                  <a:pt x="6607" y="27986"/>
                </a:lnTo>
                <a:lnTo>
                  <a:pt x="6066" y="28467"/>
                </a:lnTo>
                <a:lnTo>
                  <a:pt x="5586" y="29007"/>
                </a:lnTo>
                <a:lnTo>
                  <a:pt x="5526" y="28647"/>
                </a:lnTo>
                <a:lnTo>
                  <a:pt x="5646" y="28407"/>
                </a:lnTo>
                <a:lnTo>
                  <a:pt x="5646" y="28166"/>
                </a:lnTo>
                <a:lnTo>
                  <a:pt x="5586" y="27926"/>
                </a:lnTo>
                <a:lnTo>
                  <a:pt x="5466" y="27746"/>
                </a:lnTo>
                <a:lnTo>
                  <a:pt x="6066" y="27566"/>
                </a:lnTo>
                <a:lnTo>
                  <a:pt x="6607" y="27446"/>
                </a:lnTo>
                <a:lnTo>
                  <a:pt x="7808" y="27025"/>
                </a:lnTo>
                <a:lnTo>
                  <a:pt x="7928" y="26965"/>
                </a:lnTo>
                <a:close/>
                <a:moveTo>
                  <a:pt x="7808" y="28947"/>
                </a:moveTo>
                <a:lnTo>
                  <a:pt x="7328" y="29548"/>
                </a:lnTo>
                <a:lnTo>
                  <a:pt x="6667" y="30389"/>
                </a:lnTo>
                <a:lnTo>
                  <a:pt x="6367" y="30809"/>
                </a:lnTo>
                <a:lnTo>
                  <a:pt x="6126" y="31229"/>
                </a:lnTo>
                <a:lnTo>
                  <a:pt x="5766" y="29908"/>
                </a:lnTo>
                <a:lnTo>
                  <a:pt x="6307" y="29788"/>
                </a:lnTo>
                <a:lnTo>
                  <a:pt x="6847" y="29548"/>
                </a:lnTo>
                <a:lnTo>
                  <a:pt x="7328" y="29248"/>
                </a:lnTo>
                <a:lnTo>
                  <a:pt x="7808" y="28947"/>
                </a:lnTo>
                <a:close/>
                <a:moveTo>
                  <a:pt x="9430" y="0"/>
                </a:moveTo>
                <a:lnTo>
                  <a:pt x="9189" y="240"/>
                </a:lnTo>
                <a:lnTo>
                  <a:pt x="9009" y="480"/>
                </a:lnTo>
                <a:lnTo>
                  <a:pt x="8709" y="1021"/>
                </a:lnTo>
                <a:lnTo>
                  <a:pt x="8409" y="1622"/>
                </a:lnTo>
                <a:lnTo>
                  <a:pt x="8168" y="2222"/>
                </a:lnTo>
                <a:lnTo>
                  <a:pt x="7808" y="3243"/>
                </a:lnTo>
                <a:lnTo>
                  <a:pt x="7868" y="2162"/>
                </a:lnTo>
                <a:lnTo>
                  <a:pt x="7808" y="1081"/>
                </a:lnTo>
                <a:lnTo>
                  <a:pt x="7808" y="961"/>
                </a:lnTo>
                <a:lnTo>
                  <a:pt x="7688" y="841"/>
                </a:lnTo>
                <a:lnTo>
                  <a:pt x="7568" y="841"/>
                </a:lnTo>
                <a:lnTo>
                  <a:pt x="7448" y="961"/>
                </a:lnTo>
                <a:lnTo>
                  <a:pt x="7087" y="1441"/>
                </a:lnTo>
                <a:lnTo>
                  <a:pt x="6847" y="2042"/>
                </a:lnTo>
                <a:lnTo>
                  <a:pt x="6667" y="2582"/>
                </a:lnTo>
                <a:lnTo>
                  <a:pt x="6487" y="3183"/>
                </a:lnTo>
                <a:lnTo>
                  <a:pt x="6247" y="4444"/>
                </a:lnTo>
                <a:lnTo>
                  <a:pt x="6126" y="5645"/>
                </a:lnTo>
                <a:lnTo>
                  <a:pt x="6066" y="6306"/>
                </a:lnTo>
                <a:lnTo>
                  <a:pt x="6006" y="7207"/>
                </a:lnTo>
                <a:lnTo>
                  <a:pt x="6006" y="7747"/>
                </a:lnTo>
                <a:lnTo>
                  <a:pt x="6066" y="8228"/>
                </a:lnTo>
                <a:lnTo>
                  <a:pt x="6186" y="8648"/>
                </a:lnTo>
                <a:lnTo>
                  <a:pt x="6307" y="8948"/>
                </a:lnTo>
                <a:lnTo>
                  <a:pt x="6066" y="9609"/>
                </a:lnTo>
                <a:lnTo>
                  <a:pt x="6066" y="9669"/>
                </a:lnTo>
                <a:lnTo>
                  <a:pt x="5946" y="8588"/>
                </a:lnTo>
                <a:lnTo>
                  <a:pt x="5886" y="7507"/>
                </a:lnTo>
                <a:lnTo>
                  <a:pt x="5946" y="6366"/>
                </a:lnTo>
                <a:lnTo>
                  <a:pt x="6066" y="5225"/>
                </a:lnTo>
                <a:lnTo>
                  <a:pt x="6066" y="4624"/>
                </a:lnTo>
                <a:lnTo>
                  <a:pt x="6066" y="4024"/>
                </a:lnTo>
                <a:lnTo>
                  <a:pt x="6006" y="3483"/>
                </a:lnTo>
                <a:lnTo>
                  <a:pt x="5886" y="2943"/>
                </a:lnTo>
                <a:lnTo>
                  <a:pt x="5826" y="2823"/>
                </a:lnTo>
                <a:lnTo>
                  <a:pt x="5766" y="2763"/>
                </a:lnTo>
                <a:lnTo>
                  <a:pt x="5646" y="2763"/>
                </a:lnTo>
                <a:lnTo>
                  <a:pt x="5526" y="2823"/>
                </a:lnTo>
                <a:lnTo>
                  <a:pt x="5226" y="3303"/>
                </a:lnTo>
                <a:lnTo>
                  <a:pt x="4985" y="3784"/>
                </a:lnTo>
                <a:lnTo>
                  <a:pt x="4805" y="4384"/>
                </a:lnTo>
                <a:lnTo>
                  <a:pt x="4685" y="4985"/>
                </a:lnTo>
                <a:lnTo>
                  <a:pt x="4565" y="6186"/>
                </a:lnTo>
                <a:lnTo>
                  <a:pt x="4505" y="7327"/>
                </a:lnTo>
                <a:lnTo>
                  <a:pt x="4445" y="8348"/>
                </a:lnTo>
                <a:lnTo>
                  <a:pt x="4024" y="6066"/>
                </a:lnTo>
                <a:lnTo>
                  <a:pt x="3964" y="6006"/>
                </a:lnTo>
                <a:lnTo>
                  <a:pt x="3904" y="5946"/>
                </a:lnTo>
                <a:lnTo>
                  <a:pt x="3844" y="6006"/>
                </a:lnTo>
                <a:lnTo>
                  <a:pt x="3784" y="6066"/>
                </a:lnTo>
                <a:lnTo>
                  <a:pt x="3544" y="7087"/>
                </a:lnTo>
                <a:lnTo>
                  <a:pt x="3364" y="8168"/>
                </a:lnTo>
                <a:lnTo>
                  <a:pt x="3304" y="9309"/>
                </a:lnTo>
                <a:lnTo>
                  <a:pt x="3304" y="10450"/>
                </a:lnTo>
                <a:lnTo>
                  <a:pt x="3424" y="11591"/>
                </a:lnTo>
                <a:lnTo>
                  <a:pt x="3664" y="12672"/>
                </a:lnTo>
                <a:lnTo>
                  <a:pt x="4024" y="13753"/>
                </a:lnTo>
                <a:lnTo>
                  <a:pt x="4265" y="14233"/>
                </a:lnTo>
                <a:lnTo>
                  <a:pt x="4505" y="14714"/>
                </a:lnTo>
                <a:lnTo>
                  <a:pt x="4205" y="16275"/>
                </a:lnTo>
                <a:lnTo>
                  <a:pt x="3964" y="17777"/>
                </a:lnTo>
                <a:lnTo>
                  <a:pt x="3784" y="17476"/>
                </a:lnTo>
                <a:lnTo>
                  <a:pt x="3784" y="17116"/>
                </a:lnTo>
                <a:lnTo>
                  <a:pt x="3784" y="16756"/>
                </a:lnTo>
                <a:lnTo>
                  <a:pt x="3604" y="16035"/>
                </a:lnTo>
                <a:lnTo>
                  <a:pt x="3424" y="15314"/>
                </a:lnTo>
                <a:lnTo>
                  <a:pt x="3244" y="14594"/>
                </a:lnTo>
                <a:lnTo>
                  <a:pt x="3064" y="13633"/>
                </a:lnTo>
                <a:lnTo>
                  <a:pt x="2943" y="12732"/>
                </a:lnTo>
                <a:lnTo>
                  <a:pt x="2823" y="11771"/>
                </a:lnTo>
                <a:lnTo>
                  <a:pt x="2703" y="10810"/>
                </a:lnTo>
                <a:lnTo>
                  <a:pt x="2643" y="10690"/>
                </a:lnTo>
                <a:lnTo>
                  <a:pt x="2583" y="10630"/>
                </a:lnTo>
                <a:lnTo>
                  <a:pt x="2463" y="10570"/>
                </a:lnTo>
                <a:lnTo>
                  <a:pt x="2343" y="10570"/>
                </a:lnTo>
                <a:lnTo>
                  <a:pt x="2163" y="10630"/>
                </a:lnTo>
                <a:lnTo>
                  <a:pt x="2043" y="10690"/>
                </a:lnTo>
                <a:lnTo>
                  <a:pt x="1982" y="10810"/>
                </a:lnTo>
                <a:lnTo>
                  <a:pt x="1862" y="11291"/>
                </a:lnTo>
                <a:lnTo>
                  <a:pt x="1742" y="11771"/>
                </a:lnTo>
                <a:lnTo>
                  <a:pt x="1682" y="12252"/>
                </a:lnTo>
                <a:lnTo>
                  <a:pt x="1682" y="12792"/>
                </a:lnTo>
                <a:lnTo>
                  <a:pt x="1742" y="13753"/>
                </a:lnTo>
                <a:lnTo>
                  <a:pt x="1922" y="14774"/>
                </a:lnTo>
                <a:lnTo>
                  <a:pt x="2043" y="15374"/>
                </a:lnTo>
                <a:lnTo>
                  <a:pt x="2223" y="16035"/>
                </a:lnTo>
                <a:lnTo>
                  <a:pt x="2403" y="16696"/>
                </a:lnTo>
                <a:lnTo>
                  <a:pt x="2763" y="17236"/>
                </a:lnTo>
                <a:lnTo>
                  <a:pt x="2823" y="17356"/>
                </a:lnTo>
                <a:lnTo>
                  <a:pt x="3244" y="18317"/>
                </a:lnTo>
                <a:lnTo>
                  <a:pt x="3544" y="18798"/>
                </a:lnTo>
                <a:lnTo>
                  <a:pt x="3844" y="19218"/>
                </a:lnTo>
                <a:lnTo>
                  <a:pt x="3844" y="19278"/>
                </a:lnTo>
                <a:lnTo>
                  <a:pt x="3304" y="18497"/>
                </a:lnTo>
                <a:lnTo>
                  <a:pt x="2763" y="17657"/>
                </a:lnTo>
                <a:lnTo>
                  <a:pt x="2343" y="16816"/>
                </a:lnTo>
                <a:lnTo>
                  <a:pt x="1802" y="15975"/>
                </a:lnTo>
                <a:lnTo>
                  <a:pt x="1562" y="15555"/>
                </a:lnTo>
                <a:lnTo>
                  <a:pt x="1202" y="15194"/>
                </a:lnTo>
                <a:lnTo>
                  <a:pt x="1142" y="15134"/>
                </a:lnTo>
                <a:lnTo>
                  <a:pt x="1022" y="15074"/>
                </a:lnTo>
                <a:lnTo>
                  <a:pt x="781" y="15134"/>
                </a:lnTo>
                <a:lnTo>
                  <a:pt x="661" y="15254"/>
                </a:lnTo>
                <a:lnTo>
                  <a:pt x="601" y="15435"/>
                </a:lnTo>
                <a:lnTo>
                  <a:pt x="601" y="15975"/>
                </a:lnTo>
                <a:lnTo>
                  <a:pt x="661" y="16516"/>
                </a:lnTo>
                <a:lnTo>
                  <a:pt x="841" y="16996"/>
                </a:lnTo>
                <a:lnTo>
                  <a:pt x="1082" y="17536"/>
                </a:lnTo>
                <a:lnTo>
                  <a:pt x="1622" y="18497"/>
                </a:lnTo>
                <a:lnTo>
                  <a:pt x="2163" y="19398"/>
                </a:lnTo>
                <a:lnTo>
                  <a:pt x="2883" y="20419"/>
                </a:lnTo>
                <a:lnTo>
                  <a:pt x="3304" y="20900"/>
                </a:lnTo>
                <a:lnTo>
                  <a:pt x="3724" y="21320"/>
                </a:lnTo>
                <a:lnTo>
                  <a:pt x="3724" y="22281"/>
                </a:lnTo>
                <a:lnTo>
                  <a:pt x="3304" y="21861"/>
                </a:lnTo>
                <a:lnTo>
                  <a:pt x="2763" y="21200"/>
                </a:lnTo>
                <a:lnTo>
                  <a:pt x="2343" y="20539"/>
                </a:lnTo>
                <a:lnTo>
                  <a:pt x="1922" y="19759"/>
                </a:lnTo>
                <a:lnTo>
                  <a:pt x="1622" y="19038"/>
                </a:lnTo>
                <a:lnTo>
                  <a:pt x="1502" y="18858"/>
                </a:lnTo>
                <a:lnTo>
                  <a:pt x="1442" y="18798"/>
                </a:lnTo>
                <a:lnTo>
                  <a:pt x="1262" y="18738"/>
                </a:lnTo>
                <a:lnTo>
                  <a:pt x="1142" y="18738"/>
                </a:lnTo>
                <a:lnTo>
                  <a:pt x="1022" y="18798"/>
                </a:lnTo>
                <a:lnTo>
                  <a:pt x="901" y="18858"/>
                </a:lnTo>
                <a:lnTo>
                  <a:pt x="841" y="18978"/>
                </a:lnTo>
                <a:lnTo>
                  <a:pt x="841" y="19098"/>
                </a:lnTo>
                <a:lnTo>
                  <a:pt x="901" y="19819"/>
                </a:lnTo>
                <a:lnTo>
                  <a:pt x="1082" y="20479"/>
                </a:lnTo>
                <a:lnTo>
                  <a:pt x="1322" y="21140"/>
                </a:lnTo>
                <a:lnTo>
                  <a:pt x="1622" y="21801"/>
                </a:lnTo>
                <a:lnTo>
                  <a:pt x="901" y="21020"/>
                </a:lnTo>
                <a:lnTo>
                  <a:pt x="241" y="20179"/>
                </a:lnTo>
                <a:lnTo>
                  <a:pt x="181" y="20119"/>
                </a:lnTo>
                <a:lnTo>
                  <a:pt x="61" y="20179"/>
                </a:lnTo>
                <a:lnTo>
                  <a:pt x="1" y="20239"/>
                </a:lnTo>
                <a:lnTo>
                  <a:pt x="1" y="20359"/>
                </a:lnTo>
                <a:lnTo>
                  <a:pt x="541" y="21440"/>
                </a:lnTo>
                <a:lnTo>
                  <a:pt x="1202" y="22461"/>
                </a:lnTo>
                <a:lnTo>
                  <a:pt x="1862" y="23422"/>
                </a:lnTo>
                <a:lnTo>
                  <a:pt x="2583" y="24323"/>
                </a:lnTo>
                <a:lnTo>
                  <a:pt x="3244" y="25044"/>
                </a:lnTo>
                <a:lnTo>
                  <a:pt x="3904" y="25704"/>
                </a:lnTo>
                <a:lnTo>
                  <a:pt x="4024" y="26605"/>
                </a:lnTo>
                <a:lnTo>
                  <a:pt x="3364" y="26065"/>
                </a:lnTo>
                <a:lnTo>
                  <a:pt x="2883" y="25524"/>
                </a:lnTo>
                <a:lnTo>
                  <a:pt x="2343" y="24923"/>
                </a:lnTo>
                <a:lnTo>
                  <a:pt x="1742" y="24383"/>
                </a:lnTo>
                <a:lnTo>
                  <a:pt x="1442" y="24203"/>
                </a:lnTo>
                <a:lnTo>
                  <a:pt x="1142" y="24083"/>
                </a:lnTo>
                <a:lnTo>
                  <a:pt x="1022" y="24023"/>
                </a:lnTo>
                <a:lnTo>
                  <a:pt x="841" y="24083"/>
                </a:lnTo>
                <a:lnTo>
                  <a:pt x="721" y="24203"/>
                </a:lnTo>
                <a:lnTo>
                  <a:pt x="661" y="24323"/>
                </a:lnTo>
                <a:lnTo>
                  <a:pt x="661" y="24743"/>
                </a:lnTo>
                <a:lnTo>
                  <a:pt x="721" y="25104"/>
                </a:lnTo>
                <a:lnTo>
                  <a:pt x="901" y="25524"/>
                </a:lnTo>
                <a:lnTo>
                  <a:pt x="1082" y="25884"/>
                </a:lnTo>
                <a:lnTo>
                  <a:pt x="1622" y="26605"/>
                </a:lnTo>
                <a:lnTo>
                  <a:pt x="2223" y="27206"/>
                </a:lnTo>
                <a:lnTo>
                  <a:pt x="2643" y="27626"/>
                </a:lnTo>
                <a:lnTo>
                  <a:pt x="3184" y="28106"/>
                </a:lnTo>
                <a:lnTo>
                  <a:pt x="3784" y="28587"/>
                </a:lnTo>
                <a:lnTo>
                  <a:pt x="4084" y="28707"/>
                </a:lnTo>
                <a:lnTo>
                  <a:pt x="4385" y="28887"/>
                </a:lnTo>
                <a:lnTo>
                  <a:pt x="4745" y="30329"/>
                </a:lnTo>
                <a:lnTo>
                  <a:pt x="4265" y="30028"/>
                </a:lnTo>
                <a:lnTo>
                  <a:pt x="3904" y="29728"/>
                </a:lnTo>
                <a:lnTo>
                  <a:pt x="3244" y="29127"/>
                </a:lnTo>
                <a:lnTo>
                  <a:pt x="2703" y="28527"/>
                </a:lnTo>
                <a:lnTo>
                  <a:pt x="1562" y="27206"/>
                </a:lnTo>
                <a:lnTo>
                  <a:pt x="1442" y="27085"/>
                </a:lnTo>
                <a:lnTo>
                  <a:pt x="1142" y="27085"/>
                </a:lnTo>
                <a:lnTo>
                  <a:pt x="1022" y="27146"/>
                </a:lnTo>
                <a:lnTo>
                  <a:pt x="901" y="27266"/>
                </a:lnTo>
                <a:lnTo>
                  <a:pt x="841" y="27386"/>
                </a:lnTo>
                <a:lnTo>
                  <a:pt x="781" y="27506"/>
                </a:lnTo>
                <a:lnTo>
                  <a:pt x="781" y="27686"/>
                </a:lnTo>
                <a:lnTo>
                  <a:pt x="901" y="28166"/>
                </a:lnTo>
                <a:lnTo>
                  <a:pt x="1082" y="28587"/>
                </a:lnTo>
                <a:lnTo>
                  <a:pt x="1322" y="29067"/>
                </a:lnTo>
                <a:lnTo>
                  <a:pt x="1562" y="29488"/>
                </a:lnTo>
                <a:lnTo>
                  <a:pt x="2163" y="30268"/>
                </a:lnTo>
                <a:lnTo>
                  <a:pt x="2823" y="30989"/>
                </a:lnTo>
                <a:lnTo>
                  <a:pt x="3184" y="31289"/>
                </a:lnTo>
                <a:lnTo>
                  <a:pt x="2883" y="31289"/>
                </a:lnTo>
                <a:lnTo>
                  <a:pt x="2823" y="31410"/>
                </a:lnTo>
                <a:lnTo>
                  <a:pt x="2763" y="31590"/>
                </a:lnTo>
                <a:lnTo>
                  <a:pt x="2763" y="31710"/>
                </a:lnTo>
                <a:lnTo>
                  <a:pt x="3003" y="32010"/>
                </a:lnTo>
                <a:lnTo>
                  <a:pt x="3184" y="32250"/>
                </a:lnTo>
                <a:lnTo>
                  <a:pt x="3664" y="32731"/>
                </a:lnTo>
                <a:lnTo>
                  <a:pt x="4745" y="33512"/>
                </a:lnTo>
                <a:lnTo>
                  <a:pt x="5466" y="34052"/>
                </a:lnTo>
                <a:lnTo>
                  <a:pt x="5886" y="34352"/>
                </a:lnTo>
                <a:lnTo>
                  <a:pt x="6307" y="34593"/>
                </a:lnTo>
                <a:lnTo>
                  <a:pt x="6607" y="35193"/>
                </a:lnTo>
                <a:lnTo>
                  <a:pt x="6667" y="35313"/>
                </a:lnTo>
                <a:lnTo>
                  <a:pt x="6787" y="35373"/>
                </a:lnTo>
                <a:lnTo>
                  <a:pt x="6847" y="35373"/>
                </a:lnTo>
                <a:lnTo>
                  <a:pt x="6967" y="35313"/>
                </a:lnTo>
                <a:lnTo>
                  <a:pt x="7087" y="35253"/>
                </a:lnTo>
                <a:lnTo>
                  <a:pt x="7147" y="35193"/>
                </a:lnTo>
                <a:lnTo>
                  <a:pt x="7207" y="35073"/>
                </a:lnTo>
                <a:lnTo>
                  <a:pt x="7147" y="34953"/>
                </a:lnTo>
                <a:lnTo>
                  <a:pt x="7147" y="34833"/>
                </a:lnTo>
                <a:lnTo>
                  <a:pt x="7328" y="34773"/>
                </a:lnTo>
                <a:lnTo>
                  <a:pt x="7448" y="34713"/>
                </a:lnTo>
                <a:lnTo>
                  <a:pt x="7568" y="34653"/>
                </a:lnTo>
                <a:lnTo>
                  <a:pt x="7628" y="34532"/>
                </a:lnTo>
                <a:lnTo>
                  <a:pt x="7748" y="34232"/>
                </a:lnTo>
                <a:lnTo>
                  <a:pt x="7688" y="34052"/>
                </a:lnTo>
                <a:lnTo>
                  <a:pt x="7628" y="33932"/>
                </a:lnTo>
                <a:lnTo>
                  <a:pt x="7448" y="33632"/>
                </a:lnTo>
                <a:lnTo>
                  <a:pt x="7207" y="33331"/>
                </a:lnTo>
                <a:lnTo>
                  <a:pt x="6907" y="33091"/>
                </a:lnTo>
                <a:lnTo>
                  <a:pt x="6547" y="32911"/>
                </a:lnTo>
                <a:lnTo>
                  <a:pt x="6427" y="32370"/>
                </a:lnTo>
                <a:lnTo>
                  <a:pt x="6487" y="32130"/>
                </a:lnTo>
                <a:lnTo>
                  <a:pt x="6487" y="31890"/>
                </a:lnTo>
                <a:lnTo>
                  <a:pt x="6967" y="31530"/>
                </a:lnTo>
                <a:lnTo>
                  <a:pt x="7388" y="31109"/>
                </a:lnTo>
                <a:lnTo>
                  <a:pt x="8228" y="30268"/>
                </a:lnTo>
                <a:lnTo>
                  <a:pt x="8709" y="29788"/>
                </a:lnTo>
                <a:lnTo>
                  <a:pt x="9129" y="29248"/>
                </a:lnTo>
                <a:lnTo>
                  <a:pt x="9550" y="28647"/>
                </a:lnTo>
                <a:lnTo>
                  <a:pt x="9850" y="28046"/>
                </a:lnTo>
                <a:lnTo>
                  <a:pt x="9850" y="27926"/>
                </a:lnTo>
                <a:lnTo>
                  <a:pt x="9790" y="27806"/>
                </a:lnTo>
                <a:lnTo>
                  <a:pt x="9730" y="27686"/>
                </a:lnTo>
                <a:lnTo>
                  <a:pt x="9670" y="27626"/>
                </a:lnTo>
                <a:lnTo>
                  <a:pt x="9850" y="27386"/>
                </a:lnTo>
                <a:lnTo>
                  <a:pt x="10030" y="27085"/>
                </a:lnTo>
                <a:lnTo>
                  <a:pt x="10030" y="26785"/>
                </a:lnTo>
                <a:lnTo>
                  <a:pt x="10030" y="26665"/>
                </a:lnTo>
                <a:lnTo>
                  <a:pt x="9910" y="26485"/>
                </a:lnTo>
                <a:lnTo>
                  <a:pt x="9730" y="26305"/>
                </a:lnTo>
                <a:lnTo>
                  <a:pt x="9550" y="26185"/>
                </a:lnTo>
                <a:lnTo>
                  <a:pt x="9850" y="25884"/>
                </a:lnTo>
                <a:lnTo>
                  <a:pt x="10150" y="25584"/>
                </a:lnTo>
                <a:lnTo>
                  <a:pt x="10210" y="25464"/>
                </a:lnTo>
                <a:lnTo>
                  <a:pt x="10270" y="25344"/>
                </a:lnTo>
                <a:lnTo>
                  <a:pt x="10150" y="25104"/>
                </a:lnTo>
                <a:lnTo>
                  <a:pt x="10030" y="24923"/>
                </a:lnTo>
                <a:lnTo>
                  <a:pt x="9790" y="24863"/>
                </a:lnTo>
                <a:lnTo>
                  <a:pt x="9430" y="24863"/>
                </a:lnTo>
                <a:lnTo>
                  <a:pt x="9069" y="24923"/>
                </a:lnTo>
                <a:lnTo>
                  <a:pt x="8709" y="25044"/>
                </a:lnTo>
                <a:lnTo>
                  <a:pt x="8409" y="25164"/>
                </a:lnTo>
                <a:lnTo>
                  <a:pt x="7688" y="25524"/>
                </a:lnTo>
                <a:lnTo>
                  <a:pt x="7087" y="25884"/>
                </a:lnTo>
                <a:lnTo>
                  <a:pt x="6367" y="26305"/>
                </a:lnTo>
                <a:lnTo>
                  <a:pt x="5946" y="25884"/>
                </a:lnTo>
                <a:lnTo>
                  <a:pt x="5526" y="25464"/>
                </a:lnTo>
                <a:lnTo>
                  <a:pt x="6547" y="24923"/>
                </a:lnTo>
                <a:lnTo>
                  <a:pt x="7568" y="24323"/>
                </a:lnTo>
                <a:lnTo>
                  <a:pt x="8649" y="23662"/>
                </a:lnTo>
                <a:lnTo>
                  <a:pt x="9129" y="23242"/>
                </a:lnTo>
                <a:lnTo>
                  <a:pt x="9490" y="22761"/>
                </a:lnTo>
                <a:lnTo>
                  <a:pt x="9610" y="22641"/>
                </a:lnTo>
                <a:lnTo>
                  <a:pt x="9610" y="22461"/>
                </a:lnTo>
                <a:lnTo>
                  <a:pt x="9550" y="22341"/>
                </a:lnTo>
                <a:lnTo>
                  <a:pt x="9490" y="22221"/>
                </a:lnTo>
                <a:lnTo>
                  <a:pt x="9249" y="22101"/>
                </a:lnTo>
                <a:lnTo>
                  <a:pt x="9129" y="22041"/>
                </a:lnTo>
                <a:lnTo>
                  <a:pt x="8949" y="22041"/>
                </a:lnTo>
                <a:lnTo>
                  <a:pt x="8649" y="22161"/>
                </a:lnTo>
                <a:lnTo>
                  <a:pt x="8348" y="22221"/>
                </a:lnTo>
                <a:lnTo>
                  <a:pt x="7688" y="22521"/>
                </a:lnTo>
                <a:lnTo>
                  <a:pt x="7147" y="22942"/>
                </a:lnTo>
                <a:lnTo>
                  <a:pt x="6547" y="23302"/>
                </a:lnTo>
                <a:lnTo>
                  <a:pt x="5406" y="24143"/>
                </a:lnTo>
                <a:lnTo>
                  <a:pt x="5406" y="23963"/>
                </a:lnTo>
                <a:lnTo>
                  <a:pt x="5346" y="23842"/>
                </a:lnTo>
                <a:lnTo>
                  <a:pt x="5226" y="23602"/>
                </a:lnTo>
                <a:lnTo>
                  <a:pt x="4985" y="23362"/>
                </a:lnTo>
                <a:lnTo>
                  <a:pt x="4985" y="23062"/>
                </a:lnTo>
                <a:lnTo>
                  <a:pt x="5766" y="22882"/>
                </a:lnTo>
                <a:lnTo>
                  <a:pt x="6547" y="22581"/>
                </a:lnTo>
                <a:lnTo>
                  <a:pt x="7988" y="21921"/>
                </a:lnTo>
                <a:lnTo>
                  <a:pt x="8709" y="21620"/>
                </a:lnTo>
                <a:lnTo>
                  <a:pt x="9490" y="21260"/>
                </a:lnTo>
                <a:lnTo>
                  <a:pt x="9790" y="21020"/>
                </a:lnTo>
                <a:lnTo>
                  <a:pt x="10150" y="20780"/>
                </a:lnTo>
                <a:lnTo>
                  <a:pt x="10390" y="20539"/>
                </a:lnTo>
                <a:lnTo>
                  <a:pt x="10631" y="20239"/>
                </a:lnTo>
                <a:lnTo>
                  <a:pt x="10691" y="19999"/>
                </a:lnTo>
                <a:lnTo>
                  <a:pt x="10631" y="19759"/>
                </a:lnTo>
                <a:lnTo>
                  <a:pt x="10450" y="19578"/>
                </a:lnTo>
                <a:lnTo>
                  <a:pt x="10210" y="19518"/>
                </a:lnTo>
                <a:lnTo>
                  <a:pt x="9850" y="19518"/>
                </a:lnTo>
                <a:lnTo>
                  <a:pt x="9490" y="19638"/>
                </a:lnTo>
                <a:lnTo>
                  <a:pt x="9069" y="19759"/>
                </a:lnTo>
                <a:lnTo>
                  <a:pt x="8709" y="19939"/>
                </a:lnTo>
                <a:lnTo>
                  <a:pt x="7988" y="20359"/>
                </a:lnTo>
                <a:lnTo>
                  <a:pt x="7328" y="20719"/>
                </a:lnTo>
                <a:lnTo>
                  <a:pt x="6126" y="21500"/>
                </a:lnTo>
                <a:lnTo>
                  <a:pt x="5526" y="21861"/>
                </a:lnTo>
                <a:lnTo>
                  <a:pt x="4985" y="22341"/>
                </a:lnTo>
                <a:lnTo>
                  <a:pt x="4985" y="22041"/>
                </a:lnTo>
                <a:lnTo>
                  <a:pt x="5165" y="22041"/>
                </a:lnTo>
                <a:lnTo>
                  <a:pt x="5286" y="21981"/>
                </a:lnTo>
                <a:lnTo>
                  <a:pt x="5346" y="21861"/>
                </a:lnTo>
                <a:lnTo>
                  <a:pt x="5346" y="21740"/>
                </a:lnTo>
                <a:lnTo>
                  <a:pt x="5226" y="21380"/>
                </a:lnTo>
                <a:lnTo>
                  <a:pt x="5045" y="20960"/>
                </a:lnTo>
                <a:lnTo>
                  <a:pt x="5045" y="20539"/>
                </a:lnTo>
                <a:lnTo>
                  <a:pt x="5406" y="20479"/>
                </a:lnTo>
                <a:lnTo>
                  <a:pt x="5766" y="20419"/>
                </a:lnTo>
                <a:lnTo>
                  <a:pt x="6487" y="20179"/>
                </a:lnTo>
                <a:lnTo>
                  <a:pt x="7147" y="19879"/>
                </a:lnTo>
                <a:lnTo>
                  <a:pt x="7808" y="19518"/>
                </a:lnTo>
                <a:lnTo>
                  <a:pt x="8649" y="19158"/>
                </a:lnTo>
                <a:lnTo>
                  <a:pt x="9369" y="18738"/>
                </a:lnTo>
                <a:lnTo>
                  <a:pt x="9730" y="18497"/>
                </a:lnTo>
                <a:lnTo>
                  <a:pt x="10030" y="18197"/>
                </a:lnTo>
                <a:lnTo>
                  <a:pt x="10330" y="17897"/>
                </a:lnTo>
                <a:lnTo>
                  <a:pt x="10571" y="17536"/>
                </a:lnTo>
                <a:lnTo>
                  <a:pt x="10631" y="17416"/>
                </a:lnTo>
                <a:lnTo>
                  <a:pt x="10691" y="17296"/>
                </a:lnTo>
                <a:lnTo>
                  <a:pt x="10571" y="17056"/>
                </a:lnTo>
                <a:lnTo>
                  <a:pt x="10450" y="16876"/>
                </a:lnTo>
                <a:lnTo>
                  <a:pt x="10330" y="16816"/>
                </a:lnTo>
                <a:lnTo>
                  <a:pt x="10210" y="16816"/>
                </a:lnTo>
                <a:lnTo>
                  <a:pt x="9730" y="16876"/>
                </a:lnTo>
                <a:lnTo>
                  <a:pt x="9309" y="16996"/>
                </a:lnTo>
                <a:lnTo>
                  <a:pt x="8889" y="17116"/>
                </a:lnTo>
                <a:lnTo>
                  <a:pt x="8529" y="17296"/>
                </a:lnTo>
                <a:lnTo>
                  <a:pt x="7808" y="17657"/>
                </a:lnTo>
                <a:lnTo>
                  <a:pt x="7027" y="18197"/>
                </a:lnTo>
                <a:lnTo>
                  <a:pt x="6006" y="18858"/>
                </a:lnTo>
                <a:lnTo>
                  <a:pt x="5526" y="19218"/>
                </a:lnTo>
                <a:lnTo>
                  <a:pt x="5105" y="19638"/>
                </a:lnTo>
                <a:lnTo>
                  <a:pt x="5105" y="19638"/>
                </a:lnTo>
                <a:lnTo>
                  <a:pt x="5286" y="18257"/>
                </a:lnTo>
                <a:lnTo>
                  <a:pt x="5286" y="18197"/>
                </a:lnTo>
                <a:lnTo>
                  <a:pt x="6066" y="17957"/>
                </a:lnTo>
                <a:lnTo>
                  <a:pt x="6847" y="17657"/>
                </a:lnTo>
                <a:lnTo>
                  <a:pt x="8409" y="17056"/>
                </a:lnTo>
                <a:lnTo>
                  <a:pt x="9249" y="16756"/>
                </a:lnTo>
                <a:lnTo>
                  <a:pt x="10150" y="16455"/>
                </a:lnTo>
                <a:lnTo>
                  <a:pt x="10571" y="16275"/>
                </a:lnTo>
                <a:lnTo>
                  <a:pt x="10991" y="16095"/>
                </a:lnTo>
                <a:lnTo>
                  <a:pt x="11351" y="15795"/>
                </a:lnTo>
                <a:lnTo>
                  <a:pt x="11592" y="15495"/>
                </a:lnTo>
                <a:lnTo>
                  <a:pt x="11592" y="15314"/>
                </a:lnTo>
                <a:lnTo>
                  <a:pt x="11592" y="15194"/>
                </a:lnTo>
                <a:lnTo>
                  <a:pt x="11532" y="15014"/>
                </a:lnTo>
                <a:lnTo>
                  <a:pt x="11411" y="14954"/>
                </a:lnTo>
                <a:lnTo>
                  <a:pt x="10991" y="14774"/>
                </a:lnTo>
                <a:lnTo>
                  <a:pt x="10571" y="14714"/>
                </a:lnTo>
                <a:lnTo>
                  <a:pt x="10090" y="14774"/>
                </a:lnTo>
                <a:lnTo>
                  <a:pt x="9610" y="14894"/>
                </a:lnTo>
                <a:lnTo>
                  <a:pt x="9129" y="15074"/>
                </a:lnTo>
                <a:lnTo>
                  <a:pt x="8649" y="15254"/>
                </a:lnTo>
                <a:lnTo>
                  <a:pt x="7808" y="15615"/>
                </a:lnTo>
                <a:lnTo>
                  <a:pt x="6547" y="16275"/>
                </a:lnTo>
                <a:lnTo>
                  <a:pt x="6006" y="16636"/>
                </a:lnTo>
                <a:lnTo>
                  <a:pt x="5406" y="16996"/>
                </a:lnTo>
                <a:lnTo>
                  <a:pt x="5826" y="14834"/>
                </a:lnTo>
                <a:lnTo>
                  <a:pt x="7087" y="14414"/>
                </a:lnTo>
                <a:lnTo>
                  <a:pt x="8288" y="13933"/>
                </a:lnTo>
                <a:lnTo>
                  <a:pt x="8949" y="13693"/>
                </a:lnTo>
                <a:lnTo>
                  <a:pt x="9610" y="13393"/>
                </a:lnTo>
                <a:lnTo>
                  <a:pt x="9910" y="13212"/>
                </a:lnTo>
                <a:lnTo>
                  <a:pt x="10210" y="13032"/>
                </a:lnTo>
                <a:lnTo>
                  <a:pt x="10450" y="12792"/>
                </a:lnTo>
                <a:lnTo>
                  <a:pt x="10631" y="12492"/>
                </a:lnTo>
                <a:lnTo>
                  <a:pt x="10631" y="12312"/>
                </a:lnTo>
                <a:lnTo>
                  <a:pt x="10631" y="12131"/>
                </a:lnTo>
                <a:lnTo>
                  <a:pt x="10511" y="11951"/>
                </a:lnTo>
                <a:lnTo>
                  <a:pt x="10330" y="11831"/>
                </a:lnTo>
                <a:lnTo>
                  <a:pt x="9730" y="11831"/>
                </a:lnTo>
                <a:lnTo>
                  <a:pt x="9430" y="11951"/>
                </a:lnTo>
                <a:lnTo>
                  <a:pt x="9129" y="12071"/>
                </a:lnTo>
                <a:lnTo>
                  <a:pt x="8529" y="12372"/>
                </a:lnTo>
                <a:lnTo>
                  <a:pt x="7988" y="12732"/>
                </a:lnTo>
                <a:lnTo>
                  <a:pt x="6967" y="13333"/>
                </a:lnTo>
                <a:lnTo>
                  <a:pt x="6066" y="13933"/>
                </a:lnTo>
                <a:lnTo>
                  <a:pt x="6367" y="12672"/>
                </a:lnTo>
                <a:lnTo>
                  <a:pt x="7628" y="12131"/>
                </a:lnTo>
                <a:lnTo>
                  <a:pt x="8949" y="11651"/>
                </a:lnTo>
                <a:lnTo>
                  <a:pt x="10270" y="11351"/>
                </a:lnTo>
                <a:lnTo>
                  <a:pt x="10871" y="11110"/>
                </a:lnTo>
                <a:lnTo>
                  <a:pt x="11471" y="10870"/>
                </a:lnTo>
                <a:lnTo>
                  <a:pt x="11652" y="10690"/>
                </a:lnTo>
                <a:lnTo>
                  <a:pt x="11772" y="10570"/>
                </a:lnTo>
                <a:lnTo>
                  <a:pt x="11772" y="10390"/>
                </a:lnTo>
                <a:lnTo>
                  <a:pt x="11772" y="10210"/>
                </a:lnTo>
                <a:lnTo>
                  <a:pt x="11652" y="10029"/>
                </a:lnTo>
                <a:lnTo>
                  <a:pt x="11532" y="9909"/>
                </a:lnTo>
                <a:lnTo>
                  <a:pt x="11411" y="9789"/>
                </a:lnTo>
                <a:lnTo>
                  <a:pt x="11171" y="9729"/>
                </a:lnTo>
                <a:lnTo>
                  <a:pt x="10631" y="9729"/>
                </a:lnTo>
                <a:lnTo>
                  <a:pt x="10030" y="9849"/>
                </a:lnTo>
                <a:lnTo>
                  <a:pt x="9430" y="10029"/>
                </a:lnTo>
                <a:lnTo>
                  <a:pt x="8829" y="10330"/>
                </a:lnTo>
                <a:lnTo>
                  <a:pt x="8228" y="10630"/>
                </a:lnTo>
                <a:lnTo>
                  <a:pt x="7688" y="10990"/>
                </a:lnTo>
                <a:lnTo>
                  <a:pt x="6607" y="11831"/>
                </a:lnTo>
                <a:lnTo>
                  <a:pt x="6607" y="11831"/>
                </a:lnTo>
                <a:lnTo>
                  <a:pt x="7207" y="10089"/>
                </a:lnTo>
                <a:lnTo>
                  <a:pt x="7748" y="9969"/>
                </a:lnTo>
                <a:lnTo>
                  <a:pt x="8228" y="9849"/>
                </a:lnTo>
                <a:lnTo>
                  <a:pt x="9249" y="9489"/>
                </a:lnTo>
                <a:lnTo>
                  <a:pt x="9910" y="9249"/>
                </a:lnTo>
                <a:lnTo>
                  <a:pt x="10511" y="9008"/>
                </a:lnTo>
                <a:lnTo>
                  <a:pt x="10811" y="8828"/>
                </a:lnTo>
                <a:lnTo>
                  <a:pt x="11111" y="8648"/>
                </a:lnTo>
                <a:lnTo>
                  <a:pt x="11351" y="8408"/>
                </a:lnTo>
                <a:lnTo>
                  <a:pt x="11532" y="8168"/>
                </a:lnTo>
                <a:lnTo>
                  <a:pt x="11592" y="7927"/>
                </a:lnTo>
                <a:lnTo>
                  <a:pt x="11592" y="7747"/>
                </a:lnTo>
                <a:lnTo>
                  <a:pt x="11471" y="7567"/>
                </a:lnTo>
                <a:lnTo>
                  <a:pt x="11291" y="7507"/>
                </a:lnTo>
                <a:lnTo>
                  <a:pt x="10931" y="7447"/>
                </a:lnTo>
                <a:lnTo>
                  <a:pt x="10631" y="7507"/>
                </a:lnTo>
                <a:lnTo>
                  <a:pt x="10270" y="7567"/>
                </a:lnTo>
                <a:lnTo>
                  <a:pt x="9970" y="7687"/>
                </a:lnTo>
                <a:lnTo>
                  <a:pt x="9309" y="7927"/>
                </a:lnTo>
                <a:lnTo>
                  <a:pt x="8709" y="8288"/>
                </a:lnTo>
                <a:lnTo>
                  <a:pt x="7748" y="8768"/>
                </a:lnTo>
                <a:lnTo>
                  <a:pt x="7868" y="8468"/>
                </a:lnTo>
                <a:lnTo>
                  <a:pt x="8409" y="8228"/>
                </a:lnTo>
                <a:lnTo>
                  <a:pt x="9009" y="7927"/>
                </a:lnTo>
                <a:lnTo>
                  <a:pt x="10030" y="7267"/>
                </a:lnTo>
                <a:lnTo>
                  <a:pt x="11291" y="6546"/>
                </a:lnTo>
                <a:lnTo>
                  <a:pt x="11892" y="6126"/>
                </a:lnTo>
                <a:lnTo>
                  <a:pt x="12132" y="5825"/>
                </a:lnTo>
                <a:lnTo>
                  <a:pt x="12372" y="5585"/>
                </a:lnTo>
                <a:lnTo>
                  <a:pt x="12432" y="5405"/>
                </a:lnTo>
                <a:lnTo>
                  <a:pt x="12432" y="5225"/>
                </a:lnTo>
                <a:lnTo>
                  <a:pt x="12312" y="5105"/>
                </a:lnTo>
                <a:lnTo>
                  <a:pt x="12072" y="5105"/>
                </a:lnTo>
                <a:lnTo>
                  <a:pt x="11772" y="5225"/>
                </a:lnTo>
                <a:lnTo>
                  <a:pt x="11411" y="5345"/>
                </a:lnTo>
                <a:lnTo>
                  <a:pt x="10811" y="5705"/>
                </a:lnTo>
                <a:lnTo>
                  <a:pt x="9610" y="6546"/>
                </a:lnTo>
                <a:lnTo>
                  <a:pt x="8949" y="6967"/>
                </a:lnTo>
                <a:lnTo>
                  <a:pt x="8288" y="7447"/>
                </a:lnTo>
                <a:lnTo>
                  <a:pt x="9009" y="6066"/>
                </a:lnTo>
                <a:lnTo>
                  <a:pt x="9069" y="5886"/>
                </a:lnTo>
                <a:lnTo>
                  <a:pt x="9850" y="5525"/>
                </a:lnTo>
                <a:lnTo>
                  <a:pt x="10631" y="5105"/>
                </a:lnTo>
                <a:lnTo>
                  <a:pt x="11231" y="4684"/>
                </a:lnTo>
                <a:lnTo>
                  <a:pt x="11832" y="4324"/>
                </a:lnTo>
                <a:lnTo>
                  <a:pt x="12372" y="3904"/>
                </a:lnTo>
                <a:lnTo>
                  <a:pt x="12853" y="3423"/>
                </a:lnTo>
                <a:lnTo>
                  <a:pt x="12973" y="3243"/>
                </a:lnTo>
                <a:lnTo>
                  <a:pt x="12913" y="3063"/>
                </a:lnTo>
                <a:lnTo>
                  <a:pt x="12793" y="2883"/>
                </a:lnTo>
                <a:lnTo>
                  <a:pt x="12613" y="2823"/>
                </a:lnTo>
                <a:lnTo>
                  <a:pt x="13093" y="2582"/>
                </a:lnTo>
                <a:lnTo>
                  <a:pt x="13333" y="2402"/>
                </a:lnTo>
                <a:lnTo>
                  <a:pt x="13453" y="2162"/>
                </a:lnTo>
                <a:lnTo>
                  <a:pt x="13513" y="1982"/>
                </a:lnTo>
                <a:lnTo>
                  <a:pt x="13453" y="1802"/>
                </a:lnTo>
                <a:lnTo>
                  <a:pt x="13393" y="1682"/>
                </a:lnTo>
                <a:lnTo>
                  <a:pt x="13213" y="1561"/>
                </a:lnTo>
                <a:lnTo>
                  <a:pt x="12733" y="1561"/>
                </a:lnTo>
                <a:lnTo>
                  <a:pt x="12192" y="1622"/>
                </a:lnTo>
                <a:lnTo>
                  <a:pt x="11712" y="1862"/>
                </a:lnTo>
                <a:lnTo>
                  <a:pt x="11291" y="2042"/>
                </a:lnTo>
                <a:lnTo>
                  <a:pt x="10991" y="2162"/>
                </a:lnTo>
                <a:lnTo>
                  <a:pt x="10991" y="2162"/>
                </a:lnTo>
                <a:lnTo>
                  <a:pt x="11411" y="1862"/>
                </a:lnTo>
                <a:lnTo>
                  <a:pt x="12072" y="1321"/>
                </a:lnTo>
                <a:lnTo>
                  <a:pt x="12432" y="1021"/>
                </a:lnTo>
                <a:lnTo>
                  <a:pt x="12673" y="721"/>
                </a:lnTo>
                <a:lnTo>
                  <a:pt x="12673" y="541"/>
                </a:lnTo>
                <a:lnTo>
                  <a:pt x="12613" y="360"/>
                </a:lnTo>
                <a:lnTo>
                  <a:pt x="12492" y="300"/>
                </a:lnTo>
                <a:lnTo>
                  <a:pt x="12312" y="300"/>
                </a:lnTo>
                <a:lnTo>
                  <a:pt x="11952" y="420"/>
                </a:lnTo>
                <a:lnTo>
                  <a:pt x="11652" y="661"/>
                </a:lnTo>
                <a:lnTo>
                  <a:pt x="11051" y="1141"/>
                </a:lnTo>
                <a:lnTo>
                  <a:pt x="10330" y="1742"/>
                </a:lnTo>
                <a:lnTo>
                  <a:pt x="9670" y="2342"/>
                </a:lnTo>
                <a:lnTo>
                  <a:pt x="9550" y="2462"/>
                </a:lnTo>
                <a:lnTo>
                  <a:pt x="9550" y="2642"/>
                </a:lnTo>
                <a:lnTo>
                  <a:pt x="9610" y="2763"/>
                </a:lnTo>
                <a:lnTo>
                  <a:pt x="9730" y="2883"/>
                </a:lnTo>
                <a:lnTo>
                  <a:pt x="9369" y="3183"/>
                </a:lnTo>
                <a:lnTo>
                  <a:pt x="9069" y="3543"/>
                </a:lnTo>
                <a:lnTo>
                  <a:pt x="9309" y="2522"/>
                </a:lnTo>
                <a:lnTo>
                  <a:pt x="9430" y="1922"/>
                </a:lnTo>
                <a:lnTo>
                  <a:pt x="9550" y="1321"/>
                </a:lnTo>
                <a:lnTo>
                  <a:pt x="9610" y="661"/>
                </a:lnTo>
                <a:lnTo>
                  <a:pt x="9550" y="60"/>
                </a:lnTo>
                <a:lnTo>
                  <a:pt x="9490" y="0"/>
                </a:lnTo>
                <a:close/>
              </a:path>
            </a:pathLst>
          </a:custGeom>
          <a:solidFill>
            <a:srgbClr val="187767"/>
          </a:solidFill>
          <a:ln>
            <a:noFill/>
          </a:ln>
        </p:spPr>
        <p:txBody>
          <a:bodyPr lIns="91425" tIns="91425" rIns="91425" bIns="91425" anchor="ctr" anchorCtr="0">
            <a:noAutofit/>
          </a:bodyPr>
          <a:lstStyle/>
          <a:p>
            <a:pPr lvl="0">
              <a:spcBef>
                <a:spcPts val="0"/>
              </a:spcBef>
              <a:buNone/>
            </a:pPr>
            <a:endParaRPr sz="1800" dirty="0"/>
          </a:p>
        </p:txBody>
      </p:sp>
      <p:sp>
        <p:nvSpPr>
          <p:cNvPr id="95" name="Shape 95"/>
          <p:cNvSpPr/>
          <p:nvPr/>
        </p:nvSpPr>
        <p:spPr>
          <a:xfrm rot="3048944">
            <a:off x="7581296" y="3615090"/>
            <a:ext cx="436895" cy="675686"/>
          </a:xfrm>
          <a:custGeom>
            <a:avLst/>
            <a:gdLst/>
            <a:ahLst/>
            <a:cxnLst/>
            <a:rect l="0" t="0" r="0" b="0"/>
            <a:pathLst>
              <a:path w="18378" h="37897" extrusionOk="0">
                <a:moveTo>
                  <a:pt x="4505" y="1"/>
                </a:moveTo>
                <a:lnTo>
                  <a:pt x="4024" y="121"/>
                </a:lnTo>
                <a:lnTo>
                  <a:pt x="3784" y="181"/>
                </a:lnTo>
                <a:lnTo>
                  <a:pt x="3604" y="301"/>
                </a:lnTo>
                <a:lnTo>
                  <a:pt x="3424" y="481"/>
                </a:lnTo>
                <a:lnTo>
                  <a:pt x="3243" y="661"/>
                </a:lnTo>
                <a:lnTo>
                  <a:pt x="3123" y="842"/>
                </a:lnTo>
                <a:lnTo>
                  <a:pt x="3003" y="1082"/>
                </a:lnTo>
                <a:lnTo>
                  <a:pt x="2943" y="1622"/>
                </a:lnTo>
                <a:lnTo>
                  <a:pt x="2883" y="2163"/>
                </a:lnTo>
                <a:lnTo>
                  <a:pt x="2883" y="2763"/>
                </a:lnTo>
                <a:lnTo>
                  <a:pt x="2943" y="3304"/>
                </a:lnTo>
                <a:lnTo>
                  <a:pt x="3063" y="3844"/>
                </a:lnTo>
                <a:lnTo>
                  <a:pt x="3243" y="4325"/>
                </a:lnTo>
                <a:lnTo>
                  <a:pt x="3424" y="4865"/>
                </a:lnTo>
                <a:lnTo>
                  <a:pt x="3664" y="5346"/>
                </a:lnTo>
                <a:lnTo>
                  <a:pt x="4144" y="6247"/>
                </a:lnTo>
                <a:lnTo>
                  <a:pt x="4445" y="6607"/>
                </a:lnTo>
                <a:lnTo>
                  <a:pt x="4745" y="7027"/>
                </a:lnTo>
                <a:lnTo>
                  <a:pt x="5105" y="7268"/>
                </a:lnTo>
                <a:lnTo>
                  <a:pt x="5466" y="7568"/>
                </a:lnTo>
                <a:lnTo>
                  <a:pt x="6246" y="8048"/>
                </a:lnTo>
                <a:lnTo>
                  <a:pt x="6787" y="10210"/>
                </a:lnTo>
                <a:lnTo>
                  <a:pt x="5766" y="9370"/>
                </a:lnTo>
                <a:lnTo>
                  <a:pt x="4685" y="8589"/>
                </a:lnTo>
                <a:lnTo>
                  <a:pt x="3484" y="7568"/>
                </a:lnTo>
                <a:lnTo>
                  <a:pt x="2883" y="7027"/>
                </a:lnTo>
                <a:lnTo>
                  <a:pt x="2283" y="6547"/>
                </a:lnTo>
                <a:lnTo>
                  <a:pt x="1982" y="6367"/>
                </a:lnTo>
                <a:lnTo>
                  <a:pt x="1682" y="6307"/>
                </a:lnTo>
                <a:lnTo>
                  <a:pt x="1442" y="6247"/>
                </a:lnTo>
                <a:lnTo>
                  <a:pt x="1141" y="6307"/>
                </a:lnTo>
                <a:lnTo>
                  <a:pt x="901" y="6427"/>
                </a:lnTo>
                <a:lnTo>
                  <a:pt x="661" y="6607"/>
                </a:lnTo>
                <a:lnTo>
                  <a:pt x="421" y="6787"/>
                </a:lnTo>
                <a:lnTo>
                  <a:pt x="301" y="7027"/>
                </a:lnTo>
                <a:lnTo>
                  <a:pt x="120" y="7328"/>
                </a:lnTo>
                <a:lnTo>
                  <a:pt x="60" y="7568"/>
                </a:lnTo>
                <a:lnTo>
                  <a:pt x="0" y="7868"/>
                </a:lnTo>
                <a:lnTo>
                  <a:pt x="60" y="8168"/>
                </a:lnTo>
                <a:lnTo>
                  <a:pt x="120" y="8469"/>
                </a:lnTo>
                <a:lnTo>
                  <a:pt x="241" y="8709"/>
                </a:lnTo>
                <a:lnTo>
                  <a:pt x="481" y="8949"/>
                </a:lnTo>
                <a:lnTo>
                  <a:pt x="721" y="9189"/>
                </a:lnTo>
                <a:lnTo>
                  <a:pt x="1382" y="9550"/>
                </a:lnTo>
                <a:lnTo>
                  <a:pt x="2042" y="9850"/>
                </a:lnTo>
                <a:lnTo>
                  <a:pt x="3364" y="10511"/>
                </a:lnTo>
                <a:lnTo>
                  <a:pt x="4625" y="11231"/>
                </a:lnTo>
                <a:lnTo>
                  <a:pt x="5946" y="11892"/>
                </a:lnTo>
                <a:lnTo>
                  <a:pt x="6246" y="11952"/>
                </a:lnTo>
                <a:lnTo>
                  <a:pt x="6607" y="11892"/>
                </a:lnTo>
                <a:lnTo>
                  <a:pt x="6847" y="11772"/>
                </a:lnTo>
                <a:lnTo>
                  <a:pt x="7087" y="11592"/>
                </a:lnTo>
                <a:lnTo>
                  <a:pt x="7507" y="13153"/>
                </a:lnTo>
                <a:lnTo>
                  <a:pt x="7808" y="14715"/>
                </a:lnTo>
                <a:lnTo>
                  <a:pt x="7868" y="15075"/>
                </a:lnTo>
                <a:lnTo>
                  <a:pt x="6667" y="14294"/>
                </a:lnTo>
                <a:lnTo>
                  <a:pt x="6066" y="13874"/>
                </a:lnTo>
                <a:lnTo>
                  <a:pt x="5466" y="13513"/>
                </a:lnTo>
                <a:lnTo>
                  <a:pt x="4805" y="13213"/>
                </a:lnTo>
                <a:lnTo>
                  <a:pt x="4144" y="12973"/>
                </a:lnTo>
                <a:lnTo>
                  <a:pt x="3424" y="12733"/>
                </a:lnTo>
                <a:lnTo>
                  <a:pt x="2703" y="12613"/>
                </a:lnTo>
                <a:lnTo>
                  <a:pt x="2403" y="12613"/>
                </a:lnTo>
                <a:lnTo>
                  <a:pt x="2162" y="12673"/>
                </a:lnTo>
                <a:lnTo>
                  <a:pt x="1922" y="12793"/>
                </a:lnTo>
                <a:lnTo>
                  <a:pt x="1742" y="12913"/>
                </a:lnTo>
                <a:lnTo>
                  <a:pt x="1562" y="13093"/>
                </a:lnTo>
                <a:lnTo>
                  <a:pt x="1442" y="13333"/>
                </a:lnTo>
                <a:lnTo>
                  <a:pt x="1382" y="13573"/>
                </a:lnTo>
                <a:lnTo>
                  <a:pt x="1322" y="13814"/>
                </a:lnTo>
                <a:lnTo>
                  <a:pt x="1322" y="14054"/>
                </a:lnTo>
                <a:lnTo>
                  <a:pt x="1322" y="14354"/>
                </a:lnTo>
                <a:lnTo>
                  <a:pt x="1382" y="14594"/>
                </a:lnTo>
                <a:lnTo>
                  <a:pt x="1502" y="14835"/>
                </a:lnTo>
                <a:lnTo>
                  <a:pt x="1682" y="15075"/>
                </a:lnTo>
                <a:lnTo>
                  <a:pt x="1862" y="15255"/>
                </a:lnTo>
                <a:lnTo>
                  <a:pt x="2042" y="15375"/>
                </a:lnTo>
                <a:lnTo>
                  <a:pt x="2343" y="15495"/>
                </a:lnTo>
                <a:lnTo>
                  <a:pt x="3003" y="15675"/>
                </a:lnTo>
                <a:lnTo>
                  <a:pt x="3724" y="15856"/>
                </a:lnTo>
                <a:lnTo>
                  <a:pt x="5105" y="15976"/>
                </a:lnTo>
                <a:lnTo>
                  <a:pt x="6547" y="16156"/>
                </a:lnTo>
                <a:lnTo>
                  <a:pt x="7267" y="16276"/>
                </a:lnTo>
                <a:lnTo>
                  <a:pt x="7928" y="16456"/>
                </a:lnTo>
                <a:lnTo>
                  <a:pt x="8168" y="16456"/>
                </a:lnTo>
                <a:lnTo>
                  <a:pt x="8588" y="19459"/>
                </a:lnTo>
                <a:lnTo>
                  <a:pt x="8949" y="22522"/>
                </a:lnTo>
                <a:lnTo>
                  <a:pt x="8949" y="22642"/>
                </a:lnTo>
                <a:lnTo>
                  <a:pt x="8408" y="22101"/>
                </a:lnTo>
                <a:lnTo>
                  <a:pt x="7748" y="21681"/>
                </a:lnTo>
                <a:lnTo>
                  <a:pt x="7147" y="21201"/>
                </a:lnTo>
                <a:lnTo>
                  <a:pt x="6667" y="20780"/>
                </a:lnTo>
                <a:lnTo>
                  <a:pt x="6186" y="20420"/>
                </a:lnTo>
                <a:lnTo>
                  <a:pt x="5646" y="20000"/>
                </a:lnTo>
                <a:lnTo>
                  <a:pt x="5105" y="19639"/>
                </a:lnTo>
                <a:lnTo>
                  <a:pt x="4445" y="19339"/>
                </a:lnTo>
                <a:lnTo>
                  <a:pt x="3784" y="19099"/>
                </a:lnTo>
                <a:lnTo>
                  <a:pt x="3484" y="19039"/>
                </a:lnTo>
                <a:lnTo>
                  <a:pt x="3123" y="18979"/>
                </a:lnTo>
                <a:lnTo>
                  <a:pt x="2823" y="18979"/>
                </a:lnTo>
                <a:lnTo>
                  <a:pt x="2523" y="19039"/>
                </a:lnTo>
                <a:lnTo>
                  <a:pt x="2222" y="19159"/>
                </a:lnTo>
                <a:lnTo>
                  <a:pt x="1982" y="19339"/>
                </a:lnTo>
                <a:lnTo>
                  <a:pt x="1622" y="19639"/>
                </a:lnTo>
                <a:lnTo>
                  <a:pt x="1382" y="20000"/>
                </a:lnTo>
                <a:lnTo>
                  <a:pt x="1322" y="20180"/>
                </a:lnTo>
                <a:lnTo>
                  <a:pt x="1262" y="20420"/>
                </a:lnTo>
                <a:lnTo>
                  <a:pt x="1262" y="20660"/>
                </a:lnTo>
                <a:lnTo>
                  <a:pt x="1322" y="20840"/>
                </a:lnTo>
                <a:lnTo>
                  <a:pt x="1442" y="21141"/>
                </a:lnTo>
                <a:lnTo>
                  <a:pt x="1562" y="21381"/>
                </a:lnTo>
                <a:lnTo>
                  <a:pt x="1742" y="21621"/>
                </a:lnTo>
                <a:lnTo>
                  <a:pt x="1982" y="21861"/>
                </a:lnTo>
                <a:lnTo>
                  <a:pt x="2463" y="22162"/>
                </a:lnTo>
                <a:lnTo>
                  <a:pt x="3003" y="22462"/>
                </a:lnTo>
                <a:lnTo>
                  <a:pt x="3544" y="22642"/>
                </a:lnTo>
                <a:lnTo>
                  <a:pt x="4204" y="22822"/>
                </a:lnTo>
                <a:lnTo>
                  <a:pt x="5345" y="23062"/>
                </a:lnTo>
                <a:lnTo>
                  <a:pt x="6006" y="23183"/>
                </a:lnTo>
                <a:lnTo>
                  <a:pt x="6607" y="23363"/>
                </a:lnTo>
                <a:lnTo>
                  <a:pt x="7207" y="23603"/>
                </a:lnTo>
                <a:lnTo>
                  <a:pt x="7808" y="23843"/>
                </a:lnTo>
                <a:lnTo>
                  <a:pt x="8468" y="24143"/>
                </a:lnTo>
                <a:lnTo>
                  <a:pt x="8769" y="24264"/>
                </a:lnTo>
                <a:lnTo>
                  <a:pt x="9069" y="24264"/>
                </a:lnTo>
                <a:lnTo>
                  <a:pt x="9129" y="25825"/>
                </a:lnTo>
                <a:lnTo>
                  <a:pt x="9129" y="27447"/>
                </a:lnTo>
                <a:lnTo>
                  <a:pt x="9069" y="30569"/>
                </a:lnTo>
                <a:lnTo>
                  <a:pt x="8408" y="30089"/>
                </a:lnTo>
                <a:lnTo>
                  <a:pt x="7748" y="29609"/>
                </a:lnTo>
                <a:lnTo>
                  <a:pt x="7027" y="29188"/>
                </a:lnTo>
                <a:lnTo>
                  <a:pt x="6366" y="28708"/>
                </a:lnTo>
                <a:lnTo>
                  <a:pt x="5946" y="28407"/>
                </a:lnTo>
                <a:lnTo>
                  <a:pt x="5526" y="28167"/>
                </a:lnTo>
                <a:lnTo>
                  <a:pt x="4565" y="27747"/>
                </a:lnTo>
                <a:lnTo>
                  <a:pt x="3604" y="27386"/>
                </a:lnTo>
                <a:lnTo>
                  <a:pt x="2643" y="27146"/>
                </a:lnTo>
                <a:lnTo>
                  <a:pt x="2222" y="27026"/>
                </a:lnTo>
                <a:lnTo>
                  <a:pt x="1802" y="27086"/>
                </a:lnTo>
                <a:lnTo>
                  <a:pt x="1442" y="27146"/>
                </a:lnTo>
                <a:lnTo>
                  <a:pt x="1141" y="27326"/>
                </a:lnTo>
                <a:lnTo>
                  <a:pt x="901" y="27567"/>
                </a:lnTo>
                <a:lnTo>
                  <a:pt x="721" y="27867"/>
                </a:lnTo>
                <a:lnTo>
                  <a:pt x="601" y="28167"/>
                </a:lnTo>
                <a:lnTo>
                  <a:pt x="481" y="28528"/>
                </a:lnTo>
                <a:lnTo>
                  <a:pt x="481" y="28888"/>
                </a:lnTo>
                <a:lnTo>
                  <a:pt x="481" y="29188"/>
                </a:lnTo>
                <a:lnTo>
                  <a:pt x="601" y="29548"/>
                </a:lnTo>
                <a:lnTo>
                  <a:pt x="781" y="29849"/>
                </a:lnTo>
                <a:lnTo>
                  <a:pt x="1021" y="30149"/>
                </a:lnTo>
                <a:lnTo>
                  <a:pt x="1322" y="30389"/>
                </a:lnTo>
                <a:lnTo>
                  <a:pt x="1682" y="30509"/>
                </a:lnTo>
                <a:lnTo>
                  <a:pt x="2162" y="30630"/>
                </a:lnTo>
                <a:lnTo>
                  <a:pt x="3964" y="30870"/>
                </a:lnTo>
                <a:lnTo>
                  <a:pt x="4865" y="30990"/>
                </a:lnTo>
                <a:lnTo>
                  <a:pt x="5766" y="31050"/>
                </a:lnTo>
                <a:lnTo>
                  <a:pt x="6246" y="31050"/>
                </a:lnTo>
                <a:lnTo>
                  <a:pt x="6667" y="31170"/>
                </a:lnTo>
                <a:lnTo>
                  <a:pt x="7447" y="31530"/>
                </a:lnTo>
                <a:lnTo>
                  <a:pt x="7868" y="31650"/>
                </a:lnTo>
                <a:lnTo>
                  <a:pt x="8228" y="31711"/>
                </a:lnTo>
                <a:lnTo>
                  <a:pt x="9009" y="31831"/>
                </a:lnTo>
                <a:lnTo>
                  <a:pt x="8709" y="37356"/>
                </a:lnTo>
                <a:lnTo>
                  <a:pt x="8709" y="37596"/>
                </a:lnTo>
                <a:lnTo>
                  <a:pt x="8829" y="37716"/>
                </a:lnTo>
                <a:lnTo>
                  <a:pt x="8949" y="37836"/>
                </a:lnTo>
                <a:lnTo>
                  <a:pt x="9129" y="37896"/>
                </a:lnTo>
                <a:lnTo>
                  <a:pt x="9309" y="37896"/>
                </a:lnTo>
                <a:lnTo>
                  <a:pt x="9489" y="37836"/>
                </a:lnTo>
                <a:lnTo>
                  <a:pt x="9609" y="37716"/>
                </a:lnTo>
                <a:lnTo>
                  <a:pt x="9730" y="37536"/>
                </a:lnTo>
                <a:lnTo>
                  <a:pt x="9970" y="36095"/>
                </a:lnTo>
                <a:lnTo>
                  <a:pt x="10210" y="34713"/>
                </a:lnTo>
                <a:lnTo>
                  <a:pt x="10330" y="33272"/>
                </a:lnTo>
                <a:lnTo>
                  <a:pt x="10450" y="31831"/>
                </a:lnTo>
                <a:lnTo>
                  <a:pt x="10690" y="31711"/>
                </a:lnTo>
                <a:lnTo>
                  <a:pt x="11051" y="31410"/>
                </a:lnTo>
                <a:lnTo>
                  <a:pt x="11411" y="31170"/>
                </a:lnTo>
                <a:lnTo>
                  <a:pt x="12252" y="30810"/>
                </a:lnTo>
                <a:lnTo>
                  <a:pt x="13934" y="30089"/>
                </a:lnTo>
                <a:lnTo>
                  <a:pt x="14714" y="29729"/>
                </a:lnTo>
                <a:lnTo>
                  <a:pt x="15495" y="29368"/>
                </a:lnTo>
                <a:lnTo>
                  <a:pt x="16276" y="28948"/>
                </a:lnTo>
                <a:lnTo>
                  <a:pt x="17056" y="28588"/>
                </a:lnTo>
                <a:lnTo>
                  <a:pt x="17537" y="28407"/>
                </a:lnTo>
                <a:lnTo>
                  <a:pt x="17837" y="28107"/>
                </a:lnTo>
                <a:lnTo>
                  <a:pt x="18138" y="27807"/>
                </a:lnTo>
                <a:lnTo>
                  <a:pt x="18258" y="27447"/>
                </a:lnTo>
                <a:lnTo>
                  <a:pt x="18378" y="27086"/>
                </a:lnTo>
                <a:lnTo>
                  <a:pt x="18378" y="26726"/>
                </a:lnTo>
                <a:lnTo>
                  <a:pt x="18378" y="26365"/>
                </a:lnTo>
                <a:lnTo>
                  <a:pt x="18258" y="26005"/>
                </a:lnTo>
                <a:lnTo>
                  <a:pt x="18077" y="25705"/>
                </a:lnTo>
                <a:lnTo>
                  <a:pt x="17837" y="25405"/>
                </a:lnTo>
                <a:lnTo>
                  <a:pt x="17597" y="25164"/>
                </a:lnTo>
                <a:lnTo>
                  <a:pt x="17237" y="24984"/>
                </a:lnTo>
                <a:lnTo>
                  <a:pt x="16876" y="24924"/>
                </a:lnTo>
                <a:lnTo>
                  <a:pt x="16516" y="24864"/>
                </a:lnTo>
                <a:lnTo>
                  <a:pt x="16096" y="24924"/>
                </a:lnTo>
                <a:lnTo>
                  <a:pt x="15615" y="25104"/>
                </a:lnTo>
                <a:lnTo>
                  <a:pt x="14714" y="25585"/>
                </a:lnTo>
                <a:lnTo>
                  <a:pt x="13753" y="26065"/>
                </a:lnTo>
                <a:lnTo>
                  <a:pt x="12913" y="26666"/>
                </a:lnTo>
                <a:lnTo>
                  <a:pt x="12492" y="26966"/>
                </a:lnTo>
                <a:lnTo>
                  <a:pt x="12132" y="27326"/>
                </a:lnTo>
                <a:lnTo>
                  <a:pt x="11651" y="27807"/>
                </a:lnTo>
                <a:lnTo>
                  <a:pt x="11231" y="28347"/>
                </a:lnTo>
                <a:lnTo>
                  <a:pt x="10510" y="29488"/>
                </a:lnTo>
                <a:lnTo>
                  <a:pt x="10510" y="26906"/>
                </a:lnTo>
                <a:lnTo>
                  <a:pt x="10390" y="24324"/>
                </a:lnTo>
                <a:lnTo>
                  <a:pt x="10570" y="24203"/>
                </a:lnTo>
                <a:lnTo>
                  <a:pt x="10751" y="24083"/>
                </a:lnTo>
                <a:lnTo>
                  <a:pt x="11471" y="23183"/>
                </a:lnTo>
                <a:lnTo>
                  <a:pt x="12192" y="22282"/>
                </a:lnTo>
                <a:lnTo>
                  <a:pt x="12612" y="21861"/>
                </a:lnTo>
                <a:lnTo>
                  <a:pt x="13093" y="21441"/>
                </a:lnTo>
                <a:lnTo>
                  <a:pt x="14054" y="20660"/>
                </a:lnTo>
                <a:lnTo>
                  <a:pt x="14955" y="19939"/>
                </a:lnTo>
                <a:lnTo>
                  <a:pt x="15435" y="19519"/>
                </a:lnTo>
                <a:lnTo>
                  <a:pt x="15855" y="19099"/>
                </a:lnTo>
                <a:lnTo>
                  <a:pt x="16216" y="18678"/>
                </a:lnTo>
                <a:lnTo>
                  <a:pt x="16516" y="18198"/>
                </a:lnTo>
                <a:lnTo>
                  <a:pt x="16696" y="17657"/>
                </a:lnTo>
                <a:lnTo>
                  <a:pt x="16696" y="17357"/>
                </a:lnTo>
                <a:lnTo>
                  <a:pt x="16696" y="17057"/>
                </a:lnTo>
                <a:lnTo>
                  <a:pt x="16636" y="16696"/>
                </a:lnTo>
                <a:lnTo>
                  <a:pt x="16516" y="16396"/>
                </a:lnTo>
                <a:lnTo>
                  <a:pt x="16336" y="16096"/>
                </a:lnTo>
                <a:lnTo>
                  <a:pt x="16096" y="15916"/>
                </a:lnTo>
                <a:lnTo>
                  <a:pt x="15855" y="15736"/>
                </a:lnTo>
                <a:lnTo>
                  <a:pt x="15555" y="15615"/>
                </a:lnTo>
                <a:lnTo>
                  <a:pt x="14834" y="15615"/>
                </a:lnTo>
                <a:lnTo>
                  <a:pt x="14534" y="15675"/>
                </a:lnTo>
                <a:lnTo>
                  <a:pt x="14294" y="15796"/>
                </a:lnTo>
                <a:lnTo>
                  <a:pt x="13813" y="16096"/>
                </a:lnTo>
                <a:lnTo>
                  <a:pt x="13393" y="16516"/>
                </a:lnTo>
                <a:lnTo>
                  <a:pt x="13033" y="16937"/>
                </a:lnTo>
                <a:lnTo>
                  <a:pt x="12732" y="17477"/>
                </a:lnTo>
                <a:lnTo>
                  <a:pt x="12492" y="18018"/>
                </a:lnTo>
                <a:lnTo>
                  <a:pt x="12012" y="19039"/>
                </a:lnTo>
                <a:lnTo>
                  <a:pt x="11531" y="20120"/>
                </a:lnTo>
                <a:lnTo>
                  <a:pt x="11291" y="20600"/>
                </a:lnTo>
                <a:lnTo>
                  <a:pt x="10991" y="21081"/>
                </a:lnTo>
                <a:lnTo>
                  <a:pt x="10210" y="22162"/>
                </a:lnTo>
                <a:lnTo>
                  <a:pt x="10210" y="22041"/>
                </a:lnTo>
                <a:lnTo>
                  <a:pt x="9910" y="19699"/>
                </a:lnTo>
                <a:lnTo>
                  <a:pt x="9549" y="17297"/>
                </a:lnTo>
                <a:lnTo>
                  <a:pt x="9850" y="17117"/>
                </a:lnTo>
                <a:lnTo>
                  <a:pt x="10150" y="16817"/>
                </a:lnTo>
                <a:lnTo>
                  <a:pt x="10630" y="16156"/>
                </a:lnTo>
                <a:lnTo>
                  <a:pt x="11111" y="15435"/>
                </a:lnTo>
                <a:lnTo>
                  <a:pt x="11531" y="14775"/>
                </a:lnTo>
                <a:lnTo>
                  <a:pt x="12072" y="13994"/>
                </a:lnTo>
                <a:lnTo>
                  <a:pt x="12732" y="13213"/>
                </a:lnTo>
                <a:lnTo>
                  <a:pt x="13393" y="12492"/>
                </a:lnTo>
                <a:lnTo>
                  <a:pt x="14054" y="11772"/>
                </a:lnTo>
                <a:lnTo>
                  <a:pt x="14294" y="11532"/>
                </a:lnTo>
                <a:lnTo>
                  <a:pt x="14414" y="11291"/>
                </a:lnTo>
                <a:lnTo>
                  <a:pt x="14474" y="10991"/>
                </a:lnTo>
                <a:lnTo>
                  <a:pt x="14534" y="10751"/>
                </a:lnTo>
                <a:lnTo>
                  <a:pt x="14474" y="10451"/>
                </a:lnTo>
                <a:lnTo>
                  <a:pt x="14354" y="10210"/>
                </a:lnTo>
                <a:lnTo>
                  <a:pt x="14234" y="9970"/>
                </a:lnTo>
                <a:lnTo>
                  <a:pt x="14054" y="9790"/>
                </a:lnTo>
                <a:lnTo>
                  <a:pt x="13813" y="9610"/>
                </a:lnTo>
                <a:lnTo>
                  <a:pt x="13573" y="9430"/>
                </a:lnTo>
                <a:lnTo>
                  <a:pt x="13333" y="9370"/>
                </a:lnTo>
                <a:lnTo>
                  <a:pt x="13093" y="9309"/>
                </a:lnTo>
                <a:lnTo>
                  <a:pt x="12792" y="9309"/>
                </a:lnTo>
                <a:lnTo>
                  <a:pt x="12552" y="9370"/>
                </a:lnTo>
                <a:lnTo>
                  <a:pt x="12252" y="9490"/>
                </a:lnTo>
                <a:lnTo>
                  <a:pt x="12012" y="9730"/>
                </a:lnTo>
                <a:lnTo>
                  <a:pt x="11231" y="10571"/>
                </a:lnTo>
                <a:lnTo>
                  <a:pt x="10510" y="11471"/>
                </a:lnTo>
                <a:lnTo>
                  <a:pt x="9850" y="12492"/>
                </a:lnTo>
                <a:lnTo>
                  <a:pt x="9309" y="13513"/>
                </a:lnTo>
                <a:lnTo>
                  <a:pt x="8949" y="14294"/>
                </a:lnTo>
                <a:lnTo>
                  <a:pt x="8288" y="11532"/>
                </a:lnTo>
                <a:lnTo>
                  <a:pt x="8468" y="11471"/>
                </a:lnTo>
                <a:lnTo>
                  <a:pt x="8588" y="11411"/>
                </a:lnTo>
                <a:lnTo>
                  <a:pt x="9489" y="10330"/>
                </a:lnTo>
                <a:lnTo>
                  <a:pt x="9970" y="9790"/>
                </a:lnTo>
                <a:lnTo>
                  <a:pt x="10450" y="9249"/>
                </a:lnTo>
                <a:lnTo>
                  <a:pt x="12552" y="7328"/>
                </a:lnTo>
                <a:lnTo>
                  <a:pt x="13213" y="6607"/>
                </a:lnTo>
                <a:lnTo>
                  <a:pt x="13573" y="6187"/>
                </a:lnTo>
                <a:lnTo>
                  <a:pt x="13873" y="5706"/>
                </a:lnTo>
                <a:lnTo>
                  <a:pt x="14054" y="5226"/>
                </a:lnTo>
                <a:lnTo>
                  <a:pt x="14114" y="4985"/>
                </a:lnTo>
                <a:lnTo>
                  <a:pt x="14114" y="4745"/>
                </a:lnTo>
                <a:lnTo>
                  <a:pt x="14114" y="4505"/>
                </a:lnTo>
                <a:lnTo>
                  <a:pt x="13994" y="4265"/>
                </a:lnTo>
                <a:lnTo>
                  <a:pt x="13873" y="4085"/>
                </a:lnTo>
                <a:lnTo>
                  <a:pt x="13633" y="3904"/>
                </a:lnTo>
                <a:lnTo>
                  <a:pt x="13393" y="3724"/>
                </a:lnTo>
                <a:lnTo>
                  <a:pt x="13093" y="3664"/>
                </a:lnTo>
                <a:lnTo>
                  <a:pt x="12853" y="3604"/>
                </a:lnTo>
                <a:lnTo>
                  <a:pt x="12612" y="3664"/>
                </a:lnTo>
                <a:lnTo>
                  <a:pt x="12312" y="3724"/>
                </a:lnTo>
                <a:lnTo>
                  <a:pt x="12072" y="3844"/>
                </a:lnTo>
                <a:lnTo>
                  <a:pt x="11591" y="4145"/>
                </a:lnTo>
                <a:lnTo>
                  <a:pt x="11111" y="4565"/>
                </a:lnTo>
                <a:lnTo>
                  <a:pt x="10690" y="5045"/>
                </a:lnTo>
                <a:lnTo>
                  <a:pt x="10030" y="5886"/>
                </a:lnTo>
                <a:lnTo>
                  <a:pt x="9309" y="7087"/>
                </a:lnTo>
                <a:lnTo>
                  <a:pt x="8949" y="7748"/>
                </a:lnTo>
                <a:lnTo>
                  <a:pt x="8649" y="8349"/>
                </a:lnTo>
                <a:lnTo>
                  <a:pt x="8288" y="9249"/>
                </a:lnTo>
                <a:lnTo>
                  <a:pt x="7868" y="10090"/>
                </a:lnTo>
                <a:lnTo>
                  <a:pt x="7507" y="9129"/>
                </a:lnTo>
                <a:lnTo>
                  <a:pt x="7147" y="8168"/>
                </a:lnTo>
                <a:lnTo>
                  <a:pt x="7267" y="8108"/>
                </a:lnTo>
                <a:lnTo>
                  <a:pt x="7327" y="7928"/>
                </a:lnTo>
                <a:lnTo>
                  <a:pt x="7327" y="7508"/>
                </a:lnTo>
                <a:lnTo>
                  <a:pt x="7267" y="6967"/>
                </a:lnTo>
                <a:lnTo>
                  <a:pt x="7087" y="6367"/>
                </a:lnTo>
                <a:lnTo>
                  <a:pt x="6667" y="5106"/>
                </a:lnTo>
                <a:lnTo>
                  <a:pt x="6366" y="4205"/>
                </a:lnTo>
                <a:lnTo>
                  <a:pt x="6246" y="3424"/>
                </a:lnTo>
                <a:lnTo>
                  <a:pt x="6186" y="2643"/>
                </a:lnTo>
                <a:lnTo>
                  <a:pt x="6066" y="1862"/>
                </a:lnTo>
                <a:lnTo>
                  <a:pt x="5946" y="1082"/>
                </a:lnTo>
                <a:lnTo>
                  <a:pt x="5886" y="842"/>
                </a:lnTo>
                <a:lnTo>
                  <a:pt x="5766" y="601"/>
                </a:lnTo>
                <a:lnTo>
                  <a:pt x="5586" y="421"/>
                </a:lnTo>
                <a:lnTo>
                  <a:pt x="5405" y="301"/>
                </a:lnTo>
                <a:lnTo>
                  <a:pt x="5225" y="181"/>
                </a:lnTo>
                <a:lnTo>
                  <a:pt x="4985" y="61"/>
                </a:lnTo>
                <a:lnTo>
                  <a:pt x="4505" y="1"/>
                </a:lnTo>
                <a:close/>
              </a:path>
            </a:pathLst>
          </a:custGeom>
          <a:solidFill>
            <a:srgbClr val="79C6CC"/>
          </a:solidFill>
          <a:ln>
            <a:noFill/>
          </a:ln>
        </p:spPr>
        <p:txBody>
          <a:bodyPr lIns="91425" tIns="91425" rIns="91425" bIns="91425" anchor="ctr" anchorCtr="0">
            <a:noAutofit/>
          </a:bodyPr>
          <a:lstStyle/>
          <a:p>
            <a:pPr lvl="0">
              <a:spcBef>
                <a:spcPts val="0"/>
              </a:spcBef>
              <a:buNone/>
            </a:pPr>
            <a:endParaRPr sz="1800" dirty="0"/>
          </a:p>
        </p:txBody>
      </p:sp>
      <p:sp>
        <p:nvSpPr>
          <p:cNvPr id="96" name="Shape 96"/>
          <p:cNvSpPr/>
          <p:nvPr/>
        </p:nvSpPr>
        <p:spPr>
          <a:xfrm rot="4552656" flipH="1">
            <a:off x="7638075" y="4785333"/>
            <a:ext cx="744751" cy="1091576"/>
          </a:xfrm>
          <a:custGeom>
            <a:avLst/>
            <a:gdLst/>
            <a:ahLst/>
            <a:cxnLst/>
            <a:rect l="0" t="0" r="0" b="0"/>
            <a:pathLst>
              <a:path w="22342" h="43662" extrusionOk="0">
                <a:moveTo>
                  <a:pt x="10451" y="1"/>
                </a:moveTo>
                <a:lnTo>
                  <a:pt x="10391" y="61"/>
                </a:lnTo>
                <a:lnTo>
                  <a:pt x="10331" y="61"/>
                </a:lnTo>
                <a:lnTo>
                  <a:pt x="10090" y="962"/>
                </a:lnTo>
                <a:lnTo>
                  <a:pt x="9910" y="1802"/>
                </a:lnTo>
                <a:lnTo>
                  <a:pt x="9610" y="3544"/>
                </a:lnTo>
                <a:lnTo>
                  <a:pt x="9370" y="5286"/>
                </a:lnTo>
                <a:lnTo>
                  <a:pt x="9249" y="7027"/>
                </a:lnTo>
                <a:lnTo>
                  <a:pt x="8829" y="6006"/>
                </a:lnTo>
                <a:lnTo>
                  <a:pt x="8409" y="4925"/>
                </a:lnTo>
                <a:lnTo>
                  <a:pt x="8048" y="3784"/>
                </a:lnTo>
                <a:lnTo>
                  <a:pt x="7688" y="2583"/>
                </a:lnTo>
                <a:lnTo>
                  <a:pt x="7268" y="1382"/>
                </a:lnTo>
                <a:lnTo>
                  <a:pt x="7027" y="782"/>
                </a:lnTo>
                <a:lnTo>
                  <a:pt x="6787" y="241"/>
                </a:lnTo>
                <a:lnTo>
                  <a:pt x="6667" y="121"/>
                </a:lnTo>
                <a:lnTo>
                  <a:pt x="6427" y="121"/>
                </a:lnTo>
                <a:lnTo>
                  <a:pt x="6247" y="181"/>
                </a:lnTo>
                <a:lnTo>
                  <a:pt x="6187" y="421"/>
                </a:lnTo>
                <a:lnTo>
                  <a:pt x="6187" y="1022"/>
                </a:lnTo>
                <a:lnTo>
                  <a:pt x="6187" y="1682"/>
                </a:lnTo>
                <a:lnTo>
                  <a:pt x="6307" y="2343"/>
                </a:lnTo>
                <a:lnTo>
                  <a:pt x="6427" y="3004"/>
                </a:lnTo>
                <a:lnTo>
                  <a:pt x="6847" y="4265"/>
                </a:lnTo>
                <a:lnTo>
                  <a:pt x="7268" y="5466"/>
                </a:lnTo>
                <a:lnTo>
                  <a:pt x="7628" y="6607"/>
                </a:lnTo>
                <a:lnTo>
                  <a:pt x="8048" y="7748"/>
                </a:lnTo>
                <a:lnTo>
                  <a:pt x="8289" y="8349"/>
                </a:lnTo>
                <a:lnTo>
                  <a:pt x="8589" y="8889"/>
                </a:lnTo>
                <a:lnTo>
                  <a:pt x="8889" y="9430"/>
                </a:lnTo>
                <a:lnTo>
                  <a:pt x="9249" y="9850"/>
                </a:lnTo>
                <a:lnTo>
                  <a:pt x="9249" y="10991"/>
                </a:lnTo>
                <a:lnTo>
                  <a:pt x="9310" y="13033"/>
                </a:lnTo>
                <a:lnTo>
                  <a:pt x="9370" y="15075"/>
                </a:lnTo>
                <a:lnTo>
                  <a:pt x="9550" y="17177"/>
                </a:lnTo>
                <a:lnTo>
                  <a:pt x="9730" y="19219"/>
                </a:lnTo>
                <a:lnTo>
                  <a:pt x="8769" y="18618"/>
                </a:lnTo>
                <a:lnTo>
                  <a:pt x="8229" y="18258"/>
                </a:lnTo>
                <a:lnTo>
                  <a:pt x="7748" y="17898"/>
                </a:lnTo>
                <a:lnTo>
                  <a:pt x="7268" y="17477"/>
                </a:lnTo>
                <a:lnTo>
                  <a:pt x="6787" y="16997"/>
                </a:lnTo>
                <a:lnTo>
                  <a:pt x="6847" y="16336"/>
                </a:lnTo>
                <a:lnTo>
                  <a:pt x="6847" y="15676"/>
                </a:lnTo>
                <a:lnTo>
                  <a:pt x="6847" y="15015"/>
                </a:lnTo>
                <a:lnTo>
                  <a:pt x="6847" y="14354"/>
                </a:lnTo>
                <a:lnTo>
                  <a:pt x="6787" y="13694"/>
                </a:lnTo>
                <a:lnTo>
                  <a:pt x="6547" y="13033"/>
                </a:lnTo>
                <a:lnTo>
                  <a:pt x="6487" y="12913"/>
                </a:lnTo>
                <a:lnTo>
                  <a:pt x="6367" y="12853"/>
                </a:lnTo>
                <a:lnTo>
                  <a:pt x="6247" y="12853"/>
                </a:lnTo>
                <a:lnTo>
                  <a:pt x="6127" y="12973"/>
                </a:lnTo>
                <a:lnTo>
                  <a:pt x="5886" y="13574"/>
                </a:lnTo>
                <a:lnTo>
                  <a:pt x="5766" y="14174"/>
                </a:lnTo>
                <a:lnTo>
                  <a:pt x="5646" y="14835"/>
                </a:lnTo>
                <a:lnTo>
                  <a:pt x="5646" y="15435"/>
                </a:lnTo>
                <a:lnTo>
                  <a:pt x="5166" y="14655"/>
                </a:lnTo>
                <a:lnTo>
                  <a:pt x="4745" y="13874"/>
                </a:lnTo>
                <a:lnTo>
                  <a:pt x="4445" y="13153"/>
                </a:lnTo>
                <a:lnTo>
                  <a:pt x="4205" y="12372"/>
                </a:lnTo>
                <a:lnTo>
                  <a:pt x="3965" y="11652"/>
                </a:lnTo>
                <a:lnTo>
                  <a:pt x="3664" y="10931"/>
                </a:lnTo>
                <a:lnTo>
                  <a:pt x="3604" y="10871"/>
                </a:lnTo>
                <a:lnTo>
                  <a:pt x="3484" y="10811"/>
                </a:lnTo>
                <a:lnTo>
                  <a:pt x="3244" y="10751"/>
                </a:lnTo>
                <a:lnTo>
                  <a:pt x="3064" y="10871"/>
                </a:lnTo>
                <a:lnTo>
                  <a:pt x="2944" y="10931"/>
                </a:lnTo>
                <a:lnTo>
                  <a:pt x="2883" y="11051"/>
                </a:lnTo>
                <a:lnTo>
                  <a:pt x="2823" y="11472"/>
                </a:lnTo>
                <a:lnTo>
                  <a:pt x="2763" y="11892"/>
                </a:lnTo>
                <a:lnTo>
                  <a:pt x="2763" y="12312"/>
                </a:lnTo>
                <a:lnTo>
                  <a:pt x="2763" y="12733"/>
                </a:lnTo>
                <a:lnTo>
                  <a:pt x="2944" y="13574"/>
                </a:lnTo>
                <a:lnTo>
                  <a:pt x="3184" y="14474"/>
                </a:lnTo>
                <a:lnTo>
                  <a:pt x="3544" y="15255"/>
                </a:lnTo>
                <a:lnTo>
                  <a:pt x="3965" y="16036"/>
                </a:lnTo>
                <a:lnTo>
                  <a:pt x="4445" y="16817"/>
                </a:lnTo>
                <a:lnTo>
                  <a:pt x="4925" y="17477"/>
                </a:lnTo>
                <a:lnTo>
                  <a:pt x="5346" y="17958"/>
                </a:lnTo>
                <a:lnTo>
                  <a:pt x="5826" y="18498"/>
                </a:lnTo>
                <a:lnTo>
                  <a:pt x="6427" y="19099"/>
                </a:lnTo>
                <a:lnTo>
                  <a:pt x="7087" y="19639"/>
                </a:lnTo>
                <a:lnTo>
                  <a:pt x="7808" y="20180"/>
                </a:lnTo>
                <a:lnTo>
                  <a:pt x="8469" y="20600"/>
                </a:lnTo>
                <a:lnTo>
                  <a:pt x="8829" y="20720"/>
                </a:lnTo>
                <a:lnTo>
                  <a:pt x="9189" y="20840"/>
                </a:lnTo>
                <a:lnTo>
                  <a:pt x="9550" y="20900"/>
                </a:lnTo>
                <a:lnTo>
                  <a:pt x="9910" y="20960"/>
                </a:lnTo>
                <a:lnTo>
                  <a:pt x="10090" y="21981"/>
                </a:lnTo>
                <a:lnTo>
                  <a:pt x="10511" y="24804"/>
                </a:lnTo>
                <a:lnTo>
                  <a:pt x="11051" y="27567"/>
                </a:lnTo>
                <a:lnTo>
                  <a:pt x="11652" y="30329"/>
                </a:lnTo>
                <a:lnTo>
                  <a:pt x="12372" y="33092"/>
                </a:lnTo>
                <a:lnTo>
                  <a:pt x="13213" y="35794"/>
                </a:lnTo>
                <a:lnTo>
                  <a:pt x="14114" y="38437"/>
                </a:lnTo>
                <a:lnTo>
                  <a:pt x="14655" y="39818"/>
                </a:lnTo>
                <a:lnTo>
                  <a:pt x="15255" y="41260"/>
                </a:lnTo>
                <a:lnTo>
                  <a:pt x="13814" y="40239"/>
                </a:lnTo>
                <a:lnTo>
                  <a:pt x="12433" y="39158"/>
                </a:lnTo>
                <a:lnTo>
                  <a:pt x="10991" y="37956"/>
                </a:lnTo>
                <a:lnTo>
                  <a:pt x="9610" y="36695"/>
                </a:lnTo>
                <a:lnTo>
                  <a:pt x="9610" y="36095"/>
                </a:lnTo>
                <a:lnTo>
                  <a:pt x="9610" y="35434"/>
                </a:lnTo>
                <a:lnTo>
                  <a:pt x="9370" y="34233"/>
                </a:lnTo>
                <a:lnTo>
                  <a:pt x="9129" y="33032"/>
                </a:lnTo>
                <a:lnTo>
                  <a:pt x="8829" y="31891"/>
                </a:lnTo>
                <a:lnTo>
                  <a:pt x="8529" y="30449"/>
                </a:lnTo>
                <a:lnTo>
                  <a:pt x="8168" y="29008"/>
                </a:lnTo>
                <a:lnTo>
                  <a:pt x="7748" y="27567"/>
                </a:lnTo>
                <a:lnTo>
                  <a:pt x="7508" y="26906"/>
                </a:lnTo>
                <a:lnTo>
                  <a:pt x="7208" y="26245"/>
                </a:lnTo>
                <a:lnTo>
                  <a:pt x="7087" y="26125"/>
                </a:lnTo>
                <a:lnTo>
                  <a:pt x="6967" y="26125"/>
                </a:lnTo>
                <a:lnTo>
                  <a:pt x="6847" y="26185"/>
                </a:lnTo>
                <a:lnTo>
                  <a:pt x="6787" y="26305"/>
                </a:lnTo>
                <a:lnTo>
                  <a:pt x="6787" y="27026"/>
                </a:lnTo>
                <a:lnTo>
                  <a:pt x="6787" y="27747"/>
                </a:lnTo>
                <a:lnTo>
                  <a:pt x="6907" y="29188"/>
                </a:lnTo>
                <a:lnTo>
                  <a:pt x="7087" y="30630"/>
                </a:lnTo>
                <a:lnTo>
                  <a:pt x="7328" y="32011"/>
                </a:lnTo>
                <a:lnTo>
                  <a:pt x="7568" y="33392"/>
                </a:lnTo>
                <a:lnTo>
                  <a:pt x="7808" y="34834"/>
                </a:lnTo>
                <a:lnTo>
                  <a:pt x="6787" y="33692"/>
                </a:lnTo>
                <a:lnTo>
                  <a:pt x="5766" y="32551"/>
                </a:lnTo>
                <a:lnTo>
                  <a:pt x="4865" y="31350"/>
                </a:lnTo>
                <a:lnTo>
                  <a:pt x="3904" y="30149"/>
                </a:lnTo>
                <a:lnTo>
                  <a:pt x="2223" y="27807"/>
                </a:lnTo>
                <a:lnTo>
                  <a:pt x="1322" y="26606"/>
                </a:lnTo>
                <a:lnTo>
                  <a:pt x="842" y="26065"/>
                </a:lnTo>
                <a:lnTo>
                  <a:pt x="361" y="25525"/>
                </a:lnTo>
                <a:lnTo>
                  <a:pt x="241" y="25465"/>
                </a:lnTo>
                <a:lnTo>
                  <a:pt x="121" y="25525"/>
                </a:lnTo>
                <a:lnTo>
                  <a:pt x="61" y="25585"/>
                </a:lnTo>
                <a:lnTo>
                  <a:pt x="1" y="25765"/>
                </a:lnTo>
                <a:lnTo>
                  <a:pt x="301" y="26726"/>
                </a:lnTo>
                <a:lnTo>
                  <a:pt x="601" y="27747"/>
                </a:lnTo>
                <a:lnTo>
                  <a:pt x="1082" y="28708"/>
                </a:lnTo>
                <a:lnTo>
                  <a:pt x="1562" y="29669"/>
                </a:lnTo>
                <a:lnTo>
                  <a:pt x="2103" y="30570"/>
                </a:lnTo>
                <a:lnTo>
                  <a:pt x="2763" y="31470"/>
                </a:lnTo>
                <a:lnTo>
                  <a:pt x="3424" y="32311"/>
                </a:lnTo>
                <a:lnTo>
                  <a:pt x="4085" y="33212"/>
                </a:lnTo>
                <a:lnTo>
                  <a:pt x="4085" y="33212"/>
                </a:lnTo>
                <a:lnTo>
                  <a:pt x="3304" y="33152"/>
                </a:lnTo>
                <a:lnTo>
                  <a:pt x="2583" y="33212"/>
                </a:lnTo>
                <a:lnTo>
                  <a:pt x="2103" y="33212"/>
                </a:lnTo>
                <a:lnTo>
                  <a:pt x="1622" y="33332"/>
                </a:lnTo>
                <a:lnTo>
                  <a:pt x="1142" y="33452"/>
                </a:lnTo>
                <a:lnTo>
                  <a:pt x="721" y="33632"/>
                </a:lnTo>
                <a:lnTo>
                  <a:pt x="601" y="33813"/>
                </a:lnTo>
                <a:lnTo>
                  <a:pt x="541" y="33993"/>
                </a:lnTo>
                <a:lnTo>
                  <a:pt x="541" y="34173"/>
                </a:lnTo>
                <a:lnTo>
                  <a:pt x="721" y="34353"/>
                </a:lnTo>
                <a:lnTo>
                  <a:pt x="1202" y="34473"/>
                </a:lnTo>
                <a:lnTo>
                  <a:pt x="1682" y="34593"/>
                </a:lnTo>
                <a:lnTo>
                  <a:pt x="2703" y="34593"/>
                </a:lnTo>
                <a:lnTo>
                  <a:pt x="3244" y="34533"/>
                </a:lnTo>
                <a:lnTo>
                  <a:pt x="3724" y="34473"/>
                </a:lnTo>
                <a:lnTo>
                  <a:pt x="4265" y="34353"/>
                </a:lnTo>
                <a:lnTo>
                  <a:pt x="4745" y="34173"/>
                </a:lnTo>
                <a:lnTo>
                  <a:pt x="4865" y="34053"/>
                </a:lnTo>
                <a:lnTo>
                  <a:pt x="6787" y="36155"/>
                </a:lnTo>
                <a:lnTo>
                  <a:pt x="7868" y="37296"/>
                </a:lnTo>
                <a:lnTo>
                  <a:pt x="9009" y="38377"/>
                </a:lnTo>
                <a:lnTo>
                  <a:pt x="10210" y="39398"/>
                </a:lnTo>
                <a:lnTo>
                  <a:pt x="11472" y="40419"/>
                </a:lnTo>
                <a:lnTo>
                  <a:pt x="12733" y="41380"/>
                </a:lnTo>
                <a:lnTo>
                  <a:pt x="14054" y="42220"/>
                </a:lnTo>
                <a:lnTo>
                  <a:pt x="15435" y="43001"/>
                </a:lnTo>
                <a:lnTo>
                  <a:pt x="16817" y="43662"/>
                </a:lnTo>
                <a:lnTo>
                  <a:pt x="17177" y="43662"/>
                </a:lnTo>
                <a:lnTo>
                  <a:pt x="17297" y="43542"/>
                </a:lnTo>
                <a:lnTo>
                  <a:pt x="17417" y="43422"/>
                </a:lnTo>
                <a:lnTo>
                  <a:pt x="17477" y="43241"/>
                </a:lnTo>
                <a:lnTo>
                  <a:pt x="17477" y="43121"/>
                </a:lnTo>
                <a:lnTo>
                  <a:pt x="17417" y="42941"/>
                </a:lnTo>
                <a:lnTo>
                  <a:pt x="17297" y="42821"/>
                </a:lnTo>
                <a:lnTo>
                  <a:pt x="17237" y="42761"/>
                </a:lnTo>
                <a:lnTo>
                  <a:pt x="16937" y="41500"/>
                </a:lnTo>
                <a:lnTo>
                  <a:pt x="16516" y="40299"/>
                </a:lnTo>
                <a:lnTo>
                  <a:pt x="15616" y="37836"/>
                </a:lnTo>
                <a:lnTo>
                  <a:pt x="16156" y="37176"/>
                </a:lnTo>
                <a:lnTo>
                  <a:pt x="16697" y="36455"/>
                </a:lnTo>
                <a:lnTo>
                  <a:pt x="17237" y="35674"/>
                </a:lnTo>
                <a:lnTo>
                  <a:pt x="17718" y="34834"/>
                </a:lnTo>
                <a:lnTo>
                  <a:pt x="18558" y="33212"/>
                </a:lnTo>
                <a:lnTo>
                  <a:pt x="19399" y="31590"/>
                </a:lnTo>
                <a:lnTo>
                  <a:pt x="20300" y="29969"/>
                </a:lnTo>
                <a:lnTo>
                  <a:pt x="21081" y="28227"/>
                </a:lnTo>
                <a:lnTo>
                  <a:pt x="21501" y="27387"/>
                </a:lnTo>
                <a:lnTo>
                  <a:pt x="21801" y="26486"/>
                </a:lnTo>
                <a:lnTo>
                  <a:pt x="22102" y="25585"/>
                </a:lnTo>
                <a:lnTo>
                  <a:pt x="22342" y="24684"/>
                </a:lnTo>
                <a:lnTo>
                  <a:pt x="22342" y="24564"/>
                </a:lnTo>
                <a:lnTo>
                  <a:pt x="22282" y="24504"/>
                </a:lnTo>
                <a:lnTo>
                  <a:pt x="22162" y="24324"/>
                </a:lnTo>
                <a:lnTo>
                  <a:pt x="21921" y="24324"/>
                </a:lnTo>
                <a:lnTo>
                  <a:pt x="21861" y="24384"/>
                </a:lnTo>
                <a:lnTo>
                  <a:pt x="21741" y="24444"/>
                </a:lnTo>
                <a:lnTo>
                  <a:pt x="21261" y="25285"/>
                </a:lnTo>
                <a:lnTo>
                  <a:pt x="20780" y="26065"/>
                </a:lnTo>
                <a:lnTo>
                  <a:pt x="19880" y="27747"/>
                </a:lnTo>
                <a:lnTo>
                  <a:pt x="19099" y="29488"/>
                </a:lnTo>
                <a:lnTo>
                  <a:pt x="18198" y="31110"/>
                </a:lnTo>
                <a:lnTo>
                  <a:pt x="17297" y="32732"/>
                </a:lnTo>
                <a:lnTo>
                  <a:pt x="16336" y="34353"/>
                </a:lnTo>
                <a:lnTo>
                  <a:pt x="15736" y="35314"/>
                </a:lnTo>
                <a:lnTo>
                  <a:pt x="15075" y="36335"/>
                </a:lnTo>
                <a:lnTo>
                  <a:pt x="14474" y="34473"/>
                </a:lnTo>
                <a:lnTo>
                  <a:pt x="13934" y="32671"/>
                </a:lnTo>
                <a:lnTo>
                  <a:pt x="13453" y="30810"/>
                </a:lnTo>
                <a:lnTo>
                  <a:pt x="12973" y="28948"/>
                </a:lnTo>
                <a:lnTo>
                  <a:pt x="12553" y="27026"/>
                </a:lnTo>
                <a:lnTo>
                  <a:pt x="12132" y="25164"/>
                </a:lnTo>
                <a:lnTo>
                  <a:pt x="12793" y="24864"/>
                </a:lnTo>
                <a:lnTo>
                  <a:pt x="13393" y="24444"/>
                </a:lnTo>
                <a:lnTo>
                  <a:pt x="14534" y="23543"/>
                </a:lnTo>
                <a:lnTo>
                  <a:pt x="15135" y="23002"/>
                </a:lnTo>
                <a:lnTo>
                  <a:pt x="15495" y="22702"/>
                </a:lnTo>
                <a:lnTo>
                  <a:pt x="15676" y="22462"/>
                </a:lnTo>
                <a:lnTo>
                  <a:pt x="16456" y="21621"/>
                </a:lnTo>
                <a:lnTo>
                  <a:pt x="17237" y="20780"/>
                </a:lnTo>
                <a:lnTo>
                  <a:pt x="18378" y="19399"/>
                </a:lnTo>
                <a:lnTo>
                  <a:pt x="18979" y="18678"/>
                </a:lnTo>
                <a:lnTo>
                  <a:pt x="19459" y="17898"/>
                </a:lnTo>
                <a:lnTo>
                  <a:pt x="19940" y="17057"/>
                </a:lnTo>
                <a:lnTo>
                  <a:pt x="20300" y="16216"/>
                </a:lnTo>
                <a:lnTo>
                  <a:pt x="20420" y="15796"/>
                </a:lnTo>
                <a:lnTo>
                  <a:pt x="20480" y="15375"/>
                </a:lnTo>
                <a:lnTo>
                  <a:pt x="20480" y="14955"/>
                </a:lnTo>
                <a:lnTo>
                  <a:pt x="20480" y="14474"/>
                </a:lnTo>
                <a:lnTo>
                  <a:pt x="20420" y="14294"/>
                </a:lnTo>
                <a:lnTo>
                  <a:pt x="20240" y="14174"/>
                </a:lnTo>
                <a:lnTo>
                  <a:pt x="20060" y="14054"/>
                </a:lnTo>
                <a:lnTo>
                  <a:pt x="19940" y="14114"/>
                </a:lnTo>
                <a:lnTo>
                  <a:pt x="19819" y="14174"/>
                </a:lnTo>
                <a:lnTo>
                  <a:pt x="19519" y="14414"/>
                </a:lnTo>
                <a:lnTo>
                  <a:pt x="19219" y="14655"/>
                </a:lnTo>
                <a:lnTo>
                  <a:pt x="18678" y="15255"/>
                </a:lnTo>
                <a:lnTo>
                  <a:pt x="18138" y="15916"/>
                </a:lnTo>
                <a:lnTo>
                  <a:pt x="17718" y="16636"/>
                </a:lnTo>
                <a:lnTo>
                  <a:pt x="16877" y="18138"/>
                </a:lnTo>
                <a:lnTo>
                  <a:pt x="16456" y="18858"/>
                </a:lnTo>
                <a:lnTo>
                  <a:pt x="15976" y="19579"/>
                </a:lnTo>
                <a:lnTo>
                  <a:pt x="15736" y="19879"/>
                </a:lnTo>
                <a:lnTo>
                  <a:pt x="15736" y="19099"/>
                </a:lnTo>
                <a:lnTo>
                  <a:pt x="15736" y="18318"/>
                </a:lnTo>
                <a:lnTo>
                  <a:pt x="15616" y="17537"/>
                </a:lnTo>
                <a:lnTo>
                  <a:pt x="15555" y="17177"/>
                </a:lnTo>
                <a:lnTo>
                  <a:pt x="15435" y="16817"/>
                </a:lnTo>
                <a:lnTo>
                  <a:pt x="15375" y="16696"/>
                </a:lnTo>
                <a:lnTo>
                  <a:pt x="15255" y="16636"/>
                </a:lnTo>
                <a:lnTo>
                  <a:pt x="15075" y="16576"/>
                </a:lnTo>
                <a:lnTo>
                  <a:pt x="14895" y="16636"/>
                </a:lnTo>
                <a:lnTo>
                  <a:pt x="14775" y="16696"/>
                </a:lnTo>
                <a:lnTo>
                  <a:pt x="14715" y="16817"/>
                </a:lnTo>
                <a:lnTo>
                  <a:pt x="14595" y="17237"/>
                </a:lnTo>
                <a:lnTo>
                  <a:pt x="14534" y="17597"/>
                </a:lnTo>
                <a:lnTo>
                  <a:pt x="14414" y="18438"/>
                </a:lnTo>
                <a:lnTo>
                  <a:pt x="14414" y="20060"/>
                </a:lnTo>
                <a:lnTo>
                  <a:pt x="14354" y="20780"/>
                </a:lnTo>
                <a:lnTo>
                  <a:pt x="14354" y="21501"/>
                </a:lnTo>
                <a:lnTo>
                  <a:pt x="13574" y="22342"/>
                </a:lnTo>
                <a:lnTo>
                  <a:pt x="12793" y="23123"/>
                </a:lnTo>
                <a:lnTo>
                  <a:pt x="11952" y="23963"/>
                </a:lnTo>
                <a:lnTo>
                  <a:pt x="11592" y="22041"/>
                </a:lnTo>
                <a:lnTo>
                  <a:pt x="11171" y="18678"/>
                </a:lnTo>
                <a:lnTo>
                  <a:pt x="10811" y="15315"/>
                </a:lnTo>
                <a:lnTo>
                  <a:pt x="11351" y="14715"/>
                </a:lnTo>
                <a:lnTo>
                  <a:pt x="11772" y="14054"/>
                </a:lnTo>
                <a:lnTo>
                  <a:pt x="12613" y="12673"/>
                </a:lnTo>
                <a:lnTo>
                  <a:pt x="13694" y="10871"/>
                </a:lnTo>
                <a:lnTo>
                  <a:pt x="14775" y="8949"/>
                </a:lnTo>
                <a:lnTo>
                  <a:pt x="15796" y="7268"/>
                </a:lnTo>
                <a:lnTo>
                  <a:pt x="16877" y="5526"/>
                </a:lnTo>
                <a:lnTo>
                  <a:pt x="17898" y="3724"/>
                </a:lnTo>
                <a:lnTo>
                  <a:pt x="18318" y="2823"/>
                </a:lnTo>
                <a:lnTo>
                  <a:pt x="18738" y="1923"/>
                </a:lnTo>
                <a:lnTo>
                  <a:pt x="18799" y="1622"/>
                </a:lnTo>
                <a:lnTo>
                  <a:pt x="18738" y="1442"/>
                </a:lnTo>
                <a:lnTo>
                  <a:pt x="18618" y="1262"/>
                </a:lnTo>
                <a:lnTo>
                  <a:pt x="18378" y="1142"/>
                </a:lnTo>
                <a:lnTo>
                  <a:pt x="18138" y="1082"/>
                </a:lnTo>
                <a:lnTo>
                  <a:pt x="17898" y="1142"/>
                </a:lnTo>
                <a:lnTo>
                  <a:pt x="17657" y="1202"/>
                </a:lnTo>
                <a:lnTo>
                  <a:pt x="17477" y="1382"/>
                </a:lnTo>
                <a:lnTo>
                  <a:pt x="16937" y="2223"/>
                </a:lnTo>
                <a:lnTo>
                  <a:pt x="16396" y="3124"/>
                </a:lnTo>
                <a:lnTo>
                  <a:pt x="15435" y="4925"/>
                </a:lnTo>
                <a:lnTo>
                  <a:pt x="15195" y="5286"/>
                </a:lnTo>
                <a:lnTo>
                  <a:pt x="15195" y="4205"/>
                </a:lnTo>
                <a:lnTo>
                  <a:pt x="15135" y="3664"/>
                </a:lnTo>
                <a:lnTo>
                  <a:pt x="15075" y="3124"/>
                </a:lnTo>
                <a:lnTo>
                  <a:pt x="15015" y="3064"/>
                </a:lnTo>
                <a:lnTo>
                  <a:pt x="14955" y="2944"/>
                </a:lnTo>
                <a:lnTo>
                  <a:pt x="14775" y="2944"/>
                </a:lnTo>
                <a:lnTo>
                  <a:pt x="14534" y="3004"/>
                </a:lnTo>
                <a:lnTo>
                  <a:pt x="14474" y="3064"/>
                </a:lnTo>
                <a:lnTo>
                  <a:pt x="14414" y="3124"/>
                </a:lnTo>
                <a:lnTo>
                  <a:pt x="14294" y="3784"/>
                </a:lnTo>
                <a:lnTo>
                  <a:pt x="14174" y="4385"/>
                </a:lnTo>
                <a:lnTo>
                  <a:pt x="14054" y="5646"/>
                </a:lnTo>
                <a:lnTo>
                  <a:pt x="13994" y="6547"/>
                </a:lnTo>
                <a:lnTo>
                  <a:pt x="13994" y="6967"/>
                </a:lnTo>
                <a:lnTo>
                  <a:pt x="13994" y="7448"/>
                </a:lnTo>
                <a:lnTo>
                  <a:pt x="13273" y="8649"/>
                </a:lnTo>
                <a:lnTo>
                  <a:pt x="12312" y="10451"/>
                </a:lnTo>
                <a:lnTo>
                  <a:pt x="11291" y="12192"/>
                </a:lnTo>
                <a:lnTo>
                  <a:pt x="10691" y="13333"/>
                </a:lnTo>
                <a:lnTo>
                  <a:pt x="10631" y="10991"/>
                </a:lnTo>
                <a:lnTo>
                  <a:pt x="10571" y="9009"/>
                </a:lnTo>
                <a:lnTo>
                  <a:pt x="10631" y="7027"/>
                </a:lnTo>
                <a:lnTo>
                  <a:pt x="10691" y="5106"/>
                </a:lnTo>
                <a:lnTo>
                  <a:pt x="10691" y="3124"/>
                </a:lnTo>
                <a:lnTo>
                  <a:pt x="11231" y="2523"/>
                </a:lnTo>
                <a:lnTo>
                  <a:pt x="11712" y="1863"/>
                </a:lnTo>
                <a:lnTo>
                  <a:pt x="12132" y="1142"/>
                </a:lnTo>
                <a:lnTo>
                  <a:pt x="12553" y="421"/>
                </a:lnTo>
                <a:lnTo>
                  <a:pt x="12553" y="361"/>
                </a:lnTo>
                <a:lnTo>
                  <a:pt x="12493" y="241"/>
                </a:lnTo>
                <a:lnTo>
                  <a:pt x="12372" y="241"/>
                </a:lnTo>
                <a:lnTo>
                  <a:pt x="11472" y="902"/>
                </a:lnTo>
                <a:lnTo>
                  <a:pt x="10631" y="1622"/>
                </a:lnTo>
                <a:lnTo>
                  <a:pt x="10511" y="121"/>
                </a:lnTo>
                <a:lnTo>
                  <a:pt x="10511" y="61"/>
                </a:lnTo>
                <a:lnTo>
                  <a:pt x="10451" y="1"/>
                </a:lnTo>
                <a:close/>
              </a:path>
            </a:pathLst>
          </a:custGeom>
          <a:solidFill>
            <a:srgbClr val="5E9B54"/>
          </a:solidFill>
          <a:ln>
            <a:noFill/>
          </a:ln>
        </p:spPr>
        <p:txBody>
          <a:bodyPr lIns="91425" tIns="91425" rIns="91425" bIns="91425" anchor="ctr" anchorCtr="0">
            <a:noAutofit/>
          </a:bodyPr>
          <a:lstStyle/>
          <a:p>
            <a:pPr lvl="0">
              <a:spcBef>
                <a:spcPts val="0"/>
              </a:spcBef>
              <a:buNone/>
            </a:pPr>
            <a:endParaRPr sz="1800" dirty="0"/>
          </a:p>
        </p:txBody>
      </p:sp>
      <p:sp>
        <p:nvSpPr>
          <p:cNvPr id="97" name="Shape 97"/>
          <p:cNvSpPr/>
          <p:nvPr/>
        </p:nvSpPr>
        <p:spPr>
          <a:xfrm>
            <a:off x="7413026" y="4001067"/>
            <a:ext cx="1335503" cy="470085"/>
          </a:xfrm>
          <a:custGeom>
            <a:avLst/>
            <a:gdLst/>
            <a:ahLst/>
            <a:cxnLst/>
            <a:rect l="0" t="0" r="0" b="0"/>
            <a:pathLst>
              <a:path w="43001" h="11352" extrusionOk="0">
                <a:moveTo>
                  <a:pt x="25464" y="1"/>
                </a:moveTo>
                <a:lnTo>
                  <a:pt x="24683" y="181"/>
                </a:lnTo>
                <a:lnTo>
                  <a:pt x="23903" y="421"/>
                </a:lnTo>
                <a:lnTo>
                  <a:pt x="23122" y="721"/>
                </a:lnTo>
                <a:lnTo>
                  <a:pt x="22341" y="1082"/>
                </a:lnTo>
                <a:lnTo>
                  <a:pt x="20780" y="1983"/>
                </a:lnTo>
                <a:lnTo>
                  <a:pt x="19398" y="2823"/>
                </a:lnTo>
                <a:lnTo>
                  <a:pt x="18377" y="3424"/>
                </a:lnTo>
                <a:lnTo>
                  <a:pt x="18618" y="2763"/>
                </a:lnTo>
                <a:lnTo>
                  <a:pt x="18738" y="2043"/>
                </a:lnTo>
                <a:lnTo>
                  <a:pt x="18918" y="1262"/>
                </a:lnTo>
                <a:lnTo>
                  <a:pt x="18918" y="902"/>
                </a:lnTo>
                <a:lnTo>
                  <a:pt x="18918" y="541"/>
                </a:lnTo>
                <a:lnTo>
                  <a:pt x="18858" y="421"/>
                </a:lnTo>
                <a:lnTo>
                  <a:pt x="18618" y="421"/>
                </a:lnTo>
                <a:lnTo>
                  <a:pt x="18317" y="721"/>
                </a:lnTo>
                <a:lnTo>
                  <a:pt x="18077" y="1082"/>
                </a:lnTo>
                <a:lnTo>
                  <a:pt x="17717" y="1863"/>
                </a:lnTo>
                <a:lnTo>
                  <a:pt x="17356" y="2643"/>
                </a:lnTo>
                <a:lnTo>
                  <a:pt x="17236" y="3004"/>
                </a:lnTo>
                <a:lnTo>
                  <a:pt x="17176" y="3424"/>
                </a:lnTo>
                <a:lnTo>
                  <a:pt x="17176" y="3604"/>
                </a:lnTo>
                <a:lnTo>
                  <a:pt x="17236" y="3784"/>
                </a:lnTo>
                <a:lnTo>
                  <a:pt x="17356" y="3904"/>
                </a:lnTo>
                <a:lnTo>
                  <a:pt x="17477" y="3964"/>
                </a:lnTo>
                <a:lnTo>
                  <a:pt x="16696" y="4445"/>
                </a:lnTo>
                <a:lnTo>
                  <a:pt x="15915" y="4985"/>
                </a:lnTo>
                <a:lnTo>
                  <a:pt x="15194" y="5586"/>
                </a:lnTo>
                <a:lnTo>
                  <a:pt x="14534" y="6187"/>
                </a:lnTo>
                <a:lnTo>
                  <a:pt x="12552" y="6547"/>
                </a:lnTo>
                <a:lnTo>
                  <a:pt x="10630" y="6967"/>
                </a:lnTo>
                <a:lnTo>
                  <a:pt x="7988" y="7568"/>
                </a:lnTo>
                <a:lnTo>
                  <a:pt x="6606" y="7868"/>
                </a:lnTo>
                <a:lnTo>
                  <a:pt x="5285" y="8289"/>
                </a:lnTo>
                <a:lnTo>
                  <a:pt x="3964" y="8709"/>
                </a:lnTo>
                <a:lnTo>
                  <a:pt x="2643" y="9189"/>
                </a:lnTo>
                <a:lnTo>
                  <a:pt x="1381" y="9730"/>
                </a:lnTo>
                <a:lnTo>
                  <a:pt x="180" y="10330"/>
                </a:lnTo>
                <a:lnTo>
                  <a:pt x="60" y="10391"/>
                </a:lnTo>
                <a:lnTo>
                  <a:pt x="0" y="10511"/>
                </a:lnTo>
                <a:lnTo>
                  <a:pt x="0" y="10631"/>
                </a:lnTo>
                <a:lnTo>
                  <a:pt x="0" y="10751"/>
                </a:lnTo>
                <a:lnTo>
                  <a:pt x="120" y="10871"/>
                </a:lnTo>
                <a:lnTo>
                  <a:pt x="180" y="10931"/>
                </a:lnTo>
                <a:lnTo>
                  <a:pt x="300" y="10991"/>
                </a:lnTo>
                <a:lnTo>
                  <a:pt x="480" y="10991"/>
                </a:lnTo>
                <a:lnTo>
                  <a:pt x="1802" y="10691"/>
                </a:lnTo>
                <a:lnTo>
                  <a:pt x="3123" y="10330"/>
                </a:lnTo>
                <a:lnTo>
                  <a:pt x="4384" y="9910"/>
                </a:lnTo>
                <a:lnTo>
                  <a:pt x="5705" y="9550"/>
                </a:lnTo>
                <a:lnTo>
                  <a:pt x="8228" y="8889"/>
                </a:lnTo>
                <a:lnTo>
                  <a:pt x="10810" y="8349"/>
                </a:lnTo>
                <a:lnTo>
                  <a:pt x="12192" y="8048"/>
                </a:lnTo>
                <a:lnTo>
                  <a:pt x="14113" y="9490"/>
                </a:lnTo>
                <a:lnTo>
                  <a:pt x="15254" y="10451"/>
                </a:lnTo>
                <a:lnTo>
                  <a:pt x="15795" y="10871"/>
                </a:lnTo>
                <a:lnTo>
                  <a:pt x="16456" y="11291"/>
                </a:lnTo>
                <a:lnTo>
                  <a:pt x="16816" y="11291"/>
                </a:lnTo>
                <a:lnTo>
                  <a:pt x="16876" y="11231"/>
                </a:lnTo>
                <a:lnTo>
                  <a:pt x="16996" y="10991"/>
                </a:lnTo>
                <a:lnTo>
                  <a:pt x="16996" y="10871"/>
                </a:lnTo>
                <a:lnTo>
                  <a:pt x="16936" y="10751"/>
                </a:lnTo>
                <a:lnTo>
                  <a:pt x="16696" y="10330"/>
                </a:lnTo>
                <a:lnTo>
                  <a:pt x="16456" y="9850"/>
                </a:lnTo>
                <a:lnTo>
                  <a:pt x="16095" y="9430"/>
                </a:lnTo>
                <a:lnTo>
                  <a:pt x="15675" y="9069"/>
                </a:lnTo>
                <a:lnTo>
                  <a:pt x="15314" y="8709"/>
                </a:lnTo>
                <a:lnTo>
                  <a:pt x="14834" y="8349"/>
                </a:lnTo>
                <a:lnTo>
                  <a:pt x="13873" y="7748"/>
                </a:lnTo>
                <a:lnTo>
                  <a:pt x="15795" y="7448"/>
                </a:lnTo>
                <a:lnTo>
                  <a:pt x="17717" y="7147"/>
                </a:lnTo>
                <a:lnTo>
                  <a:pt x="19639" y="6967"/>
                </a:lnTo>
                <a:lnTo>
                  <a:pt x="21620" y="6787"/>
                </a:lnTo>
                <a:lnTo>
                  <a:pt x="24203" y="6607"/>
                </a:lnTo>
                <a:lnTo>
                  <a:pt x="26845" y="6547"/>
                </a:lnTo>
                <a:lnTo>
                  <a:pt x="29428" y="6547"/>
                </a:lnTo>
                <a:lnTo>
                  <a:pt x="32070" y="6667"/>
                </a:lnTo>
                <a:lnTo>
                  <a:pt x="34052" y="6787"/>
                </a:lnTo>
                <a:lnTo>
                  <a:pt x="36034" y="6967"/>
                </a:lnTo>
                <a:lnTo>
                  <a:pt x="36274" y="7508"/>
                </a:lnTo>
                <a:lnTo>
                  <a:pt x="36515" y="7988"/>
                </a:lnTo>
                <a:lnTo>
                  <a:pt x="37175" y="8949"/>
                </a:lnTo>
                <a:lnTo>
                  <a:pt x="38016" y="10210"/>
                </a:lnTo>
                <a:lnTo>
                  <a:pt x="38496" y="10811"/>
                </a:lnTo>
                <a:lnTo>
                  <a:pt x="38737" y="11051"/>
                </a:lnTo>
                <a:lnTo>
                  <a:pt x="38977" y="11291"/>
                </a:lnTo>
                <a:lnTo>
                  <a:pt x="39097" y="11351"/>
                </a:lnTo>
                <a:lnTo>
                  <a:pt x="39217" y="11351"/>
                </a:lnTo>
                <a:lnTo>
                  <a:pt x="39457" y="11291"/>
                </a:lnTo>
                <a:lnTo>
                  <a:pt x="39577" y="11051"/>
                </a:lnTo>
                <a:lnTo>
                  <a:pt x="39637" y="10931"/>
                </a:lnTo>
                <a:lnTo>
                  <a:pt x="39637" y="10811"/>
                </a:lnTo>
                <a:lnTo>
                  <a:pt x="39457" y="10451"/>
                </a:lnTo>
                <a:lnTo>
                  <a:pt x="39337" y="10150"/>
                </a:lnTo>
                <a:lnTo>
                  <a:pt x="38917" y="9490"/>
                </a:lnTo>
                <a:lnTo>
                  <a:pt x="37956" y="8289"/>
                </a:lnTo>
                <a:lnTo>
                  <a:pt x="37535" y="7688"/>
                </a:lnTo>
                <a:lnTo>
                  <a:pt x="37055" y="7087"/>
                </a:lnTo>
                <a:lnTo>
                  <a:pt x="37235" y="7087"/>
                </a:lnTo>
                <a:lnTo>
                  <a:pt x="40058" y="7508"/>
                </a:lnTo>
                <a:lnTo>
                  <a:pt x="41439" y="7628"/>
                </a:lnTo>
                <a:lnTo>
                  <a:pt x="42160" y="7688"/>
                </a:lnTo>
                <a:lnTo>
                  <a:pt x="42820" y="7688"/>
                </a:lnTo>
                <a:lnTo>
                  <a:pt x="42941" y="7628"/>
                </a:lnTo>
                <a:lnTo>
                  <a:pt x="43001" y="7508"/>
                </a:lnTo>
                <a:lnTo>
                  <a:pt x="43001" y="7388"/>
                </a:lnTo>
                <a:lnTo>
                  <a:pt x="42941" y="7328"/>
                </a:lnTo>
                <a:lnTo>
                  <a:pt x="41739" y="6787"/>
                </a:lnTo>
                <a:lnTo>
                  <a:pt x="40478" y="6427"/>
                </a:lnTo>
                <a:lnTo>
                  <a:pt x="39157" y="6127"/>
                </a:lnTo>
                <a:lnTo>
                  <a:pt x="37836" y="5886"/>
                </a:lnTo>
                <a:lnTo>
                  <a:pt x="36454" y="5766"/>
                </a:lnTo>
                <a:lnTo>
                  <a:pt x="35133" y="5646"/>
                </a:lnTo>
                <a:lnTo>
                  <a:pt x="32491" y="5406"/>
                </a:lnTo>
                <a:lnTo>
                  <a:pt x="29728" y="5286"/>
                </a:lnTo>
                <a:lnTo>
                  <a:pt x="26965" y="5226"/>
                </a:lnTo>
                <a:lnTo>
                  <a:pt x="24143" y="5226"/>
                </a:lnTo>
                <a:lnTo>
                  <a:pt x="21380" y="5406"/>
                </a:lnTo>
                <a:lnTo>
                  <a:pt x="19278" y="5586"/>
                </a:lnTo>
                <a:lnTo>
                  <a:pt x="17116" y="5826"/>
                </a:lnTo>
                <a:lnTo>
                  <a:pt x="17537" y="5526"/>
                </a:lnTo>
                <a:lnTo>
                  <a:pt x="18858" y="4685"/>
                </a:lnTo>
                <a:lnTo>
                  <a:pt x="20239" y="3844"/>
                </a:lnTo>
                <a:lnTo>
                  <a:pt x="21620" y="3064"/>
                </a:lnTo>
                <a:lnTo>
                  <a:pt x="23062" y="2343"/>
                </a:lnTo>
                <a:lnTo>
                  <a:pt x="24503" y="1682"/>
                </a:lnTo>
                <a:lnTo>
                  <a:pt x="25224" y="1322"/>
                </a:lnTo>
                <a:lnTo>
                  <a:pt x="25824" y="902"/>
                </a:lnTo>
                <a:lnTo>
                  <a:pt x="25945" y="781"/>
                </a:lnTo>
                <a:lnTo>
                  <a:pt x="26005" y="601"/>
                </a:lnTo>
                <a:lnTo>
                  <a:pt x="26005" y="481"/>
                </a:lnTo>
                <a:lnTo>
                  <a:pt x="25945" y="301"/>
                </a:lnTo>
                <a:lnTo>
                  <a:pt x="25884" y="181"/>
                </a:lnTo>
                <a:lnTo>
                  <a:pt x="25764" y="61"/>
                </a:lnTo>
                <a:lnTo>
                  <a:pt x="25644" y="1"/>
                </a:lnTo>
                <a:close/>
              </a:path>
            </a:pathLst>
          </a:custGeom>
          <a:solidFill>
            <a:srgbClr val="B5975B"/>
          </a:solidFill>
          <a:ln>
            <a:noFill/>
          </a:ln>
        </p:spPr>
        <p:txBody>
          <a:bodyPr lIns="91425" tIns="91425" rIns="91425" bIns="91425" anchor="ctr" anchorCtr="0">
            <a:noAutofit/>
          </a:bodyPr>
          <a:lstStyle/>
          <a:p>
            <a:pPr lvl="0">
              <a:spcBef>
                <a:spcPts val="0"/>
              </a:spcBef>
              <a:buNone/>
            </a:pPr>
            <a:endParaRPr sz="1800" dirty="0"/>
          </a:p>
        </p:txBody>
      </p:sp>
      <p:sp>
        <p:nvSpPr>
          <p:cNvPr id="98" name="Shape 98"/>
          <p:cNvSpPr/>
          <p:nvPr/>
        </p:nvSpPr>
        <p:spPr>
          <a:xfrm>
            <a:off x="8313175" y="3718038"/>
            <a:ext cx="383790" cy="537431"/>
          </a:xfrm>
          <a:custGeom>
            <a:avLst/>
            <a:gdLst/>
            <a:ahLst/>
            <a:cxnLst/>
            <a:rect l="0" t="0" r="0" b="0"/>
            <a:pathLst>
              <a:path w="20301" h="21321" extrusionOk="0">
                <a:moveTo>
                  <a:pt x="5106" y="1922"/>
                </a:moveTo>
                <a:lnTo>
                  <a:pt x="5286" y="2042"/>
                </a:lnTo>
                <a:lnTo>
                  <a:pt x="5526" y="2162"/>
                </a:lnTo>
                <a:lnTo>
                  <a:pt x="5646" y="2282"/>
                </a:lnTo>
                <a:lnTo>
                  <a:pt x="5826" y="2462"/>
                </a:lnTo>
                <a:lnTo>
                  <a:pt x="5886" y="2703"/>
                </a:lnTo>
                <a:lnTo>
                  <a:pt x="5947" y="2883"/>
                </a:lnTo>
                <a:lnTo>
                  <a:pt x="5947" y="3123"/>
                </a:lnTo>
                <a:lnTo>
                  <a:pt x="5947" y="3363"/>
                </a:lnTo>
                <a:lnTo>
                  <a:pt x="5886" y="3543"/>
                </a:lnTo>
                <a:lnTo>
                  <a:pt x="5826" y="3784"/>
                </a:lnTo>
                <a:lnTo>
                  <a:pt x="5646" y="3964"/>
                </a:lnTo>
                <a:lnTo>
                  <a:pt x="5526" y="4084"/>
                </a:lnTo>
                <a:lnTo>
                  <a:pt x="5286" y="4204"/>
                </a:lnTo>
                <a:lnTo>
                  <a:pt x="5106" y="4324"/>
                </a:lnTo>
                <a:lnTo>
                  <a:pt x="4505" y="4324"/>
                </a:lnTo>
                <a:lnTo>
                  <a:pt x="4325" y="4204"/>
                </a:lnTo>
                <a:lnTo>
                  <a:pt x="4085" y="4084"/>
                </a:lnTo>
                <a:lnTo>
                  <a:pt x="3965" y="3964"/>
                </a:lnTo>
                <a:lnTo>
                  <a:pt x="3784" y="3784"/>
                </a:lnTo>
                <a:lnTo>
                  <a:pt x="3724" y="3543"/>
                </a:lnTo>
                <a:lnTo>
                  <a:pt x="3664" y="3363"/>
                </a:lnTo>
                <a:lnTo>
                  <a:pt x="3664" y="3123"/>
                </a:lnTo>
                <a:lnTo>
                  <a:pt x="3664" y="2883"/>
                </a:lnTo>
                <a:lnTo>
                  <a:pt x="3724" y="2703"/>
                </a:lnTo>
                <a:lnTo>
                  <a:pt x="3784" y="2462"/>
                </a:lnTo>
                <a:lnTo>
                  <a:pt x="3965" y="2282"/>
                </a:lnTo>
                <a:lnTo>
                  <a:pt x="4085" y="2162"/>
                </a:lnTo>
                <a:lnTo>
                  <a:pt x="4325" y="2042"/>
                </a:lnTo>
                <a:lnTo>
                  <a:pt x="4505" y="1922"/>
                </a:lnTo>
                <a:close/>
                <a:moveTo>
                  <a:pt x="5766" y="0"/>
                </a:moveTo>
                <a:lnTo>
                  <a:pt x="4986" y="60"/>
                </a:lnTo>
                <a:lnTo>
                  <a:pt x="4205" y="120"/>
                </a:lnTo>
                <a:lnTo>
                  <a:pt x="3364" y="360"/>
                </a:lnTo>
                <a:lnTo>
                  <a:pt x="2583" y="601"/>
                </a:lnTo>
                <a:lnTo>
                  <a:pt x="1863" y="1021"/>
                </a:lnTo>
                <a:lnTo>
                  <a:pt x="1562" y="1261"/>
                </a:lnTo>
                <a:lnTo>
                  <a:pt x="1262" y="1502"/>
                </a:lnTo>
                <a:lnTo>
                  <a:pt x="1022" y="1742"/>
                </a:lnTo>
                <a:lnTo>
                  <a:pt x="842" y="2042"/>
                </a:lnTo>
                <a:lnTo>
                  <a:pt x="601" y="2102"/>
                </a:lnTo>
                <a:lnTo>
                  <a:pt x="361" y="2162"/>
                </a:lnTo>
                <a:lnTo>
                  <a:pt x="121" y="2282"/>
                </a:lnTo>
                <a:lnTo>
                  <a:pt x="1" y="2522"/>
                </a:lnTo>
                <a:lnTo>
                  <a:pt x="1" y="2763"/>
                </a:lnTo>
                <a:lnTo>
                  <a:pt x="61" y="2883"/>
                </a:lnTo>
                <a:lnTo>
                  <a:pt x="121" y="2943"/>
                </a:lnTo>
                <a:lnTo>
                  <a:pt x="541" y="3243"/>
                </a:lnTo>
                <a:lnTo>
                  <a:pt x="902" y="3543"/>
                </a:lnTo>
                <a:lnTo>
                  <a:pt x="1322" y="3784"/>
                </a:lnTo>
                <a:lnTo>
                  <a:pt x="1622" y="4144"/>
                </a:lnTo>
                <a:lnTo>
                  <a:pt x="1983" y="4745"/>
                </a:lnTo>
                <a:lnTo>
                  <a:pt x="2163" y="5285"/>
                </a:lnTo>
                <a:lnTo>
                  <a:pt x="2283" y="5946"/>
                </a:lnTo>
                <a:lnTo>
                  <a:pt x="2403" y="6546"/>
                </a:lnTo>
                <a:lnTo>
                  <a:pt x="2583" y="8708"/>
                </a:lnTo>
                <a:lnTo>
                  <a:pt x="2764" y="9729"/>
                </a:lnTo>
                <a:lnTo>
                  <a:pt x="2884" y="10270"/>
                </a:lnTo>
                <a:lnTo>
                  <a:pt x="3064" y="10810"/>
                </a:lnTo>
                <a:lnTo>
                  <a:pt x="3484" y="11651"/>
                </a:lnTo>
                <a:lnTo>
                  <a:pt x="3965" y="12492"/>
                </a:lnTo>
                <a:lnTo>
                  <a:pt x="4505" y="13273"/>
                </a:lnTo>
                <a:lnTo>
                  <a:pt x="5106" y="13993"/>
                </a:lnTo>
                <a:lnTo>
                  <a:pt x="5826" y="14714"/>
                </a:lnTo>
                <a:lnTo>
                  <a:pt x="6547" y="15315"/>
                </a:lnTo>
                <a:lnTo>
                  <a:pt x="7388" y="15795"/>
                </a:lnTo>
                <a:lnTo>
                  <a:pt x="8169" y="16215"/>
                </a:lnTo>
                <a:lnTo>
                  <a:pt x="8769" y="16456"/>
                </a:lnTo>
                <a:lnTo>
                  <a:pt x="9370" y="16636"/>
                </a:lnTo>
                <a:lnTo>
                  <a:pt x="9850" y="17717"/>
                </a:lnTo>
                <a:lnTo>
                  <a:pt x="10090" y="18317"/>
                </a:lnTo>
                <a:lnTo>
                  <a:pt x="10271" y="18918"/>
                </a:lnTo>
                <a:lnTo>
                  <a:pt x="10331" y="19518"/>
                </a:lnTo>
                <a:lnTo>
                  <a:pt x="10331" y="20119"/>
                </a:lnTo>
                <a:lnTo>
                  <a:pt x="10391" y="20419"/>
                </a:lnTo>
                <a:lnTo>
                  <a:pt x="10451" y="20720"/>
                </a:lnTo>
                <a:lnTo>
                  <a:pt x="10571" y="20960"/>
                </a:lnTo>
                <a:lnTo>
                  <a:pt x="10751" y="21200"/>
                </a:lnTo>
                <a:lnTo>
                  <a:pt x="10871" y="21320"/>
                </a:lnTo>
                <a:lnTo>
                  <a:pt x="11051" y="21320"/>
                </a:lnTo>
                <a:lnTo>
                  <a:pt x="11232" y="21260"/>
                </a:lnTo>
                <a:lnTo>
                  <a:pt x="11352" y="21200"/>
                </a:lnTo>
                <a:lnTo>
                  <a:pt x="11592" y="20960"/>
                </a:lnTo>
                <a:lnTo>
                  <a:pt x="11712" y="20599"/>
                </a:lnTo>
                <a:lnTo>
                  <a:pt x="11772" y="20239"/>
                </a:lnTo>
                <a:lnTo>
                  <a:pt x="11772" y="19879"/>
                </a:lnTo>
                <a:lnTo>
                  <a:pt x="11652" y="19098"/>
                </a:lnTo>
                <a:lnTo>
                  <a:pt x="11472" y="18377"/>
                </a:lnTo>
                <a:lnTo>
                  <a:pt x="11232" y="17597"/>
                </a:lnTo>
                <a:lnTo>
                  <a:pt x="10931" y="16876"/>
                </a:lnTo>
                <a:lnTo>
                  <a:pt x="11592" y="16876"/>
                </a:lnTo>
                <a:lnTo>
                  <a:pt x="12192" y="16816"/>
                </a:lnTo>
                <a:lnTo>
                  <a:pt x="12853" y="16756"/>
                </a:lnTo>
                <a:lnTo>
                  <a:pt x="13454" y="16636"/>
                </a:lnTo>
                <a:lnTo>
                  <a:pt x="13754" y="17296"/>
                </a:lnTo>
                <a:lnTo>
                  <a:pt x="13994" y="18017"/>
                </a:lnTo>
                <a:lnTo>
                  <a:pt x="14114" y="18678"/>
                </a:lnTo>
                <a:lnTo>
                  <a:pt x="14174" y="19338"/>
                </a:lnTo>
                <a:lnTo>
                  <a:pt x="14234" y="20660"/>
                </a:lnTo>
                <a:lnTo>
                  <a:pt x="14294" y="20900"/>
                </a:lnTo>
                <a:lnTo>
                  <a:pt x="14415" y="21080"/>
                </a:lnTo>
                <a:lnTo>
                  <a:pt x="14595" y="21200"/>
                </a:lnTo>
                <a:lnTo>
                  <a:pt x="14835" y="21320"/>
                </a:lnTo>
                <a:lnTo>
                  <a:pt x="15015" y="21320"/>
                </a:lnTo>
                <a:lnTo>
                  <a:pt x="15255" y="21200"/>
                </a:lnTo>
                <a:lnTo>
                  <a:pt x="15435" y="21080"/>
                </a:lnTo>
                <a:lnTo>
                  <a:pt x="15556" y="20840"/>
                </a:lnTo>
                <a:lnTo>
                  <a:pt x="15616" y="20359"/>
                </a:lnTo>
                <a:lnTo>
                  <a:pt x="15676" y="19759"/>
                </a:lnTo>
                <a:lnTo>
                  <a:pt x="15676" y="19158"/>
                </a:lnTo>
                <a:lnTo>
                  <a:pt x="15616" y="18498"/>
                </a:lnTo>
                <a:lnTo>
                  <a:pt x="15496" y="17897"/>
                </a:lnTo>
                <a:lnTo>
                  <a:pt x="15255" y="17296"/>
                </a:lnTo>
                <a:lnTo>
                  <a:pt x="15015" y="16696"/>
                </a:lnTo>
                <a:lnTo>
                  <a:pt x="14715" y="16215"/>
                </a:lnTo>
                <a:lnTo>
                  <a:pt x="15496" y="15855"/>
                </a:lnTo>
                <a:lnTo>
                  <a:pt x="16396" y="15375"/>
                </a:lnTo>
                <a:lnTo>
                  <a:pt x="17177" y="14774"/>
                </a:lnTo>
                <a:lnTo>
                  <a:pt x="17958" y="14113"/>
                </a:lnTo>
                <a:lnTo>
                  <a:pt x="18618" y="13393"/>
                </a:lnTo>
                <a:lnTo>
                  <a:pt x="19159" y="12672"/>
                </a:lnTo>
                <a:lnTo>
                  <a:pt x="19399" y="12312"/>
                </a:lnTo>
                <a:lnTo>
                  <a:pt x="19579" y="11891"/>
                </a:lnTo>
                <a:lnTo>
                  <a:pt x="19639" y="11831"/>
                </a:lnTo>
                <a:lnTo>
                  <a:pt x="19880" y="11471"/>
                </a:lnTo>
                <a:lnTo>
                  <a:pt x="20060" y="11111"/>
                </a:lnTo>
                <a:lnTo>
                  <a:pt x="20180" y="10690"/>
                </a:lnTo>
                <a:lnTo>
                  <a:pt x="20300" y="10330"/>
                </a:lnTo>
                <a:lnTo>
                  <a:pt x="20300" y="9909"/>
                </a:lnTo>
                <a:lnTo>
                  <a:pt x="20300" y="9489"/>
                </a:lnTo>
                <a:lnTo>
                  <a:pt x="20240" y="9069"/>
                </a:lnTo>
                <a:lnTo>
                  <a:pt x="20120" y="8708"/>
                </a:lnTo>
                <a:lnTo>
                  <a:pt x="20000" y="8288"/>
                </a:lnTo>
                <a:lnTo>
                  <a:pt x="19760" y="7928"/>
                </a:lnTo>
                <a:lnTo>
                  <a:pt x="19579" y="7627"/>
                </a:lnTo>
                <a:lnTo>
                  <a:pt x="19279" y="7327"/>
                </a:lnTo>
                <a:lnTo>
                  <a:pt x="18979" y="7027"/>
                </a:lnTo>
                <a:lnTo>
                  <a:pt x="18618" y="6787"/>
                </a:lnTo>
                <a:lnTo>
                  <a:pt x="18258" y="6606"/>
                </a:lnTo>
                <a:lnTo>
                  <a:pt x="17838" y="6486"/>
                </a:lnTo>
                <a:lnTo>
                  <a:pt x="17477" y="6486"/>
                </a:lnTo>
                <a:lnTo>
                  <a:pt x="17177" y="6606"/>
                </a:lnTo>
                <a:lnTo>
                  <a:pt x="16997" y="6787"/>
                </a:lnTo>
                <a:lnTo>
                  <a:pt x="16877" y="7027"/>
                </a:lnTo>
                <a:lnTo>
                  <a:pt x="16877" y="7327"/>
                </a:lnTo>
                <a:lnTo>
                  <a:pt x="16937" y="7627"/>
                </a:lnTo>
                <a:lnTo>
                  <a:pt x="17117" y="7868"/>
                </a:lnTo>
                <a:lnTo>
                  <a:pt x="17417" y="8048"/>
                </a:lnTo>
                <a:lnTo>
                  <a:pt x="17778" y="8228"/>
                </a:lnTo>
                <a:lnTo>
                  <a:pt x="18078" y="8468"/>
                </a:lnTo>
                <a:lnTo>
                  <a:pt x="18318" y="8828"/>
                </a:lnTo>
                <a:lnTo>
                  <a:pt x="18438" y="9249"/>
                </a:lnTo>
                <a:lnTo>
                  <a:pt x="18498" y="9609"/>
                </a:lnTo>
                <a:lnTo>
                  <a:pt x="18438" y="10030"/>
                </a:lnTo>
                <a:lnTo>
                  <a:pt x="18318" y="10450"/>
                </a:lnTo>
                <a:lnTo>
                  <a:pt x="18078" y="10810"/>
                </a:lnTo>
                <a:lnTo>
                  <a:pt x="17718" y="11111"/>
                </a:lnTo>
                <a:lnTo>
                  <a:pt x="17357" y="11351"/>
                </a:lnTo>
                <a:lnTo>
                  <a:pt x="16877" y="11531"/>
                </a:lnTo>
                <a:lnTo>
                  <a:pt x="16396" y="11591"/>
                </a:lnTo>
                <a:lnTo>
                  <a:pt x="15916" y="11591"/>
                </a:lnTo>
                <a:lnTo>
                  <a:pt x="15435" y="11471"/>
                </a:lnTo>
                <a:lnTo>
                  <a:pt x="15015" y="11291"/>
                </a:lnTo>
                <a:lnTo>
                  <a:pt x="14595" y="11111"/>
                </a:lnTo>
                <a:lnTo>
                  <a:pt x="14174" y="10750"/>
                </a:lnTo>
                <a:lnTo>
                  <a:pt x="13814" y="10390"/>
                </a:lnTo>
                <a:lnTo>
                  <a:pt x="13454" y="9970"/>
                </a:lnTo>
                <a:lnTo>
                  <a:pt x="13213" y="9549"/>
                </a:lnTo>
                <a:lnTo>
                  <a:pt x="13033" y="9069"/>
                </a:lnTo>
                <a:lnTo>
                  <a:pt x="12853" y="8588"/>
                </a:lnTo>
                <a:lnTo>
                  <a:pt x="12553" y="7627"/>
                </a:lnTo>
                <a:lnTo>
                  <a:pt x="12192" y="5525"/>
                </a:lnTo>
                <a:lnTo>
                  <a:pt x="11952" y="4504"/>
                </a:lnTo>
                <a:lnTo>
                  <a:pt x="11772" y="4024"/>
                </a:lnTo>
                <a:lnTo>
                  <a:pt x="11532" y="3604"/>
                </a:lnTo>
                <a:lnTo>
                  <a:pt x="11111" y="2883"/>
                </a:lnTo>
                <a:lnTo>
                  <a:pt x="10631" y="2222"/>
                </a:lnTo>
                <a:lnTo>
                  <a:pt x="10090" y="1682"/>
                </a:lnTo>
                <a:lnTo>
                  <a:pt x="9430" y="1201"/>
                </a:lnTo>
                <a:lnTo>
                  <a:pt x="8769" y="781"/>
                </a:lnTo>
                <a:lnTo>
                  <a:pt x="7988" y="421"/>
                </a:lnTo>
                <a:lnTo>
                  <a:pt x="7208" y="180"/>
                </a:lnTo>
                <a:lnTo>
                  <a:pt x="6427" y="60"/>
                </a:lnTo>
                <a:lnTo>
                  <a:pt x="5766" y="0"/>
                </a:lnTo>
                <a:close/>
              </a:path>
            </a:pathLst>
          </a:custGeom>
          <a:solidFill>
            <a:srgbClr val="CE2F1C"/>
          </a:solidFill>
          <a:ln>
            <a:noFill/>
          </a:ln>
        </p:spPr>
        <p:txBody>
          <a:bodyPr lIns="91425" tIns="91425" rIns="91425" bIns="91425" anchor="ctr" anchorCtr="0">
            <a:noAutofit/>
          </a:bodyPr>
          <a:lstStyle/>
          <a:p>
            <a:pPr lvl="0">
              <a:spcBef>
                <a:spcPts val="0"/>
              </a:spcBef>
              <a:buNone/>
            </a:pPr>
            <a:endParaRPr sz="1800" dirty="0"/>
          </a:p>
        </p:txBody>
      </p:sp>
      <p:sp>
        <p:nvSpPr>
          <p:cNvPr id="99" name="Shape 99"/>
          <p:cNvSpPr/>
          <p:nvPr/>
        </p:nvSpPr>
        <p:spPr>
          <a:xfrm rot="2077429">
            <a:off x="8570831" y="5400819"/>
            <a:ext cx="349010" cy="453437"/>
          </a:xfrm>
          <a:custGeom>
            <a:avLst/>
            <a:gdLst/>
            <a:ahLst/>
            <a:cxnLst/>
            <a:rect l="0" t="0" r="0" b="0"/>
            <a:pathLst>
              <a:path w="21141" h="20600" extrusionOk="0">
                <a:moveTo>
                  <a:pt x="10630" y="1"/>
                </a:moveTo>
                <a:lnTo>
                  <a:pt x="10570" y="121"/>
                </a:lnTo>
                <a:lnTo>
                  <a:pt x="10450" y="601"/>
                </a:lnTo>
                <a:lnTo>
                  <a:pt x="10330" y="1142"/>
                </a:lnTo>
                <a:lnTo>
                  <a:pt x="10270" y="2163"/>
                </a:lnTo>
                <a:lnTo>
                  <a:pt x="10210" y="4265"/>
                </a:lnTo>
                <a:lnTo>
                  <a:pt x="9850" y="3904"/>
                </a:lnTo>
                <a:lnTo>
                  <a:pt x="9489" y="3544"/>
                </a:lnTo>
                <a:lnTo>
                  <a:pt x="8889" y="2943"/>
                </a:lnTo>
                <a:lnTo>
                  <a:pt x="8588" y="2643"/>
                </a:lnTo>
                <a:lnTo>
                  <a:pt x="8228" y="2403"/>
                </a:lnTo>
                <a:lnTo>
                  <a:pt x="8108" y="2403"/>
                </a:lnTo>
                <a:lnTo>
                  <a:pt x="8048" y="2523"/>
                </a:lnTo>
                <a:lnTo>
                  <a:pt x="8048" y="2583"/>
                </a:lnTo>
                <a:lnTo>
                  <a:pt x="8288" y="2943"/>
                </a:lnTo>
                <a:lnTo>
                  <a:pt x="8588" y="3244"/>
                </a:lnTo>
                <a:lnTo>
                  <a:pt x="9189" y="3844"/>
                </a:lnTo>
                <a:lnTo>
                  <a:pt x="9669" y="4325"/>
                </a:lnTo>
                <a:lnTo>
                  <a:pt x="9910" y="4565"/>
                </a:lnTo>
                <a:lnTo>
                  <a:pt x="10210" y="4745"/>
                </a:lnTo>
                <a:lnTo>
                  <a:pt x="10210" y="4925"/>
                </a:lnTo>
                <a:lnTo>
                  <a:pt x="10030" y="9550"/>
                </a:lnTo>
                <a:lnTo>
                  <a:pt x="5165" y="7388"/>
                </a:lnTo>
                <a:lnTo>
                  <a:pt x="3784" y="6787"/>
                </a:lnTo>
                <a:lnTo>
                  <a:pt x="3784" y="6367"/>
                </a:lnTo>
                <a:lnTo>
                  <a:pt x="3784" y="5946"/>
                </a:lnTo>
                <a:lnTo>
                  <a:pt x="3844" y="5406"/>
                </a:lnTo>
                <a:lnTo>
                  <a:pt x="3784" y="4805"/>
                </a:lnTo>
                <a:lnTo>
                  <a:pt x="3784" y="4565"/>
                </a:lnTo>
                <a:lnTo>
                  <a:pt x="3724" y="4385"/>
                </a:lnTo>
                <a:lnTo>
                  <a:pt x="3544" y="3964"/>
                </a:lnTo>
                <a:lnTo>
                  <a:pt x="3424" y="3904"/>
                </a:lnTo>
                <a:lnTo>
                  <a:pt x="3363" y="3964"/>
                </a:lnTo>
                <a:lnTo>
                  <a:pt x="3183" y="4325"/>
                </a:lnTo>
                <a:lnTo>
                  <a:pt x="3063" y="4685"/>
                </a:lnTo>
                <a:lnTo>
                  <a:pt x="3003" y="5346"/>
                </a:lnTo>
                <a:lnTo>
                  <a:pt x="3003" y="5946"/>
                </a:lnTo>
                <a:lnTo>
                  <a:pt x="2943" y="6427"/>
                </a:lnTo>
                <a:lnTo>
                  <a:pt x="2102" y="6066"/>
                </a:lnTo>
                <a:lnTo>
                  <a:pt x="1682" y="5886"/>
                </a:lnTo>
                <a:lnTo>
                  <a:pt x="1322" y="5766"/>
                </a:lnTo>
                <a:lnTo>
                  <a:pt x="961" y="5706"/>
                </a:lnTo>
                <a:lnTo>
                  <a:pt x="721" y="5766"/>
                </a:lnTo>
                <a:lnTo>
                  <a:pt x="541" y="5826"/>
                </a:lnTo>
                <a:lnTo>
                  <a:pt x="541" y="5886"/>
                </a:lnTo>
                <a:lnTo>
                  <a:pt x="601" y="6126"/>
                </a:lnTo>
                <a:lnTo>
                  <a:pt x="721" y="6307"/>
                </a:lnTo>
                <a:lnTo>
                  <a:pt x="901" y="6487"/>
                </a:lnTo>
                <a:lnTo>
                  <a:pt x="1141" y="6667"/>
                </a:lnTo>
                <a:lnTo>
                  <a:pt x="1562" y="6847"/>
                </a:lnTo>
                <a:lnTo>
                  <a:pt x="2042" y="7087"/>
                </a:lnTo>
                <a:lnTo>
                  <a:pt x="2703" y="7388"/>
                </a:lnTo>
                <a:lnTo>
                  <a:pt x="1982" y="7688"/>
                </a:lnTo>
                <a:lnTo>
                  <a:pt x="1261" y="7988"/>
                </a:lnTo>
                <a:lnTo>
                  <a:pt x="601" y="8288"/>
                </a:lnTo>
                <a:lnTo>
                  <a:pt x="301" y="8469"/>
                </a:lnTo>
                <a:lnTo>
                  <a:pt x="0" y="8709"/>
                </a:lnTo>
                <a:lnTo>
                  <a:pt x="0" y="8769"/>
                </a:lnTo>
                <a:lnTo>
                  <a:pt x="60" y="8829"/>
                </a:lnTo>
                <a:lnTo>
                  <a:pt x="421" y="8829"/>
                </a:lnTo>
                <a:lnTo>
                  <a:pt x="781" y="8709"/>
                </a:lnTo>
                <a:lnTo>
                  <a:pt x="1442" y="8469"/>
                </a:lnTo>
                <a:lnTo>
                  <a:pt x="2282" y="8108"/>
                </a:lnTo>
                <a:lnTo>
                  <a:pt x="3063" y="7688"/>
                </a:lnTo>
                <a:lnTo>
                  <a:pt x="3123" y="7628"/>
                </a:lnTo>
                <a:lnTo>
                  <a:pt x="5105" y="8529"/>
                </a:lnTo>
                <a:lnTo>
                  <a:pt x="9369" y="10510"/>
                </a:lnTo>
                <a:lnTo>
                  <a:pt x="6306" y="13693"/>
                </a:lnTo>
                <a:lnTo>
                  <a:pt x="4865" y="15135"/>
                </a:lnTo>
                <a:lnTo>
                  <a:pt x="4745" y="15015"/>
                </a:lnTo>
                <a:lnTo>
                  <a:pt x="4625" y="14895"/>
                </a:lnTo>
                <a:lnTo>
                  <a:pt x="4264" y="14835"/>
                </a:lnTo>
                <a:lnTo>
                  <a:pt x="3604" y="14774"/>
                </a:lnTo>
                <a:lnTo>
                  <a:pt x="3183" y="14714"/>
                </a:lnTo>
                <a:lnTo>
                  <a:pt x="2823" y="14714"/>
                </a:lnTo>
                <a:lnTo>
                  <a:pt x="2403" y="14774"/>
                </a:lnTo>
                <a:lnTo>
                  <a:pt x="2282" y="14835"/>
                </a:lnTo>
                <a:lnTo>
                  <a:pt x="2102" y="14955"/>
                </a:lnTo>
                <a:lnTo>
                  <a:pt x="2042" y="15015"/>
                </a:lnTo>
                <a:lnTo>
                  <a:pt x="2102" y="15135"/>
                </a:lnTo>
                <a:lnTo>
                  <a:pt x="2222" y="15255"/>
                </a:lnTo>
                <a:lnTo>
                  <a:pt x="2343" y="15375"/>
                </a:lnTo>
                <a:lnTo>
                  <a:pt x="2643" y="1549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7"/>
                </a:lnTo>
                <a:lnTo>
                  <a:pt x="4444" y="16696"/>
                </a:lnTo>
                <a:lnTo>
                  <a:pt x="4505" y="17237"/>
                </a:lnTo>
                <a:lnTo>
                  <a:pt x="4565" y="18258"/>
                </a:lnTo>
                <a:lnTo>
                  <a:pt x="4625" y="18798"/>
                </a:lnTo>
                <a:lnTo>
                  <a:pt x="4745" y="19339"/>
                </a:lnTo>
                <a:lnTo>
                  <a:pt x="4865" y="19459"/>
                </a:lnTo>
                <a:lnTo>
                  <a:pt x="4985" y="19519"/>
                </a:lnTo>
                <a:lnTo>
                  <a:pt x="5105" y="19459"/>
                </a:lnTo>
                <a:lnTo>
                  <a:pt x="5225" y="19339"/>
                </a:lnTo>
                <a:lnTo>
                  <a:pt x="5225" y="18798"/>
                </a:lnTo>
                <a:lnTo>
                  <a:pt x="5225" y="18258"/>
                </a:lnTo>
                <a:lnTo>
                  <a:pt x="5225" y="17237"/>
                </a:lnTo>
                <a:lnTo>
                  <a:pt x="5225" y="16576"/>
                </a:lnTo>
                <a:lnTo>
                  <a:pt x="5165" y="15976"/>
                </a:lnTo>
                <a:lnTo>
                  <a:pt x="6727" y="14414"/>
                </a:lnTo>
                <a:lnTo>
                  <a:pt x="9910" y="11171"/>
                </a:lnTo>
                <a:lnTo>
                  <a:pt x="9790" y="14895"/>
                </a:lnTo>
                <a:lnTo>
                  <a:pt x="9669" y="16636"/>
                </a:lnTo>
                <a:lnTo>
                  <a:pt x="9369" y="16816"/>
                </a:lnTo>
                <a:lnTo>
                  <a:pt x="9069" y="17117"/>
                </a:lnTo>
                <a:lnTo>
                  <a:pt x="8588" y="17717"/>
                </a:lnTo>
                <a:lnTo>
                  <a:pt x="7928" y="18378"/>
                </a:lnTo>
                <a:lnTo>
                  <a:pt x="7567" y="18738"/>
                </a:lnTo>
                <a:lnTo>
                  <a:pt x="7327" y="19099"/>
                </a:lnTo>
                <a:lnTo>
                  <a:pt x="7267" y="19219"/>
                </a:lnTo>
                <a:lnTo>
                  <a:pt x="7327" y="19279"/>
                </a:lnTo>
                <a:lnTo>
                  <a:pt x="7447" y="19279"/>
                </a:lnTo>
                <a:lnTo>
                  <a:pt x="7808" y="18978"/>
                </a:lnTo>
                <a:lnTo>
                  <a:pt x="8168" y="18678"/>
                </a:lnTo>
                <a:lnTo>
                  <a:pt x="8829" y="18018"/>
                </a:lnTo>
                <a:lnTo>
                  <a:pt x="9249" y="17657"/>
                </a:lnTo>
                <a:lnTo>
                  <a:pt x="9669" y="17297"/>
                </a:lnTo>
                <a:lnTo>
                  <a:pt x="9609" y="18738"/>
                </a:lnTo>
                <a:lnTo>
                  <a:pt x="9669" y="19399"/>
                </a:lnTo>
                <a:lnTo>
                  <a:pt x="9669" y="20120"/>
                </a:lnTo>
                <a:lnTo>
                  <a:pt x="9729" y="20300"/>
                </a:lnTo>
                <a:lnTo>
                  <a:pt x="9850" y="20420"/>
                </a:lnTo>
                <a:lnTo>
                  <a:pt x="9970" y="20540"/>
                </a:lnTo>
                <a:lnTo>
                  <a:pt x="10150" y="20600"/>
                </a:lnTo>
                <a:lnTo>
                  <a:pt x="10330" y="20600"/>
                </a:lnTo>
                <a:lnTo>
                  <a:pt x="10450" y="20540"/>
                </a:lnTo>
                <a:lnTo>
                  <a:pt x="10570" y="20420"/>
                </a:lnTo>
                <a:lnTo>
                  <a:pt x="10630" y="20240"/>
                </a:lnTo>
                <a:lnTo>
                  <a:pt x="10750" y="19159"/>
                </a:lnTo>
                <a:lnTo>
                  <a:pt x="10811" y="18018"/>
                </a:lnTo>
                <a:lnTo>
                  <a:pt x="11111" y="18258"/>
                </a:lnTo>
                <a:lnTo>
                  <a:pt x="11651" y="18798"/>
                </a:lnTo>
                <a:lnTo>
                  <a:pt x="11952" y="19099"/>
                </a:lnTo>
                <a:lnTo>
                  <a:pt x="12252" y="19279"/>
                </a:lnTo>
                <a:lnTo>
                  <a:pt x="12672" y="19279"/>
                </a:lnTo>
                <a:lnTo>
                  <a:pt x="12792" y="19159"/>
                </a:lnTo>
                <a:lnTo>
                  <a:pt x="12852" y="19099"/>
                </a:lnTo>
                <a:lnTo>
                  <a:pt x="12912" y="18978"/>
                </a:lnTo>
                <a:lnTo>
                  <a:pt x="12912" y="18798"/>
                </a:lnTo>
                <a:lnTo>
                  <a:pt x="12852" y="18678"/>
                </a:lnTo>
                <a:lnTo>
                  <a:pt x="12612" y="18318"/>
                </a:lnTo>
                <a:lnTo>
                  <a:pt x="12312" y="18078"/>
                </a:lnTo>
                <a:lnTo>
                  <a:pt x="11711" y="17537"/>
                </a:lnTo>
                <a:lnTo>
                  <a:pt x="11291" y="17177"/>
                </a:lnTo>
                <a:lnTo>
                  <a:pt x="10811" y="16816"/>
                </a:lnTo>
                <a:lnTo>
                  <a:pt x="10811" y="15375"/>
                </a:lnTo>
                <a:lnTo>
                  <a:pt x="10931" y="11231"/>
                </a:lnTo>
                <a:lnTo>
                  <a:pt x="11171" y="11351"/>
                </a:lnTo>
                <a:lnTo>
                  <a:pt x="16576" y="13874"/>
                </a:lnTo>
                <a:lnTo>
                  <a:pt x="16636" y="14714"/>
                </a:lnTo>
                <a:lnTo>
                  <a:pt x="16756" y="15675"/>
                </a:lnTo>
                <a:lnTo>
                  <a:pt x="16876" y="16096"/>
                </a:lnTo>
                <a:lnTo>
                  <a:pt x="17056" y="16516"/>
                </a:lnTo>
                <a:lnTo>
                  <a:pt x="17237" y="16876"/>
                </a:lnTo>
                <a:lnTo>
                  <a:pt x="17477" y="17237"/>
                </a:lnTo>
                <a:lnTo>
                  <a:pt x="17597" y="17297"/>
                </a:lnTo>
                <a:lnTo>
                  <a:pt x="17657" y="17297"/>
                </a:lnTo>
                <a:lnTo>
                  <a:pt x="17777" y="17237"/>
                </a:lnTo>
                <a:lnTo>
                  <a:pt x="17777" y="17117"/>
                </a:lnTo>
                <a:lnTo>
                  <a:pt x="17777" y="16756"/>
                </a:lnTo>
                <a:lnTo>
                  <a:pt x="17717" y="16456"/>
                </a:lnTo>
                <a:lnTo>
                  <a:pt x="17597" y="15735"/>
                </a:lnTo>
                <a:lnTo>
                  <a:pt x="17357" y="15015"/>
                </a:lnTo>
                <a:lnTo>
                  <a:pt x="17237" y="14354"/>
                </a:lnTo>
                <a:lnTo>
                  <a:pt x="17237" y="14174"/>
                </a:lnTo>
                <a:lnTo>
                  <a:pt x="17297" y="14174"/>
                </a:lnTo>
                <a:lnTo>
                  <a:pt x="20360" y="15555"/>
                </a:lnTo>
                <a:lnTo>
                  <a:pt x="20600" y="15675"/>
                </a:lnTo>
                <a:lnTo>
                  <a:pt x="20840" y="15615"/>
                </a:lnTo>
                <a:lnTo>
                  <a:pt x="20960" y="15435"/>
                </a:lnTo>
                <a:lnTo>
                  <a:pt x="21080" y="15255"/>
                </a:lnTo>
                <a:lnTo>
                  <a:pt x="21080" y="15015"/>
                </a:lnTo>
                <a:lnTo>
                  <a:pt x="20960" y="14774"/>
                </a:lnTo>
                <a:lnTo>
                  <a:pt x="20780" y="14534"/>
                </a:lnTo>
                <a:lnTo>
                  <a:pt x="20480" y="14354"/>
                </a:lnTo>
                <a:lnTo>
                  <a:pt x="17957" y="13153"/>
                </a:lnTo>
                <a:lnTo>
                  <a:pt x="18918" y="12853"/>
                </a:lnTo>
                <a:lnTo>
                  <a:pt x="19999" y="12612"/>
                </a:lnTo>
                <a:lnTo>
                  <a:pt x="21080" y="12312"/>
                </a:lnTo>
                <a:lnTo>
                  <a:pt x="21140" y="12312"/>
                </a:lnTo>
                <a:lnTo>
                  <a:pt x="21080" y="12252"/>
                </a:lnTo>
                <a:lnTo>
                  <a:pt x="20119" y="12192"/>
                </a:lnTo>
                <a:lnTo>
                  <a:pt x="19098" y="12252"/>
                </a:lnTo>
                <a:lnTo>
                  <a:pt x="18558" y="12312"/>
                </a:lnTo>
                <a:lnTo>
                  <a:pt x="18077" y="12432"/>
                </a:lnTo>
                <a:lnTo>
                  <a:pt x="17597" y="12612"/>
                </a:lnTo>
                <a:lnTo>
                  <a:pt x="17177" y="12853"/>
                </a:lnTo>
                <a:lnTo>
                  <a:pt x="11351" y="10150"/>
                </a:lnTo>
                <a:lnTo>
                  <a:pt x="11051" y="10030"/>
                </a:lnTo>
                <a:lnTo>
                  <a:pt x="12792" y="8108"/>
                </a:lnTo>
                <a:lnTo>
                  <a:pt x="14534" y="6186"/>
                </a:lnTo>
                <a:lnTo>
                  <a:pt x="15555" y="5105"/>
                </a:lnTo>
                <a:lnTo>
                  <a:pt x="16876" y="5286"/>
                </a:lnTo>
                <a:lnTo>
                  <a:pt x="17177" y="5346"/>
                </a:lnTo>
                <a:lnTo>
                  <a:pt x="17477" y="5346"/>
                </a:lnTo>
                <a:lnTo>
                  <a:pt x="17717" y="5286"/>
                </a:lnTo>
                <a:lnTo>
                  <a:pt x="18017" y="5165"/>
                </a:lnTo>
                <a:lnTo>
                  <a:pt x="18077" y="5045"/>
                </a:lnTo>
                <a:lnTo>
                  <a:pt x="18077" y="4925"/>
                </a:lnTo>
                <a:lnTo>
                  <a:pt x="17837" y="4745"/>
                </a:lnTo>
                <a:lnTo>
                  <a:pt x="17537" y="4625"/>
                </a:lnTo>
                <a:lnTo>
                  <a:pt x="17237" y="4505"/>
                </a:lnTo>
                <a:lnTo>
                  <a:pt x="16936" y="4505"/>
                </a:lnTo>
                <a:lnTo>
                  <a:pt x="16156" y="4385"/>
                </a:lnTo>
                <a:lnTo>
                  <a:pt x="16396" y="4084"/>
                </a:lnTo>
                <a:lnTo>
                  <a:pt x="17116" y="3304"/>
                </a:lnTo>
                <a:lnTo>
                  <a:pt x="17417" y="2823"/>
                </a:lnTo>
                <a:lnTo>
                  <a:pt x="17537" y="2583"/>
                </a:lnTo>
                <a:lnTo>
                  <a:pt x="17597" y="2343"/>
                </a:lnTo>
                <a:lnTo>
                  <a:pt x="17597" y="2223"/>
                </a:lnTo>
                <a:lnTo>
                  <a:pt x="17477" y="2223"/>
                </a:lnTo>
                <a:lnTo>
                  <a:pt x="17056" y="2463"/>
                </a:lnTo>
                <a:lnTo>
                  <a:pt x="16696" y="2703"/>
                </a:lnTo>
                <a:lnTo>
                  <a:pt x="16035" y="3424"/>
                </a:lnTo>
                <a:lnTo>
                  <a:pt x="15375" y="4145"/>
                </a:lnTo>
                <a:lnTo>
                  <a:pt x="15255" y="3484"/>
                </a:lnTo>
                <a:lnTo>
                  <a:pt x="15255" y="2943"/>
                </a:lnTo>
                <a:lnTo>
                  <a:pt x="15195" y="2643"/>
                </a:lnTo>
                <a:lnTo>
                  <a:pt x="15135" y="2403"/>
                </a:lnTo>
                <a:lnTo>
                  <a:pt x="15014" y="2223"/>
                </a:lnTo>
                <a:lnTo>
                  <a:pt x="14894" y="2163"/>
                </a:lnTo>
                <a:lnTo>
                  <a:pt x="14714" y="2163"/>
                </a:lnTo>
                <a:lnTo>
                  <a:pt x="14534" y="2283"/>
                </a:lnTo>
                <a:lnTo>
                  <a:pt x="14474" y="2583"/>
                </a:lnTo>
                <a:lnTo>
                  <a:pt x="14354" y="2883"/>
                </a:lnTo>
                <a:lnTo>
                  <a:pt x="14354" y="3184"/>
                </a:lnTo>
                <a:lnTo>
                  <a:pt x="14354" y="3544"/>
                </a:lnTo>
                <a:lnTo>
                  <a:pt x="14414" y="3904"/>
                </a:lnTo>
                <a:lnTo>
                  <a:pt x="14474" y="4205"/>
                </a:lnTo>
                <a:lnTo>
                  <a:pt x="14594" y="4505"/>
                </a:lnTo>
                <a:lnTo>
                  <a:pt x="14774" y="4745"/>
                </a:lnTo>
                <a:lnTo>
                  <a:pt x="14114" y="5466"/>
                </a:lnTo>
                <a:lnTo>
                  <a:pt x="10931" y="8829"/>
                </a:lnTo>
                <a:lnTo>
                  <a:pt x="10991" y="4925"/>
                </a:lnTo>
                <a:lnTo>
                  <a:pt x="11051" y="4565"/>
                </a:lnTo>
                <a:lnTo>
                  <a:pt x="11351" y="4205"/>
                </a:lnTo>
                <a:lnTo>
                  <a:pt x="11591" y="3844"/>
                </a:lnTo>
                <a:lnTo>
                  <a:pt x="12612" y="2523"/>
                </a:lnTo>
                <a:lnTo>
                  <a:pt x="12612" y="2403"/>
                </a:lnTo>
                <a:lnTo>
                  <a:pt x="12552" y="2343"/>
                </a:lnTo>
                <a:lnTo>
                  <a:pt x="12432" y="2283"/>
                </a:lnTo>
                <a:lnTo>
                  <a:pt x="12312" y="2343"/>
                </a:lnTo>
                <a:lnTo>
                  <a:pt x="11111" y="3604"/>
                </a:lnTo>
                <a:lnTo>
                  <a:pt x="11051" y="3724"/>
                </a:lnTo>
                <a:lnTo>
                  <a:pt x="11111" y="2763"/>
                </a:lnTo>
                <a:lnTo>
                  <a:pt x="11111" y="1862"/>
                </a:lnTo>
                <a:lnTo>
                  <a:pt x="11051" y="1022"/>
                </a:lnTo>
                <a:lnTo>
                  <a:pt x="10931" y="121"/>
                </a:lnTo>
                <a:lnTo>
                  <a:pt x="10871" y="1"/>
                </a:lnTo>
                <a:close/>
              </a:path>
            </a:pathLst>
          </a:custGeom>
          <a:solidFill>
            <a:srgbClr val="79C6CC"/>
          </a:solidFill>
          <a:ln>
            <a:noFill/>
          </a:ln>
        </p:spPr>
        <p:txBody>
          <a:bodyPr lIns="91425" tIns="91425" rIns="91425" bIns="91425" anchor="ctr" anchorCtr="0">
            <a:noAutofit/>
          </a:bodyPr>
          <a:lstStyle/>
          <a:p>
            <a:pPr lvl="0">
              <a:spcBef>
                <a:spcPts val="0"/>
              </a:spcBef>
              <a:buNone/>
            </a:pPr>
            <a:endParaRPr sz="1800" dirty="0"/>
          </a:p>
        </p:txBody>
      </p:sp>
      <p:sp>
        <p:nvSpPr>
          <p:cNvPr id="100" name="Shape 100"/>
          <p:cNvSpPr/>
          <p:nvPr/>
        </p:nvSpPr>
        <p:spPr>
          <a:xfrm>
            <a:off x="8040525" y="2924115"/>
            <a:ext cx="318248" cy="441520"/>
          </a:xfrm>
          <a:custGeom>
            <a:avLst/>
            <a:gdLst/>
            <a:ahLst/>
            <a:cxnLst/>
            <a:rect l="0" t="0" r="0" b="0"/>
            <a:pathLst>
              <a:path w="19279" h="20060" extrusionOk="0">
                <a:moveTo>
                  <a:pt x="6727" y="5405"/>
                </a:moveTo>
                <a:lnTo>
                  <a:pt x="7447" y="5946"/>
                </a:lnTo>
                <a:lnTo>
                  <a:pt x="8108" y="6366"/>
                </a:lnTo>
                <a:lnTo>
                  <a:pt x="8528" y="6546"/>
                </a:lnTo>
                <a:lnTo>
                  <a:pt x="8889" y="6666"/>
                </a:lnTo>
                <a:lnTo>
                  <a:pt x="8949" y="8949"/>
                </a:lnTo>
                <a:lnTo>
                  <a:pt x="8949" y="8949"/>
                </a:lnTo>
                <a:lnTo>
                  <a:pt x="6546" y="7567"/>
                </a:lnTo>
                <a:lnTo>
                  <a:pt x="6546" y="7507"/>
                </a:lnTo>
                <a:lnTo>
                  <a:pt x="6606" y="6967"/>
                </a:lnTo>
                <a:lnTo>
                  <a:pt x="6666" y="6486"/>
                </a:lnTo>
                <a:lnTo>
                  <a:pt x="6727" y="5405"/>
                </a:lnTo>
                <a:close/>
                <a:moveTo>
                  <a:pt x="12732" y="4564"/>
                </a:moveTo>
                <a:lnTo>
                  <a:pt x="12432" y="5766"/>
                </a:lnTo>
                <a:lnTo>
                  <a:pt x="12192" y="6666"/>
                </a:lnTo>
                <a:lnTo>
                  <a:pt x="12132" y="7087"/>
                </a:lnTo>
                <a:lnTo>
                  <a:pt x="12132" y="7567"/>
                </a:lnTo>
                <a:lnTo>
                  <a:pt x="10090" y="8828"/>
                </a:lnTo>
                <a:lnTo>
                  <a:pt x="9729" y="9069"/>
                </a:lnTo>
                <a:lnTo>
                  <a:pt x="9789" y="6186"/>
                </a:lnTo>
                <a:lnTo>
                  <a:pt x="10210" y="6006"/>
                </a:lnTo>
                <a:lnTo>
                  <a:pt x="10630" y="5766"/>
                </a:lnTo>
                <a:lnTo>
                  <a:pt x="11471" y="5285"/>
                </a:lnTo>
                <a:lnTo>
                  <a:pt x="12732" y="4564"/>
                </a:lnTo>
                <a:close/>
                <a:moveTo>
                  <a:pt x="12672" y="8228"/>
                </a:moveTo>
                <a:lnTo>
                  <a:pt x="13273" y="8708"/>
                </a:lnTo>
                <a:lnTo>
                  <a:pt x="13873" y="9189"/>
                </a:lnTo>
                <a:lnTo>
                  <a:pt x="15074" y="10210"/>
                </a:lnTo>
                <a:lnTo>
                  <a:pt x="14354" y="10210"/>
                </a:lnTo>
                <a:lnTo>
                  <a:pt x="13693" y="10330"/>
                </a:lnTo>
                <a:lnTo>
                  <a:pt x="12852" y="10570"/>
                </a:lnTo>
                <a:lnTo>
                  <a:pt x="12072" y="10991"/>
                </a:lnTo>
                <a:lnTo>
                  <a:pt x="10330" y="9789"/>
                </a:lnTo>
                <a:lnTo>
                  <a:pt x="10750" y="9489"/>
                </a:lnTo>
                <a:lnTo>
                  <a:pt x="12672" y="8228"/>
                </a:lnTo>
                <a:close/>
                <a:moveTo>
                  <a:pt x="6366" y="8228"/>
                </a:moveTo>
                <a:lnTo>
                  <a:pt x="8708" y="9669"/>
                </a:lnTo>
                <a:lnTo>
                  <a:pt x="6006" y="11411"/>
                </a:lnTo>
                <a:lnTo>
                  <a:pt x="5525" y="11051"/>
                </a:lnTo>
                <a:lnTo>
                  <a:pt x="5045" y="10690"/>
                </a:lnTo>
                <a:lnTo>
                  <a:pt x="4565" y="10390"/>
                </a:lnTo>
                <a:lnTo>
                  <a:pt x="4024" y="10090"/>
                </a:lnTo>
                <a:lnTo>
                  <a:pt x="4504" y="9789"/>
                </a:lnTo>
                <a:lnTo>
                  <a:pt x="4865" y="9489"/>
                </a:lnTo>
                <a:lnTo>
                  <a:pt x="5706" y="8949"/>
                </a:lnTo>
                <a:lnTo>
                  <a:pt x="6126" y="8648"/>
                </a:lnTo>
                <a:lnTo>
                  <a:pt x="6246" y="8468"/>
                </a:lnTo>
                <a:lnTo>
                  <a:pt x="6366" y="8228"/>
                </a:lnTo>
                <a:close/>
                <a:moveTo>
                  <a:pt x="9669" y="10330"/>
                </a:moveTo>
                <a:lnTo>
                  <a:pt x="10991" y="11231"/>
                </a:lnTo>
                <a:lnTo>
                  <a:pt x="10931" y="11411"/>
                </a:lnTo>
                <a:lnTo>
                  <a:pt x="10931" y="11591"/>
                </a:lnTo>
                <a:lnTo>
                  <a:pt x="11471" y="14113"/>
                </a:lnTo>
                <a:lnTo>
                  <a:pt x="11471" y="14113"/>
                </a:lnTo>
                <a:lnTo>
                  <a:pt x="10690" y="13693"/>
                </a:lnTo>
                <a:lnTo>
                  <a:pt x="10150" y="13513"/>
                </a:lnTo>
                <a:lnTo>
                  <a:pt x="9669" y="13273"/>
                </a:lnTo>
                <a:lnTo>
                  <a:pt x="9669" y="10330"/>
                </a:lnTo>
                <a:close/>
                <a:moveTo>
                  <a:pt x="8949" y="10690"/>
                </a:moveTo>
                <a:lnTo>
                  <a:pt x="9009" y="13213"/>
                </a:lnTo>
                <a:lnTo>
                  <a:pt x="8949" y="13213"/>
                </a:lnTo>
                <a:lnTo>
                  <a:pt x="8168" y="13513"/>
                </a:lnTo>
                <a:lnTo>
                  <a:pt x="7387" y="13873"/>
                </a:lnTo>
                <a:lnTo>
                  <a:pt x="5886" y="14654"/>
                </a:lnTo>
                <a:lnTo>
                  <a:pt x="5946" y="14053"/>
                </a:lnTo>
                <a:lnTo>
                  <a:pt x="6126" y="13453"/>
                </a:lnTo>
                <a:lnTo>
                  <a:pt x="6426" y="12312"/>
                </a:lnTo>
                <a:lnTo>
                  <a:pt x="8949" y="10690"/>
                </a:lnTo>
                <a:close/>
                <a:moveTo>
                  <a:pt x="9249" y="0"/>
                </a:moveTo>
                <a:lnTo>
                  <a:pt x="9189" y="60"/>
                </a:lnTo>
                <a:lnTo>
                  <a:pt x="9069" y="1021"/>
                </a:lnTo>
                <a:lnTo>
                  <a:pt x="8949" y="2042"/>
                </a:lnTo>
                <a:lnTo>
                  <a:pt x="8648" y="1982"/>
                </a:lnTo>
                <a:lnTo>
                  <a:pt x="8348" y="1862"/>
                </a:lnTo>
                <a:lnTo>
                  <a:pt x="8108" y="1622"/>
                </a:lnTo>
                <a:lnTo>
                  <a:pt x="7808" y="1261"/>
                </a:lnTo>
                <a:lnTo>
                  <a:pt x="7748" y="1201"/>
                </a:lnTo>
                <a:lnTo>
                  <a:pt x="7627" y="1201"/>
                </a:lnTo>
                <a:lnTo>
                  <a:pt x="7567" y="1261"/>
                </a:lnTo>
                <a:lnTo>
                  <a:pt x="7507" y="1381"/>
                </a:lnTo>
                <a:lnTo>
                  <a:pt x="7507" y="1622"/>
                </a:lnTo>
                <a:lnTo>
                  <a:pt x="7567" y="1862"/>
                </a:lnTo>
                <a:lnTo>
                  <a:pt x="7748" y="2102"/>
                </a:lnTo>
                <a:lnTo>
                  <a:pt x="7928" y="2282"/>
                </a:lnTo>
                <a:lnTo>
                  <a:pt x="8108" y="2463"/>
                </a:lnTo>
                <a:lnTo>
                  <a:pt x="8348" y="2583"/>
                </a:lnTo>
                <a:lnTo>
                  <a:pt x="8889" y="2823"/>
                </a:lnTo>
                <a:lnTo>
                  <a:pt x="8829" y="4204"/>
                </a:lnTo>
                <a:lnTo>
                  <a:pt x="8829" y="5525"/>
                </a:lnTo>
                <a:lnTo>
                  <a:pt x="8048" y="5105"/>
                </a:lnTo>
                <a:lnTo>
                  <a:pt x="7267" y="4625"/>
                </a:lnTo>
                <a:lnTo>
                  <a:pt x="6546" y="4084"/>
                </a:lnTo>
                <a:lnTo>
                  <a:pt x="6426" y="4024"/>
                </a:lnTo>
                <a:lnTo>
                  <a:pt x="6306" y="3964"/>
                </a:lnTo>
                <a:lnTo>
                  <a:pt x="6066" y="4024"/>
                </a:lnTo>
                <a:lnTo>
                  <a:pt x="5946" y="4084"/>
                </a:lnTo>
                <a:lnTo>
                  <a:pt x="5826" y="4144"/>
                </a:lnTo>
                <a:lnTo>
                  <a:pt x="5766" y="4264"/>
                </a:lnTo>
                <a:lnTo>
                  <a:pt x="5766" y="4444"/>
                </a:lnTo>
                <a:lnTo>
                  <a:pt x="5766" y="5826"/>
                </a:lnTo>
                <a:lnTo>
                  <a:pt x="5766" y="6486"/>
                </a:lnTo>
                <a:lnTo>
                  <a:pt x="5826" y="7147"/>
                </a:lnTo>
                <a:lnTo>
                  <a:pt x="5826" y="7147"/>
                </a:lnTo>
                <a:lnTo>
                  <a:pt x="5225" y="6847"/>
                </a:lnTo>
                <a:lnTo>
                  <a:pt x="4204" y="6246"/>
                </a:lnTo>
                <a:lnTo>
                  <a:pt x="3063" y="5646"/>
                </a:lnTo>
                <a:lnTo>
                  <a:pt x="3063" y="5165"/>
                </a:lnTo>
                <a:lnTo>
                  <a:pt x="3063" y="4564"/>
                </a:lnTo>
                <a:lnTo>
                  <a:pt x="3063" y="4264"/>
                </a:lnTo>
                <a:lnTo>
                  <a:pt x="3003" y="3964"/>
                </a:lnTo>
                <a:lnTo>
                  <a:pt x="2943" y="3784"/>
                </a:lnTo>
                <a:lnTo>
                  <a:pt x="2823" y="3724"/>
                </a:lnTo>
                <a:lnTo>
                  <a:pt x="2763" y="3664"/>
                </a:lnTo>
                <a:lnTo>
                  <a:pt x="2463" y="3664"/>
                </a:lnTo>
                <a:lnTo>
                  <a:pt x="2402" y="3724"/>
                </a:lnTo>
                <a:lnTo>
                  <a:pt x="2282" y="3784"/>
                </a:lnTo>
                <a:lnTo>
                  <a:pt x="2222" y="3964"/>
                </a:lnTo>
                <a:lnTo>
                  <a:pt x="2162" y="4264"/>
                </a:lnTo>
                <a:lnTo>
                  <a:pt x="2162" y="4564"/>
                </a:lnTo>
                <a:lnTo>
                  <a:pt x="2162" y="5165"/>
                </a:lnTo>
                <a:lnTo>
                  <a:pt x="2162" y="5285"/>
                </a:lnTo>
                <a:lnTo>
                  <a:pt x="1622" y="5165"/>
                </a:lnTo>
                <a:lnTo>
                  <a:pt x="1141" y="5105"/>
                </a:lnTo>
                <a:lnTo>
                  <a:pt x="1081" y="5165"/>
                </a:lnTo>
                <a:lnTo>
                  <a:pt x="1081" y="5225"/>
                </a:lnTo>
                <a:lnTo>
                  <a:pt x="1562" y="5646"/>
                </a:lnTo>
                <a:lnTo>
                  <a:pt x="2102" y="6006"/>
                </a:lnTo>
                <a:lnTo>
                  <a:pt x="2102" y="6066"/>
                </a:lnTo>
                <a:lnTo>
                  <a:pt x="1382" y="6186"/>
                </a:lnTo>
                <a:lnTo>
                  <a:pt x="661" y="6306"/>
                </a:lnTo>
                <a:lnTo>
                  <a:pt x="361" y="6426"/>
                </a:lnTo>
                <a:lnTo>
                  <a:pt x="120" y="6546"/>
                </a:lnTo>
                <a:lnTo>
                  <a:pt x="0" y="6727"/>
                </a:lnTo>
                <a:lnTo>
                  <a:pt x="0" y="6787"/>
                </a:lnTo>
                <a:lnTo>
                  <a:pt x="0" y="6907"/>
                </a:lnTo>
                <a:lnTo>
                  <a:pt x="60" y="7027"/>
                </a:lnTo>
                <a:lnTo>
                  <a:pt x="180" y="7087"/>
                </a:lnTo>
                <a:lnTo>
                  <a:pt x="481" y="7147"/>
                </a:lnTo>
                <a:lnTo>
                  <a:pt x="1021" y="7207"/>
                </a:lnTo>
                <a:lnTo>
                  <a:pt x="1862" y="7147"/>
                </a:lnTo>
                <a:lnTo>
                  <a:pt x="2703" y="7027"/>
                </a:lnTo>
                <a:lnTo>
                  <a:pt x="2883" y="6967"/>
                </a:lnTo>
                <a:lnTo>
                  <a:pt x="3003" y="6847"/>
                </a:lnTo>
                <a:lnTo>
                  <a:pt x="3063" y="6666"/>
                </a:lnTo>
                <a:lnTo>
                  <a:pt x="3123" y="6546"/>
                </a:lnTo>
                <a:lnTo>
                  <a:pt x="4024" y="6967"/>
                </a:lnTo>
                <a:lnTo>
                  <a:pt x="4925" y="7387"/>
                </a:lnTo>
                <a:lnTo>
                  <a:pt x="5585" y="7747"/>
                </a:lnTo>
                <a:lnTo>
                  <a:pt x="5165" y="7928"/>
                </a:lnTo>
                <a:lnTo>
                  <a:pt x="4805" y="8168"/>
                </a:lnTo>
                <a:lnTo>
                  <a:pt x="4144" y="8648"/>
                </a:lnTo>
                <a:lnTo>
                  <a:pt x="3784" y="8949"/>
                </a:lnTo>
                <a:lnTo>
                  <a:pt x="3363" y="9189"/>
                </a:lnTo>
                <a:lnTo>
                  <a:pt x="3003" y="9549"/>
                </a:lnTo>
                <a:lnTo>
                  <a:pt x="2883" y="9729"/>
                </a:lnTo>
                <a:lnTo>
                  <a:pt x="2823" y="9970"/>
                </a:lnTo>
                <a:lnTo>
                  <a:pt x="2823" y="10090"/>
                </a:lnTo>
                <a:lnTo>
                  <a:pt x="2883" y="10210"/>
                </a:lnTo>
                <a:lnTo>
                  <a:pt x="2943" y="10270"/>
                </a:lnTo>
                <a:lnTo>
                  <a:pt x="3063" y="10330"/>
                </a:lnTo>
                <a:lnTo>
                  <a:pt x="3423" y="10330"/>
                </a:lnTo>
                <a:lnTo>
                  <a:pt x="3664" y="10630"/>
                </a:lnTo>
                <a:lnTo>
                  <a:pt x="3964" y="10870"/>
                </a:lnTo>
                <a:lnTo>
                  <a:pt x="4565" y="11411"/>
                </a:lnTo>
                <a:lnTo>
                  <a:pt x="5165" y="11891"/>
                </a:lnTo>
                <a:lnTo>
                  <a:pt x="4144" y="12492"/>
                </a:lnTo>
                <a:lnTo>
                  <a:pt x="3123" y="13093"/>
                </a:lnTo>
                <a:lnTo>
                  <a:pt x="2583" y="12852"/>
                </a:lnTo>
                <a:lnTo>
                  <a:pt x="2042" y="12672"/>
                </a:lnTo>
                <a:lnTo>
                  <a:pt x="1502" y="12612"/>
                </a:lnTo>
                <a:lnTo>
                  <a:pt x="901" y="12732"/>
                </a:lnTo>
                <a:lnTo>
                  <a:pt x="841" y="12792"/>
                </a:lnTo>
                <a:lnTo>
                  <a:pt x="901" y="12912"/>
                </a:lnTo>
                <a:lnTo>
                  <a:pt x="1622" y="13273"/>
                </a:lnTo>
                <a:lnTo>
                  <a:pt x="2402" y="13693"/>
                </a:lnTo>
                <a:lnTo>
                  <a:pt x="2042" y="13993"/>
                </a:lnTo>
                <a:lnTo>
                  <a:pt x="1682" y="14354"/>
                </a:lnTo>
                <a:lnTo>
                  <a:pt x="1622" y="14474"/>
                </a:lnTo>
                <a:lnTo>
                  <a:pt x="1682" y="14594"/>
                </a:lnTo>
                <a:lnTo>
                  <a:pt x="1742" y="14654"/>
                </a:lnTo>
                <a:lnTo>
                  <a:pt x="1862" y="14654"/>
                </a:lnTo>
                <a:lnTo>
                  <a:pt x="2282" y="14594"/>
                </a:lnTo>
                <a:lnTo>
                  <a:pt x="2162" y="15134"/>
                </a:lnTo>
                <a:lnTo>
                  <a:pt x="2162" y="15675"/>
                </a:lnTo>
                <a:lnTo>
                  <a:pt x="2162" y="15795"/>
                </a:lnTo>
                <a:lnTo>
                  <a:pt x="2282" y="15915"/>
                </a:lnTo>
                <a:lnTo>
                  <a:pt x="2342" y="15975"/>
                </a:lnTo>
                <a:lnTo>
                  <a:pt x="2463" y="16035"/>
                </a:lnTo>
                <a:lnTo>
                  <a:pt x="2583" y="16035"/>
                </a:lnTo>
                <a:lnTo>
                  <a:pt x="2703" y="15975"/>
                </a:lnTo>
                <a:lnTo>
                  <a:pt x="2763" y="15915"/>
                </a:lnTo>
                <a:lnTo>
                  <a:pt x="2823" y="15795"/>
                </a:lnTo>
                <a:lnTo>
                  <a:pt x="2943" y="15014"/>
                </a:lnTo>
                <a:lnTo>
                  <a:pt x="3123" y="14294"/>
                </a:lnTo>
                <a:lnTo>
                  <a:pt x="3724" y="13993"/>
                </a:lnTo>
                <a:lnTo>
                  <a:pt x="4324" y="13633"/>
                </a:lnTo>
                <a:lnTo>
                  <a:pt x="5405" y="12912"/>
                </a:lnTo>
                <a:lnTo>
                  <a:pt x="5225" y="13573"/>
                </a:lnTo>
                <a:lnTo>
                  <a:pt x="5105" y="14174"/>
                </a:lnTo>
                <a:lnTo>
                  <a:pt x="4925" y="15435"/>
                </a:lnTo>
                <a:lnTo>
                  <a:pt x="4925" y="15555"/>
                </a:lnTo>
                <a:lnTo>
                  <a:pt x="4985" y="15675"/>
                </a:lnTo>
                <a:lnTo>
                  <a:pt x="5165" y="15795"/>
                </a:lnTo>
                <a:lnTo>
                  <a:pt x="5405" y="15855"/>
                </a:lnTo>
                <a:lnTo>
                  <a:pt x="5585" y="15795"/>
                </a:lnTo>
                <a:lnTo>
                  <a:pt x="7327" y="15014"/>
                </a:lnTo>
                <a:lnTo>
                  <a:pt x="8228" y="14534"/>
                </a:lnTo>
                <a:lnTo>
                  <a:pt x="9009" y="14053"/>
                </a:lnTo>
                <a:lnTo>
                  <a:pt x="9069" y="17777"/>
                </a:lnTo>
                <a:lnTo>
                  <a:pt x="9009" y="17777"/>
                </a:lnTo>
                <a:lnTo>
                  <a:pt x="8768" y="17837"/>
                </a:lnTo>
                <a:lnTo>
                  <a:pt x="8528" y="17957"/>
                </a:lnTo>
                <a:lnTo>
                  <a:pt x="8288" y="18197"/>
                </a:lnTo>
                <a:lnTo>
                  <a:pt x="8048" y="18438"/>
                </a:lnTo>
                <a:lnTo>
                  <a:pt x="7868" y="18738"/>
                </a:lnTo>
                <a:lnTo>
                  <a:pt x="7748" y="19038"/>
                </a:lnTo>
                <a:lnTo>
                  <a:pt x="7748" y="19338"/>
                </a:lnTo>
                <a:lnTo>
                  <a:pt x="7808" y="19579"/>
                </a:lnTo>
                <a:lnTo>
                  <a:pt x="7868" y="19639"/>
                </a:lnTo>
                <a:lnTo>
                  <a:pt x="7988" y="19699"/>
                </a:lnTo>
                <a:lnTo>
                  <a:pt x="8168" y="19639"/>
                </a:lnTo>
                <a:lnTo>
                  <a:pt x="8288" y="19519"/>
                </a:lnTo>
                <a:lnTo>
                  <a:pt x="8588" y="19278"/>
                </a:lnTo>
                <a:lnTo>
                  <a:pt x="8829" y="18978"/>
                </a:lnTo>
                <a:lnTo>
                  <a:pt x="9069" y="18678"/>
                </a:lnTo>
                <a:lnTo>
                  <a:pt x="9069" y="19759"/>
                </a:lnTo>
                <a:lnTo>
                  <a:pt x="9129" y="19879"/>
                </a:lnTo>
                <a:lnTo>
                  <a:pt x="9189" y="19999"/>
                </a:lnTo>
                <a:lnTo>
                  <a:pt x="9249" y="20059"/>
                </a:lnTo>
                <a:lnTo>
                  <a:pt x="9489" y="20059"/>
                </a:lnTo>
                <a:lnTo>
                  <a:pt x="9549" y="19999"/>
                </a:lnTo>
                <a:lnTo>
                  <a:pt x="9609" y="19879"/>
                </a:lnTo>
                <a:lnTo>
                  <a:pt x="9669" y="19759"/>
                </a:lnTo>
                <a:lnTo>
                  <a:pt x="9669" y="18317"/>
                </a:lnTo>
                <a:lnTo>
                  <a:pt x="9850" y="18377"/>
                </a:lnTo>
                <a:lnTo>
                  <a:pt x="9970" y="18438"/>
                </a:lnTo>
                <a:lnTo>
                  <a:pt x="10090" y="18498"/>
                </a:lnTo>
                <a:lnTo>
                  <a:pt x="10210" y="18618"/>
                </a:lnTo>
                <a:lnTo>
                  <a:pt x="10330" y="18738"/>
                </a:lnTo>
                <a:lnTo>
                  <a:pt x="10390" y="18798"/>
                </a:lnTo>
                <a:lnTo>
                  <a:pt x="10510" y="18738"/>
                </a:lnTo>
                <a:lnTo>
                  <a:pt x="10630" y="18738"/>
                </a:lnTo>
                <a:lnTo>
                  <a:pt x="10690" y="18678"/>
                </a:lnTo>
                <a:lnTo>
                  <a:pt x="10750" y="18558"/>
                </a:lnTo>
                <a:lnTo>
                  <a:pt x="10750" y="18498"/>
                </a:lnTo>
                <a:lnTo>
                  <a:pt x="10690" y="18377"/>
                </a:lnTo>
                <a:lnTo>
                  <a:pt x="10510" y="18077"/>
                </a:lnTo>
                <a:lnTo>
                  <a:pt x="10270" y="17897"/>
                </a:lnTo>
                <a:lnTo>
                  <a:pt x="9970" y="17777"/>
                </a:lnTo>
                <a:lnTo>
                  <a:pt x="9669" y="17717"/>
                </a:lnTo>
                <a:lnTo>
                  <a:pt x="9669" y="14354"/>
                </a:lnTo>
                <a:lnTo>
                  <a:pt x="10210" y="14714"/>
                </a:lnTo>
                <a:lnTo>
                  <a:pt x="10810" y="15014"/>
                </a:lnTo>
                <a:lnTo>
                  <a:pt x="11951" y="15555"/>
                </a:lnTo>
                <a:lnTo>
                  <a:pt x="12132" y="15615"/>
                </a:lnTo>
                <a:lnTo>
                  <a:pt x="12432" y="15615"/>
                </a:lnTo>
                <a:lnTo>
                  <a:pt x="12552" y="15495"/>
                </a:lnTo>
                <a:lnTo>
                  <a:pt x="12612" y="15435"/>
                </a:lnTo>
                <a:lnTo>
                  <a:pt x="12732" y="15315"/>
                </a:lnTo>
                <a:lnTo>
                  <a:pt x="12732" y="15134"/>
                </a:lnTo>
                <a:lnTo>
                  <a:pt x="12732" y="14954"/>
                </a:lnTo>
                <a:lnTo>
                  <a:pt x="12132" y="12072"/>
                </a:lnTo>
                <a:lnTo>
                  <a:pt x="15135" y="14414"/>
                </a:lnTo>
                <a:lnTo>
                  <a:pt x="14834" y="14894"/>
                </a:lnTo>
                <a:lnTo>
                  <a:pt x="14594" y="15435"/>
                </a:lnTo>
                <a:lnTo>
                  <a:pt x="14474" y="16035"/>
                </a:lnTo>
                <a:lnTo>
                  <a:pt x="14474" y="16576"/>
                </a:lnTo>
                <a:lnTo>
                  <a:pt x="14534" y="16756"/>
                </a:lnTo>
                <a:lnTo>
                  <a:pt x="14594" y="16816"/>
                </a:lnTo>
                <a:lnTo>
                  <a:pt x="14714" y="16876"/>
                </a:lnTo>
                <a:lnTo>
                  <a:pt x="14834" y="16876"/>
                </a:lnTo>
                <a:lnTo>
                  <a:pt x="15074" y="16816"/>
                </a:lnTo>
                <a:lnTo>
                  <a:pt x="15195" y="16696"/>
                </a:lnTo>
                <a:lnTo>
                  <a:pt x="15255" y="16576"/>
                </a:lnTo>
                <a:lnTo>
                  <a:pt x="15435" y="15975"/>
                </a:lnTo>
                <a:lnTo>
                  <a:pt x="15615" y="15375"/>
                </a:lnTo>
                <a:lnTo>
                  <a:pt x="15795" y="14894"/>
                </a:lnTo>
                <a:lnTo>
                  <a:pt x="16996" y="15855"/>
                </a:lnTo>
                <a:lnTo>
                  <a:pt x="17116" y="15915"/>
                </a:lnTo>
                <a:lnTo>
                  <a:pt x="17417" y="15915"/>
                </a:lnTo>
                <a:lnTo>
                  <a:pt x="17537" y="15795"/>
                </a:lnTo>
                <a:lnTo>
                  <a:pt x="17597" y="15735"/>
                </a:lnTo>
                <a:lnTo>
                  <a:pt x="17657" y="15555"/>
                </a:lnTo>
                <a:lnTo>
                  <a:pt x="17597" y="15435"/>
                </a:lnTo>
                <a:lnTo>
                  <a:pt x="17537" y="15315"/>
                </a:lnTo>
                <a:lnTo>
                  <a:pt x="16756" y="14654"/>
                </a:lnTo>
                <a:lnTo>
                  <a:pt x="17176" y="14534"/>
                </a:lnTo>
                <a:lnTo>
                  <a:pt x="17477" y="14474"/>
                </a:lnTo>
                <a:lnTo>
                  <a:pt x="17837" y="14354"/>
                </a:lnTo>
                <a:lnTo>
                  <a:pt x="18137" y="14174"/>
                </a:lnTo>
                <a:lnTo>
                  <a:pt x="18197" y="14053"/>
                </a:lnTo>
                <a:lnTo>
                  <a:pt x="18318" y="13933"/>
                </a:lnTo>
                <a:lnTo>
                  <a:pt x="18318" y="13753"/>
                </a:lnTo>
                <a:lnTo>
                  <a:pt x="18257" y="13633"/>
                </a:lnTo>
                <a:lnTo>
                  <a:pt x="18137" y="13513"/>
                </a:lnTo>
                <a:lnTo>
                  <a:pt x="17957" y="13393"/>
                </a:lnTo>
                <a:lnTo>
                  <a:pt x="17597" y="13333"/>
                </a:lnTo>
                <a:lnTo>
                  <a:pt x="17236" y="13333"/>
                </a:lnTo>
                <a:lnTo>
                  <a:pt x="16876" y="13393"/>
                </a:lnTo>
                <a:lnTo>
                  <a:pt x="16276" y="13513"/>
                </a:lnTo>
                <a:lnTo>
                  <a:pt x="15975" y="13573"/>
                </a:lnTo>
                <a:lnTo>
                  <a:pt x="15735" y="13693"/>
                </a:lnTo>
                <a:lnTo>
                  <a:pt x="14354" y="12612"/>
                </a:lnTo>
                <a:lnTo>
                  <a:pt x="13033" y="11591"/>
                </a:lnTo>
                <a:lnTo>
                  <a:pt x="13693" y="11291"/>
                </a:lnTo>
                <a:lnTo>
                  <a:pt x="14354" y="10991"/>
                </a:lnTo>
                <a:lnTo>
                  <a:pt x="15074" y="10750"/>
                </a:lnTo>
                <a:lnTo>
                  <a:pt x="15795" y="10690"/>
                </a:lnTo>
                <a:lnTo>
                  <a:pt x="15915" y="10630"/>
                </a:lnTo>
                <a:lnTo>
                  <a:pt x="16035" y="10510"/>
                </a:lnTo>
                <a:lnTo>
                  <a:pt x="16035" y="10330"/>
                </a:lnTo>
                <a:lnTo>
                  <a:pt x="15975" y="10210"/>
                </a:lnTo>
                <a:lnTo>
                  <a:pt x="15135" y="9549"/>
                </a:lnTo>
                <a:lnTo>
                  <a:pt x="14294" y="8889"/>
                </a:lnTo>
                <a:lnTo>
                  <a:pt x="13693" y="8408"/>
                </a:lnTo>
                <a:lnTo>
                  <a:pt x="13033" y="7988"/>
                </a:lnTo>
                <a:lnTo>
                  <a:pt x="15074" y="6546"/>
                </a:lnTo>
                <a:lnTo>
                  <a:pt x="16756" y="5405"/>
                </a:lnTo>
                <a:lnTo>
                  <a:pt x="16996" y="5525"/>
                </a:lnTo>
                <a:lnTo>
                  <a:pt x="17236" y="5585"/>
                </a:lnTo>
                <a:lnTo>
                  <a:pt x="17717" y="5646"/>
                </a:lnTo>
                <a:lnTo>
                  <a:pt x="18257" y="5525"/>
                </a:lnTo>
                <a:lnTo>
                  <a:pt x="18738" y="5405"/>
                </a:lnTo>
                <a:lnTo>
                  <a:pt x="18858" y="5285"/>
                </a:lnTo>
                <a:lnTo>
                  <a:pt x="18978" y="5165"/>
                </a:lnTo>
                <a:lnTo>
                  <a:pt x="18978" y="4985"/>
                </a:lnTo>
                <a:lnTo>
                  <a:pt x="18978" y="4865"/>
                </a:lnTo>
                <a:lnTo>
                  <a:pt x="18918" y="4745"/>
                </a:lnTo>
                <a:lnTo>
                  <a:pt x="18798" y="4625"/>
                </a:lnTo>
                <a:lnTo>
                  <a:pt x="18678" y="4564"/>
                </a:lnTo>
                <a:lnTo>
                  <a:pt x="18498" y="4625"/>
                </a:lnTo>
                <a:lnTo>
                  <a:pt x="18077" y="4745"/>
                </a:lnTo>
                <a:lnTo>
                  <a:pt x="17837" y="4805"/>
                </a:lnTo>
                <a:lnTo>
                  <a:pt x="17597" y="4865"/>
                </a:lnTo>
                <a:lnTo>
                  <a:pt x="18438" y="4264"/>
                </a:lnTo>
                <a:lnTo>
                  <a:pt x="19218" y="3604"/>
                </a:lnTo>
                <a:lnTo>
                  <a:pt x="19278" y="3483"/>
                </a:lnTo>
                <a:lnTo>
                  <a:pt x="19278" y="3363"/>
                </a:lnTo>
                <a:lnTo>
                  <a:pt x="19278" y="3303"/>
                </a:lnTo>
                <a:lnTo>
                  <a:pt x="19218" y="3183"/>
                </a:lnTo>
                <a:lnTo>
                  <a:pt x="19038" y="3063"/>
                </a:lnTo>
                <a:lnTo>
                  <a:pt x="18918" y="3063"/>
                </a:lnTo>
                <a:lnTo>
                  <a:pt x="18798" y="3123"/>
                </a:lnTo>
                <a:lnTo>
                  <a:pt x="18077" y="3483"/>
                </a:lnTo>
                <a:lnTo>
                  <a:pt x="17357" y="3964"/>
                </a:lnTo>
                <a:lnTo>
                  <a:pt x="17477" y="3724"/>
                </a:lnTo>
                <a:lnTo>
                  <a:pt x="17597" y="3483"/>
                </a:lnTo>
                <a:lnTo>
                  <a:pt x="17657" y="3243"/>
                </a:lnTo>
                <a:lnTo>
                  <a:pt x="17537" y="3003"/>
                </a:lnTo>
                <a:lnTo>
                  <a:pt x="17477" y="2883"/>
                </a:lnTo>
                <a:lnTo>
                  <a:pt x="17176" y="2883"/>
                </a:lnTo>
                <a:lnTo>
                  <a:pt x="17116" y="2943"/>
                </a:lnTo>
                <a:lnTo>
                  <a:pt x="16996" y="3123"/>
                </a:lnTo>
                <a:lnTo>
                  <a:pt x="16876" y="3363"/>
                </a:lnTo>
                <a:lnTo>
                  <a:pt x="16576" y="3784"/>
                </a:lnTo>
                <a:lnTo>
                  <a:pt x="16396" y="4204"/>
                </a:lnTo>
                <a:lnTo>
                  <a:pt x="16336" y="4444"/>
                </a:lnTo>
                <a:lnTo>
                  <a:pt x="16336" y="4685"/>
                </a:lnTo>
                <a:lnTo>
                  <a:pt x="14474" y="6006"/>
                </a:lnTo>
                <a:lnTo>
                  <a:pt x="12972" y="7027"/>
                </a:lnTo>
                <a:lnTo>
                  <a:pt x="13213" y="5946"/>
                </a:lnTo>
                <a:lnTo>
                  <a:pt x="13633" y="3844"/>
                </a:lnTo>
                <a:lnTo>
                  <a:pt x="13633" y="3664"/>
                </a:lnTo>
                <a:lnTo>
                  <a:pt x="13513" y="3483"/>
                </a:lnTo>
                <a:lnTo>
                  <a:pt x="13333" y="3423"/>
                </a:lnTo>
                <a:lnTo>
                  <a:pt x="13093" y="3483"/>
                </a:lnTo>
                <a:lnTo>
                  <a:pt x="12072" y="4024"/>
                </a:lnTo>
                <a:lnTo>
                  <a:pt x="11111" y="4625"/>
                </a:lnTo>
                <a:lnTo>
                  <a:pt x="10450" y="5045"/>
                </a:lnTo>
                <a:lnTo>
                  <a:pt x="9789" y="5465"/>
                </a:lnTo>
                <a:lnTo>
                  <a:pt x="9789" y="4144"/>
                </a:lnTo>
                <a:lnTo>
                  <a:pt x="9729" y="2883"/>
                </a:lnTo>
                <a:lnTo>
                  <a:pt x="9970" y="2763"/>
                </a:lnTo>
                <a:lnTo>
                  <a:pt x="10210" y="2643"/>
                </a:lnTo>
                <a:lnTo>
                  <a:pt x="10570" y="2282"/>
                </a:lnTo>
                <a:lnTo>
                  <a:pt x="11171" y="1622"/>
                </a:lnTo>
                <a:lnTo>
                  <a:pt x="11471" y="1261"/>
                </a:lnTo>
                <a:lnTo>
                  <a:pt x="11591" y="901"/>
                </a:lnTo>
                <a:lnTo>
                  <a:pt x="11591" y="721"/>
                </a:lnTo>
                <a:lnTo>
                  <a:pt x="11591" y="601"/>
                </a:lnTo>
                <a:lnTo>
                  <a:pt x="11471" y="481"/>
                </a:lnTo>
                <a:lnTo>
                  <a:pt x="11351" y="421"/>
                </a:lnTo>
                <a:lnTo>
                  <a:pt x="11111" y="421"/>
                </a:lnTo>
                <a:lnTo>
                  <a:pt x="10870" y="481"/>
                </a:lnTo>
                <a:lnTo>
                  <a:pt x="10630" y="601"/>
                </a:lnTo>
                <a:lnTo>
                  <a:pt x="10450" y="781"/>
                </a:lnTo>
                <a:lnTo>
                  <a:pt x="10150" y="1201"/>
                </a:lnTo>
                <a:lnTo>
                  <a:pt x="9789" y="1562"/>
                </a:lnTo>
                <a:lnTo>
                  <a:pt x="9609" y="1742"/>
                </a:lnTo>
                <a:lnTo>
                  <a:pt x="9549" y="901"/>
                </a:lnTo>
                <a:lnTo>
                  <a:pt x="9369" y="60"/>
                </a:lnTo>
                <a:lnTo>
                  <a:pt x="9369" y="0"/>
                </a:lnTo>
                <a:close/>
              </a:path>
            </a:pathLst>
          </a:custGeom>
          <a:solidFill>
            <a:srgbClr val="79C6CC"/>
          </a:solidFill>
          <a:ln>
            <a:noFill/>
          </a:ln>
        </p:spPr>
        <p:txBody>
          <a:bodyPr lIns="91425" tIns="91425" rIns="91425" bIns="91425" anchor="ctr" anchorCtr="0">
            <a:noAutofit/>
          </a:bodyPr>
          <a:lstStyle/>
          <a:p>
            <a:pPr lvl="0">
              <a:spcBef>
                <a:spcPts val="0"/>
              </a:spcBef>
              <a:buNone/>
            </a:pPr>
            <a:endParaRPr sz="1800" dirty="0"/>
          </a:p>
        </p:txBody>
      </p:sp>
      <p:sp>
        <p:nvSpPr>
          <p:cNvPr id="101" name="Shape 101"/>
          <p:cNvSpPr/>
          <p:nvPr/>
        </p:nvSpPr>
        <p:spPr>
          <a:xfrm rot="-7484905">
            <a:off x="1166072" y="1651961"/>
            <a:ext cx="370383" cy="995520"/>
          </a:xfrm>
          <a:custGeom>
            <a:avLst/>
            <a:gdLst/>
            <a:ahLst/>
            <a:cxnLst/>
            <a:rect l="0" t="0" r="0" b="0"/>
            <a:pathLst>
              <a:path w="11111" h="39819" extrusionOk="0">
                <a:moveTo>
                  <a:pt x="4625" y="1"/>
                </a:moveTo>
                <a:lnTo>
                  <a:pt x="4564" y="61"/>
                </a:lnTo>
                <a:lnTo>
                  <a:pt x="4504" y="481"/>
                </a:lnTo>
                <a:lnTo>
                  <a:pt x="4504" y="962"/>
                </a:lnTo>
                <a:lnTo>
                  <a:pt x="4564" y="1382"/>
                </a:lnTo>
                <a:lnTo>
                  <a:pt x="4625" y="1803"/>
                </a:lnTo>
                <a:lnTo>
                  <a:pt x="4925" y="2643"/>
                </a:lnTo>
                <a:lnTo>
                  <a:pt x="5105" y="3484"/>
                </a:lnTo>
                <a:lnTo>
                  <a:pt x="5285" y="4865"/>
                </a:lnTo>
                <a:lnTo>
                  <a:pt x="5465" y="6187"/>
                </a:lnTo>
                <a:lnTo>
                  <a:pt x="5345" y="7448"/>
                </a:lnTo>
                <a:lnTo>
                  <a:pt x="5285" y="8769"/>
                </a:lnTo>
                <a:lnTo>
                  <a:pt x="5225" y="11292"/>
                </a:lnTo>
                <a:lnTo>
                  <a:pt x="5045" y="11171"/>
                </a:lnTo>
                <a:lnTo>
                  <a:pt x="4625" y="10811"/>
                </a:lnTo>
                <a:lnTo>
                  <a:pt x="4264" y="10451"/>
                </a:lnTo>
                <a:lnTo>
                  <a:pt x="3904" y="9970"/>
                </a:lnTo>
                <a:lnTo>
                  <a:pt x="3604" y="9490"/>
                </a:lnTo>
                <a:lnTo>
                  <a:pt x="3303" y="8949"/>
                </a:lnTo>
                <a:lnTo>
                  <a:pt x="3123" y="8409"/>
                </a:lnTo>
                <a:lnTo>
                  <a:pt x="3003" y="7868"/>
                </a:lnTo>
                <a:lnTo>
                  <a:pt x="2883" y="7268"/>
                </a:lnTo>
                <a:lnTo>
                  <a:pt x="2883" y="6787"/>
                </a:lnTo>
                <a:lnTo>
                  <a:pt x="2883" y="6307"/>
                </a:lnTo>
                <a:lnTo>
                  <a:pt x="2883" y="5886"/>
                </a:lnTo>
                <a:lnTo>
                  <a:pt x="2883" y="5406"/>
                </a:lnTo>
                <a:lnTo>
                  <a:pt x="2823" y="5286"/>
                </a:lnTo>
                <a:lnTo>
                  <a:pt x="2703" y="5226"/>
                </a:lnTo>
                <a:lnTo>
                  <a:pt x="2583" y="5226"/>
                </a:lnTo>
                <a:lnTo>
                  <a:pt x="2463" y="5286"/>
                </a:lnTo>
                <a:lnTo>
                  <a:pt x="2222" y="5526"/>
                </a:lnTo>
                <a:lnTo>
                  <a:pt x="2042" y="5766"/>
                </a:lnTo>
                <a:lnTo>
                  <a:pt x="1922" y="6067"/>
                </a:lnTo>
                <a:lnTo>
                  <a:pt x="1802" y="6367"/>
                </a:lnTo>
                <a:lnTo>
                  <a:pt x="1682" y="6967"/>
                </a:lnTo>
                <a:lnTo>
                  <a:pt x="1682" y="7688"/>
                </a:lnTo>
                <a:lnTo>
                  <a:pt x="1742" y="8349"/>
                </a:lnTo>
                <a:lnTo>
                  <a:pt x="1922" y="9069"/>
                </a:lnTo>
                <a:lnTo>
                  <a:pt x="2102" y="9670"/>
                </a:lnTo>
                <a:lnTo>
                  <a:pt x="2342" y="10211"/>
                </a:lnTo>
                <a:lnTo>
                  <a:pt x="2823" y="11051"/>
                </a:lnTo>
                <a:lnTo>
                  <a:pt x="3123" y="11472"/>
                </a:lnTo>
                <a:lnTo>
                  <a:pt x="3483" y="11892"/>
                </a:lnTo>
                <a:lnTo>
                  <a:pt x="3844" y="12312"/>
                </a:lnTo>
                <a:lnTo>
                  <a:pt x="4264" y="12673"/>
                </a:lnTo>
                <a:lnTo>
                  <a:pt x="4745" y="12973"/>
                </a:lnTo>
                <a:lnTo>
                  <a:pt x="5165" y="13153"/>
                </a:lnTo>
                <a:lnTo>
                  <a:pt x="5165" y="13994"/>
                </a:lnTo>
                <a:lnTo>
                  <a:pt x="4324" y="13874"/>
                </a:lnTo>
                <a:lnTo>
                  <a:pt x="3904" y="13754"/>
                </a:lnTo>
                <a:lnTo>
                  <a:pt x="3483" y="13634"/>
                </a:lnTo>
                <a:lnTo>
                  <a:pt x="2703" y="13273"/>
                </a:lnTo>
                <a:lnTo>
                  <a:pt x="1982" y="12853"/>
                </a:lnTo>
                <a:lnTo>
                  <a:pt x="1321" y="12312"/>
                </a:lnTo>
                <a:lnTo>
                  <a:pt x="721" y="11712"/>
                </a:lnTo>
                <a:lnTo>
                  <a:pt x="601" y="11652"/>
                </a:lnTo>
                <a:lnTo>
                  <a:pt x="481" y="11712"/>
                </a:lnTo>
                <a:lnTo>
                  <a:pt x="361" y="11832"/>
                </a:lnTo>
                <a:lnTo>
                  <a:pt x="361" y="11952"/>
                </a:lnTo>
                <a:lnTo>
                  <a:pt x="541" y="12433"/>
                </a:lnTo>
                <a:lnTo>
                  <a:pt x="781" y="12853"/>
                </a:lnTo>
                <a:lnTo>
                  <a:pt x="1021" y="13273"/>
                </a:lnTo>
                <a:lnTo>
                  <a:pt x="1321" y="13634"/>
                </a:lnTo>
                <a:lnTo>
                  <a:pt x="1682" y="13994"/>
                </a:lnTo>
                <a:lnTo>
                  <a:pt x="2042" y="14354"/>
                </a:lnTo>
                <a:lnTo>
                  <a:pt x="2402" y="14595"/>
                </a:lnTo>
                <a:lnTo>
                  <a:pt x="2823" y="14895"/>
                </a:lnTo>
                <a:lnTo>
                  <a:pt x="3363" y="15075"/>
                </a:lnTo>
                <a:lnTo>
                  <a:pt x="3904" y="15315"/>
                </a:lnTo>
                <a:lnTo>
                  <a:pt x="4504" y="15495"/>
                </a:lnTo>
                <a:lnTo>
                  <a:pt x="5105" y="15556"/>
                </a:lnTo>
                <a:lnTo>
                  <a:pt x="5105" y="17778"/>
                </a:lnTo>
                <a:lnTo>
                  <a:pt x="4084" y="17537"/>
                </a:lnTo>
                <a:lnTo>
                  <a:pt x="3063" y="17117"/>
                </a:lnTo>
                <a:lnTo>
                  <a:pt x="2162" y="16576"/>
                </a:lnTo>
                <a:lnTo>
                  <a:pt x="1201" y="16036"/>
                </a:lnTo>
                <a:lnTo>
                  <a:pt x="1081" y="15976"/>
                </a:lnTo>
                <a:lnTo>
                  <a:pt x="961" y="16036"/>
                </a:lnTo>
                <a:lnTo>
                  <a:pt x="901" y="16156"/>
                </a:lnTo>
                <a:lnTo>
                  <a:pt x="961" y="16276"/>
                </a:lnTo>
                <a:lnTo>
                  <a:pt x="1321" y="16817"/>
                </a:lnTo>
                <a:lnTo>
                  <a:pt x="1742" y="17297"/>
                </a:lnTo>
                <a:lnTo>
                  <a:pt x="2222" y="17778"/>
                </a:lnTo>
                <a:lnTo>
                  <a:pt x="2703" y="18138"/>
                </a:lnTo>
                <a:lnTo>
                  <a:pt x="3243" y="18438"/>
                </a:lnTo>
                <a:lnTo>
                  <a:pt x="3844" y="18739"/>
                </a:lnTo>
                <a:lnTo>
                  <a:pt x="4444" y="18979"/>
                </a:lnTo>
                <a:lnTo>
                  <a:pt x="5045" y="19099"/>
                </a:lnTo>
                <a:lnTo>
                  <a:pt x="5045" y="21741"/>
                </a:lnTo>
                <a:lnTo>
                  <a:pt x="5045" y="22042"/>
                </a:lnTo>
                <a:lnTo>
                  <a:pt x="4324" y="21741"/>
                </a:lnTo>
                <a:lnTo>
                  <a:pt x="4024" y="21561"/>
                </a:lnTo>
                <a:lnTo>
                  <a:pt x="3664" y="21321"/>
                </a:lnTo>
                <a:lnTo>
                  <a:pt x="3423" y="21081"/>
                </a:lnTo>
                <a:lnTo>
                  <a:pt x="3183" y="20841"/>
                </a:lnTo>
                <a:lnTo>
                  <a:pt x="2823" y="20240"/>
                </a:lnTo>
                <a:lnTo>
                  <a:pt x="2402" y="19639"/>
                </a:lnTo>
                <a:lnTo>
                  <a:pt x="2222" y="19339"/>
                </a:lnTo>
                <a:lnTo>
                  <a:pt x="1982" y="19099"/>
                </a:lnTo>
                <a:lnTo>
                  <a:pt x="1862" y="18979"/>
                </a:lnTo>
                <a:lnTo>
                  <a:pt x="1682" y="18979"/>
                </a:lnTo>
                <a:lnTo>
                  <a:pt x="1502" y="19039"/>
                </a:lnTo>
                <a:lnTo>
                  <a:pt x="1381" y="19159"/>
                </a:lnTo>
                <a:lnTo>
                  <a:pt x="1261" y="19459"/>
                </a:lnTo>
                <a:lnTo>
                  <a:pt x="1201" y="19820"/>
                </a:lnTo>
                <a:lnTo>
                  <a:pt x="1141" y="20180"/>
                </a:lnTo>
                <a:lnTo>
                  <a:pt x="1261" y="20540"/>
                </a:lnTo>
                <a:lnTo>
                  <a:pt x="1381" y="20961"/>
                </a:lnTo>
                <a:lnTo>
                  <a:pt x="1562" y="21321"/>
                </a:lnTo>
                <a:lnTo>
                  <a:pt x="1742" y="21681"/>
                </a:lnTo>
                <a:lnTo>
                  <a:pt x="2042" y="21982"/>
                </a:lnTo>
                <a:lnTo>
                  <a:pt x="2342" y="22342"/>
                </a:lnTo>
                <a:lnTo>
                  <a:pt x="2643" y="22642"/>
                </a:lnTo>
                <a:lnTo>
                  <a:pt x="3003" y="22882"/>
                </a:lnTo>
                <a:lnTo>
                  <a:pt x="3363" y="23123"/>
                </a:lnTo>
                <a:lnTo>
                  <a:pt x="3784" y="23303"/>
                </a:lnTo>
                <a:lnTo>
                  <a:pt x="4144" y="23483"/>
                </a:lnTo>
                <a:lnTo>
                  <a:pt x="4504" y="23543"/>
                </a:lnTo>
                <a:lnTo>
                  <a:pt x="4865" y="23603"/>
                </a:lnTo>
                <a:lnTo>
                  <a:pt x="4925" y="23663"/>
                </a:lnTo>
                <a:lnTo>
                  <a:pt x="5045" y="23783"/>
                </a:lnTo>
                <a:lnTo>
                  <a:pt x="4985" y="26786"/>
                </a:lnTo>
                <a:lnTo>
                  <a:pt x="4444" y="26426"/>
                </a:lnTo>
                <a:lnTo>
                  <a:pt x="3964" y="26005"/>
                </a:lnTo>
                <a:lnTo>
                  <a:pt x="3724" y="25705"/>
                </a:lnTo>
                <a:lnTo>
                  <a:pt x="3483" y="25405"/>
                </a:lnTo>
                <a:lnTo>
                  <a:pt x="3123" y="24684"/>
                </a:lnTo>
                <a:lnTo>
                  <a:pt x="2703" y="24084"/>
                </a:lnTo>
                <a:lnTo>
                  <a:pt x="2402" y="23783"/>
                </a:lnTo>
                <a:lnTo>
                  <a:pt x="2162" y="23603"/>
                </a:lnTo>
                <a:lnTo>
                  <a:pt x="1982" y="23543"/>
                </a:lnTo>
                <a:lnTo>
                  <a:pt x="1862" y="23543"/>
                </a:lnTo>
                <a:lnTo>
                  <a:pt x="1742" y="23603"/>
                </a:lnTo>
                <a:lnTo>
                  <a:pt x="1622" y="23723"/>
                </a:lnTo>
                <a:lnTo>
                  <a:pt x="1502" y="23903"/>
                </a:lnTo>
                <a:lnTo>
                  <a:pt x="1442" y="24144"/>
                </a:lnTo>
                <a:lnTo>
                  <a:pt x="1381" y="24564"/>
                </a:lnTo>
                <a:lnTo>
                  <a:pt x="1442" y="25044"/>
                </a:lnTo>
                <a:lnTo>
                  <a:pt x="1622" y="25525"/>
                </a:lnTo>
                <a:lnTo>
                  <a:pt x="1862" y="26005"/>
                </a:lnTo>
                <a:lnTo>
                  <a:pt x="2102" y="26426"/>
                </a:lnTo>
                <a:lnTo>
                  <a:pt x="2643" y="27146"/>
                </a:lnTo>
                <a:lnTo>
                  <a:pt x="3123" y="27627"/>
                </a:lnTo>
                <a:lnTo>
                  <a:pt x="3664" y="28107"/>
                </a:lnTo>
                <a:lnTo>
                  <a:pt x="4324" y="28528"/>
                </a:lnTo>
                <a:lnTo>
                  <a:pt x="4625" y="28708"/>
                </a:lnTo>
                <a:lnTo>
                  <a:pt x="4985" y="28828"/>
                </a:lnTo>
                <a:lnTo>
                  <a:pt x="4985" y="30510"/>
                </a:lnTo>
                <a:lnTo>
                  <a:pt x="4925" y="30870"/>
                </a:lnTo>
                <a:lnTo>
                  <a:pt x="4504" y="30510"/>
                </a:lnTo>
                <a:lnTo>
                  <a:pt x="4084" y="30149"/>
                </a:lnTo>
                <a:lnTo>
                  <a:pt x="3303" y="29248"/>
                </a:lnTo>
                <a:lnTo>
                  <a:pt x="2583" y="28288"/>
                </a:lnTo>
                <a:lnTo>
                  <a:pt x="2463" y="28167"/>
                </a:lnTo>
                <a:lnTo>
                  <a:pt x="2342" y="28107"/>
                </a:lnTo>
                <a:lnTo>
                  <a:pt x="2042" y="28107"/>
                </a:lnTo>
                <a:lnTo>
                  <a:pt x="1922" y="28167"/>
                </a:lnTo>
                <a:lnTo>
                  <a:pt x="1802" y="28288"/>
                </a:lnTo>
                <a:lnTo>
                  <a:pt x="1802" y="28468"/>
                </a:lnTo>
                <a:lnTo>
                  <a:pt x="1802" y="28588"/>
                </a:lnTo>
                <a:lnTo>
                  <a:pt x="1982" y="29308"/>
                </a:lnTo>
                <a:lnTo>
                  <a:pt x="2222" y="29909"/>
                </a:lnTo>
                <a:lnTo>
                  <a:pt x="2583" y="30510"/>
                </a:lnTo>
                <a:lnTo>
                  <a:pt x="3063" y="31050"/>
                </a:lnTo>
                <a:lnTo>
                  <a:pt x="3423" y="31471"/>
                </a:lnTo>
                <a:lnTo>
                  <a:pt x="3904" y="31831"/>
                </a:lnTo>
                <a:lnTo>
                  <a:pt x="4144" y="31951"/>
                </a:lnTo>
                <a:lnTo>
                  <a:pt x="4384" y="32071"/>
                </a:lnTo>
                <a:lnTo>
                  <a:pt x="4625" y="32131"/>
                </a:lnTo>
                <a:lnTo>
                  <a:pt x="4925" y="32191"/>
                </a:lnTo>
                <a:lnTo>
                  <a:pt x="4865" y="34113"/>
                </a:lnTo>
                <a:lnTo>
                  <a:pt x="4805" y="36095"/>
                </a:lnTo>
                <a:lnTo>
                  <a:pt x="3844" y="35134"/>
                </a:lnTo>
                <a:lnTo>
                  <a:pt x="3363" y="34593"/>
                </a:lnTo>
                <a:lnTo>
                  <a:pt x="2883" y="34113"/>
                </a:lnTo>
                <a:lnTo>
                  <a:pt x="2282" y="33272"/>
                </a:lnTo>
                <a:lnTo>
                  <a:pt x="1682" y="32491"/>
                </a:lnTo>
                <a:lnTo>
                  <a:pt x="1381" y="32071"/>
                </a:lnTo>
                <a:lnTo>
                  <a:pt x="1021" y="31711"/>
                </a:lnTo>
                <a:lnTo>
                  <a:pt x="661" y="31350"/>
                </a:lnTo>
                <a:lnTo>
                  <a:pt x="240" y="31110"/>
                </a:lnTo>
                <a:lnTo>
                  <a:pt x="120" y="31050"/>
                </a:lnTo>
                <a:lnTo>
                  <a:pt x="60" y="31110"/>
                </a:lnTo>
                <a:lnTo>
                  <a:pt x="0" y="31170"/>
                </a:lnTo>
                <a:lnTo>
                  <a:pt x="0" y="31230"/>
                </a:lnTo>
                <a:lnTo>
                  <a:pt x="0" y="31771"/>
                </a:lnTo>
                <a:lnTo>
                  <a:pt x="60" y="32251"/>
                </a:lnTo>
                <a:lnTo>
                  <a:pt x="240" y="32792"/>
                </a:lnTo>
                <a:lnTo>
                  <a:pt x="481" y="33272"/>
                </a:lnTo>
                <a:lnTo>
                  <a:pt x="781" y="33693"/>
                </a:lnTo>
                <a:lnTo>
                  <a:pt x="1081" y="34173"/>
                </a:lnTo>
                <a:lnTo>
                  <a:pt x="1742" y="35014"/>
                </a:lnTo>
                <a:lnTo>
                  <a:pt x="2402" y="35795"/>
                </a:lnTo>
                <a:lnTo>
                  <a:pt x="3123" y="36575"/>
                </a:lnTo>
                <a:lnTo>
                  <a:pt x="3544" y="36936"/>
                </a:lnTo>
                <a:lnTo>
                  <a:pt x="3964" y="37236"/>
                </a:lnTo>
                <a:lnTo>
                  <a:pt x="4384" y="37536"/>
                </a:lnTo>
                <a:lnTo>
                  <a:pt x="4865" y="37776"/>
                </a:lnTo>
                <a:lnTo>
                  <a:pt x="4985" y="39518"/>
                </a:lnTo>
                <a:lnTo>
                  <a:pt x="5045" y="39638"/>
                </a:lnTo>
                <a:lnTo>
                  <a:pt x="5105" y="39698"/>
                </a:lnTo>
                <a:lnTo>
                  <a:pt x="5285" y="39818"/>
                </a:lnTo>
                <a:lnTo>
                  <a:pt x="5405" y="39818"/>
                </a:lnTo>
                <a:lnTo>
                  <a:pt x="5465" y="39758"/>
                </a:lnTo>
                <a:lnTo>
                  <a:pt x="5585" y="39698"/>
                </a:lnTo>
                <a:lnTo>
                  <a:pt x="5585" y="39578"/>
                </a:lnTo>
                <a:lnTo>
                  <a:pt x="5766" y="38317"/>
                </a:lnTo>
                <a:lnTo>
                  <a:pt x="5826" y="36996"/>
                </a:lnTo>
                <a:lnTo>
                  <a:pt x="6426" y="36335"/>
                </a:lnTo>
                <a:lnTo>
                  <a:pt x="6967" y="35674"/>
                </a:lnTo>
                <a:lnTo>
                  <a:pt x="8048" y="34413"/>
                </a:lnTo>
                <a:lnTo>
                  <a:pt x="8648" y="33633"/>
                </a:lnTo>
                <a:lnTo>
                  <a:pt x="9249" y="32912"/>
                </a:lnTo>
                <a:lnTo>
                  <a:pt x="9729" y="32131"/>
                </a:lnTo>
                <a:lnTo>
                  <a:pt x="10210" y="31290"/>
                </a:lnTo>
                <a:lnTo>
                  <a:pt x="10210" y="31170"/>
                </a:lnTo>
                <a:lnTo>
                  <a:pt x="10210" y="31050"/>
                </a:lnTo>
                <a:lnTo>
                  <a:pt x="10090" y="30990"/>
                </a:lnTo>
                <a:lnTo>
                  <a:pt x="9970" y="31050"/>
                </a:lnTo>
                <a:lnTo>
                  <a:pt x="9189" y="31651"/>
                </a:lnTo>
                <a:lnTo>
                  <a:pt x="8408" y="32311"/>
                </a:lnTo>
                <a:lnTo>
                  <a:pt x="7747" y="32972"/>
                </a:lnTo>
                <a:lnTo>
                  <a:pt x="7027" y="33693"/>
                </a:lnTo>
                <a:lnTo>
                  <a:pt x="5886" y="34954"/>
                </a:lnTo>
                <a:lnTo>
                  <a:pt x="5946" y="32431"/>
                </a:lnTo>
                <a:lnTo>
                  <a:pt x="6366" y="32431"/>
                </a:lnTo>
                <a:lnTo>
                  <a:pt x="6787" y="32311"/>
                </a:lnTo>
                <a:lnTo>
                  <a:pt x="7207" y="32011"/>
                </a:lnTo>
                <a:lnTo>
                  <a:pt x="7627" y="31711"/>
                </a:lnTo>
                <a:lnTo>
                  <a:pt x="7988" y="31350"/>
                </a:lnTo>
                <a:lnTo>
                  <a:pt x="8348" y="30930"/>
                </a:lnTo>
                <a:lnTo>
                  <a:pt x="8949" y="30269"/>
                </a:lnTo>
                <a:lnTo>
                  <a:pt x="9489" y="29609"/>
                </a:lnTo>
                <a:lnTo>
                  <a:pt x="10090" y="28768"/>
                </a:lnTo>
                <a:lnTo>
                  <a:pt x="10330" y="28348"/>
                </a:lnTo>
                <a:lnTo>
                  <a:pt x="10510" y="27867"/>
                </a:lnTo>
                <a:lnTo>
                  <a:pt x="10570" y="27447"/>
                </a:lnTo>
                <a:lnTo>
                  <a:pt x="10570" y="26966"/>
                </a:lnTo>
                <a:lnTo>
                  <a:pt x="10510" y="26906"/>
                </a:lnTo>
                <a:lnTo>
                  <a:pt x="10390" y="26906"/>
                </a:lnTo>
                <a:lnTo>
                  <a:pt x="10030" y="27146"/>
                </a:lnTo>
                <a:lnTo>
                  <a:pt x="9729" y="27387"/>
                </a:lnTo>
                <a:lnTo>
                  <a:pt x="9189" y="28047"/>
                </a:lnTo>
                <a:lnTo>
                  <a:pt x="8528" y="28828"/>
                </a:lnTo>
                <a:lnTo>
                  <a:pt x="7808" y="29609"/>
                </a:lnTo>
                <a:lnTo>
                  <a:pt x="7387" y="30029"/>
                </a:lnTo>
                <a:lnTo>
                  <a:pt x="6907" y="30389"/>
                </a:lnTo>
                <a:lnTo>
                  <a:pt x="6366" y="30810"/>
                </a:lnTo>
                <a:lnTo>
                  <a:pt x="5946" y="31290"/>
                </a:lnTo>
                <a:lnTo>
                  <a:pt x="5946" y="31230"/>
                </a:lnTo>
                <a:lnTo>
                  <a:pt x="6006" y="28828"/>
                </a:lnTo>
                <a:lnTo>
                  <a:pt x="6066" y="28768"/>
                </a:lnTo>
                <a:lnTo>
                  <a:pt x="6186" y="28708"/>
                </a:lnTo>
                <a:lnTo>
                  <a:pt x="6366" y="28588"/>
                </a:lnTo>
                <a:lnTo>
                  <a:pt x="6426" y="28408"/>
                </a:lnTo>
                <a:lnTo>
                  <a:pt x="6486" y="28227"/>
                </a:lnTo>
                <a:lnTo>
                  <a:pt x="7027" y="27687"/>
                </a:lnTo>
                <a:lnTo>
                  <a:pt x="7507" y="27086"/>
                </a:lnTo>
                <a:lnTo>
                  <a:pt x="8408" y="25885"/>
                </a:lnTo>
                <a:lnTo>
                  <a:pt x="9789" y="24024"/>
                </a:lnTo>
                <a:lnTo>
                  <a:pt x="11111" y="22102"/>
                </a:lnTo>
                <a:lnTo>
                  <a:pt x="11111" y="21922"/>
                </a:lnTo>
                <a:lnTo>
                  <a:pt x="11051" y="21861"/>
                </a:lnTo>
                <a:lnTo>
                  <a:pt x="10931" y="21801"/>
                </a:lnTo>
                <a:lnTo>
                  <a:pt x="10810" y="21861"/>
                </a:lnTo>
                <a:lnTo>
                  <a:pt x="9069" y="23483"/>
                </a:lnTo>
                <a:lnTo>
                  <a:pt x="7447" y="25165"/>
                </a:lnTo>
                <a:lnTo>
                  <a:pt x="6727" y="25825"/>
                </a:lnTo>
                <a:lnTo>
                  <a:pt x="6066" y="26606"/>
                </a:lnTo>
                <a:lnTo>
                  <a:pt x="6126" y="23423"/>
                </a:lnTo>
                <a:lnTo>
                  <a:pt x="6426" y="23183"/>
                </a:lnTo>
                <a:lnTo>
                  <a:pt x="6727" y="22882"/>
                </a:lnTo>
                <a:lnTo>
                  <a:pt x="7267" y="22222"/>
                </a:lnTo>
                <a:lnTo>
                  <a:pt x="7808" y="21561"/>
                </a:lnTo>
                <a:lnTo>
                  <a:pt x="8288" y="20961"/>
                </a:lnTo>
                <a:lnTo>
                  <a:pt x="9009" y="20120"/>
                </a:lnTo>
                <a:lnTo>
                  <a:pt x="9729" y="19219"/>
                </a:lnTo>
                <a:lnTo>
                  <a:pt x="10330" y="18318"/>
                </a:lnTo>
                <a:lnTo>
                  <a:pt x="10931" y="17297"/>
                </a:lnTo>
                <a:lnTo>
                  <a:pt x="10931" y="17237"/>
                </a:lnTo>
                <a:lnTo>
                  <a:pt x="10870" y="17117"/>
                </a:lnTo>
                <a:lnTo>
                  <a:pt x="10810" y="17057"/>
                </a:lnTo>
                <a:lnTo>
                  <a:pt x="10690" y="17117"/>
                </a:lnTo>
                <a:lnTo>
                  <a:pt x="9729" y="17778"/>
                </a:lnTo>
                <a:lnTo>
                  <a:pt x="8889" y="18558"/>
                </a:lnTo>
                <a:lnTo>
                  <a:pt x="8048" y="19399"/>
                </a:lnTo>
                <a:lnTo>
                  <a:pt x="7267" y="20240"/>
                </a:lnTo>
                <a:lnTo>
                  <a:pt x="6186" y="21381"/>
                </a:lnTo>
                <a:lnTo>
                  <a:pt x="6186" y="19279"/>
                </a:lnTo>
                <a:lnTo>
                  <a:pt x="6366" y="19219"/>
                </a:lnTo>
                <a:lnTo>
                  <a:pt x="6486" y="19099"/>
                </a:lnTo>
                <a:lnTo>
                  <a:pt x="6666" y="18859"/>
                </a:lnTo>
                <a:lnTo>
                  <a:pt x="7207" y="18378"/>
                </a:lnTo>
                <a:lnTo>
                  <a:pt x="7747" y="17778"/>
                </a:lnTo>
                <a:lnTo>
                  <a:pt x="8588" y="16697"/>
                </a:lnTo>
                <a:lnTo>
                  <a:pt x="9249" y="15796"/>
                </a:lnTo>
                <a:lnTo>
                  <a:pt x="9849" y="14835"/>
                </a:lnTo>
                <a:lnTo>
                  <a:pt x="10090" y="14294"/>
                </a:lnTo>
                <a:lnTo>
                  <a:pt x="10330" y="13754"/>
                </a:lnTo>
                <a:lnTo>
                  <a:pt x="10510" y="13213"/>
                </a:lnTo>
                <a:lnTo>
                  <a:pt x="10630" y="12673"/>
                </a:lnTo>
                <a:lnTo>
                  <a:pt x="10570" y="12613"/>
                </a:lnTo>
                <a:lnTo>
                  <a:pt x="10570" y="12553"/>
                </a:lnTo>
                <a:lnTo>
                  <a:pt x="10450" y="12553"/>
                </a:lnTo>
                <a:lnTo>
                  <a:pt x="9609" y="13394"/>
                </a:lnTo>
                <a:lnTo>
                  <a:pt x="8889" y="14294"/>
                </a:lnTo>
                <a:lnTo>
                  <a:pt x="8168" y="15195"/>
                </a:lnTo>
                <a:lnTo>
                  <a:pt x="7447" y="16096"/>
                </a:lnTo>
                <a:lnTo>
                  <a:pt x="6907" y="16697"/>
                </a:lnTo>
                <a:lnTo>
                  <a:pt x="6246" y="17297"/>
                </a:lnTo>
                <a:lnTo>
                  <a:pt x="6306" y="15435"/>
                </a:lnTo>
                <a:lnTo>
                  <a:pt x="6666" y="15255"/>
                </a:lnTo>
                <a:lnTo>
                  <a:pt x="6847" y="15135"/>
                </a:lnTo>
                <a:lnTo>
                  <a:pt x="6907" y="14955"/>
                </a:lnTo>
                <a:lnTo>
                  <a:pt x="6967" y="14775"/>
                </a:lnTo>
                <a:lnTo>
                  <a:pt x="6907" y="14535"/>
                </a:lnTo>
                <a:lnTo>
                  <a:pt x="7447" y="13934"/>
                </a:lnTo>
                <a:lnTo>
                  <a:pt x="7988" y="13213"/>
                </a:lnTo>
                <a:lnTo>
                  <a:pt x="8408" y="12493"/>
                </a:lnTo>
                <a:lnTo>
                  <a:pt x="8768" y="11832"/>
                </a:lnTo>
                <a:lnTo>
                  <a:pt x="9429" y="10631"/>
                </a:lnTo>
                <a:lnTo>
                  <a:pt x="9669" y="9970"/>
                </a:lnTo>
                <a:lnTo>
                  <a:pt x="9910" y="9310"/>
                </a:lnTo>
                <a:lnTo>
                  <a:pt x="10090" y="8649"/>
                </a:lnTo>
                <a:lnTo>
                  <a:pt x="10210" y="7988"/>
                </a:lnTo>
                <a:lnTo>
                  <a:pt x="10270" y="7328"/>
                </a:lnTo>
                <a:lnTo>
                  <a:pt x="10270" y="6607"/>
                </a:lnTo>
                <a:lnTo>
                  <a:pt x="10210" y="6487"/>
                </a:lnTo>
                <a:lnTo>
                  <a:pt x="10090" y="6367"/>
                </a:lnTo>
                <a:lnTo>
                  <a:pt x="9970" y="6367"/>
                </a:lnTo>
                <a:lnTo>
                  <a:pt x="9849" y="6487"/>
                </a:lnTo>
                <a:lnTo>
                  <a:pt x="9309" y="7688"/>
                </a:lnTo>
                <a:lnTo>
                  <a:pt x="8768" y="8889"/>
                </a:lnTo>
                <a:lnTo>
                  <a:pt x="8288" y="10030"/>
                </a:lnTo>
                <a:lnTo>
                  <a:pt x="7988" y="10631"/>
                </a:lnTo>
                <a:lnTo>
                  <a:pt x="7687" y="11171"/>
                </a:lnTo>
                <a:lnTo>
                  <a:pt x="7147" y="12012"/>
                </a:lnTo>
                <a:lnTo>
                  <a:pt x="6606" y="12733"/>
                </a:lnTo>
                <a:lnTo>
                  <a:pt x="6606" y="12493"/>
                </a:lnTo>
                <a:lnTo>
                  <a:pt x="6546" y="12312"/>
                </a:lnTo>
                <a:lnTo>
                  <a:pt x="6426" y="12132"/>
                </a:lnTo>
                <a:lnTo>
                  <a:pt x="6306" y="11952"/>
                </a:lnTo>
                <a:lnTo>
                  <a:pt x="6306" y="11352"/>
                </a:lnTo>
                <a:lnTo>
                  <a:pt x="6426" y="11352"/>
                </a:lnTo>
                <a:lnTo>
                  <a:pt x="6486" y="11292"/>
                </a:lnTo>
                <a:lnTo>
                  <a:pt x="6847" y="10811"/>
                </a:lnTo>
                <a:lnTo>
                  <a:pt x="7207" y="10331"/>
                </a:lnTo>
                <a:lnTo>
                  <a:pt x="7447" y="9730"/>
                </a:lnTo>
                <a:lnTo>
                  <a:pt x="7687" y="9129"/>
                </a:lnTo>
                <a:lnTo>
                  <a:pt x="7868" y="8529"/>
                </a:lnTo>
                <a:lnTo>
                  <a:pt x="7988" y="7928"/>
                </a:lnTo>
                <a:lnTo>
                  <a:pt x="8228" y="6727"/>
                </a:lnTo>
                <a:lnTo>
                  <a:pt x="8348" y="5466"/>
                </a:lnTo>
                <a:lnTo>
                  <a:pt x="8408" y="4265"/>
                </a:lnTo>
                <a:lnTo>
                  <a:pt x="8288" y="3004"/>
                </a:lnTo>
                <a:lnTo>
                  <a:pt x="8108" y="1803"/>
                </a:lnTo>
                <a:lnTo>
                  <a:pt x="8108" y="1743"/>
                </a:lnTo>
                <a:lnTo>
                  <a:pt x="7988" y="1743"/>
                </a:lnTo>
                <a:lnTo>
                  <a:pt x="7928" y="1803"/>
                </a:lnTo>
                <a:lnTo>
                  <a:pt x="7928" y="3064"/>
                </a:lnTo>
                <a:lnTo>
                  <a:pt x="7868" y="4265"/>
                </a:lnTo>
                <a:lnTo>
                  <a:pt x="7687" y="5526"/>
                </a:lnTo>
                <a:lnTo>
                  <a:pt x="7507" y="6727"/>
                </a:lnTo>
                <a:lnTo>
                  <a:pt x="7207" y="7688"/>
                </a:lnTo>
                <a:lnTo>
                  <a:pt x="6907" y="8649"/>
                </a:lnTo>
                <a:lnTo>
                  <a:pt x="6606" y="9550"/>
                </a:lnTo>
                <a:lnTo>
                  <a:pt x="6306" y="10511"/>
                </a:lnTo>
                <a:lnTo>
                  <a:pt x="6306" y="8709"/>
                </a:lnTo>
                <a:lnTo>
                  <a:pt x="6306" y="6847"/>
                </a:lnTo>
                <a:lnTo>
                  <a:pt x="6366" y="6007"/>
                </a:lnTo>
                <a:lnTo>
                  <a:pt x="6366" y="5166"/>
                </a:lnTo>
                <a:lnTo>
                  <a:pt x="6306" y="4265"/>
                </a:lnTo>
                <a:lnTo>
                  <a:pt x="6186" y="3424"/>
                </a:lnTo>
                <a:lnTo>
                  <a:pt x="6006" y="2523"/>
                </a:lnTo>
                <a:lnTo>
                  <a:pt x="5766" y="1562"/>
                </a:lnTo>
                <a:lnTo>
                  <a:pt x="5585" y="1082"/>
                </a:lnTo>
                <a:lnTo>
                  <a:pt x="5405" y="662"/>
                </a:lnTo>
                <a:lnTo>
                  <a:pt x="5105" y="301"/>
                </a:lnTo>
                <a:lnTo>
                  <a:pt x="4745" y="1"/>
                </a:lnTo>
                <a:close/>
              </a:path>
            </a:pathLst>
          </a:custGeom>
          <a:solidFill>
            <a:srgbClr val="187767"/>
          </a:solidFill>
          <a:ln>
            <a:noFill/>
          </a:ln>
        </p:spPr>
        <p:txBody>
          <a:bodyPr lIns="91425" tIns="91425" rIns="91425" bIns="91425" anchor="ctr" anchorCtr="0">
            <a:noAutofit/>
          </a:bodyPr>
          <a:lstStyle/>
          <a:p>
            <a:pPr lvl="0">
              <a:spcBef>
                <a:spcPts val="0"/>
              </a:spcBef>
              <a:buNone/>
            </a:pPr>
            <a:endParaRPr sz="1800" dirty="0"/>
          </a:p>
        </p:txBody>
      </p:sp>
      <p:sp>
        <p:nvSpPr>
          <p:cNvPr id="102" name="Shape 102"/>
          <p:cNvSpPr/>
          <p:nvPr/>
        </p:nvSpPr>
        <p:spPr>
          <a:xfrm rot="-5563591" flipH="1">
            <a:off x="1049143" y="1274072"/>
            <a:ext cx="604173" cy="1186106"/>
          </a:xfrm>
          <a:custGeom>
            <a:avLst/>
            <a:gdLst/>
            <a:ahLst/>
            <a:cxnLst/>
            <a:rect l="0" t="0" r="0" b="0"/>
            <a:pathLst>
              <a:path w="13514" h="35374" extrusionOk="0">
                <a:moveTo>
                  <a:pt x="11411" y="3303"/>
                </a:moveTo>
                <a:lnTo>
                  <a:pt x="10811" y="3603"/>
                </a:lnTo>
                <a:lnTo>
                  <a:pt x="10270" y="3964"/>
                </a:lnTo>
                <a:lnTo>
                  <a:pt x="10450" y="3543"/>
                </a:lnTo>
                <a:lnTo>
                  <a:pt x="10931" y="3423"/>
                </a:lnTo>
                <a:lnTo>
                  <a:pt x="11411" y="3303"/>
                </a:lnTo>
                <a:close/>
                <a:moveTo>
                  <a:pt x="7628" y="4865"/>
                </a:moveTo>
                <a:lnTo>
                  <a:pt x="7748" y="4985"/>
                </a:lnTo>
                <a:lnTo>
                  <a:pt x="7868" y="5105"/>
                </a:lnTo>
                <a:lnTo>
                  <a:pt x="8048" y="5105"/>
                </a:lnTo>
                <a:lnTo>
                  <a:pt x="8228" y="5045"/>
                </a:lnTo>
                <a:lnTo>
                  <a:pt x="7928" y="5645"/>
                </a:lnTo>
                <a:lnTo>
                  <a:pt x="7508" y="6426"/>
                </a:lnTo>
                <a:lnTo>
                  <a:pt x="7628" y="4865"/>
                </a:lnTo>
                <a:close/>
                <a:moveTo>
                  <a:pt x="7928" y="26965"/>
                </a:moveTo>
                <a:lnTo>
                  <a:pt x="7748" y="27085"/>
                </a:lnTo>
                <a:lnTo>
                  <a:pt x="6607" y="27986"/>
                </a:lnTo>
                <a:lnTo>
                  <a:pt x="6066" y="28467"/>
                </a:lnTo>
                <a:lnTo>
                  <a:pt x="5586" y="29007"/>
                </a:lnTo>
                <a:lnTo>
                  <a:pt x="5526" y="28647"/>
                </a:lnTo>
                <a:lnTo>
                  <a:pt x="5646" y="28407"/>
                </a:lnTo>
                <a:lnTo>
                  <a:pt x="5646" y="28166"/>
                </a:lnTo>
                <a:lnTo>
                  <a:pt x="5586" y="27926"/>
                </a:lnTo>
                <a:lnTo>
                  <a:pt x="5466" y="27746"/>
                </a:lnTo>
                <a:lnTo>
                  <a:pt x="6066" y="27566"/>
                </a:lnTo>
                <a:lnTo>
                  <a:pt x="6607" y="27446"/>
                </a:lnTo>
                <a:lnTo>
                  <a:pt x="7808" y="27025"/>
                </a:lnTo>
                <a:lnTo>
                  <a:pt x="7928" y="26965"/>
                </a:lnTo>
                <a:close/>
                <a:moveTo>
                  <a:pt x="7808" y="28947"/>
                </a:moveTo>
                <a:lnTo>
                  <a:pt x="7328" y="29548"/>
                </a:lnTo>
                <a:lnTo>
                  <a:pt x="6667" y="30389"/>
                </a:lnTo>
                <a:lnTo>
                  <a:pt x="6367" y="30809"/>
                </a:lnTo>
                <a:lnTo>
                  <a:pt x="6126" y="31229"/>
                </a:lnTo>
                <a:lnTo>
                  <a:pt x="5766" y="29908"/>
                </a:lnTo>
                <a:lnTo>
                  <a:pt x="6307" y="29788"/>
                </a:lnTo>
                <a:lnTo>
                  <a:pt x="6847" y="29548"/>
                </a:lnTo>
                <a:lnTo>
                  <a:pt x="7328" y="29248"/>
                </a:lnTo>
                <a:lnTo>
                  <a:pt x="7808" y="28947"/>
                </a:lnTo>
                <a:close/>
                <a:moveTo>
                  <a:pt x="9430" y="0"/>
                </a:moveTo>
                <a:lnTo>
                  <a:pt x="9189" y="240"/>
                </a:lnTo>
                <a:lnTo>
                  <a:pt x="9009" y="480"/>
                </a:lnTo>
                <a:lnTo>
                  <a:pt x="8709" y="1021"/>
                </a:lnTo>
                <a:lnTo>
                  <a:pt x="8409" y="1622"/>
                </a:lnTo>
                <a:lnTo>
                  <a:pt x="8168" y="2222"/>
                </a:lnTo>
                <a:lnTo>
                  <a:pt x="7808" y="3243"/>
                </a:lnTo>
                <a:lnTo>
                  <a:pt x="7868" y="2162"/>
                </a:lnTo>
                <a:lnTo>
                  <a:pt x="7808" y="1081"/>
                </a:lnTo>
                <a:lnTo>
                  <a:pt x="7808" y="961"/>
                </a:lnTo>
                <a:lnTo>
                  <a:pt x="7688" y="841"/>
                </a:lnTo>
                <a:lnTo>
                  <a:pt x="7568" y="841"/>
                </a:lnTo>
                <a:lnTo>
                  <a:pt x="7448" y="961"/>
                </a:lnTo>
                <a:lnTo>
                  <a:pt x="7087" y="1441"/>
                </a:lnTo>
                <a:lnTo>
                  <a:pt x="6847" y="2042"/>
                </a:lnTo>
                <a:lnTo>
                  <a:pt x="6667" y="2582"/>
                </a:lnTo>
                <a:lnTo>
                  <a:pt x="6487" y="3183"/>
                </a:lnTo>
                <a:lnTo>
                  <a:pt x="6247" y="4444"/>
                </a:lnTo>
                <a:lnTo>
                  <a:pt x="6126" y="5645"/>
                </a:lnTo>
                <a:lnTo>
                  <a:pt x="6066" y="6306"/>
                </a:lnTo>
                <a:lnTo>
                  <a:pt x="6006" y="7207"/>
                </a:lnTo>
                <a:lnTo>
                  <a:pt x="6006" y="7747"/>
                </a:lnTo>
                <a:lnTo>
                  <a:pt x="6066" y="8228"/>
                </a:lnTo>
                <a:lnTo>
                  <a:pt x="6186" y="8648"/>
                </a:lnTo>
                <a:lnTo>
                  <a:pt x="6307" y="8948"/>
                </a:lnTo>
                <a:lnTo>
                  <a:pt x="6066" y="9609"/>
                </a:lnTo>
                <a:lnTo>
                  <a:pt x="6066" y="9669"/>
                </a:lnTo>
                <a:lnTo>
                  <a:pt x="5946" y="8588"/>
                </a:lnTo>
                <a:lnTo>
                  <a:pt x="5886" y="7507"/>
                </a:lnTo>
                <a:lnTo>
                  <a:pt x="5946" y="6366"/>
                </a:lnTo>
                <a:lnTo>
                  <a:pt x="6066" y="5225"/>
                </a:lnTo>
                <a:lnTo>
                  <a:pt x="6066" y="4624"/>
                </a:lnTo>
                <a:lnTo>
                  <a:pt x="6066" y="4024"/>
                </a:lnTo>
                <a:lnTo>
                  <a:pt x="6006" y="3483"/>
                </a:lnTo>
                <a:lnTo>
                  <a:pt x="5886" y="2943"/>
                </a:lnTo>
                <a:lnTo>
                  <a:pt x="5826" y="2823"/>
                </a:lnTo>
                <a:lnTo>
                  <a:pt x="5766" y="2763"/>
                </a:lnTo>
                <a:lnTo>
                  <a:pt x="5646" y="2763"/>
                </a:lnTo>
                <a:lnTo>
                  <a:pt x="5526" y="2823"/>
                </a:lnTo>
                <a:lnTo>
                  <a:pt x="5226" y="3303"/>
                </a:lnTo>
                <a:lnTo>
                  <a:pt x="4985" y="3784"/>
                </a:lnTo>
                <a:lnTo>
                  <a:pt x="4805" y="4384"/>
                </a:lnTo>
                <a:lnTo>
                  <a:pt x="4685" y="4985"/>
                </a:lnTo>
                <a:lnTo>
                  <a:pt x="4565" y="6186"/>
                </a:lnTo>
                <a:lnTo>
                  <a:pt x="4505" y="7327"/>
                </a:lnTo>
                <a:lnTo>
                  <a:pt x="4445" y="8348"/>
                </a:lnTo>
                <a:lnTo>
                  <a:pt x="4024" y="6066"/>
                </a:lnTo>
                <a:lnTo>
                  <a:pt x="3964" y="6006"/>
                </a:lnTo>
                <a:lnTo>
                  <a:pt x="3904" y="5946"/>
                </a:lnTo>
                <a:lnTo>
                  <a:pt x="3844" y="6006"/>
                </a:lnTo>
                <a:lnTo>
                  <a:pt x="3784" y="6066"/>
                </a:lnTo>
                <a:lnTo>
                  <a:pt x="3544" y="7087"/>
                </a:lnTo>
                <a:lnTo>
                  <a:pt x="3364" y="8168"/>
                </a:lnTo>
                <a:lnTo>
                  <a:pt x="3304" y="9309"/>
                </a:lnTo>
                <a:lnTo>
                  <a:pt x="3304" y="10450"/>
                </a:lnTo>
                <a:lnTo>
                  <a:pt x="3424" y="11591"/>
                </a:lnTo>
                <a:lnTo>
                  <a:pt x="3664" y="12672"/>
                </a:lnTo>
                <a:lnTo>
                  <a:pt x="4024" y="13753"/>
                </a:lnTo>
                <a:lnTo>
                  <a:pt x="4265" y="14233"/>
                </a:lnTo>
                <a:lnTo>
                  <a:pt x="4505" y="14714"/>
                </a:lnTo>
                <a:lnTo>
                  <a:pt x="4205" y="16275"/>
                </a:lnTo>
                <a:lnTo>
                  <a:pt x="3964" y="17777"/>
                </a:lnTo>
                <a:lnTo>
                  <a:pt x="3784" y="17476"/>
                </a:lnTo>
                <a:lnTo>
                  <a:pt x="3784" y="17116"/>
                </a:lnTo>
                <a:lnTo>
                  <a:pt x="3784" y="16756"/>
                </a:lnTo>
                <a:lnTo>
                  <a:pt x="3604" y="16035"/>
                </a:lnTo>
                <a:lnTo>
                  <a:pt x="3424" y="15314"/>
                </a:lnTo>
                <a:lnTo>
                  <a:pt x="3244" y="14594"/>
                </a:lnTo>
                <a:lnTo>
                  <a:pt x="3064" y="13633"/>
                </a:lnTo>
                <a:lnTo>
                  <a:pt x="2943" y="12732"/>
                </a:lnTo>
                <a:lnTo>
                  <a:pt x="2823" y="11771"/>
                </a:lnTo>
                <a:lnTo>
                  <a:pt x="2703" y="10810"/>
                </a:lnTo>
                <a:lnTo>
                  <a:pt x="2643" y="10690"/>
                </a:lnTo>
                <a:lnTo>
                  <a:pt x="2583" y="10630"/>
                </a:lnTo>
                <a:lnTo>
                  <a:pt x="2463" y="10570"/>
                </a:lnTo>
                <a:lnTo>
                  <a:pt x="2343" y="10570"/>
                </a:lnTo>
                <a:lnTo>
                  <a:pt x="2163" y="10630"/>
                </a:lnTo>
                <a:lnTo>
                  <a:pt x="2043" y="10690"/>
                </a:lnTo>
                <a:lnTo>
                  <a:pt x="1982" y="10810"/>
                </a:lnTo>
                <a:lnTo>
                  <a:pt x="1862" y="11291"/>
                </a:lnTo>
                <a:lnTo>
                  <a:pt x="1742" y="11771"/>
                </a:lnTo>
                <a:lnTo>
                  <a:pt x="1682" y="12252"/>
                </a:lnTo>
                <a:lnTo>
                  <a:pt x="1682" y="12792"/>
                </a:lnTo>
                <a:lnTo>
                  <a:pt x="1742" y="13753"/>
                </a:lnTo>
                <a:lnTo>
                  <a:pt x="1922" y="14774"/>
                </a:lnTo>
                <a:lnTo>
                  <a:pt x="2043" y="15374"/>
                </a:lnTo>
                <a:lnTo>
                  <a:pt x="2223" y="16035"/>
                </a:lnTo>
                <a:lnTo>
                  <a:pt x="2403" y="16696"/>
                </a:lnTo>
                <a:lnTo>
                  <a:pt x="2763" y="17236"/>
                </a:lnTo>
                <a:lnTo>
                  <a:pt x="2823" y="17356"/>
                </a:lnTo>
                <a:lnTo>
                  <a:pt x="3244" y="18317"/>
                </a:lnTo>
                <a:lnTo>
                  <a:pt x="3544" y="18798"/>
                </a:lnTo>
                <a:lnTo>
                  <a:pt x="3844" y="19218"/>
                </a:lnTo>
                <a:lnTo>
                  <a:pt x="3844" y="19278"/>
                </a:lnTo>
                <a:lnTo>
                  <a:pt x="3304" y="18497"/>
                </a:lnTo>
                <a:lnTo>
                  <a:pt x="2763" y="17657"/>
                </a:lnTo>
                <a:lnTo>
                  <a:pt x="2343" y="16816"/>
                </a:lnTo>
                <a:lnTo>
                  <a:pt x="1802" y="15975"/>
                </a:lnTo>
                <a:lnTo>
                  <a:pt x="1562" y="15555"/>
                </a:lnTo>
                <a:lnTo>
                  <a:pt x="1202" y="15194"/>
                </a:lnTo>
                <a:lnTo>
                  <a:pt x="1142" y="15134"/>
                </a:lnTo>
                <a:lnTo>
                  <a:pt x="1022" y="15074"/>
                </a:lnTo>
                <a:lnTo>
                  <a:pt x="781" y="15134"/>
                </a:lnTo>
                <a:lnTo>
                  <a:pt x="661" y="15254"/>
                </a:lnTo>
                <a:lnTo>
                  <a:pt x="601" y="15435"/>
                </a:lnTo>
                <a:lnTo>
                  <a:pt x="601" y="15975"/>
                </a:lnTo>
                <a:lnTo>
                  <a:pt x="661" y="16516"/>
                </a:lnTo>
                <a:lnTo>
                  <a:pt x="841" y="16996"/>
                </a:lnTo>
                <a:lnTo>
                  <a:pt x="1082" y="17536"/>
                </a:lnTo>
                <a:lnTo>
                  <a:pt x="1622" y="18497"/>
                </a:lnTo>
                <a:lnTo>
                  <a:pt x="2163" y="19398"/>
                </a:lnTo>
                <a:lnTo>
                  <a:pt x="2883" y="20419"/>
                </a:lnTo>
                <a:lnTo>
                  <a:pt x="3304" y="20900"/>
                </a:lnTo>
                <a:lnTo>
                  <a:pt x="3724" y="21320"/>
                </a:lnTo>
                <a:lnTo>
                  <a:pt x="3724" y="22281"/>
                </a:lnTo>
                <a:lnTo>
                  <a:pt x="3304" y="21861"/>
                </a:lnTo>
                <a:lnTo>
                  <a:pt x="2763" y="21200"/>
                </a:lnTo>
                <a:lnTo>
                  <a:pt x="2343" y="20539"/>
                </a:lnTo>
                <a:lnTo>
                  <a:pt x="1922" y="19759"/>
                </a:lnTo>
                <a:lnTo>
                  <a:pt x="1622" y="19038"/>
                </a:lnTo>
                <a:lnTo>
                  <a:pt x="1502" y="18858"/>
                </a:lnTo>
                <a:lnTo>
                  <a:pt x="1442" y="18798"/>
                </a:lnTo>
                <a:lnTo>
                  <a:pt x="1262" y="18738"/>
                </a:lnTo>
                <a:lnTo>
                  <a:pt x="1142" y="18738"/>
                </a:lnTo>
                <a:lnTo>
                  <a:pt x="1022" y="18798"/>
                </a:lnTo>
                <a:lnTo>
                  <a:pt x="901" y="18858"/>
                </a:lnTo>
                <a:lnTo>
                  <a:pt x="841" y="18978"/>
                </a:lnTo>
                <a:lnTo>
                  <a:pt x="841" y="19098"/>
                </a:lnTo>
                <a:lnTo>
                  <a:pt x="901" y="19819"/>
                </a:lnTo>
                <a:lnTo>
                  <a:pt x="1082" y="20479"/>
                </a:lnTo>
                <a:lnTo>
                  <a:pt x="1322" y="21140"/>
                </a:lnTo>
                <a:lnTo>
                  <a:pt x="1622" y="21801"/>
                </a:lnTo>
                <a:lnTo>
                  <a:pt x="901" y="21020"/>
                </a:lnTo>
                <a:lnTo>
                  <a:pt x="241" y="20179"/>
                </a:lnTo>
                <a:lnTo>
                  <a:pt x="181" y="20119"/>
                </a:lnTo>
                <a:lnTo>
                  <a:pt x="61" y="20179"/>
                </a:lnTo>
                <a:lnTo>
                  <a:pt x="1" y="20239"/>
                </a:lnTo>
                <a:lnTo>
                  <a:pt x="1" y="20359"/>
                </a:lnTo>
                <a:lnTo>
                  <a:pt x="541" y="21440"/>
                </a:lnTo>
                <a:lnTo>
                  <a:pt x="1202" y="22461"/>
                </a:lnTo>
                <a:lnTo>
                  <a:pt x="1862" y="23422"/>
                </a:lnTo>
                <a:lnTo>
                  <a:pt x="2583" y="24323"/>
                </a:lnTo>
                <a:lnTo>
                  <a:pt x="3244" y="25044"/>
                </a:lnTo>
                <a:lnTo>
                  <a:pt x="3904" y="25704"/>
                </a:lnTo>
                <a:lnTo>
                  <a:pt x="4024" y="26605"/>
                </a:lnTo>
                <a:lnTo>
                  <a:pt x="3364" y="26065"/>
                </a:lnTo>
                <a:lnTo>
                  <a:pt x="2883" y="25524"/>
                </a:lnTo>
                <a:lnTo>
                  <a:pt x="2343" y="24923"/>
                </a:lnTo>
                <a:lnTo>
                  <a:pt x="1742" y="24383"/>
                </a:lnTo>
                <a:lnTo>
                  <a:pt x="1442" y="24203"/>
                </a:lnTo>
                <a:lnTo>
                  <a:pt x="1142" y="24083"/>
                </a:lnTo>
                <a:lnTo>
                  <a:pt x="1022" y="24023"/>
                </a:lnTo>
                <a:lnTo>
                  <a:pt x="841" y="24083"/>
                </a:lnTo>
                <a:lnTo>
                  <a:pt x="721" y="24203"/>
                </a:lnTo>
                <a:lnTo>
                  <a:pt x="661" y="24323"/>
                </a:lnTo>
                <a:lnTo>
                  <a:pt x="661" y="24743"/>
                </a:lnTo>
                <a:lnTo>
                  <a:pt x="721" y="25104"/>
                </a:lnTo>
                <a:lnTo>
                  <a:pt x="901" y="25524"/>
                </a:lnTo>
                <a:lnTo>
                  <a:pt x="1082" y="25884"/>
                </a:lnTo>
                <a:lnTo>
                  <a:pt x="1622" y="26605"/>
                </a:lnTo>
                <a:lnTo>
                  <a:pt x="2223" y="27206"/>
                </a:lnTo>
                <a:lnTo>
                  <a:pt x="2643" y="27626"/>
                </a:lnTo>
                <a:lnTo>
                  <a:pt x="3184" y="28106"/>
                </a:lnTo>
                <a:lnTo>
                  <a:pt x="3784" y="28587"/>
                </a:lnTo>
                <a:lnTo>
                  <a:pt x="4084" y="28707"/>
                </a:lnTo>
                <a:lnTo>
                  <a:pt x="4385" y="28887"/>
                </a:lnTo>
                <a:lnTo>
                  <a:pt x="4745" y="30329"/>
                </a:lnTo>
                <a:lnTo>
                  <a:pt x="4265" y="30028"/>
                </a:lnTo>
                <a:lnTo>
                  <a:pt x="3904" y="29728"/>
                </a:lnTo>
                <a:lnTo>
                  <a:pt x="3244" y="29127"/>
                </a:lnTo>
                <a:lnTo>
                  <a:pt x="2703" y="28527"/>
                </a:lnTo>
                <a:lnTo>
                  <a:pt x="1562" y="27206"/>
                </a:lnTo>
                <a:lnTo>
                  <a:pt x="1442" y="27085"/>
                </a:lnTo>
                <a:lnTo>
                  <a:pt x="1142" y="27085"/>
                </a:lnTo>
                <a:lnTo>
                  <a:pt x="1022" y="27146"/>
                </a:lnTo>
                <a:lnTo>
                  <a:pt x="901" y="27266"/>
                </a:lnTo>
                <a:lnTo>
                  <a:pt x="841" y="27386"/>
                </a:lnTo>
                <a:lnTo>
                  <a:pt x="781" y="27506"/>
                </a:lnTo>
                <a:lnTo>
                  <a:pt x="781" y="27686"/>
                </a:lnTo>
                <a:lnTo>
                  <a:pt x="901" y="28166"/>
                </a:lnTo>
                <a:lnTo>
                  <a:pt x="1082" y="28587"/>
                </a:lnTo>
                <a:lnTo>
                  <a:pt x="1322" y="29067"/>
                </a:lnTo>
                <a:lnTo>
                  <a:pt x="1562" y="29488"/>
                </a:lnTo>
                <a:lnTo>
                  <a:pt x="2163" y="30268"/>
                </a:lnTo>
                <a:lnTo>
                  <a:pt x="2823" y="30989"/>
                </a:lnTo>
                <a:lnTo>
                  <a:pt x="3184" y="31289"/>
                </a:lnTo>
                <a:lnTo>
                  <a:pt x="2883" y="31289"/>
                </a:lnTo>
                <a:lnTo>
                  <a:pt x="2823" y="31410"/>
                </a:lnTo>
                <a:lnTo>
                  <a:pt x="2763" y="31590"/>
                </a:lnTo>
                <a:lnTo>
                  <a:pt x="2763" y="31710"/>
                </a:lnTo>
                <a:lnTo>
                  <a:pt x="3003" y="32010"/>
                </a:lnTo>
                <a:lnTo>
                  <a:pt x="3184" y="32250"/>
                </a:lnTo>
                <a:lnTo>
                  <a:pt x="3664" y="32731"/>
                </a:lnTo>
                <a:lnTo>
                  <a:pt x="4745" y="33512"/>
                </a:lnTo>
                <a:lnTo>
                  <a:pt x="5466" y="34052"/>
                </a:lnTo>
                <a:lnTo>
                  <a:pt x="5886" y="34352"/>
                </a:lnTo>
                <a:lnTo>
                  <a:pt x="6307" y="34593"/>
                </a:lnTo>
                <a:lnTo>
                  <a:pt x="6607" y="35193"/>
                </a:lnTo>
                <a:lnTo>
                  <a:pt x="6667" y="35313"/>
                </a:lnTo>
                <a:lnTo>
                  <a:pt x="6787" y="35373"/>
                </a:lnTo>
                <a:lnTo>
                  <a:pt x="6847" y="35373"/>
                </a:lnTo>
                <a:lnTo>
                  <a:pt x="6967" y="35313"/>
                </a:lnTo>
                <a:lnTo>
                  <a:pt x="7087" y="35253"/>
                </a:lnTo>
                <a:lnTo>
                  <a:pt x="7147" y="35193"/>
                </a:lnTo>
                <a:lnTo>
                  <a:pt x="7207" y="35073"/>
                </a:lnTo>
                <a:lnTo>
                  <a:pt x="7147" y="34953"/>
                </a:lnTo>
                <a:lnTo>
                  <a:pt x="7147" y="34833"/>
                </a:lnTo>
                <a:lnTo>
                  <a:pt x="7328" y="34773"/>
                </a:lnTo>
                <a:lnTo>
                  <a:pt x="7448" y="34713"/>
                </a:lnTo>
                <a:lnTo>
                  <a:pt x="7568" y="34653"/>
                </a:lnTo>
                <a:lnTo>
                  <a:pt x="7628" y="34532"/>
                </a:lnTo>
                <a:lnTo>
                  <a:pt x="7748" y="34232"/>
                </a:lnTo>
                <a:lnTo>
                  <a:pt x="7688" y="34052"/>
                </a:lnTo>
                <a:lnTo>
                  <a:pt x="7628" y="33932"/>
                </a:lnTo>
                <a:lnTo>
                  <a:pt x="7448" y="33632"/>
                </a:lnTo>
                <a:lnTo>
                  <a:pt x="7207" y="33331"/>
                </a:lnTo>
                <a:lnTo>
                  <a:pt x="6907" y="33091"/>
                </a:lnTo>
                <a:lnTo>
                  <a:pt x="6547" y="32911"/>
                </a:lnTo>
                <a:lnTo>
                  <a:pt x="6427" y="32370"/>
                </a:lnTo>
                <a:lnTo>
                  <a:pt x="6487" y="32130"/>
                </a:lnTo>
                <a:lnTo>
                  <a:pt x="6487" y="31890"/>
                </a:lnTo>
                <a:lnTo>
                  <a:pt x="6967" y="31530"/>
                </a:lnTo>
                <a:lnTo>
                  <a:pt x="7388" y="31109"/>
                </a:lnTo>
                <a:lnTo>
                  <a:pt x="8228" y="30268"/>
                </a:lnTo>
                <a:lnTo>
                  <a:pt x="8709" y="29788"/>
                </a:lnTo>
                <a:lnTo>
                  <a:pt x="9129" y="29248"/>
                </a:lnTo>
                <a:lnTo>
                  <a:pt x="9550" y="28647"/>
                </a:lnTo>
                <a:lnTo>
                  <a:pt x="9850" y="28046"/>
                </a:lnTo>
                <a:lnTo>
                  <a:pt x="9850" y="27926"/>
                </a:lnTo>
                <a:lnTo>
                  <a:pt x="9790" y="27806"/>
                </a:lnTo>
                <a:lnTo>
                  <a:pt x="9730" y="27686"/>
                </a:lnTo>
                <a:lnTo>
                  <a:pt x="9670" y="27626"/>
                </a:lnTo>
                <a:lnTo>
                  <a:pt x="9850" y="27386"/>
                </a:lnTo>
                <a:lnTo>
                  <a:pt x="10030" y="27085"/>
                </a:lnTo>
                <a:lnTo>
                  <a:pt x="10030" y="26785"/>
                </a:lnTo>
                <a:lnTo>
                  <a:pt x="10030" y="26665"/>
                </a:lnTo>
                <a:lnTo>
                  <a:pt x="9910" y="26485"/>
                </a:lnTo>
                <a:lnTo>
                  <a:pt x="9730" y="26305"/>
                </a:lnTo>
                <a:lnTo>
                  <a:pt x="9550" y="26185"/>
                </a:lnTo>
                <a:lnTo>
                  <a:pt x="9850" y="25884"/>
                </a:lnTo>
                <a:lnTo>
                  <a:pt x="10150" y="25584"/>
                </a:lnTo>
                <a:lnTo>
                  <a:pt x="10210" y="25464"/>
                </a:lnTo>
                <a:lnTo>
                  <a:pt x="10270" y="25344"/>
                </a:lnTo>
                <a:lnTo>
                  <a:pt x="10150" y="25104"/>
                </a:lnTo>
                <a:lnTo>
                  <a:pt x="10030" y="24923"/>
                </a:lnTo>
                <a:lnTo>
                  <a:pt x="9790" y="24863"/>
                </a:lnTo>
                <a:lnTo>
                  <a:pt x="9430" y="24863"/>
                </a:lnTo>
                <a:lnTo>
                  <a:pt x="9069" y="24923"/>
                </a:lnTo>
                <a:lnTo>
                  <a:pt x="8709" y="25044"/>
                </a:lnTo>
                <a:lnTo>
                  <a:pt x="8409" y="25164"/>
                </a:lnTo>
                <a:lnTo>
                  <a:pt x="7688" y="25524"/>
                </a:lnTo>
                <a:lnTo>
                  <a:pt x="7087" y="25884"/>
                </a:lnTo>
                <a:lnTo>
                  <a:pt x="6367" y="26305"/>
                </a:lnTo>
                <a:lnTo>
                  <a:pt x="5946" y="25884"/>
                </a:lnTo>
                <a:lnTo>
                  <a:pt x="5526" y="25464"/>
                </a:lnTo>
                <a:lnTo>
                  <a:pt x="6547" y="24923"/>
                </a:lnTo>
                <a:lnTo>
                  <a:pt x="7568" y="24323"/>
                </a:lnTo>
                <a:lnTo>
                  <a:pt x="8649" y="23662"/>
                </a:lnTo>
                <a:lnTo>
                  <a:pt x="9129" y="23242"/>
                </a:lnTo>
                <a:lnTo>
                  <a:pt x="9490" y="22761"/>
                </a:lnTo>
                <a:lnTo>
                  <a:pt x="9610" y="22641"/>
                </a:lnTo>
                <a:lnTo>
                  <a:pt x="9610" y="22461"/>
                </a:lnTo>
                <a:lnTo>
                  <a:pt x="9550" y="22341"/>
                </a:lnTo>
                <a:lnTo>
                  <a:pt x="9490" y="22221"/>
                </a:lnTo>
                <a:lnTo>
                  <a:pt x="9249" y="22101"/>
                </a:lnTo>
                <a:lnTo>
                  <a:pt x="9129" y="22041"/>
                </a:lnTo>
                <a:lnTo>
                  <a:pt x="8949" y="22041"/>
                </a:lnTo>
                <a:lnTo>
                  <a:pt x="8649" y="22161"/>
                </a:lnTo>
                <a:lnTo>
                  <a:pt x="8348" y="22221"/>
                </a:lnTo>
                <a:lnTo>
                  <a:pt x="7688" y="22521"/>
                </a:lnTo>
                <a:lnTo>
                  <a:pt x="7147" y="22942"/>
                </a:lnTo>
                <a:lnTo>
                  <a:pt x="6547" y="23302"/>
                </a:lnTo>
                <a:lnTo>
                  <a:pt x="5406" y="24143"/>
                </a:lnTo>
                <a:lnTo>
                  <a:pt x="5406" y="23963"/>
                </a:lnTo>
                <a:lnTo>
                  <a:pt x="5346" y="23842"/>
                </a:lnTo>
                <a:lnTo>
                  <a:pt x="5226" y="23602"/>
                </a:lnTo>
                <a:lnTo>
                  <a:pt x="4985" y="23362"/>
                </a:lnTo>
                <a:lnTo>
                  <a:pt x="4985" y="23062"/>
                </a:lnTo>
                <a:lnTo>
                  <a:pt x="5766" y="22882"/>
                </a:lnTo>
                <a:lnTo>
                  <a:pt x="6547" y="22581"/>
                </a:lnTo>
                <a:lnTo>
                  <a:pt x="7988" y="21921"/>
                </a:lnTo>
                <a:lnTo>
                  <a:pt x="8709" y="21620"/>
                </a:lnTo>
                <a:lnTo>
                  <a:pt x="9490" y="21260"/>
                </a:lnTo>
                <a:lnTo>
                  <a:pt x="9790" y="21020"/>
                </a:lnTo>
                <a:lnTo>
                  <a:pt x="10150" y="20780"/>
                </a:lnTo>
                <a:lnTo>
                  <a:pt x="10390" y="20539"/>
                </a:lnTo>
                <a:lnTo>
                  <a:pt x="10631" y="20239"/>
                </a:lnTo>
                <a:lnTo>
                  <a:pt x="10691" y="19999"/>
                </a:lnTo>
                <a:lnTo>
                  <a:pt x="10631" y="19759"/>
                </a:lnTo>
                <a:lnTo>
                  <a:pt x="10450" y="19578"/>
                </a:lnTo>
                <a:lnTo>
                  <a:pt x="10210" y="19518"/>
                </a:lnTo>
                <a:lnTo>
                  <a:pt x="9850" y="19518"/>
                </a:lnTo>
                <a:lnTo>
                  <a:pt x="9490" y="19638"/>
                </a:lnTo>
                <a:lnTo>
                  <a:pt x="9069" y="19759"/>
                </a:lnTo>
                <a:lnTo>
                  <a:pt x="8709" y="19939"/>
                </a:lnTo>
                <a:lnTo>
                  <a:pt x="7988" y="20359"/>
                </a:lnTo>
                <a:lnTo>
                  <a:pt x="7328" y="20719"/>
                </a:lnTo>
                <a:lnTo>
                  <a:pt x="6126" y="21500"/>
                </a:lnTo>
                <a:lnTo>
                  <a:pt x="5526" y="21861"/>
                </a:lnTo>
                <a:lnTo>
                  <a:pt x="4985" y="22341"/>
                </a:lnTo>
                <a:lnTo>
                  <a:pt x="4985" y="22041"/>
                </a:lnTo>
                <a:lnTo>
                  <a:pt x="5165" y="22041"/>
                </a:lnTo>
                <a:lnTo>
                  <a:pt x="5286" y="21981"/>
                </a:lnTo>
                <a:lnTo>
                  <a:pt x="5346" y="21861"/>
                </a:lnTo>
                <a:lnTo>
                  <a:pt x="5346" y="21740"/>
                </a:lnTo>
                <a:lnTo>
                  <a:pt x="5226" y="21380"/>
                </a:lnTo>
                <a:lnTo>
                  <a:pt x="5045" y="20960"/>
                </a:lnTo>
                <a:lnTo>
                  <a:pt x="5045" y="20539"/>
                </a:lnTo>
                <a:lnTo>
                  <a:pt x="5406" y="20479"/>
                </a:lnTo>
                <a:lnTo>
                  <a:pt x="5766" y="20419"/>
                </a:lnTo>
                <a:lnTo>
                  <a:pt x="6487" y="20179"/>
                </a:lnTo>
                <a:lnTo>
                  <a:pt x="7147" y="19879"/>
                </a:lnTo>
                <a:lnTo>
                  <a:pt x="7808" y="19518"/>
                </a:lnTo>
                <a:lnTo>
                  <a:pt x="8649" y="19158"/>
                </a:lnTo>
                <a:lnTo>
                  <a:pt x="9369" y="18738"/>
                </a:lnTo>
                <a:lnTo>
                  <a:pt x="9730" y="18497"/>
                </a:lnTo>
                <a:lnTo>
                  <a:pt x="10030" y="18197"/>
                </a:lnTo>
                <a:lnTo>
                  <a:pt x="10330" y="17897"/>
                </a:lnTo>
                <a:lnTo>
                  <a:pt x="10571" y="17536"/>
                </a:lnTo>
                <a:lnTo>
                  <a:pt x="10631" y="17416"/>
                </a:lnTo>
                <a:lnTo>
                  <a:pt x="10691" y="17296"/>
                </a:lnTo>
                <a:lnTo>
                  <a:pt x="10571" y="17056"/>
                </a:lnTo>
                <a:lnTo>
                  <a:pt x="10450" y="16876"/>
                </a:lnTo>
                <a:lnTo>
                  <a:pt x="10330" y="16816"/>
                </a:lnTo>
                <a:lnTo>
                  <a:pt x="10210" y="16816"/>
                </a:lnTo>
                <a:lnTo>
                  <a:pt x="9730" y="16876"/>
                </a:lnTo>
                <a:lnTo>
                  <a:pt x="9309" y="16996"/>
                </a:lnTo>
                <a:lnTo>
                  <a:pt x="8889" y="17116"/>
                </a:lnTo>
                <a:lnTo>
                  <a:pt x="8529" y="17296"/>
                </a:lnTo>
                <a:lnTo>
                  <a:pt x="7808" y="17657"/>
                </a:lnTo>
                <a:lnTo>
                  <a:pt x="7027" y="18197"/>
                </a:lnTo>
                <a:lnTo>
                  <a:pt x="6006" y="18858"/>
                </a:lnTo>
                <a:lnTo>
                  <a:pt x="5526" y="19218"/>
                </a:lnTo>
                <a:lnTo>
                  <a:pt x="5105" y="19638"/>
                </a:lnTo>
                <a:lnTo>
                  <a:pt x="5105" y="19638"/>
                </a:lnTo>
                <a:lnTo>
                  <a:pt x="5286" y="18257"/>
                </a:lnTo>
                <a:lnTo>
                  <a:pt x="5286" y="18197"/>
                </a:lnTo>
                <a:lnTo>
                  <a:pt x="6066" y="17957"/>
                </a:lnTo>
                <a:lnTo>
                  <a:pt x="6847" y="17657"/>
                </a:lnTo>
                <a:lnTo>
                  <a:pt x="8409" y="17056"/>
                </a:lnTo>
                <a:lnTo>
                  <a:pt x="9249" y="16756"/>
                </a:lnTo>
                <a:lnTo>
                  <a:pt x="10150" y="16455"/>
                </a:lnTo>
                <a:lnTo>
                  <a:pt x="10571" y="16275"/>
                </a:lnTo>
                <a:lnTo>
                  <a:pt x="10991" y="16095"/>
                </a:lnTo>
                <a:lnTo>
                  <a:pt x="11351" y="15795"/>
                </a:lnTo>
                <a:lnTo>
                  <a:pt x="11592" y="15495"/>
                </a:lnTo>
                <a:lnTo>
                  <a:pt x="11592" y="15314"/>
                </a:lnTo>
                <a:lnTo>
                  <a:pt x="11592" y="15194"/>
                </a:lnTo>
                <a:lnTo>
                  <a:pt x="11532" y="15014"/>
                </a:lnTo>
                <a:lnTo>
                  <a:pt x="11411" y="14954"/>
                </a:lnTo>
                <a:lnTo>
                  <a:pt x="10991" y="14774"/>
                </a:lnTo>
                <a:lnTo>
                  <a:pt x="10571" y="14714"/>
                </a:lnTo>
                <a:lnTo>
                  <a:pt x="10090" y="14774"/>
                </a:lnTo>
                <a:lnTo>
                  <a:pt x="9610" y="14894"/>
                </a:lnTo>
                <a:lnTo>
                  <a:pt x="9129" y="15074"/>
                </a:lnTo>
                <a:lnTo>
                  <a:pt x="8649" y="15254"/>
                </a:lnTo>
                <a:lnTo>
                  <a:pt x="7808" y="15615"/>
                </a:lnTo>
                <a:lnTo>
                  <a:pt x="6547" y="16275"/>
                </a:lnTo>
                <a:lnTo>
                  <a:pt x="6006" y="16636"/>
                </a:lnTo>
                <a:lnTo>
                  <a:pt x="5406" y="16996"/>
                </a:lnTo>
                <a:lnTo>
                  <a:pt x="5826" y="14834"/>
                </a:lnTo>
                <a:lnTo>
                  <a:pt x="7087" y="14414"/>
                </a:lnTo>
                <a:lnTo>
                  <a:pt x="8288" y="13933"/>
                </a:lnTo>
                <a:lnTo>
                  <a:pt x="8949" y="13693"/>
                </a:lnTo>
                <a:lnTo>
                  <a:pt x="9610" y="13393"/>
                </a:lnTo>
                <a:lnTo>
                  <a:pt x="9910" y="13212"/>
                </a:lnTo>
                <a:lnTo>
                  <a:pt x="10210" y="13032"/>
                </a:lnTo>
                <a:lnTo>
                  <a:pt x="10450" y="12792"/>
                </a:lnTo>
                <a:lnTo>
                  <a:pt x="10631" y="12492"/>
                </a:lnTo>
                <a:lnTo>
                  <a:pt x="10631" y="12312"/>
                </a:lnTo>
                <a:lnTo>
                  <a:pt x="10631" y="12131"/>
                </a:lnTo>
                <a:lnTo>
                  <a:pt x="10511" y="11951"/>
                </a:lnTo>
                <a:lnTo>
                  <a:pt x="10330" y="11831"/>
                </a:lnTo>
                <a:lnTo>
                  <a:pt x="9730" y="11831"/>
                </a:lnTo>
                <a:lnTo>
                  <a:pt x="9430" y="11951"/>
                </a:lnTo>
                <a:lnTo>
                  <a:pt x="9129" y="12071"/>
                </a:lnTo>
                <a:lnTo>
                  <a:pt x="8529" y="12372"/>
                </a:lnTo>
                <a:lnTo>
                  <a:pt x="7988" y="12732"/>
                </a:lnTo>
                <a:lnTo>
                  <a:pt x="6967" y="13333"/>
                </a:lnTo>
                <a:lnTo>
                  <a:pt x="6066" y="13933"/>
                </a:lnTo>
                <a:lnTo>
                  <a:pt x="6367" y="12672"/>
                </a:lnTo>
                <a:lnTo>
                  <a:pt x="7628" y="12131"/>
                </a:lnTo>
                <a:lnTo>
                  <a:pt x="8949" y="11651"/>
                </a:lnTo>
                <a:lnTo>
                  <a:pt x="10270" y="11351"/>
                </a:lnTo>
                <a:lnTo>
                  <a:pt x="10871" y="11110"/>
                </a:lnTo>
                <a:lnTo>
                  <a:pt x="11471" y="10870"/>
                </a:lnTo>
                <a:lnTo>
                  <a:pt x="11652" y="10690"/>
                </a:lnTo>
                <a:lnTo>
                  <a:pt x="11772" y="10570"/>
                </a:lnTo>
                <a:lnTo>
                  <a:pt x="11772" y="10390"/>
                </a:lnTo>
                <a:lnTo>
                  <a:pt x="11772" y="10210"/>
                </a:lnTo>
                <a:lnTo>
                  <a:pt x="11652" y="10029"/>
                </a:lnTo>
                <a:lnTo>
                  <a:pt x="11532" y="9909"/>
                </a:lnTo>
                <a:lnTo>
                  <a:pt x="11411" y="9789"/>
                </a:lnTo>
                <a:lnTo>
                  <a:pt x="11171" y="9729"/>
                </a:lnTo>
                <a:lnTo>
                  <a:pt x="10631" y="9729"/>
                </a:lnTo>
                <a:lnTo>
                  <a:pt x="10030" y="9849"/>
                </a:lnTo>
                <a:lnTo>
                  <a:pt x="9430" y="10029"/>
                </a:lnTo>
                <a:lnTo>
                  <a:pt x="8829" y="10330"/>
                </a:lnTo>
                <a:lnTo>
                  <a:pt x="8228" y="10630"/>
                </a:lnTo>
                <a:lnTo>
                  <a:pt x="7688" y="10990"/>
                </a:lnTo>
                <a:lnTo>
                  <a:pt x="6607" y="11831"/>
                </a:lnTo>
                <a:lnTo>
                  <a:pt x="6607" y="11831"/>
                </a:lnTo>
                <a:lnTo>
                  <a:pt x="7207" y="10089"/>
                </a:lnTo>
                <a:lnTo>
                  <a:pt x="7748" y="9969"/>
                </a:lnTo>
                <a:lnTo>
                  <a:pt x="8228" y="9849"/>
                </a:lnTo>
                <a:lnTo>
                  <a:pt x="9249" y="9489"/>
                </a:lnTo>
                <a:lnTo>
                  <a:pt x="9910" y="9249"/>
                </a:lnTo>
                <a:lnTo>
                  <a:pt x="10511" y="9008"/>
                </a:lnTo>
                <a:lnTo>
                  <a:pt x="10811" y="8828"/>
                </a:lnTo>
                <a:lnTo>
                  <a:pt x="11111" y="8648"/>
                </a:lnTo>
                <a:lnTo>
                  <a:pt x="11351" y="8408"/>
                </a:lnTo>
                <a:lnTo>
                  <a:pt x="11532" y="8168"/>
                </a:lnTo>
                <a:lnTo>
                  <a:pt x="11592" y="7927"/>
                </a:lnTo>
                <a:lnTo>
                  <a:pt x="11592" y="7747"/>
                </a:lnTo>
                <a:lnTo>
                  <a:pt x="11471" y="7567"/>
                </a:lnTo>
                <a:lnTo>
                  <a:pt x="11291" y="7507"/>
                </a:lnTo>
                <a:lnTo>
                  <a:pt x="10931" y="7447"/>
                </a:lnTo>
                <a:lnTo>
                  <a:pt x="10631" y="7507"/>
                </a:lnTo>
                <a:lnTo>
                  <a:pt x="10270" y="7567"/>
                </a:lnTo>
                <a:lnTo>
                  <a:pt x="9970" y="7687"/>
                </a:lnTo>
                <a:lnTo>
                  <a:pt x="9309" y="7927"/>
                </a:lnTo>
                <a:lnTo>
                  <a:pt x="8709" y="8288"/>
                </a:lnTo>
                <a:lnTo>
                  <a:pt x="7748" y="8768"/>
                </a:lnTo>
                <a:lnTo>
                  <a:pt x="7868" y="8468"/>
                </a:lnTo>
                <a:lnTo>
                  <a:pt x="8409" y="8228"/>
                </a:lnTo>
                <a:lnTo>
                  <a:pt x="9009" y="7927"/>
                </a:lnTo>
                <a:lnTo>
                  <a:pt x="10030" y="7267"/>
                </a:lnTo>
                <a:lnTo>
                  <a:pt x="11291" y="6546"/>
                </a:lnTo>
                <a:lnTo>
                  <a:pt x="11892" y="6126"/>
                </a:lnTo>
                <a:lnTo>
                  <a:pt x="12132" y="5825"/>
                </a:lnTo>
                <a:lnTo>
                  <a:pt x="12372" y="5585"/>
                </a:lnTo>
                <a:lnTo>
                  <a:pt x="12432" y="5405"/>
                </a:lnTo>
                <a:lnTo>
                  <a:pt x="12432" y="5225"/>
                </a:lnTo>
                <a:lnTo>
                  <a:pt x="12312" y="5105"/>
                </a:lnTo>
                <a:lnTo>
                  <a:pt x="12072" y="5105"/>
                </a:lnTo>
                <a:lnTo>
                  <a:pt x="11772" y="5225"/>
                </a:lnTo>
                <a:lnTo>
                  <a:pt x="11411" y="5345"/>
                </a:lnTo>
                <a:lnTo>
                  <a:pt x="10811" y="5705"/>
                </a:lnTo>
                <a:lnTo>
                  <a:pt x="9610" y="6546"/>
                </a:lnTo>
                <a:lnTo>
                  <a:pt x="8949" y="6967"/>
                </a:lnTo>
                <a:lnTo>
                  <a:pt x="8288" y="7447"/>
                </a:lnTo>
                <a:lnTo>
                  <a:pt x="9009" y="6066"/>
                </a:lnTo>
                <a:lnTo>
                  <a:pt x="9069" y="5886"/>
                </a:lnTo>
                <a:lnTo>
                  <a:pt x="9850" y="5525"/>
                </a:lnTo>
                <a:lnTo>
                  <a:pt x="10631" y="5105"/>
                </a:lnTo>
                <a:lnTo>
                  <a:pt x="11231" y="4684"/>
                </a:lnTo>
                <a:lnTo>
                  <a:pt x="11832" y="4324"/>
                </a:lnTo>
                <a:lnTo>
                  <a:pt x="12372" y="3904"/>
                </a:lnTo>
                <a:lnTo>
                  <a:pt x="12853" y="3423"/>
                </a:lnTo>
                <a:lnTo>
                  <a:pt x="12973" y="3243"/>
                </a:lnTo>
                <a:lnTo>
                  <a:pt x="12913" y="3063"/>
                </a:lnTo>
                <a:lnTo>
                  <a:pt x="12793" y="2883"/>
                </a:lnTo>
                <a:lnTo>
                  <a:pt x="12613" y="2823"/>
                </a:lnTo>
                <a:lnTo>
                  <a:pt x="13093" y="2582"/>
                </a:lnTo>
                <a:lnTo>
                  <a:pt x="13333" y="2402"/>
                </a:lnTo>
                <a:lnTo>
                  <a:pt x="13453" y="2162"/>
                </a:lnTo>
                <a:lnTo>
                  <a:pt x="13513" y="1982"/>
                </a:lnTo>
                <a:lnTo>
                  <a:pt x="13453" y="1802"/>
                </a:lnTo>
                <a:lnTo>
                  <a:pt x="13393" y="1682"/>
                </a:lnTo>
                <a:lnTo>
                  <a:pt x="13213" y="1561"/>
                </a:lnTo>
                <a:lnTo>
                  <a:pt x="12733" y="1561"/>
                </a:lnTo>
                <a:lnTo>
                  <a:pt x="12192" y="1622"/>
                </a:lnTo>
                <a:lnTo>
                  <a:pt x="11712" y="1862"/>
                </a:lnTo>
                <a:lnTo>
                  <a:pt x="11291" y="2042"/>
                </a:lnTo>
                <a:lnTo>
                  <a:pt x="10991" y="2162"/>
                </a:lnTo>
                <a:lnTo>
                  <a:pt x="10991" y="2162"/>
                </a:lnTo>
                <a:lnTo>
                  <a:pt x="11411" y="1862"/>
                </a:lnTo>
                <a:lnTo>
                  <a:pt x="12072" y="1321"/>
                </a:lnTo>
                <a:lnTo>
                  <a:pt x="12432" y="1021"/>
                </a:lnTo>
                <a:lnTo>
                  <a:pt x="12673" y="721"/>
                </a:lnTo>
                <a:lnTo>
                  <a:pt x="12673" y="541"/>
                </a:lnTo>
                <a:lnTo>
                  <a:pt x="12613" y="360"/>
                </a:lnTo>
                <a:lnTo>
                  <a:pt x="12492" y="300"/>
                </a:lnTo>
                <a:lnTo>
                  <a:pt x="12312" y="300"/>
                </a:lnTo>
                <a:lnTo>
                  <a:pt x="11952" y="420"/>
                </a:lnTo>
                <a:lnTo>
                  <a:pt x="11652" y="661"/>
                </a:lnTo>
                <a:lnTo>
                  <a:pt x="11051" y="1141"/>
                </a:lnTo>
                <a:lnTo>
                  <a:pt x="10330" y="1742"/>
                </a:lnTo>
                <a:lnTo>
                  <a:pt x="9670" y="2342"/>
                </a:lnTo>
                <a:lnTo>
                  <a:pt x="9550" y="2462"/>
                </a:lnTo>
                <a:lnTo>
                  <a:pt x="9550" y="2642"/>
                </a:lnTo>
                <a:lnTo>
                  <a:pt x="9610" y="2763"/>
                </a:lnTo>
                <a:lnTo>
                  <a:pt x="9730" y="2883"/>
                </a:lnTo>
                <a:lnTo>
                  <a:pt x="9369" y="3183"/>
                </a:lnTo>
                <a:lnTo>
                  <a:pt x="9069" y="3543"/>
                </a:lnTo>
                <a:lnTo>
                  <a:pt x="9309" y="2522"/>
                </a:lnTo>
                <a:lnTo>
                  <a:pt x="9430" y="1922"/>
                </a:lnTo>
                <a:lnTo>
                  <a:pt x="9550" y="1321"/>
                </a:lnTo>
                <a:lnTo>
                  <a:pt x="9610" y="661"/>
                </a:lnTo>
                <a:lnTo>
                  <a:pt x="9550" y="60"/>
                </a:lnTo>
                <a:lnTo>
                  <a:pt x="9490" y="0"/>
                </a:lnTo>
                <a:close/>
              </a:path>
            </a:pathLst>
          </a:custGeom>
          <a:solidFill>
            <a:srgbClr val="5E9B54"/>
          </a:solidFill>
          <a:ln>
            <a:noFill/>
          </a:ln>
        </p:spPr>
        <p:txBody>
          <a:bodyPr lIns="91425" tIns="91425" rIns="91425" bIns="91425" anchor="ctr" anchorCtr="0">
            <a:noAutofit/>
          </a:bodyPr>
          <a:lstStyle/>
          <a:p>
            <a:pPr lvl="0">
              <a:spcBef>
                <a:spcPts val="0"/>
              </a:spcBef>
              <a:buNone/>
            </a:pPr>
            <a:endParaRPr sz="1800" dirty="0"/>
          </a:p>
        </p:txBody>
      </p:sp>
      <p:sp>
        <p:nvSpPr>
          <p:cNvPr id="103" name="Shape 103"/>
          <p:cNvSpPr/>
          <p:nvPr/>
        </p:nvSpPr>
        <p:spPr>
          <a:xfrm rot="-4571370">
            <a:off x="928950" y="2424965"/>
            <a:ext cx="600561" cy="880240"/>
          </a:xfrm>
          <a:custGeom>
            <a:avLst/>
            <a:gdLst/>
            <a:ahLst/>
            <a:cxnLst/>
            <a:rect l="0" t="0" r="0" b="0"/>
            <a:pathLst>
              <a:path w="22342" h="43662" extrusionOk="0">
                <a:moveTo>
                  <a:pt x="10451" y="1"/>
                </a:moveTo>
                <a:lnTo>
                  <a:pt x="10391" y="61"/>
                </a:lnTo>
                <a:lnTo>
                  <a:pt x="10331" y="61"/>
                </a:lnTo>
                <a:lnTo>
                  <a:pt x="10090" y="962"/>
                </a:lnTo>
                <a:lnTo>
                  <a:pt x="9910" y="1802"/>
                </a:lnTo>
                <a:lnTo>
                  <a:pt x="9610" y="3544"/>
                </a:lnTo>
                <a:lnTo>
                  <a:pt x="9370" y="5286"/>
                </a:lnTo>
                <a:lnTo>
                  <a:pt x="9249" y="7027"/>
                </a:lnTo>
                <a:lnTo>
                  <a:pt x="8829" y="6006"/>
                </a:lnTo>
                <a:lnTo>
                  <a:pt x="8409" y="4925"/>
                </a:lnTo>
                <a:lnTo>
                  <a:pt x="8048" y="3784"/>
                </a:lnTo>
                <a:lnTo>
                  <a:pt x="7688" y="2583"/>
                </a:lnTo>
                <a:lnTo>
                  <a:pt x="7268" y="1382"/>
                </a:lnTo>
                <a:lnTo>
                  <a:pt x="7027" y="782"/>
                </a:lnTo>
                <a:lnTo>
                  <a:pt x="6787" y="241"/>
                </a:lnTo>
                <a:lnTo>
                  <a:pt x="6667" y="121"/>
                </a:lnTo>
                <a:lnTo>
                  <a:pt x="6427" y="121"/>
                </a:lnTo>
                <a:lnTo>
                  <a:pt x="6247" y="181"/>
                </a:lnTo>
                <a:lnTo>
                  <a:pt x="6187" y="421"/>
                </a:lnTo>
                <a:lnTo>
                  <a:pt x="6187" y="1022"/>
                </a:lnTo>
                <a:lnTo>
                  <a:pt x="6187" y="1682"/>
                </a:lnTo>
                <a:lnTo>
                  <a:pt x="6307" y="2343"/>
                </a:lnTo>
                <a:lnTo>
                  <a:pt x="6427" y="3004"/>
                </a:lnTo>
                <a:lnTo>
                  <a:pt x="6847" y="4265"/>
                </a:lnTo>
                <a:lnTo>
                  <a:pt x="7268" y="5466"/>
                </a:lnTo>
                <a:lnTo>
                  <a:pt x="7628" y="6607"/>
                </a:lnTo>
                <a:lnTo>
                  <a:pt x="8048" y="7748"/>
                </a:lnTo>
                <a:lnTo>
                  <a:pt x="8289" y="8349"/>
                </a:lnTo>
                <a:lnTo>
                  <a:pt x="8589" y="8889"/>
                </a:lnTo>
                <a:lnTo>
                  <a:pt x="8889" y="9430"/>
                </a:lnTo>
                <a:lnTo>
                  <a:pt x="9249" y="9850"/>
                </a:lnTo>
                <a:lnTo>
                  <a:pt x="9249" y="10991"/>
                </a:lnTo>
                <a:lnTo>
                  <a:pt x="9310" y="13033"/>
                </a:lnTo>
                <a:lnTo>
                  <a:pt x="9370" y="15075"/>
                </a:lnTo>
                <a:lnTo>
                  <a:pt x="9550" y="17177"/>
                </a:lnTo>
                <a:lnTo>
                  <a:pt x="9730" y="19219"/>
                </a:lnTo>
                <a:lnTo>
                  <a:pt x="8769" y="18618"/>
                </a:lnTo>
                <a:lnTo>
                  <a:pt x="8229" y="18258"/>
                </a:lnTo>
                <a:lnTo>
                  <a:pt x="7748" y="17898"/>
                </a:lnTo>
                <a:lnTo>
                  <a:pt x="7268" y="17477"/>
                </a:lnTo>
                <a:lnTo>
                  <a:pt x="6787" y="16997"/>
                </a:lnTo>
                <a:lnTo>
                  <a:pt x="6847" y="16336"/>
                </a:lnTo>
                <a:lnTo>
                  <a:pt x="6847" y="15676"/>
                </a:lnTo>
                <a:lnTo>
                  <a:pt x="6847" y="15015"/>
                </a:lnTo>
                <a:lnTo>
                  <a:pt x="6847" y="14354"/>
                </a:lnTo>
                <a:lnTo>
                  <a:pt x="6787" y="13694"/>
                </a:lnTo>
                <a:lnTo>
                  <a:pt x="6547" y="13033"/>
                </a:lnTo>
                <a:lnTo>
                  <a:pt x="6487" y="12913"/>
                </a:lnTo>
                <a:lnTo>
                  <a:pt x="6367" y="12853"/>
                </a:lnTo>
                <a:lnTo>
                  <a:pt x="6247" y="12853"/>
                </a:lnTo>
                <a:lnTo>
                  <a:pt x="6127" y="12973"/>
                </a:lnTo>
                <a:lnTo>
                  <a:pt x="5886" y="13574"/>
                </a:lnTo>
                <a:lnTo>
                  <a:pt x="5766" y="14174"/>
                </a:lnTo>
                <a:lnTo>
                  <a:pt x="5646" y="14835"/>
                </a:lnTo>
                <a:lnTo>
                  <a:pt x="5646" y="15435"/>
                </a:lnTo>
                <a:lnTo>
                  <a:pt x="5166" y="14655"/>
                </a:lnTo>
                <a:lnTo>
                  <a:pt x="4745" y="13874"/>
                </a:lnTo>
                <a:lnTo>
                  <a:pt x="4445" y="13153"/>
                </a:lnTo>
                <a:lnTo>
                  <a:pt x="4205" y="12372"/>
                </a:lnTo>
                <a:lnTo>
                  <a:pt x="3965" y="11652"/>
                </a:lnTo>
                <a:lnTo>
                  <a:pt x="3664" y="10931"/>
                </a:lnTo>
                <a:lnTo>
                  <a:pt x="3604" y="10871"/>
                </a:lnTo>
                <a:lnTo>
                  <a:pt x="3484" y="10811"/>
                </a:lnTo>
                <a:lnTo>
                  <a:pt x="3244" y="10751"/>
                </a:lnTo>
                <a:lnTo>
                  <a:pt x="3064" y="10871"/>
                </a:lnTo>
                <a:lnTo>
                  <a:pt x="2944" y="10931"/>
                </a:lnTo>
                <a:lnTo>
                  <a:pt x="2883" y="11051"/>
                </a:lnTo>
                <a:lnTo>
                  <a:pt x="2823" y="11472"/>
                </a:lnTo>
                <a:lnTo>
                  <a:pt x="2763" y="11892"/>
                </a:lnTo>
                <a:lnTo>
                  <a:pt x="2763" y="12312"/>
                </a:lnTo>
                <a:lnTo>
                  <a:pt x="2763" y="12733"/>
                </a:lnTo>
                <a:lnTo>
                  <a:pt x="2944" y="13574"/>
                </a:lnTo>
                <a:lnTo>
                  <a:pt x="3184" y="14474"/>
                </a:lnTo>
                <a:lnTo>
                  <a:pt x="3544" y="15255"/>
                </a:lnTo>
                <a:lnTo>
                  <a:pt x="3965" y="16036"/>
                </a:lnTo>
                <a:lnTo>
                  <a:pt x="4445" y="16817"/>
                </a:lnTo>
                <a:lnTo>
                  <a:pt x="4925" y="17477"/>
                </a:lnTo>
                <a:lnTo>
                  <a:pt x="5346" y="17958"/>
                </a:lnTo>
                <a:lnTo>
                  <a:pt x="5826" y="18498"/>
                </a:lnTo>
                <a:lnTo>
                  <a:pt x="6427" y="19099"/>
                </a:lnTo>
                <a:lnTo>
                  <a:pt x="7087" y="19639"/>
                </a:lnTo>
                <a:lnTo>
                  <a:pt x="7808" y="20180"/>
                </a:lnTo>
                <a:lnTo>
                  <a:pt x="8469" y="20600"/>
                </a:lnTo>
                <a:lnTo>
                  <a:pt x="8829" y="20720"/>
                </a:lnTo>
                <a:lnTo>
                  <a:pt x="9189" y="20840"/>
                </a:lnTo>
                <a:lnTo>
                  <a:pt x="9550" y="20900"/>
                </a:lnTo>
                <a:lnTo>
                  <a:pt x="9910" y="20960"/>
                </a:lnTo>
                <a:lnTo>
                  <a:pt x="10090" y="21981"/>
                </a:lnTo>
                <a:lnTo>
                  <a:pt x="10511" y="24804"/>
                </a:lnTo>
                <a:lnTo>
                  <a:pt x="11051" y="27567"/>
                </a:lnTo>
                <a:lnTo>
                  <a:pt x="11652" y="30329"/>
                </a:lnTo>
                <a:lnTo>
                  <a:pt x="12372" y="33092"/>
                </a:lnTo>
                <a:lnTo>
                  <a:pt x="13213" y="35794"/>
                </a:lnTo>
                <a:lnTo>
                  <a:pt x="14114" y="38437"/>
                </a:lnTo>
                <a:lnTo>
                  <a:pt x="14655" y="39818"/>
                </a:lnTo>
                <a:lnTo>
                  <a:pt x="15255" y="41260"/>
                </a:lnTo>
                <a:lnTo>
                  <a:pt x="13814" y="40239"/>
                </a:lnTo>
                <a:lnTo>
                  <a:pt x="12433" y="39158"/>
                </a:lnTo>
                <a:lnTo>
                  <a:pt x="10991" y="37956"/>
                </a:lnTo>
                <a:lnTo>
                  <a:pt x="9610" y="36695"/>
                </a:lnTo>
                <a:lnTo>
                  <a:pt x="9610" y="36095"/>
                </a:lnTo>
                <a:lnTo>
                  <a:pt x="9610" y="35434"/>
                </a:lnTo>
                <a:lnTo>
                  <a:pt x="9370" y="34233"/>
                </a:lnTo>
                <a:lnTo>
                  <a:pt x="9129" y="33032"/>
                </a:lnTo>
                <a:lnTo>
                  <a:pt x="8829" y="31891"/>
                </a:lnTo>
                <a:lnTo>
                  <a:pt x="8529" y="30449"/>
                </a:lnTo>
                <a:lnTo>
                  <a:pt x="8168" y="29008"/>
                </a:lnTo>
                <a:lnTo>
                  <a:pt x="7748" y="27567"/>
                </a:lnTo>
                <a:lnTo>
                  <a:pt x="7508" y="26906"/>
                </a:lnTo>
                <a:lnTo>
                  <a:pt x="7208" y="26245"/>
                </a:lnTo>
                <a:lnTo>
                  <a:pt x="7087" y="26125"/>
                </a:lnTo>
                <a:lnTo>
                  <a:pt x="6967" y="26125"/>
                </a:lnTo>
                <a:lnTo>
                  <a:pt x="6847" y="26185"/>
                </a:lnTo>
                <a:lnTo>
                  <a:pt x="6787" y="26305"/>
                </a:lnTo>
                <a:lnTo>
                  <a:pt x="6787" y="27026"/>
                </a:lnTo>
                <a:lnTo>
                  <a:pt x="6787" y="27747"/>
                </a:lnTo>
                <a:lnTo>
                  <a:pt x="6907" y="29188"/>
                </a:lnTo>
                <a:lnTo>
                  <a:pt x="7087" y="30630"/>
                </a:lnTo>
                <a:lnTo>
                  <a:pt x="7328" y="32011"/>
                </a:lnTo>
                <a:lnTo>
                  <a:pt x="7568" y="33392"/>
                </a:lnTo>
                <a:lnTo>
                  <a:pt x="7808" y="34834"/>
                </a:lnTo>
                <a:lnTo>
                  <a:pt x="6787" y="33692"/>
                </a:lnTo>
                <a:lnTo>
                  <a:pt x="5766" y="32551"/>
                </a:lnTo>
                <a:lnTo>
                  <a:pt x="4865" y="31350"/>
                </a:lnTo>
                <a:lnTo>
                  <a:pt x="3904" y="30149"/>
                </a:lnTo>
                <a:lnTo>
                  <a:pt x="2223" y="27807"/>
                </a:lnTo>
                <a:lnTo>
                  <a:pt x="1322" y="26606"/>
                </a:lnTo>
                <a:lnTo>
                  <a:pt x="842" y="26065"/>
                </a:lnTo>
                <a:lnTo>
                  <a:pt x="361" y="25525"/>
                </a:lnTo>
                <a:lnTo>
                  <a:pt x="241" y="25465"/>
                </a:lnTo>
                <a:lnTo>
                  <a:pt x="121" y="25525"/>
                </a:lnTo>
                <a:lnTo>
                  <a:pt x="61" y="25585"/>
                </a:lnTo>
                <a:lnTo>
                  <a:pt x="1" y="25765"/>
                </a:lnTo>
                <a:lnTo>
                  <a:pt x="301" y="26726"/>
                </a:lnTo>
                <a:lnTo>
                  <a:pt x="601" y="27747"/>
                </a:lnTo>
                <a:lnTo>
                  <a:pt x="1082" y="28708"/>
                </a:lnTo>
                <a:lnTo>
                  <a:pt x="1562" y="29669"/>
                </a:lnTo>
                <a:lnTo>
                  <a:pt x="2103" y="30570"/>
                </a:lnTo>
                <a:lnTo>
                  <a:pt x="2763" y="31470"/>
                </a:lnTo>
                <a:lnTo>
                  <a:pt x="3424" y="32311"/>
                </a:lnTo>
                <a:lnTo>
                  <a:pt x="4085" y="33212"/>
                </a:lnTo>
                <a:lnTo>
                  <a:pt x="4085" y="33212"/>
                </a:lnTo>
                <a:lnTo>
                  <a:pt x="3304" y="33152"/>
                </a:lnTo>
                <a:lnTo>
                  <a:pt x="2583" y="33212"/>
                </a:lnTo>
                <a:lnTo>
                  <a:pt x="2103" y="33212"/>
                </a:lnTo>
                <a:lnTo>
                  <a:pt x="1622" y="33332"/>
                </a:lnTo>
                <a:lnTo>
                  <a:pt x="1142" y="33452"/>
                </a:lnTo>
                <a:lnTo>
                  <a:pt x="721" y="33632"/>
                </a:lnTo>
                <a:lnTo>
                  <a:pt x="601" y="33813"/>
                </a:lnTo>
                <a:lnTo>
                  <a:pt x="541" y="33993"/>
                </a:lnTo>
                <a:lnTo>
                  <a:pt x="541" y="34173"/>
                </a:lnTo>
                <a:lnTo>
                  <a:pt x="721" y="34353"/>
                </a:lnTo>
                <a:lnTo>
                  <a:pt x="1202" y="34473"/>
                </a:lnTo>
                <a:lnTo>
                  <a:pt x="1682" y="34593"/>
                </a:lnTo>
                <a:lnTo>
                  <a:pt x="2703" y="34593"/>
                </a:lnTo>
                <a:lnTo>
                  <a:pt x="3244" y="34533"/>
                </a:lnTo>
                <a:lnTo>
                  <a:pt x="3724" y="34473"/>
                </a:lnTo>
                <a:lnTo>
                  <a:pt x="4265" y="34353"/>
                </a:lnTo>
                <a:lnTo>
                  <a:pt x="4745" y="34173"/>
                </a:lnTo>
                <a:lnTo>
                  <a:pt x="4865" y="34053"/>
                </a:lnTo>
                <a:lnTo>
                  <a:pt x="6787" y="36155"/>
                </a:lnTo>
                <a:lnTo>
                  <a:pt x="7868" y="37296"/>
                </a:lnTo>
                <a:lnTo>
                  <a:pt x="9009" y="38377"/>
                </a:lnTo>
                <a:lnTo>
                  <a:pt x="10210" y="39398"/>
                </a:lnTo>
                <a:lnTo>
                  <a:pt x="11472" y="40419"/>
                </a:lnTo>
                <a:lnTo>
                  <a:pt x="12733" y="41380"/>
                </a:lnTo>
                <a:lnTo>
                  <a:pt x="14054" y="42220"/>
                </a:lnTo>
                <a:lnTo>
                  <a:pt x="15435" y="43001"/>
                </a:lnTo>
                <a:lnTo>
                  <a:pt x="16817" y="43662"/>
                </a:lnTo>
                <a:lnTo>
                  <a:pt x="17177" y="43662"/>
                </a:lnTo>
                <a:lnTo>
                  <a:pt x="17297" y="43542"/>
                </a:lnTo>
                <a:lnTo>
                  <a:pt x="17417" y="43422"/>
                </a:lnTo>
                <a:lnTo>
                  <a:pt x="17477" y="43241"/>
                </a:lnTo>
                <a:lnTo>
                  <a:pt x="17477" y="43121"/>
                </a:lnTo>
                <a:lnTo>
                  <a:pt x="17417" y="42941"/>
                </a:lnTo>
                <a:lnTo>
                  <a:pt x="17297" y="42821"/>
                </a:lnTo>
                <a:lnTo>
                  <a:pt x="17237" y="42761"/>
                </a:lnTo>
                <a:lnTo>
                  <a:pt x="16937" y="41500"/>
                </a:lnTo>
                <a:lnTo>
                  <a:pt x="16516" y="40299"/>
                </a:lnTo>
                <a:lnTo>
                  <a:pt x="15616" y="37836"/>
                </a:lnTo>
                <a:lnTo>
                  <a:pt x="16156" y="37176"/>
                </a:lnTo>
                <a:lnTo>
                  <a:pt x="16697" y="36455"/>
                </a:lnTo>
                <a:lnTo>
                  <a:pt x="17237" y="35674"/>
                </a:lnTo>
                <a:lnTo>
                  <a:pt x="17718" y="34834"/>
                </a:lnTo>
                <a:lnTo>
                  <a:pt x="18558" y="33212"/>
                </a:lnTo>
                <a:lnTo>
                  <a:pt x="19399" y="31590"/>
                </a:lnTo>
                <a:lnTo>
                  <a:pt x="20300" y="29969"/>
                </a:lnTo>
                <a:lnTo>
                  <a:pt x="21081" y="28227"/>
                </a:lnTo>
                <a:lnTo>
                  <a:pt x="21501" y="27387"/>
                </a:lnTo>
                <a:lnTo>
                  <a:pt x="21801" y="26486"/>
                </a:lnTo>
                <a:lnTo>
                  <a:pt x="22102" y="25585"/>
                </a:lnTo>
                <a:lnTo>
                  <a:pt x="22342" y="24684"/>
                </a:lnTo>
                <a:lnTo>
                  <a:pt x="22342" y="24564"/>
                </a:lnTo>
                <a:lnTo>
                  <a:pt x="22282" y="24504"/>
                </a:lnTo>
                <a:lnTo>
                  <a:pt x="22162" y="24324"/>
                </a:lnTo>
                <a:lnTo>
                  <a:pt x="21921" y="24324"/>
                </a:lnTo>
                <a:lnTo>
                  <a:pt x="21861" y="24384"/>
                </a:lnTo>
                <a:lnTo>
                  <a:pt x="21741" y="24444"/>
                </a:lnTo>
                <a:lnTo>
                  <a:pt x="21261" y="25285"/>
                </a:lnTo>
                <a:lnTo>
                  <a:pt x="20780" y="26065"/>
                </a:lnTo>
                <a:lnTo>
                  <a:pt x="19880" y="27747"/>
                </a:lnTo>
                <a:lnTo>
                  <a:pt x="19099" y="29488"/>
                </a:lnTo>
                <a:lnTo>
                  <a:pt x="18198" y="31110"/>
                </a:lnTo>
                <a:lnTo>
                  <a:pt x="17297" y="32732"/>
                </a:lnTo>
                <a:lnTo>
                  <a:pt x="16336" y="34353"/>
                </a:lnTo>
                <a:lnTo>
                  <a:pt x="15736" y="35314"/>
                </a:lnTo>
                <a:lnTo>
                  <a:pt x="15075" y="36335"/>
                </a:lnTo>
                <a:lnTo>
                  <a:pt x="14474" y="34473"/>
                </a:lnTo>
                <a:lnTo>
                  <a:pt x="13934" y="32671"/>
                </a:lnTo>
                <a:lnTo>
                  <a:pt x="13453" y="30810"/>
                </a:lnTo>
                <a:lnTo>
                  <a:pt x="12973" y="28948"/>
                </a:lnTo>
                <a:lnTo>
                  <a:pt x="12553" y="27026"/>
                </a:lnTo>
                <a:lnTo>
                  <a:pt x="12132" y="25164"/>
                </a:lnTo>
                <a:lnTo>
                  <a:pt x="12793" y="24864"/>
                </a:lnTo>
                <a:lnTo>
                  <a:pt x="13393" y="24444"/>
                </a:lnTo>
                <a:lnTo>
                  <a:pt x="14534" y="23543"/>
                </a:lnTo>
                <a:lnTo>
                  <a:pt x="15135" y="23002"/>
                </a:lnTo>
                <a:lnTo>
                  <a:pt x="15495" y="22702"/>
                </a:lnTo>
                <a:lnTo>
                  <a:pt x="15676" y="22462"/>
                </a:lnTo>
                <a:lnTo>
                  <a:pt x="16456" y="21621"/>
                </a:lnTo>
                <a:lnTo>
                  <a:pt x="17237" y="20780"/>
                </a:lnTo>
                <a:lnTo>
                  <a:pt x="18378" y="19399"/>
                </a:lnTo>
                <a:lnTo>
                  <a:pt x="18979" y="18678"/>
                </a:lnTo>
                <a:lnTo>
                  <a:pt x="19459" y="17898"/>
                </a:lnTo>
                <a:lnTo>
                  <a:pt x="19940" y="17057"/>
                </a:lnTo>
                <a:lnTo>
                  <a:pt x="20300" y="16216"/>
                </a:lnTo>
                <a:lnTo>
                  <a:pt x="20420" y="15796"/>
                </a:lnTo>
                <a:lnTo>
                  <a:pt x="20480" y="15375"/>
                </a:lnTo>
                <a:lnTo>
                  <a:pt x="20480" y="14955"/>
                </a:lnTo>
                <a:lnTo>
                  <a:pt x="20480" y="14474"/>
                </a:lnTo>
                <a:lnTo>
                  <a:pt x="20420" y="14294"/>
                </a:lnTo>
                <a:lnTo>
                  <a:pt x="20240" y="14174"/>
                </a:lnTo>
                <a:lnTo>
                  <a:pt x="20060" y="14054"/>
                </a:lnTo>
                <a:lnTo>
                  <a:pt x="19940" y="14114"/>
                </a:lnTo>
                <a:lnTo>
                  <a:pt x="19819" y="14174"/>
                </a:lnTo>
                <a:lnTo>
                  <a:pt x="19519" y="14414"/>
                </a:lnTo>
                <a:lnTo>
                  <a:pt x="19219" y="14655"/>
                </a:lnTo>
                <a:lnTo>
                  <a:pt x="18678" y="15255"/>
                </a:lnTo>
                <a:lnTo>
                  <a:pt x="18138" y="15916"/>
                </a:lnTo>
                <a:lnTo>
                  <a:pt x="17718" y="16636"/>
                </a:lnTo>
                <a:lnTo>
                  <a:pt x="16877" y="18138"/>
                </a:lnTo>
                <a:lnTo>
                  <a:pt x="16456" y="18858"/>
                </a:lnTo>
                <a:lnTo>
                  <a:pt x="15976" y="19579"/>
                </a:lnTo>
                <a:lnTo>
                  <a:pt x="15736" y="19879"/>
                </a:lnTo>
                <a:lnTo>
                  <a:pt x="15736" y="19099"/>
                </a:lnTo>
                <a:lnTo>
                  <a:pt x="15736" y="18318"/>
                </a:lnTo>
                <a:lnTo>
                  <a:pt x="15616" y="17537"/>
                </a:lnTo>
                <a:lnTo>
                  <a:pt x="15555" y="17177"/>
                </a:lnTo>
                <a:lnTo>
                  <a:pt x="15435" y="16817"/>
                </a:lnTo>
                <a:lnTo>
                  <a:pt x="15375" y="16696"/>
                </a:lnTo>
                <a:lnTo>
                  <a:pt x="15255" y="16636"/>
                </a:lnTo>
                <a:lnTo>
                  <a:pt x="15075" y="16576"/>
                </a:lnTo>
                <a:lnTo>
                  <a:pt x="14895" y="16636"/>
                </a:lnTo>
                <a:lnTo>
                  <a:pt x="14775" y="16696"/>
                </a:lnTo>
                <a:lnTo>
                  <a:pt x="14715" y="16817"/>
                </a:lnTo>
                <a:lnTo>
                  <a:pt x="14595" y="17237"/>
                </a:lnTo>
                <a:lnTo>
                  <a:pt x="14534" y="17597"/>
                </a:lnTo>
                <a:lnTo>
                  <a:pt x="14414" y="18438"/>
                </a:lnTo>
                <a:lnTo>
                  <a:pt x="14414" y="20060"/>
                </a:lnTo>
                <a:lnTo>
                  <a:pt x="14354" y="20780"/>
                </a:lnTo>
                <a:lnTo>
                  <a:pt x="14354" y="21501"/>
                </a:lnTo>
                <a:lnTo>
                  <a:pt x="13574" y="22342"/>
                </a:lnTo>
                <a:lnTo>
                  <a:pt x="12793" y="23123"/>
                </a:lnTo>
                <a:lnTo>
                  <a:pt x="11952" y="23963"/>
                </a:lnTo>
                <a:lnTo>
                  <a:pt x="11592" y="22041"/>
                </a:lnTo>
                <a:lnTo>
                  <a:pt x="11171" y="18678"/>
                </a:lnTo>
                <a:lnTo>
                  <a:pt x="10811" y="15315"/>
                </a:lnTo>
                <a:lnTo>
                  <a:pt x="11351" y="14715"/>
                </a:lnTo>
                <a:lnTo>
                  <a:pt x="11772" y="14054"/>
                </a:lnTo>
                <a:lnTo>
                  <a:pt x="12613" y="12673"/>
                </a:lnTo>
                <a:lnTo>
                  <a:pt x="13694" y="10871"/>
                </a:lnTo>
                <a:lnTo>
                  <a:pt x="14775" y="8949"/>
                </a:lnTo>
                <a:lnTo>
                  <a:pt x="15796" y="7268"/>
                </a:lnTo>
                <a:lnTo>
                  <a:pt x="16877" y="5526"/>
                </a:lnTo>
                <a:lnTo>
                  <a:pt x="17898" y="3724"/>
                </a:lnTo>
                <a:lnTo>
                  <a:pt x="18318" y="2823"/>
                </a:lnTo>
                <a:lnTo>
                  <a:pt x="18738" y="1923"/>
                </a:lnTo>
                <a:lnTo>
                  <a:pt x="18799" y="1622"/>
                </a:lnTo>
                <a:lnTo>
                  <a:pt x="18738" y="1442"/>
                </a:lnTo>
                <a:lnTo>
                  <a:pt x="18618" y="1262"/>
                </a:lnTo>
                <a:lnTo>
                  <a:pt x="18378" y="1142"/>
                </a:lnTo>
                <a:lnTo>
                  <a:pt x="18138" y="1082"/>
                </a:lnTo>
                <a:lnTo>
                  <a:pt x="17898" y="1142"/>
                </a:lnTo>
                <a:lnTo>
                  <a:pt x="17657" y="1202"/>
                </a:lnTo>
                <a:lnTo>
                  <a:pt x="17477" y="1382"/>
                </a:lnTo>
                <a:lnTo>
                  <a:pt x="16937" y="2223"/>
                </a:lnTo>
                <a:lnTo>
                  <a:pt x="16396" y="3124"/>
                </a:lnTo>
                <a:lnTo>
                  <a:pt x="15435" y="4925"/>
                </a:lnTo>
                <a:lnTo>
                  <a:pt x="15195" y="5286"/>
                </a:lnTo>
                <a:lnTo>
                  <a:pt x="15195" y="4205"/>
                </a:lnTo>
                <a:lnTo>
                  <a:pt x="15135" y="3664"/>
                </a:lnTo>
                <a:lnTo>
                  <a:pt x="15075" y="3124"/>
                </a:lnTo>
                <a:lnTo>
                  <a:pt x="15015" y="3064"/>
                </a:lnTo>
                <a:lnTo>
                  <a:pt x="14955" y="2944"/>
                </a:lnTo>
                <a:lnTo>
                  <a:pt x="14775" y="2944"/>
                </a:lnTo>
                <a:lnTo>
                  <a:pt x="14534" y="3004"/>
                </a:lnTo>
                <a:lnTo>
                  <a:pt x="14474" y="3064"/>
                </a:lnTo>
                <a:lnTo>
                  <a:pt x="14414" y="3124"/>
                </a:lnTo>
                <a:lnTo>
                  <a:pt x="14294" y="3784"/>
                </a:lnTo>
                <a:lnTo>
                  <a:pt x="14174" y="4385"/>
                </a:lnTo>
                <a:lnTo>
                  <a:pt x="14054" y="5646"/>
                </a:lnTo>
                <a:lnTo>
                  <a:pt x="13994" y="6547"/>
                </a:lnTo>
                <a:lnTo>
                  <a:pt x="13994" y="6967"/>
                </a:lnTo>
                <a:lnTo>
                  <a:pt x="13994" y="7448"/>
                </a:lnTo>
                <a:lnTo>
                  <a:pt x="13273" y="8649"/>
                </a:lnTo>
                <a:lnTo>
                  <a:pt x="12312" y="10451"/>
                </a:lnTo>
                <a:lnTo>
                  <a:pt x="11291" y="12192"/>
                </a:lnTo>
                <a:lnTo>
                  <a:pt x="10691" y="13333"/>
                </a:lnTo>
                <a:lnTo>
                  <a:pt x="10631" y="10991"/>
                </a:lnTo>
                <a:lnTo>
                  <a:pt x="10571" y="9009"/>
                </a:lnTo>
                <a:lnTo>
                  <a:pt x="10631" y="7027"/>
                </a:lnTo>
                <a:lnTo>
                  <a:pt x="10691" y="5106"/>
                </a:lnTo>
                <a:lnTo>
                  <a:pt x="10691" y="3124"/>
                </a:lnTo>
                <a:lnTo>
                  <a:pt x="11231" y="2523"/>
                </a:lnTo>
                <a:lnTo>
                  <a:pt x="11712" y="1863"/>
                </a:lnTo>
                <a:lnTo>
                  <a:pt x="12132" y="1142"/>
                </a:lnTo>
                <a:lnTo>
                  <a:pt x="12553" y="421"/>
                </a:lnTo>
                <a:lnTo>
                  <a:pt x="12553" y="361"/>
                </a:lnTo>
                <a:lnTo>
                  <a:pt x="12493" y="241"/>
                </a:lnTo>
                <a:lnTo>
                  <a:pt x="12372" y="241"/>
                </a:lnTo>
                <a:lnTo>
                  <a:pt x="11472" y="902"/>
                </a:lnTo>
                <a:lnTo>
                  <a:pt x="10631" y="1622"/>
                </a:lnTo>
                <a:lnTo>
                  <a:pt x="10511" y="121"/>
                </a:lnTo>
                <a:lnTo>
                  <a:pt x="10511" y="61"/>
                </a:lnTo>
                <a:lnTo>
                  <a:pt x="10451" y="1"/>
                </a:lnTo>
                <a:close/>
              </a:path>
            </a:pathLst>
          </a:custGeom>
          <a:solidFill>
            <a:srgbClr val="B5975B"/>
          </a:solidFill>
          <a:ln>
            <a:noFill/>
          </a:ln>
        </p:spPr>
        <p:txBody>
          <a:bodyPr lIns="91425" tIns="91425" rIns="91425" bIns="91425" anchor="ctr" anchorCtr="0">
            <a:noAutofit/>
          </a:bodyPr>
          <a:lstStyle/>
          <a:p>
            <a:pPr lvl="0">
              <a:spcBef>
                <a:spcPts val="0"/>
              </a:spcBef>
              <a:buNone/>
            </a:pPr>
            <a:endParaRPr sz="1800" dirty="0"/>
          </a:p>
        </p:txBody>
      </p:sp>
      <p:sp>
        <p:nvSpPr>
          <p:cNvPr id="104" name="Shape 104"/>
          <p:cNvSpPr/>
          <p:nvPr/>
        </p:nvSpPr>
        <p:spPr>
          <a:xfrm flipH="1">
            <a:off x="417126" y="1229001"/>
            <a:ext cx="1250725" cy="490500"/>
          </a:xfrm>
          <a:custGeom>
            <a:avLst/>
            <a:gdLst/>
            <a:ahLst/>
            <a:cxnLst/>
            <a:rect l="0" t="0" r="0" b="0"/>
            <a:pathLst>
              <a:path w="50029" h="14715" extrusionOk="0">
                <a:moveTo>
                  <a:pt x="42281" y="1"/>
                </a:moveTo>
                <a:lnTo>
                  <a:pt x="41620" y="121"/>
                </a:lnTo>
                <a:lnTo>
                  <a:pt x="40960" y="301"/>
                </a:lnTo>
                <a:lnTo>
                  <a:pt x="39698" y="721"/>
                </a:lnTo>
                <a:lnTo>
                  <a:pt x="36756" y="1742"/>
                </a:lnTo>
                <a:lnTo>
                  <a:pt x="34413" y="2523"/>
                </a:lnTo>
                <a:lnTo>
                  <a:pt x="33272" y="2943"/>
                </a:lnTo>
                <a:lnTo>
                  <a:pt x="32131" y="3424"/>
                </a:lnTo>
                <a:lnTo>
                  <a:pt x="30149" y="3604"/>
                </a:lnTo>
                <a:lnTo>
                  <a:pt x="28227" y="3784"/>
                </a:lnTo>
                <a:lnTo>
                  <a:pt x="26246" y="4024"/>
                </a:lnTo>
                <a:lnTo>
                  <a:pt x="24324" y="4325"/>
                </a:lnTo>
                <a:lnTo>
                  <a:pt x="22702" y="4625"/>
                </a:lnTo>
                <a:lnTo>
                  <a:pt x="21141" y="4925"/>
                </a:lnTo>
                <a:lnTo>
                  <a:pt x="19579" y="5286"/>
                </a:lnTo>
                <a:lnTo>
                  <a:pt x="18018" y="5706"/>
                </a:lnTo>
                <a:lnTo>
                  <a:pt x="16456" y="6126"/>
                </a:lnTo>
                <a:lnTo>
                  <a:pt x="14895" y="6547"/>
                </a:lnTo>
                <a:lnTo>
                  <a:pt x="11832" y="7568"/>
                </a:lnTo>
                <a:lnTo>
                  <a:pt x="10331" y="8168"/>
                </a:lnTo>
                <a:lnTo>
                  <a:pt x="8829" y="8769"/>
                </a:lnTo>
                <a:lnTo>
                  <a:pt x="5826" y="10090"/>
                </a:lnTo>
                <a:lnTo>
                  <a:pt x="4385" y="10751"/>
                </a:lnTo>
                <a:lnTo>
                  <a:pt x="2884" y="11411"/>
                </a:lnTo>
                <a:lnTo>
                  <a:pt x="2163" y="11832"/>
                </a:lnTo>
                <a:lnTo>
                  <a:pt x="1442" y="12252"/>
                </a:lnTo>
                <a:lnTo>
                  <a:pt x="782" y="12733"/>
                </a:lnTo>
                <a:lnTo>
                  <a:pt x="241" y="13273"/>
                </a:lnTo>
                <a:lnTo>
                  <a:pt x="61" y="13513"/>
                </a:lnTo>
                <a:lnTo>
                  <a:pt x="1" y="13754"/>
                </a:lnTo>
                <a:lnTo>
                  <a:pt x="1" y="14054"/>
                </a:lnTo>
                <a:lnTo>
                  <a:pt x="121" y="14294"/>
                </a:lnTo>
                <a:lnTo>
                  <a:pt x="301" y="14474"/>
                </a:lnTo>
                <a:lnTo>
                  <a:pt x="481" y="14594"/>
                </a:lnTo>
                <a:lnTo>
                  <a:pt x="782" y="14715"/>
                </a:lnTo>
                <a:lnTo>
                  <a:pt x="1082" y="14654"/>
                </a:lnTo>
                <a:lnTo>
                  <a:pt x="1742" y="14474"/>
                </a:lnTo>
                <a:lnTo>
                  <a:pt x="2463" y="14174"/>
                </a:lnTo>
                <a:lnTo>
                  <a:pt x="3184" y="13874"/>
                </a:lnTo>
                <a:lnTo>
                  <a:pt x="3844" y="13513"/>
                </a:lnTo>
                <a:lnTo>
                  <a:pt x="5226" y="12733"/>
                </a:lnTo>
                <a:lnTo>
                  <a:pt x="6547" y="12072"/>
                </a:lnTo>
                <a:lnTo>
                  <a:pt x="7988" y="11411"/>
                </a:lnTo>
                <a:lnTo>
                  <a:pt x="9430" y="10751"/>
                </a:lnTo>
                <a:lnTo>
                  <a:pt x="12433" y="9610"/>
                </a:lnTo>
                <a:lnTo>
                  <a:pt x="14294" y="8949"/>
                </a:lnTo>
                <a:lnTo>
                  <a:pt x="14895" y="8889"/>
                </a:lnTo>
                <a:lnTo>
                  <a:pt x="16216" y="8769"/>
                </a:lnTo>
                <a:lnTo>
                  <a:pt x="17597" y="8769"/>
                </a:lnTo>
                <a:lnTo>
                  <a:pt x="18979" y="8889"/>
                </a:lnTo>
                <a:lnTo>
                  <a:pt x="20420" y="9069"/>
                </a:lnTo>
                <a:lnTo>
                  <a:pt x="21801" y="9309"/>
                </a:lnTo>
                <a:lnTo>
                  <a:pt x="23243" y="9670"/>
                </a:lnTo>
                <a:lnTo>
                  <a:pt x="29008" y="10991"/>
                </a:lnTo>
                <a:lnTo>
                  <a:pt x="29308" y="11592"/>
                </a:lnTo>
                <a:lnTo>
                  <a:pt x="29669" y="12192"/>
                </a:lnTo>
                <a:lnTo>
                  <a:pt x="30450" y="13273"/>
                </a:lnTo>
                <a:lnTo>
                  <a:pt x="30810" y="13754"/>
                </a:lnTo>
                <a:lnTo>
                  <a:pt x="31170" y="14174"/>
                </a:lnTo>
                <a:lnTo>
                  <a:pt x="31350" y="14414"/>
                </a:lnTo>
                <a:lnTo>
                  <a:pt x="31591" y="14534"/>
                </a:lnTo>
                <a:lnTo>
                  <a:pt x="31831" y="14654"/>
                </a:lnTo>
                <a:lnTo>
                  <a:pt x="32131" y="14715"/>
                </a:lnTo>
                <a:lnTo>
                  <a:pt x="32311" y="14715"/>
                </a:lnTo>
                <a:lnTo>
                  <a:pt x="32492" y="14594"/>
                </a:lnTo>
                <a:lnTo>
                  <a:pt x="32612" y="14474"/>
                </a:lnTo>
                <a:lnTo>
                  <a:pt x="32672" y="14294"/>
                </a:lnTo>
                <a:lnTo>
                  <a:pt x="32732" y="13994"/>
                </a:lnTo>
                <a:lnTo>
                  <a:pt x="32672" y="13694"/>
                </a:lnTo>
                <a:lnTo>
                  <a:pt x="32612" y="13393"/>
                </a:lnTo>
                <a:lnTo>
                  <a:pt x="32492" y="13153"/>
                </a:lnTo>
                <a:lnTo>
                  <a:pt x="32131" y="12673"/>
                </a:lnTo>
                <a:lnTo>
                  <a:pt x="31771" y="12192"/>
                </a:lnTo>
                <a:lnTo>
                  <a:pt x="31230" y="11471"/>
                </a:lnTo>
                <a:lnTo>
                  <a:pt x="31230" y="11471"/>
                </a:lnTo>
                <a:lnTo>
                  <a:pt x="31951" y="11652"/>
                </a:lnTo>
                <a:lnTo>
                  <a:pt x="32672" y="11832"/>
                </a:lnTo>
                <a:lnTo>
                  <a:pt x="33332" y="11952"/>
                </a:lnTo>
                <a:lnTo>
                  <a:pt x="33693" y="12012"/>
                </a:lnTo>
                <a:lnTo>
                  <a:pt x="34353" y="12012"/>
                </a:lnTo>
                <a:lnTo>
                  <a:pt x="34714" y="11952"/>
                </a:lnTo>
                <a:lnTo>
                  <a:pt x="34834" y="11832"/>
                </a:lnTo>
                <a:lnTo>
                  <a:pt x="34954" y="11772"/>
                </a:lnTo>
                <a:lnTo>
                  <a:pt x="35074" y="11592"/>
                </a:lnTo>
                <a:lnTo>
                  <a:pt x="35134" y="11471"/>
                </a:lnTo>
                <a:lnTo>
                  <a:pt x="35194" y="11291"/>
                </a:lnTo>
                <a:lnTo>
                  <a:pt x="35134" y="11171"/>
                </a:lnTo>
                <a:lnTo>
                  <a:pt x="35074" y="10991"/>
                </a:lnTo>
                <a:lnTo>
                  <a:pt x="34954" y="10871"/>
                </a:lnTo>
                <a:lnTo>
                  <a:pt x="34714" y="10631"/>
                </a:lnTo>
                <a:lnTo>
                  <a:pt x="34413" y="10451"/>
                </a:lnTo>
                <a:lnTo>
                  <a:pt x="34113" y="10330"/>
                </a:lnTo>
                <a:lnTo>
                  <a:pt x="33813" y="10210"/>
                </a:lnTo>
                <a:lnTo>
                  <a:pt x="33152" y="10030"/>
                </a:lnTo>
                <a:lnTo>
                  <a:pt x="32431" y="9910"/>
                </a:lnTo>
                <a:lnTo>
                  <a:pt x="29188" y="9189"/>
                </a:lnTo>
                <a:lnTo>
                  <a:pt x="25945" y="8409"/>
                </a:lnTo>
                <a:lnTo>
                  <a:pt x="22642" y="7748"/>
                </a:lnTo>
                <a:lnTo>
                  <a:pt x="21321" y="7448"/>
                </a:lnTo>
                <a:lnTo>
                  <a:pt x="19940" y="7268"/>
                </a:lnTo>
                <a:lnTo>
                  <a:pt x="22282" y="6667"/>
                </a:lnTo>
                <a:lnTo>
                  <a:pt x="24624" y="6187"/>
                </a:lnTo>
                <a:lnTo>
                  <a:pt x="26186" y="5886"/>
                </a:lnTo>
                <a:lnTo>
                  <a:pt x="27747" y="5646"/>
                </a:lnTo>
                <a:lnTo>
                  <a:pt x="30870" y="5226"/>
                </a:lnTo>
                <a:lnTo>
                  <a:pt x="33993" y="4985"/>
                </a:lnTo>
                <a:lnTo>
                  <a:pt x="37176" y="4805"/>
                </a:lnTo>
                <a:lnTo>
                  <a:pt x="40299" y="4805"/>
                </a:lnTo>
                <a:lnTo>
                  <a:pt x="43482" y="4865"/>
                </a:lnTo>
                <a:lnTo>
                  <a:pt x="46665" y="5045"/>
                </a:lnTo>
                <a:lnTo>
                  <a:pt x="49788" y="5286"/>
                </a:lnTo>
                <a:lnTo>
                  <a:pt x="49908" y="5226"/>
                </a:lnTo>
                <a:lnTo>
                  <a:pt x="49968" y="5226"/>
                </a:lnTo>
                <a:lnTo>
                  <a:pt x="50028" y="5045"/>
                </a:lnTo>
                <a:lnTo>
                  <a:pt x="49968" y="4925"/>
                </a:lnTo>
                <a:lnTo>
                  <a:pt x="49908" y="4865"/>
                </a:lnTo>
                <a:lnTo>
                  <a:pt x="49848" y="4805"/>
                </a:lnTo>
                <a:lnTo>
                  <a:pt x="48046" y="4445"/>
                </a:lnTo>
                <a:lnTo>
                  <a:pt x="46244" y="4085"/>
                </a:lnTo>
                <a:lnTo>
                  <a:pt x="44443" y="3844"/>
                </a:lnTo>
                <a:lnTo>
                  <a:pt x="42581" y="3604"/>
                </a:lnTo>
                <a:lnTo>
                  <a:pt x="40779" y="3424"/>
                </a:lnTo>
                <a:lnTo>
                  <a:pt x="38918" y="3364"/>
                </a:lnTo>
                <a:lnTo>
                  <a:pt x="37056" y="3304"/>
                </a:lnTo>
                <a:lnTo>
                  <a:pt x="35194" y="3304"/>
                </a:lnTo>
                <a:lnTo>
                  <a:pt x="37236" y="2643"/>
                </a:lnTo>
                <a:lnTo>
                  <a:pt x="39939" y="1742"/>
                </a:lnTo>
                <a:lnTo>
                  <a:pt x="41260" y="1322"/>
                </a:lnTo>
                <a:lnTo>
                  <a:pt x="41920" y="1082"/>
                </a:lnTo>
                <a:lnTo>
                  <a:pt x="42461" y="721"/>
                </a:lnTo>
                <a:lnTo>
                  <a:pt x="42581" y="601"/>
                </a:lnTo>
                <a:lnTo>
                  <a:pt x="42641" y="541"/>
                </a:lnTo>
                <a:lnTo>
                  <a:pt x="42641" y="301"/>
                </a:lnTo>
                <a:lnTo>
                  <a:pt x="42581" y="181"/>
                </a:lnTo>
                <a:lnTo>
                  <a:pt x="42521" y="121"/>
                </a:lnTo>
                <a:lnTo>
                  <a:pt x="42401" y="61"/>
                </a:lnTo>
                <a:lnTo>
                  <a:pt x="42281" y="1"/>
                </a:lnTo>
                <a:close/>
              </a:path>
            </a:pathLst>
          </a:custGeom>
          <a:solidFill>
            <a:srgbClr val="79C6CC"/>
          </a:solidFill>
          <a:ln>
            <a:noFill/>
          </a:ln>
        </p:spPr>
        <p:txBody>
          <a:bodyPr lIns="91425" tIns="91425" rIns="91425" bIns="91425" anchor="ctr" anchorCtr="0">
            <a:noAutofit/>
          </a:bodyPr>
          <a:lstStyle/>
          <a:p>
            <a:pPr lvl="0">
              <a:spcBef>
                <a:spcPts val="0"/>
              </a:spcBef>
              <a:buNone/>
            </a:pPr>
            <a:endParaRPr sz="1800" dirty="0"/>
          </a:p>
        </p:txBody>
      </p:sp>
      <p:sp>
        <p:nvSpPr>
          <p:cNvPr id="105" name="Shape 105"/>
          <p:cNvSpPr/>
          <p:nvPr/>
        </p:nvSpPr>
        <p:spPr>
          <a:xfrm rot="956724">
            <a:off x="842609" y="742379"/>
            <a:ext cx="533116" cy="701247"/>
          </a:xfrm>
          <a:custGeom>
            <a:avLst/>
            <a:gdLst/>
            <a:ahLst/>
            <a:cxnLst/>
            <a:rect l="0" t="0" r="0" b="0"/>
            <a:pathLst>
              <a:path w="26726" h="26366" extrusionOk="0">
                <a:moveTo>
                  <a:pt x="23843" y="11952"/>
                </a:moveTo>
                <a:lnTo>
                  <a:pt x="24023" y="12012"/>
                </a:lnTo>
                <a:lnTo>
                  <a:pt x="24324" y="12253"/>
                </a:lnTo>
                <a:lnTo>
                  <a:pt x="24504" y="12553"/>
                </a:lnTo>
                <a:lnTo>
                  <a:pt x="24624" y="12913"/>
                </a:lnTo>
                <a:lnTo>
                  <a:pt x="24624" y="13093"/>
                </a:lnTo>
                <a:lnTo>
                  <a:pt x="24564" y="13273"/>
                </a:lnTo>
                <a:lnTo>
                  <a:pt x="24444" y="13394"/>
                </a:lnTo>
                <a:lnTo>
                  <a:pt x="24324" y="13574"/>
                </a:lnTo>
                <a:lnTo>
                  <a:pt x="24023" y="13754"/>
                </a:lnTo>
                <a:lnTo>
                  <a:pt x="23843" y="13814"/>
                </a:lnTo>
                <a:lnTo>
                  <a:pt x="23483" y="13814"/>
                </a:lnTo>
                <a:lnTo>
                  <a:pt x="23303" y="13754"/>
                </a:lnTo>
                <a:lnTo>
                  <a:pt x="23002" y="13574"/>
                </a:lnTo>
                <a:lnTo>
                  <a:pt x="22822" y="13273"/>
                </a:lnTo>
                <a:lnTo>
                  <a:pt x="22702" y="12913"/>
                </a:lnTo>
                <a:lnTo>
                  <a:pt x="22762" y="12733"/>
                </a:lnTo>
                <a:lnTo>
                  <a:pt x="22822" y="12553"/>
                </a:lnTo>
                <a:lnTo>
                  <a:pt x="22882" y="12373"/>
                </a:lnTo>
                <a:lnTo>
                  <a:pt x="23002" y="12253"/>
                </a:lnTo>
                <a:lnTo>
                  <a:pt x="23303" y="12012"/>
                </a:lnTo>
                <a:lnTo>
                  <a:pt x="23483" y="11952"/>
                </a:lnTo>
                <a:close/>
                <a:moveTo>
                  <a:pt x="9129" y="1"/>
                </a:moveTo>
                <a:lnTo>
                  <a:pt x="8589" y="61"/>
                </a:lnTo>
                <a:lnTo>
                  <a:pt x="8048" y="121"/>
                </a:lnTo>
                <a:lnTo>
                  <a:pt x="7568" y="241"/>
                </a:lnTo>
                <a:lnTo>
                  <a:pt x="7027" y="421"/>
                </a:lnTo>
                <a:lnTo>
                  <a:pt x="6547" y="662"/>
                </a:lnTo>
                <a:lnTo>
                  <a:pt x="6006" y="962"/>
                </a:lnTo>
                <a:lnTo>
                  <a:pt x="5586" y="1322"/>
                </a:lnTo>
                <a:lnTo>
                  <a:pt x="5165" y="1743"/>
                </a:lnTo>
                <a:lnTo>
                  <a:pt x="4805" y="2163"/>
                </a:lnTo>
                <a:lnTo>
                  <a:pt x="4625" y="2523"/>
                </a:lnTo>
                <a:lnTo>
                  <a:pt x="4505" y="3004"/>
                </a:lnTo>
                <a:lnTo>
                  <a:pt x="4445" y="3484"/>
                </a:lnTo>
                <a:lnTo>
                  <a:pt x="4445" y="3544"/>
                </a:lnTo>
                <a:lnTo>
                  <a:pt x="4505" y="3604"/>
                </a:lnTo>
                <a:lnTo>
                  <a:pt x="4745" y="3604"/>
                </a:lnTo>
                <a:lnTo>
                  <a:pt x="5045" y="3664"/>
                </a:lnTo>
                <a:lnTo>
                  <a:pt x="5406" y="3785"/>
                </a:lnTo>
                <a:lnTo>
                  <a:pt x="5826" y="3965"/>
                </a:lnTo>
                <a:lnTo>
                  <a:pt x="6126" y="4205"/>
                </a:lnTo>
                <a:lnTo>
                  <a:pt x="6246" y="4385"/>
                </a:lnTo>
                <a:lnTo>
                  <a:pt x="6367" y="4625"/>
                </a:lnTo>
                <a:lnTo>
                  <a:pt x="6427" y="4866"/>
                </a:lnTo>
                <a:lnTo>
                  <a:pt x="6427" y="5166"/>
                </a:lnTo>
                <a:lnTo>
                  <a:pt x="6427" y="5406"/>
                </a:lnTo>
                <a:lnTo>
                  <a:pt x="6367" y="5586"/>
                </a:lnTo>
                <a:lnTo>
                  <a:pt x="6186" y="6007"/>
                </a:lnTo>
                <a:lnTo>
                  <a:pt x="5886" y="6367"/>
                </a:lnTo>
                <a:lnTo>
                  <a:pt x="5526" y="6667"/>
                </a:lnTo>
                <a:lnTo>
                  <a:pt x="4925" y="7088"/>
                </a:lnTo>
                <a:lnTo>
                  <a:pt x="4204" y="7508"/>
                </a:lnTo>
                <a:lnTo>
                  <a:pt x="3544" y="7868"/>
                </a:lnTo>
                <a:lnTo>
                  <a:pt x="2883" y="8289"/>
                </a:lnTo>
                <a:lnTo>
                  <a:pt x="2343" y="8769"/>
                </a:lnTo>
                <a:lnTo>
                  <a:pt x="1862" y="9310"/>
                </a:lnTo>
                <a:lnTo>
                  <a:pt x="1382" y="9850"/>
                </a:lnTo>
                <a:lnTo>
                  <a:pt x="1021" y="10451"/>
                </a:lnTo>
                <a:lnTo>
                  <a:pt x="721" y="11051"/>
                </a:lnTo>
                <a:lnTo>
                  <a:pt x="421" y="11712"/>
                </a:lnTo>
                <a:lnTo>
                  <a:pt x="241" y="12433"/>
                </a:lnTo>
                <a:lnTo>
                  <a:pt x="61" y="13093"/>
                </a:lnTo>
                <a:lnTo>
                  <a:pt x="1" y="13814"/>
                </a:lnTo>
                <a:lnTo>
                  <a:pt x="1" y="14475"/>
                </a:lnTo>
                <a:lnTo>
                  <a:pt x="61" y="15195"/>
                </a:lnTo>
                <a:lnTo>
                  <a:pt x="181" y="15856"/>
                </a:lnTo>
                <a:lnTo>
                  <a:pt x="361" y="16517"/>
                </a:lnTo>
                <a:lnTo>
                  <a:pt x="601" y="17177"/>
                </a:lnTo>
                <a:lnTo>
                  <a:pt x="901" y="17778"/>
                </a:lnTo>
                <a:lnTo>
                  <a:pt x="1322" y="18378"/>
                </a:lnTo>
                <a:lnTo>
                  <a:pt x="1802" y="19039"/>
                </a:lnTo>
                <a:lnTo>
                  <a:pt x="2463" y="19700"/>
                </a:lnTo>
                <a:lnTo>
                  <a:pt x="3184" y="20300"/>
                </a:lnTo>
                <a:lnTo>
                  <a:pt x="3544" y="20600"/>
                </a:lnTo>
                <a:lnTo>
                  <a:pt x="3964" y="20841"/>
                </a:lnTo>
                <a:lnTo>
                  <a:pt x="4084" y="21862"/>
                </a:lnTo>
                <a:lnTo>
                  <a:pt x="4144" y="22342"/>
                </a:lnTo>
                <a:lnTo>
                  <a:pt x="4325" y="22762"/>
                </a:lnTo>
                <a:lnTo>
                  <a:pt x="4505" y="23183"/>
                </a:lnTo>
                <a:lnTo>
                  <a:pt x="4745" y="23543"/>
                </a:lnTo>
                <a:lnTo>
                  <a:pt x="5045" y="23843"/>
                </a:lnTo>
                <a:lnTo>
                  <a:pt x="5346" y="24084"/>
                </a:lnTo>
                <a:lnTo>
                  <a:pt x="5646" y="24204"/>
                </a:lnTo>
                <a:lnTo>
                  <a:pt x="6607" y="25105"/>
                </a:lnTo>
                <a:lnTo>
                  <a:pt x="7388" y="25885"/>
                </a:lnTo>
                <a:lnTo>
                  <a:pt x="7808" y="26186"/>
                </a:lnTo>
                <a:lnTo>
                  <a:pt x="7988" y="26306"/>
                </a:lnTo>
                <a:lnTo>
                  <a:pt x="8288" y="26366"/>
                </a:lnTo>
                <a:lnTo>
                  <a:pt x="8529" y="26366"/>
                </a:lnTo>
                <a:lnTo>
                  <a:pt x="8709" y="26246"/>
                </a:lnTo>
                <a:lnTo>
                  <a:pt x="8829" y="26066"/>
                </a:lnTo>
                <a:lnTo>
                  <a:pt x="8829" y="25825"/>
                </a:lnTo>
                <a:lnTo>
                  <a:pt x="8769" y="25585"/>
                </a:lnTo>
                <a:lnTo>
                  <a:pt x="8649" y="25345"/>
                </a:lnTo>
                <a:lnTo>
                  <a:pt x="8348" y="24924"/>
                </a:lnTo>
                <a:lnTo>
                  <a:pt x="7628" y="24084"/>
                </a:lnTo>
                <a:lnTo>
                  <a:pt x="7267" y="23723"/>
                </a:lnTo>
                <a:lnTo>
                  <a:pt x="7568" y="23363"/>
                </a:lnTo>
                <a:lnTo>
                  <a:pt x="7688" y="23183"/>
                </a:lnTo>
                <a:lnTo>
                  <a:pt x="7808" y="23063"/>
                </a:lnTo>
                <a:lnTo>
                  <a:pt x="8168" y="22943"/>
                </a:lnTo>
                <a:lnTo>
                  <a:pt x="8589" y="22883"/>
                </a:lnTo>
                <a:lnTo>
                  <a:pt x="9369" y="22822"/>
                </a:lnTo>
                <a:lnTo>
                  <a:pt x="10030" y="22702"/>
                </a:lnTo>
                <a:lnTo>
                  <a:pt x="10691" y="22522"/>
                </a:lnTo>
                <a:lnTo>
                  <a:pt x="11231" y="22282"/>
                </a:lnTo>
                <a:lnTo>
                  <a:pt x="11832" y="21922"/>
                </a:lnTo>
                <a:lnTo>
                  <a:pt x="12432" y="21381"/>
                </a:lnTo>
                <a:lnTo>
                  <a:pt x="12793" y="21081"/>
                </a:lnTo>
                <a:lnTo>
                  <a:pt x="13153" y="20901"/>
                </a:lnTo>
                <a:lnTo>
                  <a:pt x="13633" y="20781"/>
                </a:lnTo>
                <a:lnTo>
                  <a:pt x="14054" y="20841"/>
                </a:lnTo>
                <a:lnTo>
                  <a:pt x="14474" y="21021"/>
                </a:lnTo>
                <a:lnTo>
                  <a:pt x="14774" y="21261"/>
                </a:lnTo>
                <a:lnTo>
                  <a:pt x="15075" y="21561"/>
                </a:lnTo>
                <a:lnTo>
                  <a:pt x="15315" y="21982"/>
                </a:lnTo>
                <a:lnTo>
                  <a:pt x="15795" y="22883"/>
                </a:lnTo>
                <a:lnTo>
                  <a:pt x="16216" y="23903"/>
                </a:lnTo>
                <a:lnTo>
                  <a:pt x="16396" y="24324"/>
                </a:lnTo>
                <a:lnTo>
                  <a:pt x="16636" y="24744"/>
                </a:lnTo>
                <a:lnTo>
                  <a:pt x="16937" y="25105"/>
                </a:lnTo>
                <a:lnTo>
                  <a:pt x="17237" y="25405"/>
                </a:lnTo>
                <a:lnTo>
                  <a:pt x="17597" y="25585"/>
                </a:lnTo>
                <a:lnTo>
                  <a:pt x="18018" y="25705"/>
                </a:lnTo>
                <a:lnTo>
                  <a:pt x="18318" y="25645"/>
                </a:lnTo>
                <a:lnTo>
                  <a:pt x="18558" y="25525"/>
                </a:lnTo>
                <a:lnTo>
                  <a:pt x="18798" y="25345"/>
                </a:lnTo>
                <a:lnTo>
                  <a:pt x="18798" y="25165"/>
                </a:lnTo>
                <a:lnTo>
                  <a:pt x="18858" y="25045"/>
                </a:lnTo>
                <a:lnTo>
                  <a:pt x="18798" y="24804"/>
                </a:lnTo>
                <a:lnTo>
                  <a:pt x="18618" y="24564"/>
                </a:lnTo>
                <a:lnTo>
                  <a:pt x="18258" y="24144"/>
                </a:lnTo>
                <a:lnTo>
                  <a:pt x="18018" y="23964"/>
                </a:lnTo>
                <a:lnTo>
                  <a:pt x="17897" y="23723"/>
                </a:lnTo>
                <a:lnTo>
                  <a:pt x="17777" y="23423"/>
                </a:lnTo>
                <a:lnTo>
                  <a:pt x="17837" y="23063"/>
                </a:lnTo>
                <a:lnTo>
                  <a:pt x="17897" y="22642"/>
                </a:lnTo>
                <a:lnTo>
                  <a:pt x="17957" y="22162"/>
                </a:lnTo>
                <a:lnTo>
                  <a:pt x="17957" y="21201"/>
                </a:lnTo>
                <a:lnTo>
                  <a:pt x="18618" y="22102"/>
                </a:lnTo>
                <a:lnTo>
                  <a:pt x="18978" y="22522"/>
                </a:lnTo>
                <a:lnTo>
                  <a:pt x="19399" y="22943"/>
                </a:lnTo>
                <a:lnTo>
                  <a:pt x="19819" y="23243"/>
                </a:lnTo>
                <a:lnTo>
                  <a:pt x="20360" y="23483"/>
                </a:lnTo>
                <a:lnTo>
                  <a:pt x="20660" y="23483"/>
                </a:lnTo>
                <a:lnTo>
                  <a:pt x="20960" y="23543"/>
                </a:lnTo>
                <a:lnTo>
                  <a:pt x="21261" y="23483"/>
                </a:lnTo>
                <a:lnTo>
                  <a:pt x="21621" y="23423"/>
                </a:lnTo>
                <a:lnTo>
                  <a:pt x="21741" y="23363"/>
                </a:lnTo>
                <a:lnTo>
                  <a:pt x="21861" y="23243"/>
                </a:lnTo>
                <a:lnTo>
                  <a:pt x="21861" y="23063"/>
                </a:lnTo>
                <a:lnTo>
                  <a:pt x="21801" y="22883"/>
                </a:lnTo>
                <a:lnTo>
                  <a:pt x="21501" y="22582"/>
                </a:lnTo>
                <a:lnTo>
                  <a:pt x="21201" y="22402"/>
                </a:lnTo>
                <a:lnTo>
                  <a:pt x="20840" y="22162"/>
                </a:lnTo>
                <a:lnTo>
                  <a:pt x="20480" y="21982"/>
                </a:lnTo>
                <a:lnTo>
                  <a:pt x="20240" y="21741"/>
                </a:lnTo>
                <a:lnTo>
                  <a:pt x="20120" y="21501"/>
                </a:lnTo>
                <a:lnTo>
                  <a:pt x="19939" y="21201"/>
                </a:lnTo>
                <a:lnTo>
                  <a:pt x="19879" y="20901"/>
                </a:lnTo>
                <a:lnTo>
                  <a:pt x="19759" y="20300"/>
                </a:lnTo>
                <a:lnTo>
                  <a:pt x="19639" y="19700"/>
                </a:lnTo>
                <a:lnTo>
                  <a:pt x="19699" y="19399"/>
                </a:lnTo>
                <a:lnTo>
                  <a:pt x="19879" y="18979"/>
                </a:lnTo>
                <a:lnTo>
                  <a:pt x="20180" y="18438"/>
                </a:lnTo>
                <a:lnTo>
                  <a:pt x="20660" y="17898"/>
                </a:lnTo>
                <a:lnTo>
                  <a:pt x="21140" y="17417"/>
                </a:lnTo>
                <a:lnTo>
                  <a:pt x="21801" y="16997"/>
                </a:lnTo>
                <a:lnTo>
                  <a:pt x="22101" y="16817"/>
                </a:lnTo>
                <a:lnTo>
                  <a:pt x="22462" y="16697"/>
                </a:lnTo>
                <a:lnTo>
                  <a:pt x="22882" y="16577"/>
                </a:lnTo>
                <a:lnTo>
                  <a:pt x="23242" y="16577"/>
                </a:lnTo>
                <a:lnTo>
                  <a:pt x="23663" y="16517"/>
                </a:lnTo>
                <a:lnTo>
                  <a:pt x="24083" y="16396"/>
                </a:lnTo>
                <a:lnTo>
                  <a:pt x="24504" y="16276"/>
                </a:lnTo>
                <a:lnTo>
                  <a:pt x="24924" y="16096"/>
                </a:lnTo>
                <a:lnTo>
                  <a:pt x="25284" y="15916"/>
                </a:lnTo>
                <a:lnTo>
                  <a:pt x="25585" y="15676"/>
                </a:lnTo>
                <a:lnTo>
                  <a:pt x="25885" y="15436"/>
                </a:lnTo>
                <a:lnTo>
                  <a:pt x="26185" y="15135"/>
                </a:lnTo>
                <a:lnTo>
                  <a:pt x="26365" y="14895"/>
                </a:lnTo>
                <a:lnTo>
                  <a:pt x="26546" y="14595"/>
                </a:lnTo>
                <a:lnTo>
                  <a:pt x="26666" y="14354"/>
                </a:lnTo>
                <a:lnTo>
                  <a:pt x="26726" y="14054"/>
                </a:lnTo>
                <a:lnTo>
                  <a:pt x="26666" y="13814"/>
                </a:lnTo>
                <a:lnTo>
                  <a:pt x="26546" y="13574"/>
                </a:lnTo>
                <a:lnTo>
                  <a:pt x="26365" y="13394"/>
                </a:lnTo>
                <a:lnTo>
                  <a:pt x="26125" y="13213"/>
                </a:lnTo>
                <a:lnTo>
                  <a:pt x="25945" y="13093"/>
                </a:lnTo>
                <a:lnTo>
                  <a:pt x="25825" y="12973"/>
                </a:lnTo>
                <a:lnTo>
                  <a:pt x="25765" y="12793"/>
                </a:lnTo>
                <a:lnTo>
                  <a:pt x="25705" y="12613"/>
                </a:lnTo>
                <a:lnTo>
                  <a:pt x="25645" y="12192"/>
                </a:lnTo>
                <a:lnTo>
                  <a:pt x="25585" y="11712"/>
                </a:lnTo>
                <a:lnTo>
                  <a:pt x="25525" y="11232"/>
                </a:lnTo>
                <a:lnTo>
                  <a:pt x="25344" y="10751"/>
                </a:lnTo>
                <a:lnTo>
                  <a:pt x="25224" y="10511"/>
                </a:lnTo>
                <a:lnTo>
                  <a:pt x="24984" y="10271"/>
                </a:lnTo>
                <a:lnTo>
                  <a:pt x="24744" y="10030"/>
                </a:lnTo>
                <a:lnTo>
                  <a:pt x="24444" y="9850"/>
                </a:lnTo>
                <a:lnTo>
                  <a:pt x="23783" y="9490"/>
                </a:lnTo>
                <a:lnTo>
                  <a:pt x="23122" y="9250"/>
                </a:lnTo>
                <a:lnTo>
                  <a:pt x="22462" y="9130"/>
                </a:lnTo>
                <a:lnTo>
                  <a:pt x="21681" y="9190"/>
                </a:lnTo>
                <a:lnTo>
                  <a:pt x="21261" y="8649"/>
                </a:lnTo>
                <a:lnTo>
                  <a:pt x="20900" y="8169"/>
                </a:lnTo>
                <a:lnTo>
                  <a:pt x="20360" y="7748"/>
                </a:lnTo>
                <a:lnTo>
                  <a:pt x="19759" y="7268"/>
                </a:lnTo>
                <a:lnTo>
                  <a:pt x="19099" y="6968"/>
                </a:lnTo>
                <a:lnTo>
                  <a:pt x="18738" y="6787"/>
                </a:lnTo>
                <a:lnTo>
                  <a:pt x="18378" y="6727"/>
                </a:lnTo>
                <a:lnTo>
                  <a:pt x="17957" y="6667"/>
                </a:lnTo>
                <a:lnTo>
                  <a:pt x="17597" y="6727"/>
                </a:lnTo>
                <a:lnTo>
                  <a:pt x="17477" y="6727"/>
                </a:lnTo>
                <a:lnTo>
                  <a:pt x="17417" y="6847"/>
                </a:lnTo>
                <a:lnTo>
                  <a:pt x="17477" y="7028"/>
                </a:lnTo>
                <a:lnTo>
                  <a:pt x="17537" y="7148"/>
                </a:lnTo>
                <a:lnTo>
                  <a:pt x="17777" y="7508"/>
                </a:lnTo>
                <a:lnTo>
                  <a:pt x="18018" y="7808"/>
                </a:lnTo>
                <a:lnTo>
                  <a:pt x="18078" y="7928"/>
                </a:lnTo>
                <a:lnTo>
                  <a:pt x="18138" y="8169"/>
                </a:lnTo>
                <a:lnTo>
                  <a:pt x="18138" y="8829"/>
                </a:lnTo>
                <a:lnTo>
                  <a:pt x="18198" y="9490"/>
                </a:lnTo>
                <a:lnTo>
                  <a:pt x="18258" y="9730"/>
                </a:lnTo>
                <a:lnTo>
                  <a:pt x="18318" y="9910"/>
                </a:lnTo>
                <a:lnTo>
                  <a:pt x="18498" y="10211"/>
                </a:lnTo>
                <a:lnTo>
                  <a:pt x="18078" y="10511"/>
                </a:lnTo>
                <a:lnTo>
                  <a:pt x="17717" y="10871"/>
                </a:lnTo>
                <a:lnTo>
                  <a:pt x="17357" y="11232"/>
                </a:lnTo>
                <a:lnTo>
                  <a:pt x="17117" y="11652"/>
                </a:lnTo>
                <a:lnTo>
                  <a:pt x="16156" y="11952"/>
                </a:lnTo>
                <a:lnTo>
                  <a:pt x="15135" y="12132"/>
                </a:lnTo>
                <a:lnTo>
                  <a:pt x="14114" y="12192"/>
                </a:lnTo>
                <a:lnTo>
                  <a:pt x="12973" y="12132"/>
                </a:lnTo>
                <a:lnTo>
                  <a:pt x="12192" y="12072"/>
                </a:lnTo>
                <a:lnTo>
                  <a:pt x="11411" y="12072"/>
                </a:lnTo>
                <a:lnTo>
                  <a:pt x="10631" y="12132"/>
                </a:lnTo>
                <a:lnTo>
                  <a:pt x="9910" y="12192"/>
                </a:lnTo>
                <a:lnTo>
                  <a:pt x="9189" y="12373"/>
                </a:lnTo>
                <a:lnTo>
                  <a:pt x="8469" y="12673"/>
                </a:lnTo>
                <a:lnTo>
                  <a:pt x="7748" y="13033"/>
                </a:lnTo>
                <a:lnTo>
                  <a:pt x="7087" y="13454"/>
                </a:lnTo>
                <a:lnTo>
                  <a:pt x="6547" y="13934"/>
                </a:lnTo>
                <a:lnTo>
                  <a:pt x="6066" y="14415"/>
                </a:lnTo>
                <a:lnTo>
                  <a:pt x="5586" y="14955"/>
                </a:lnTo>
                <a:lnTo>
                  <a:pt x="5225" y="15556"/>
                </a:lnTo>
                <a:lnTo>
                  <a:pt x="4865" y="16216"/>
                </a:lnTo>
                <a:lnTo>
                  <a:pt x="4565" y="16877"/>
                </a:lnTo>
                <a:lnTo>
                  <a:pt x="4325" y="17537"/>
                </a:lnTo>
                <a:lnTo>
                  <a:pt x="4144" y="18198"/>
                </a:lnTo>
                <a:lnTo>
                  <a:pt x="4084" y="18739"/>
                </a:lnTo>
                <a:lnTo>
                  <a:pt x="3724" y="18498"/>
                </a:lnTo>
                <a:lnTo>
                  <a:pt x="3604" y="18018"/>
                </a:lnTo>
                <a:lnTo>
                  <a:pt x="3484" y="17598"/>
                </a:lnTo>
                <a:lnTo>
                  <a:pt x="3424" y="17057"/>
                </a:lnTo>
                <a:lnTo>
                  <a:pt x="3364" y="16577"/>
                </a:lnTo>
                <a:lnTo>
                  <a:pt x="3424" y="16096"/>
                </a:lnTo>
                <a:lnTo>
                  <a:pt x="3424" y="15616"/>
                </a:lnTo>
                <a:lnTo>
                  <a:pt x="3544" y="15195"/>
                </a:lnTo>
                <a:lnTo>
                  <a:pt x="3724" y="14715"/>
                </a:lnTo>
                <a:lnTo>
                  <a:pt x="4024" y="14114"/>
                </a:lnTo>
                <a:lnTo>
                  <a:pt x="4385" y="13574"/>
                </a:lnTo>
                <a:lnTo>
                  <a:pt x="4805" y="13093"/>
                </a:lnTo>
                <a:lnTo>
                  <a:pt x="5286" y="12733"/>
                </a:lnTo>
                <a:lnTo>
                  <a:pt x="5886" y="12373"/>
                </a:lnTo>
                <a:lnTo>
                  <a:pt x="6427" y="12132"/>
                </a:lnTo>
                <a:lnTo>
                  <a:pt x="7087" y="11892"/>
                </a:lnTo>
                <a:lnTo>
                  <a:pt x="7688" y="11712"/>
                </a:lnTo>
                <a:lnTo>
                  <a:pt x="9790" y="11111"/>
                </a:lnTo>
                <a:lnTo>
                  <a:pt x="10751" y="10751"/>
                </a:lnTo>
                <a:lnTo>
                  <a:pt x="11712" y="10331"/>
                </a:lnTo>
                <a:lnTo>
                  <a:pt x="12132" y="10090"/>
                </a:lnTo>
                <a:lnTo>
                  <a:pt x="12552" y="9790"/>
                </a:lnTo>
                <a:lnTo>
                  <a:pt x="12913" y="9490"/>
                </a:lnTo>
                <a:lnTo>
                  <a:pt x="13273" y="9130"/>
                </a:lnTo>
                <a:lnTo>
                  <a:pt x="13633" y="8769"/>
                </a:lnTo>
                <a:lnTo>
                  <a:pt x="13874" y="8289"/>
                </a:lnTo>
                <a:lnTo>
                  <a:pt x="14174" y="7808"/>
                </a:lnTo>
                <a:lnTo>
                  <a:pt x="14354" y="7268"/>
                </a:lnTo>
                <a:lnTo>
                  <a:pt x="14534" y="6727"/>
                </a:lnTo>
                <a:lnTo>
                  <a:pt x="14594" y="6247"/>
                </a:lnTo>
                <a:lnTo>
                  <a:pt x="14654" y="5706"/>
                </a:lnTo>
                <a:lnTo>
                  <a:pt x="14654" y="5166"/>
                </a:lnTo>
                <a:lnTo>
                  <a:pt x="14594" y="4685"/>
                </a:lnTo>
                <a:lnTo>
                  <a:pt x="14474" y="4205"/>
                </a:lnTo>
                <a:lnTo>
                  <a:pt x="14294" y="3664"/>
                </a:lnTo>
                <a:lnTo>
                  <a:pt x="14114" y="3244"/>
                </a:lnTo>
                <a:lnTo>
                  <a:pt x="13874" y="2764"/>
                </a:lnTo>
                <a:lnTo>
                  <a:pt x="13573" y="2343"/>
                </a:lnTo>
                <a:lnTo>
                  <a:pt x="13273" y="1923"/>
                </a:lnTo>
                <a:lnTo>
                  <a:pt x="12913" y="1562"/>
                </a:lnTo>
                <a:lnTo>
                  <a:pt x="12552" y="1202"/>
                </a:lnTo>
                <a:lnTo>
                  <a:pt x="12132" y="902"/>
                </a:lnTo>
                <a:lnTo>
                  <a:pt x="11652" y="662"/>
                </a:lnTo>
                <a:lnTo>
                  <a:pt x="11171" y="421"/>
                </a:lnTo>
                <a:lnTo>
                  <a:pt x="10691" y="241"/>
                </a:lnTo>
                <a:lnTo>
                  <a:pt x="10150" y="121"/>
                </a:lnTo>
                <a:lnTo>
                  <a:pt x="9610" y="1"/>
                </a:lnTo>
                <a:close/>
              </a:path>
            </a:pathLst>
          </a:custGeom>
          <a:solidFill>
            <a:srgbClr val="F56737"/>
          </a:solidFill>
          <a:ln>
            <a:noFill/>
          </a:ln>
        </p:spPr>
        <p:txBody>
          <a:bodyPr lIns="91425" tIns="91425" rIns="91425" bIns="91425" anchor="ctr" anchorCtr="0">
            <a:noAutofit/>
          </a:bodyPr>
          <a:lstStyle/>
          <a:p>
            <a:pPr lvl="0">
              <a:spcBef>
                <a:spcPts val="0"/>
              </a:spcBef>
              <a:buNone/>
            </a:pPr>
            <a:endParaRPr sz="1800" dirty="0"/>
          </a:p>
        </p:txBody>
      </p:sp>
      <p:sp>
        <p:nvSpPr>
          <p:cNvPr id="106" name="Shape 106"/>
          <p:cNvSpPr/>
          <p:nvPr/>
        </p:nvSpPr>
        <p:spPr>
          <a:xfrm>
            <a:off x="1484725" y="308470"/>
            <a:ext cx="326326" cy="432497"/>
          </a:xfrm>
          <a:custGeom>
            <a:avLst/>
            <a:gdLst/>
            <a:ahLst/>
            <a:cxnLst/>
            <a:rect l="0" t="0" r="0" b="0"/>
            <a:pathLst>
              <a:path w="20060" h="19940" extrusionOk="0">
                <a:moveTo>
                  <a:pt x="12372" y="13093"/>
                </a:moveTo>
                <a:lnTo>
                  <a:pt x="12913" y="13574"/>
                </a:lnTo>
                <a:lnTo>
                  <a:pt x="12973" y="13874"/>
                </a:lnTo>
                <a:lnTo>
                  <a:pt x="13093" y="14114"/>
                </a:lnTo>
                <a:lnTo>
                  <a:pt x="13093" y="14114"/>
                </a:lnTo>
                <a:lnTo>
                  <a:pt x="12372" y="13093"/>
                </a:lnTo>
                <a:close/>
                <a:moveTo>
                  <a:pt x="14114" y="1"/>
                </a:moveTo>
                <a:lnTo>
                  <a:pt x="13874" y="962"/>
                </a:lnTo>
                <a:lnTo>
                  <a:pt x="13694" y="1983"/>
                </a:lnTo>
                <a:lnTo>
                  <a:pt x="13694" y="2463"/>
                </a:lnTo>
                <a:lnTo>
                  <a:pt x="13694" y="3004"/>
                </a:lnTo>
                <a:lnTo>
                  <a:pt x="13754" y="3484"/>
                </a:lnTo>
                <a:lnTo>
                  <a:pt x="13934" y="3965"/>
                </a:lnTo>
                <a:lnTo>
                  <a:pt x="10090" y="9130"/>
                </a:lnTo>
                <a:lnTo>
                  <a:pt x="10030" y="9250"/>
                </a:lnTo>
                <a:lnTo>
                  <a:pt x="10090" y="7328"/>
                </a:lnTo>
                <a:lnTo>
                  <a:pt x="10150" y="6067"/>
                </a:lnTo>
                <a:lnTo>
                  <a:pt x="10391" y="5947"/>
                </a:lnTo>
                <a:lnTo>
                  <a:pt x="10571" y="5826"/>
                </a:lnTo>
                <a:lnTo>
                  <a:pt x="10751" y="5646"/>
                </a:lnTo>
                <a:lnTo>
                  <a:pt x="10871" y="5406"/>
                </a:lnTo>
                <a:lnTo>
                  <a:pt x="10931" y="5226"/>
                </a:lnTo>
                <a:lnTo>
                  <a:pt x="10931" y="4986"/>
                </a:lnTo>
                <a:lnTo>
                  <a:pt x="10931" y="4745"/>
                </a:lnTo>
                <a:lnTo>
                  <a:pt x="10811" y="4565"/>
                </a:lnTo>
                <a:lnTo>
                  <a:pt x="10751" y="4325"/>
                </a:lnTo>
                <a:lnTo>
                  <a:pt x="10571" y="4145"/>
                </a:lnTo>
                <a:lnTo>
                  <a:pt x="10451" y="4025"/>
                </a:lnTo>
                <a:lnTo>
                  <a:pt x="10210" y="3905"/>
                </a:lnTo>
                <a:lnTo>
                  <a:pt x="10030" y="3845"/>
                </a:lnTo>
                <a:lnTo>
                  <a:pt x="9550" y="3845"/>
                </a:lnTo>
                <a:lnTo>
                  <a:pt x="9310" y="3905"/>
                </a:lnTo>
                <a:lnTo>
                  <a:pt x="9129" y="4025"/>
                </a:lnTo>
                <a:lnTo>
                  <a:pt x="8949" y="4145"/>
                </a:lnTo>
                <a:lnTo>
                  <a:pt x="8829" y="4325"/>
                </a:lnTo>
                <a:lnTo>
                  <a:pt x="8709" y="4565"/>
                </a:lnTo>
                <a:lnTo>
                  <a:pt x="8649" y="4745"/>
                </a:lnTo>
                <a:lnTo>
                  <a:pt x="8649" y="4986"/>
                </a:lnTo>
                <a:lnTo>
                  <a:pt x="8709" y="5346"/>
                </a:lnTo>
                <a:lnTo>
                  <a:pt x="8889" y="5706"/>
                </a:lnTo>
                <a:lnTo>
                  <a:pt x="9129" y="5947"/>
                </a:lnTo>
                <a:lnTo>
                  <a:pt x="9490" y="6067"/>
                </a:lnTo>
                <a:lnTo>
                  <a:pt x="9430" y="6847"/>
                </a:lnTo>
                <a:lnTo>
                  <a:pt x="9250" y="8469"/>
                </a:lnTo>
                <a:lnTo>
                  <a:pt x="6907" y="5166"/>
                </a:lnTo>
                <a:lnTo>
                  <a:pt x="6006" y="3965"/>
                </a:lnTo>
                <a:lnTo>
                  <a:pt x="6427" y="2764"/>
                </a:lnTo>
                <a:lnTo>
                  <a:pt x="6547" y="2463"/>
                </a:lnTo>
                <a:lnTo>
                  <a:pt x="6607" y="2163"/>
                </a:lnTo>
                <a:lnTo>
                  <a:pt x="6667" y="1863"/>
                </a:lnTo>
                <a:lnTo>
                  <a:pt x="6547" y="1562"/>
                </a:lnTo>
                <a:lnTo>
                  <a:pt x="6487" y="1502"/>
                </a:lnTo>
                <a:lnTo>
                  <a:pt x="6367" y="1502"/>
                </a:lnTo>
                <a:lnTo>
                  <a:pt x="6127" y="1683"/>
                </a:lnTo>
                <a:lnTo>
                  <a:pt x="5946" y="1923"/>
                </a:lnTo>
                <a:lnTo>
                  <a:pt x="5826" y="2163"/>
                </a:lnTo>
                <a:lnTo>
                  <a:pt x="5706" y="2463"/>
                </a:lnTo>
                <a:lnTo>
                  <a:pt x="5406" y="3244"/>
                </a:lnTo>
                <a:lnTo>
                  <a:pt x="5226" y="2944"/>
                </a:lnTo>
                <a:lnTo>
                  <a:pt x="4565" y="2043"/>
                </a:lnTo>
                <a:lnTo>
                  <a:pt x="4205" y="1683"/>
                </a:lnTo>
                <a:lnTo>
                  <a:pt x="3965" y="1502"/>
                </a:lnTo>
                <a:lnTo>
                  <a:pt x="3724" y="1382"/>
                </a:lnTo>
                <a:lnTo>
                  <a:pt x="3604" y="1382"/>
                </a:lnTo>
                <a:lnTo>
                  <a:pt x="3604" y="1442"/>
                </a:lnTo>
                <a:lnTo>
                  <a:pt x="3724" y="1923"/>
                </a:lnTo>
                <a:lnTo>
                  <a:pt x="3904" y="2343"/>
                </a:lnTo>
                <a:lnTo>
                  <a:pt x="4505" y="3124"/>
                </a:lnTo>
                <a:lnTo>
                  <a:pt x="5046" y="3965"/>
                </a:lnTo>
                <a:lnTo>
                  <a:pt x="4385" y="3905"/>
                </a:lnTo>
                <a:lnTo>
                  <a:pt x="3784" y="3845"/>
                </a:lnTo>
                <a:lnTo>
                  <a:pt x="3544" y="3784"/>
                </a:lnTo>
                <a:lnTo>
                  <a:pt x="3244" y="3845"/>
                </a:lnTo>
                <a:lnTo>
                  <a:pt x="3064" y="3905"/>
                </a:lnTo>
                <a:lnTo>
                  <a:pt x="3004" y="4025"/>
                </a:lnTo>
                <a:lnTo>
                  <a:pt x="2944" y="4205"/>
                </a:lnTo>
                <a:lnTo>
                  <a:pt x="3064" y="4385"/>
                </a:lnTo>
                <a:lnTo>
                  <a:pt x="3304" y="4505"/>
                </a:lnTo>
                <a:lnTo>
                  <a:pt x="3604" y="4685"/>
                </a:lnTo>
                <a:lnTo>
                  <a:pt x="3904" y="4745"/>
                </a:lnTo>
                <a:lnTo>
                  <a:pt x="4265" y="4805"/>
                </a:lnTo>
                <a:lnTo>
                  <a:pt x="4565" y="4865"/>
                </a:lnTo>
                <a:lnTo>
                  <a:pt x="4925" y="4865"/>
                </a:lnTo>
                <a:lnTo>
                  <a:pt x="5226" y="4805"/>
                </a:lnTo>
                <a:lnTo>
                  <a:pt x="5466" y="4685"/>
                </a:lnTo>
                <a:lnTo>
                  <a:pt x="5526" y="4625"/>
                </a:lnTo>
                <a:lnTo>
                  <a:pt x="6067" y="5406"/>
                </a:lnTo>
                <a:lnTo>
                  <a:pt x="8229" y="8469"/>
                </a:lnTo>
                <a:lnTo>
                  <a:pt x="7148" y="7688"/>
                </a:lnTo>
                <a:lnTo>
                  <a:pt x="6847" y="7388"/>
                </a:lnTo>
                <a:lnTo>
                  <a:pt x="6487" y="7208"/>
                </a:lnTo>
                <a:lnTo>
                  <a:pt x="6487" y="7148"/>
                </a:lnTo>
                <a:lnTo>
                  <a:pt x="6427" y="6787"/>
                </a:lnTo>
                <a:lnTo>
                  <a:pt x="6247" y="6487"/>
                </a:lnTo>
                <a:lnTo>
                  <a:pt x="5946" y="6307"/>
                </a:lnTo>
                <a:lnTo>
                  <a:pt x="5766" y="6247"/>
                </a:lnTo>
                <a:lnTo>
                  <a:pt x="5406" y="6247"/>
                </a:lnTo>
                <a:lnTo>
                  <a:pt x="5226" y="6307"/>
                </a:lnTo>
                <a:lnTo>
                  <a:pt x="4925" y="6487"/>
                </a:lnTo>
                <a:lnTo>
                  <a:pt x="4685" y="6787"/>
                </a:lnTo>
                <a:lnTo>
                  <a:pt x="4685" y="6967"/>
                </a:lnTo>
                <a:lnTo>
                  <a:pt x="4625" y="7148"/>
                </a:lnTo>
                <a:lnTo>
                  <a:pt x="4745" y="7508"/>
                </a:lnTo>
                <a:lnTo>
                  <a:pt x="4925" y="7808"/>
                </a:lnTo>
                <a:lnTo>
                  <a:pt x="5226" y="7988"/>
                </a:lnTo>
                <a:lnTo>
                  <a:pt x="5406" y="8048"/>
                </a:lnTo>
                <a:lnTo>
                  <a:pt x="5826" y="8048"/>
                </a:lnTo>
                <a:lnTo>
                  <a:pt x="6127" y="7928"/>
                </a:lnTo>
                <a:lnTo>
                  <a:pt x="6487" y="8229"/>
                </a:lnTo>
                <a:lnTo>
                  <a:pt x="6907" y="8589"/>
                </a:lnTo>
                <a:lnTo>
                  <a:pt x="7328" y="8949"/>
                </a:lnTo>
                <a:lnTo>
                  <a:pt x="7328" y="8949"/>
                </a:lnTo>
                <a:lnTo>
                  <a:pt x="4925" y="8409"/>
                </a:lnTo>
                <a:lnTo>
                  <a:pt x="4565" y="8289"/>
                </a:lnTo>
                <a:lnTo>
                  <a:pt x="4265" y="7928"/>
                </a:lnTo>
                <a:lnTo>
                  <a:pt x="3965" y="7568"/>
                </a:lnTo>
                <a:lnTo>
                  <a:pt x="2884" y="6367"/>
                </a:lnTo>
                <a:lnTo>
                  <a:pt x="2823" y="6307"/>
                </a:lnTo>
                <a:lnTo>
                  <a:pt x="2703" y="6367"/>
                </a:lnTo>
                <a:lnTo>
                  <a:pt x="2643" y="6487"/>
                </a:lnTo>
                <a:lnTo>
                  <a:pt x="2643" y="6607"/>
                </a:lnTo>
                <a:lnTo>
                  <a:pt x="3664" y="7988"/>
                </a:lnTo>
                <a:lnTo>
                  <a:pt x="3724" y="8109"/>
                </a:lnTo>
                <a:lnTo>
                  <a:pt x="3724" y="8109"/>
                </a:lnTo>
                <a:lnTo>
                  <a:pt x="2823" y="7868"/>
                </a:lnTo>
                <a:lnTo>
                  <a:pt x="1983" y="7688"/>
                </a:lnTo>
                <a:lnTo>
                  <a:pt x="1082" y="7508"/>
                </a:lnTo>
                <a:lnTo>
                  <a:pt x="61" y="7508"/>
                </a:lnTo>
                <a:lnTo>
                  <a:pt x="1" y="7628"/>
                </a:lnTo>
                <a:lnTo>
                  <a:pt x="61" y="7748"/>
                </a:lnTo>
                <a:lnTo>
                  <a:pt x="121" y="7868"/>
                </a:lnTo>
                <a:lnTo>
                  <a:pt x="601" y="8048"/>
                </a:lnTo>
                <a:lnTo>
                  <a:pt x="1082" y="8289"/>
                </a:lnTo>
                <a:lnTo>
                  <a:pt x="2043" y="8589"/>
                </a:lnTo>
                <a:lnTo>
                  <a:pt x="4085" y="9009"/>
                </a:lnTo>
                <a:lnTo>
                  <a:pt x="3664" y="9310"/>
                </a:lnTo>
                <a:lnTo>
                  <a:pt x="3244" y="9550"/>
                </a:lnTo>
                <a:lnTo>
                  <a:pt x="2523" y="10030"/>
                </a:lnTo>
                <a:lnTo>
                  <a:pt x="2163" y="10271"/>
                </a:lnTo>
                <a:lnTo>
                  <a:pt x="1863" y="10571"/>
                </a:lnTo>
                <a:lnTo>
                  <a:pt x="1863" y="10691"/>
                </a:lnTo>
                <a:lnTo>
                  <a:pt x="1863" y="10751"/>
                </a:lnTo>
                <a:lnTo>
                  <a:pt x="1923" y="10811"/>
                </a:lnTo>
                <a:lnTo>
                  <a:pt x="2043" y="10811"/>
                </a:lnTo>
                <a:lnTo>
                  <a:pt x="2403" y="10631"/>
                </a:lnTo>
                <a:lnTo>
                  <a:pt x="2763" y="10451"/>
                </a:lnTo>
                <a:lnTo>
                  <a:pt x="3484" y="9970"/>
                </a:lnTo>
                <a:lnTo>
                  <a:pt x="4085" y="9550"/>
                </a:lnTo>
                <a:lnTo>
                  <a:pt x="4325" y="9370"/>
                </a:lnTo>
                <a:lnTo>
                  <a:pt x="4625" y="9130"/>
                </a:lnTo>
                <a:lnTo>
                  <a:pt x="4745" y="9190"/>
                </a:lnTo>
                <a:lnTo>
                  <a:pt x="8469" y="10150"/>
                </a:lnTo>
                <a:lnTo>
                  <a:pt x="7087" y="10571"/>
                </a:lnTo>
                <a:lnTo>
                  <a:pt x="6367" y="10871"/>
                </a:lnTo>
                <a:lnTo>
                  <a:pt x="5706" y="11171"/>
                </a:lnTo>
                <a:lnTo>
                  <a:pt x="5526" y="10991"/>
                </a:lnTo>
                <a:lnTo>
                  <a:pt x="5286" y="10931"/>
                </a:lnTo>
                <a:lnTo>
                  <a:pt x="4986" y="10871"/>
                </a:lnTo>
                <a:lnTo>
                  <a:pt x="4685" y="10931"/>
                </a:lnTo>
                <a:lnTo>
                  <a:pt x="4445" y="10991"/>
                </a:lnTo>
                <a:lnTo>
                  <a:pt x="4205" y="11171"/>
                </a:lnTo>
                <a:lnTo>
                  <a:pt x="4085" y="11352"/>
                </a:lnTo>
                <a:lnTo>
                  <a:pt x="3965" y="11532"/>
                </a:lnTo>
                <a:lnTo>
                  <a:pt x="3904" y="11712"/>
                </a:lnTo>
                <a:lnTo>
                  <a:pt x="3904" y="11952"/>
                </a:lnTo>
                <a:lnTo>
                  <a:pt x="3904" y="12132"/>
                </a:lnTo>
                <a:lnTo>
                  <a:pt x="3965" y="12373"/>
                </a:lnTo>
                <a:lnTo>
                  <a:pt x="4085" y="12553"/>
                </a:lnTo>
                <a:lnTo>
                  <a:pt x="4205" y="12733"/>
                </a:lnTo>
                <a:lnTo>
                  <a:pt x="4445" y="12913"/>
                </a:lnTo>
                <a:lnTo>
                  <a:pt x="4685" y="12973"/>
                </a:lnTo>
                <a:lnTo>
                  <a:pt x="4986" y="13033"/>
                </a:lnTo>
                <a:lnTo>
                  <a:pt x="5286" y="12973"/>
                </a:lnTo>
                <a:lnTo>
                  <a:pt x="5526" y="12853"/>
                </a:lnTo>
                <a:lnTo>
                  <a:pt x="5826" y="12673"/>
                </a:lnTo>
                <a:lnTo>
                  <a:pt x="6006" y="12373"/>
                </a:lnTo>
                <a:lnTo>
                  <a:pt x="6067" y="12072"/>
                </a:lnTo>
                <a:lnTo>
                  <a:pt x="6727" y="11952"/>
                </a:lnTo>
                <a:lnTo>
                  <a:pt x="7328" y="11712"/>
                </a:lnTo>
                <a:lnTo>
                  <a:pt x="8529" y="11231"/>
                </a:lnTo>
                <a:lnTo>
                  <a:pt x="8529" y="11231"/>
                </a:lnTo>
                <a:lnTo>
                  <a:pt x="6127" y="14595"/>
                </a:lnTo>
                <a:lnTo>
                  <a:pt x="5286" y="15856"/>
                </a:lnTo>
                <a:lnTo>
                  <a:pt x="4865" y="15736"/>
                </a:lnTo>
                <a:lnTo>
                  <a:pt x="4445" y="15616"/>
                </a:lnTo>
                <a:lnTo>
                  <a:pt x="3904" y="15495"/>
                </a:lnTo>
                <a:lnTo>
                  <a:pt x="3304" y="15435"/>
                </a:lnTo>
                <a:lnTo>
                  <a:pt x="3064" y="15375"/>
                </a:lnTo>
                <a:lnTo>
                  <a:pt x="2884" y="15435"/>
                </a:lnTo>
                <a:lnTo>
                  <a:pt x="2463" y="15495"/>
                </a:lnTo>
                <a:lnTo>
                  <a:pt x="2403" y="15616"/>
                </a:lnTo>
                <a:lnTo>
                  <a:pt x="2403" y="15676"/>
                </a:lnTo>
                <a:lnTo>
                  <a:pt x="2703" y="15976"/>
                </a:lnTo>
                <a:lnTo>
                  <a:pt x="3004" y="16156"/>
                </a:lnTo>
                <a:lnTo>
                  <a:pt x="3664" y="16336"/>
                </a:lnTo>
                <a:lnTo>
                  <a:pt x="4265" y="16456"/>
                </a:lnTo>
                <a:lnTo>
                  <a:pt x="4745" y="16577"/>
                </a:lnTo>
                <a:lnTo>
                  <a:pt x="4205" y="17357"/>
                </a:lnTo>
                <a:lnTo>
                  <a:pt x="3965" y="17718"/>
                </a:lnTo>
                <a:lnTo>
                  <a:pt x="3724" y="18018"/>
                </a:lnTo>
                <a:lnTo>
                  <a:pt x="3604" y="18378"/>
                </a:lnTo>
                <a:lnTo>
                  <a:pt x="3604" y="18618"/>
                </a:lnTo>
                <a:lnTo>
                  <a:pt x="3664" y="18799"/>
                </a:lnTo>
                <a:lnTo>
                  <a:pt x="3724" y="18859"/>
                </a:lnTo>
                <a:lnTo>
                  <a:pt x="3965" y="18799"/>
                </a:lnTo>
                <a:lnTo>
                  <a:pt x="4205" y="18739"/>
                </a:lnTo>
                <a:lnTo>
                  <a:pt x="4385" y="18558"/>
                </a:lnTo>
                <a:lnTo>
                  <a:pt x="4565" y="18438"/>
                </a:lnTo>
                <a:lnTo>
                  <a:pt x="4865" y="18018"/>
                </a:lnTo>
                <a:lnTo>
                  <a:pt x="5166" y="17597"/>
                </a:lnTo>
                <a:lnTo>
                  <a:pt x="5646" y="16997"/>
                </a:lnTo>
                <a:lnTo>
                  <a:pt x="5766" y="17778"/>
                </a:lnTo>
                <a:lnTo>
                  <a:pt x="5886" y="18558"/>
                </a:lnTo>
                <a:lnTo>
                  <a:pt x="6067" y="19279"/>
                </a:lnTo>
                <a:lnTo>
                  <a:pt x="6187" y="19579"/>
                </a:lnTo>
                <a:lnTo>
                  <a:pt x="6367" y="19940"/>
                </a:lnTo>
                <a:lnTo>
                  <a:pt x="6427" y="19940"/>
                </a:lnTo>
                <a:lnTo>
                  <a:pt x="6547" y="19880"/>
                </a:lnTo>
                <a:lnTo>
                  <a:pt x="6547" y="19519"/>
                </a:lnTo>
                <a:lnTo>
                  <a:pt x="6547" y="19159"/>
                </a:lnTo>
                <a:lnTo>
                  <a:pt x="6427" y="18438"/>
                </a:lnTo>
                <a:lnTo>
                  <a:pt x="6247" y="17597"/>
                </a:lnTo>
                <a:lnTo>
                  <a:pt x="6006" y="16757"/>
                </a:lnTo>
                <a:lnTo>
                  <a:pt x="5946" y="16637"/>
                </a:lnTo>
                <a:lnTo>
                  <a:pt x="7208" y="14955"/>
                </a:lnTo>
                <a:lnTo>
                  <a:pt x="8949" y="12673"/>
                </a:lnTo>
                <a:lnTo>
                  <a:pt x="8829" y="14655"/>
                </a:lnTo>
                <a:lnTo>
                  <a:pt x="8589" y="14715"/>
                </a:lnTo>
                <a:lnTo>
                  <a:pt x="8409" y="14775"/>
                </a:lnTo>
                <a:lnTo>
                  <a:pt x="8289" y="14895"/>
                </a:lnTo>
                <a:lnTo>
                  <a:pt x="8169" y="15015"/>
                </a:lnTo>
                <a:lnTo>
                  <a:pt x="7988" y="15375"/>
                </a:lnTo>
                <a:lnTo>
                  <a:pt x="7928" y="15736"/>
                </a:lnTo>
                <a:lnTo>
                  <a:pt x="8048" y="16096"/>
                </a:lnTo>
                <a:lnTo>
                  <a:pt x="8229" y="16396"/>
                </a:lnTo>
                <a:lnTo>
                  <a:pt x="8349" y="16516"/>
                </a:lnTo>
                <a:lnTo>
                  <a:pt x="8529" y="16637"/>
                </a:lnTo>
                <a:lnTo>
                  <a:pt x="8709" y="16697"/>
                </a:lnTo>
                <a:lnTo>
                  <a:pt x="8949" y="16697"/>
                </a:lnTo>
                <a:lnTo>
                  <a:pt x="9250" y="16637"/>
                </a:lnTo>
                <a:lnTo>
                  <a:pt x="9550" y="16516"/>
                </a:lnTo>
                <a:lnTo>
                  <a:pt x="9730" y="16336"/>
                </a:lnTo>
                <a:lnTo>
                  <a:pt x="9850" y="16096"/>
                </a:lnTo>
                <a:lnTo>
                  <a:pt x="9910" y="15796"/>
                </a:lnTo>
                <a:lnTo>
                  <a:pt x="9910" y="15495"/>
                </a:lnTo>
                <a:lnTo>
                  <a:pt x="9850" y="15255"/>
                </a:lnTo>
                <a:lnTo>
                  <a:pt x="9730" y="15015"/>
                </a:lnTo>
                <a:lnTo>
                  <a:pt x="9910" y="11352"/>
                </a:lnTo>
                <a:lnTo>
                  <a:pt x="10030" y="11171"/>
                </a:lnTo>
                <a:lnTo>
                  <a:pt x="10150" y="11231"/>
                </a:lnTo>
                <a:lnTo>
                  <a:pt x="12493" y="14775"/>
                </a:lnTo>
                <a:lnTo>
                  <a:pt x="13634" y="16456"/>
                </a:lnTo>
                <a:lnTo>
                  <a:pt x="13514" y="16577"/>
                </a:lnTo>
                <a:lnTo>
                  <a:pt x="13393" y="16697"/>
                </a:lnTo>
                <a:lnTo>
                  <a:pt x="13213" y="16997"/>
                </a:lnTo>
                <a:lnTo>
                  <a:pt x="13033" y="17658"/>
                </a:lnTo>
                <a:lnTo>
                  <a:pt x="12913" y="18018"/>
                </a:lnTo>
                <a:lnTo>
                  <a:pt x="12793" y="18438"/>
                </a:lnTo>
                <a:lnTo>
                  <a:pt x="12793" y="18799"/>
                </a:lnTo>
                <a:lnTo>
                  <a:pt x="12793" y="18979"/>
                </a:lnTo>
                <a:lnTo>
                  <a:pt x="12913" y="19159"/>
                </a:lnTo>
                <a:lnTo>
                  <a:pt x="12973" y="19219"/>
                </a:lnTo>
                <a:lnTo>
                  <a:pt x="13093" y="19219"/>
                </a:lnTo>
                <a:lnTo>
                  <a:pt x="13213" y="19099"/>
                </a:lnTo>
                <a:lnTo>
                  <a:pt x="13393" y="18979"/>
                </a:lnTo>
                <a:lnTo>
                  <a:pt x="13574" y="18678"/>
                </a:lnTo>
                <a:lnTo>
                  <a:pt x="13694" y="18378"/>
                </a:lnTo>
                <a:lnTo>
                  <a:pt x="13814" y="18018"/>
                </a:lnTo>
                <a:lnTo>
                  <a:pt x="13934" y="17597"/>
                </a:lnTo>
                <a:lnTo>
                  <a:pt x="14054" y="17117"/>
                </a:lnTo>
                <a:lnTo>
                  <a:pt x="14835" y="18138"/>
                </a:lnTo>
                <a:lnTo>
                  <a:pt x="15676" y="19099"/>
                </a:lnTo>
                <a:lnTo>
                  <a:pt x="15736" y="19159"/>
                </a:lnTo>
                <a:lnTo>
                  <a:pt x="15856" y="19159"/>
                </a:lnTo>
                <a:lnTo>
                  <a:pt x="15916" y="19039"/>
                </a:lnTo>
                <a:lnTo>
                  <a:pt x="15916" y="18919"/>
                </a:lnTo>
                <a:lnTo>
                  <a:pt x="15556" y="18078"/>
                </a:lnTo>
                <a:lnTo>
                  <a:pt x="15075" y="17237"/>
                </a:lnTo>
                <a:lnTo>
                  <a:pt x="15616" y="17237"/>
                </a:lnTo>
                <a:lnTo>
                  <a:pt x="16697" y="17417"/>
                </a:lnTo>
                <a:lnTo>
                  <a:pt x="17237" y="17477"/>
                </a:lnTo>
                <a:lnTo>
                  <a:pt x="17718" y="17477"/>
                </a:lnTo>
                <a:lnTo>
                  <a:pt x="17898" y="17417"/>
                </a:lnTo>
                <a:lnTo>
                  <a:pt x="17958" y="17237"/>
                </a:lnTo>
                <a:lnTo>
                  <a:pt x="17958" y="17117"/>
                </a:lnTo>
                <a:lnTo>
                  <a:pt x="17838" y="16997"/>
                </a:lnTo>
                <a:lnTo>
                  <a:pt x="17357" y="16877"/>
                </a:lnTo>
                <a:lnTo>
                  <a:pt x="16817" y="16757"/>
                </a:lnTo>
                <a:lnTo>
                  <a:pt x="15736" y="16577"/>
                </a:lnTo>
                <a:lnTo>
                  <a:pt x="15135" y="16456"/>
                </a:lnTo>
                <a:lnTo>
                  <a:pt x="14535" y="16336"/>
                </a:lnTo>
                <a:lnTo>
                  <a:pt x="13333" y="14535"/>
                </a:lnTo>
                <a:lnTo>
                  <a:pt x="13093" y="14174"/>
                </a:lnTo>
                <a:lnTo>
                  <a:pt x="13273" y="14354"/>
                </a:lnTo>
                <a:lnTo>
                  <a:pt x="13454" y="14535"/>
                </a:lnTo>
                <a:lnTo>
                  <a:pt x="13634" y="14595"/>
                </a:lnTo>
                <a:lnTo>
                  <a:pt x="13814" y="14655"/>
                </a:lnTo>
                <a:lnTo>
                  <a:pt x="14054" y="14655"/>
                </a:lnTo>
                <a:lnTo>
                  <a:pt x="14294" y="14595"/>
                </a:lnTo>
                <a:lnTo>
                  <a:pt x="14474" y="14475"/>
                </a:lnTo>
                <a:lnTo>
                  <a:pt x="14655" y="14354"/>
                </a:lnTo>
                <a:lnTo>
                  <a:pt x="14715" y="14174"/>
                </a:lnTo>
                <a:lnTo>
                  <a:pt x="14835" y="13994"/>
                </a:lnTo>
                <a:lnTo>
                  <a:pt x="14895" y="13634"/>
                </a:lnTo>
                <a:lnTo>
                  <a:pt x="14835" y="13273"/>
                </a:lnTo>
                <a:lnTo>
                  <a:pt x="14715" y="13093"/>
                </a:lnTo>
                <a:lnTo>
                  <a:pt x="14655" y="12913"/>
                </a:lnTo>
                <a:lnTo>
                  <a:pt x="14474" y="12793"/>
                </a:lnTo>
                <a:lnTo>
                  <a:pt x="14294" y="12673"/>
                </a:lnTo>
                <a:lnTo>
                  <a:pt x="14054" y="12613"/>
                </a:lnTo>
                <a:lnTo>
                  <a:pt x="13694" y="12613"/>
                </a:lnTo>
                <a:lnTo>
                  <a:pt x="13454" y="12733"/>
                </a:lnTo>
                <a:lnTo>
                  <a:pt x="11111" y="10811"/>
                </a:lnTo>
                <a:lnTo>
                  <a:pt x="14414" y="11592"/>
                </a:lnTo>
                <a:lnTo>
                  <a:pt x="16096" y="12072"/>
                </a:lnTo>
                <a:lnTo>
                  <a:pt x="16216" y="12433"/>
                </a:lnTo>
                <a:lnTo>
                  <a:pt x="16456" y="12793"/>
                </a:lnTo>
                <a:lnTo>
                  <a:pt x="16937" y="13394"/>
                </a:lnTo>
                <a:lnTo>
                  <a:pt x="17477" y="14174"/>
                </a:lnTo>
                <a:lnTo>
                  <a:pt x="17718" y="14535"/>
                </a:lnTo>
                <a:lnTo>
                  <a:pt x="18018" y="14895"/>
                </a:lnTo>
                <a:lnTo>
                  <a:pt x="18138" y="14955"/>
                </a:lnTo>
                <a:lnTo>
                  <a:pt x="18198" y="14895"/>
                </a:lnTo>
                <a:lnTo>
                  <a:pt x="18258" y="14835"/>
                </a:lnTo>
                <a:lnTo>
                  <a:pt x="18258" y="14775"/>
                </a:lnTo>
                <a:lnTo>
                  <a:pt x="18018" y="14354"/>
                </a:lnTo>
                <a:lnTo>
                  <a:pt x="17778" y="13934"/>
                </a:lnTo>
                <a:lnTo>
                  <a:pt x="17297" y="13153"/>
                </a:lnTo>
                <a:lnTo>
                  <a:pt x="17057" y="12733"/>
                </a:lnTo>
                <a:lnTo>
                  <a:pt x="16757" y="12252"/>
                </a:lnTo>
                <a:lnTo>
                  <a:pt x="16757" y="12252"/>
                </a:lnTo>
                <a:lnTo>
                  <a:pt x="18138" y="12553"/>
                </a:lnTo>
                <a:lnTo>
                  <a:pt x="18799" y="12673"/>
                </a:lnTo>
                <a:lnTo>
                  <a:pt x="19519" y="12793"/>
                </a:lnTo>
                <a:lnTo>
                  <a:pt x="19699" y="12733"/>
                </a:lnTo>
                <a:lnTo>
                  <a:pt x="19820" y="12673"/>
                </a:lnTo>
                <a:lnTo>
                  <a:pt x="19940" y="12553"/>
                </a:lnTo>
                <a:lnTo>
                  <a:pt x="20060" y="12433"/>
                </a:lnTo>
                <a:lnTo>
                  <a:pt x="20060" y="12252"/>
                </a:lnTo>
                <a:lnTo>
                  <a:pt x="20060" y="12132"/>
                </a:lnTo>
                <a:lnTo>
                  <a:pt x="20000" y="12012"/>
                </a:lnTo>
                <a:lnTo>
                  <a:pt x="19820" y="11892"/>
                </a:lnTo>
                <a:lnTo>
                  <a:pt x="18739" y="11532"/>
                </a:lnTo>
                <a:lnTo>
                  <a:pt x="17657" y="11231"/>
                </a:lnTo>
                <a:lnTo>
                  <a:pt x="18018" y="11051"/>
                </a:lnTo>
                <a:lnTo>
                  <a:pt x="18618" y="10631"/>
                </a:lnTo>
                <a:lnTo>
                  <a:pt x="18919" y="10391"/>
                </a:lnTo>
                <a:lnTo>
                  <a:pt x="19219" y="10090"/>
                </a:lnTo>
                <a:lnTo>
                  <a:pt x="19279" y="9970"/>
                </a:lnTo>
                <a:lnTo>
                  <a:pt x="19279" y="9850"/>
                </a:lnTo>
                <a:lnTo>
                  <a:pt x="19279" y="9670"/>
                </a:lnTo>
                <a:lnTo>
                  <a:pt x="19219" y="9550"/>
                </a:lnTo>
                <a:lnTo>
                  <a:pt x="19159" y="9490"/>
                </a:lnTo>
                <a:lnTo>
                  <a:pt x="19039" y="9370"/>
                </a:lnTo>
                <a:lnTo>
                  <a:pt x="18739" y="9370"/>
                </a:lnTo>
                <a:lnTo>
                  <a:pt x="18378" y="9550"/>
                </a:lnTo>
                <a:lnTo>
                  <a:pt x="18018" y="9790"/>
                </a:lnTo>
                <a:lnTo>
                  <a:pt x="17417" y="10271"/>
                </a:lnTo>
                <a:lnTo>
                  <a:pt x="16937" y="10631"/>
                </a:lnTo>
                <a:lnTo>
                  <a:pt x="16516" y="10991"/>
                </a:lnTo>
                <a:lnTo>
                  <a:pt x="15075" y="10691"/>
                </a:lnTo>
                <a:lnTo>
                  <a:pt x="11952" y="9970"/>
                </a:lnTo>
                <a:lnTo>
                  <a:pt x="13153" y="9430"/>
                </a:lnTo>
                <a:lnTo>
                  <a:pt x="13333" y="9610"/>
                </a:lnTo>
                <a:lnTo>
                  <a:pt x="13574" y="9730"/>
                </a:lnTo>
                <a:lnTo>
                  <a:pt x="13874" y="9850"/>
                </a:lnTo>
                <a:lnTo>
                  <a:pt x="14174" y="9730"/>
                </a:lnTo>
                <a:lnTo>
                  <a:pt x="14414" y="9610"/>
                </a:lnTo>
                <a:lnTo>
                  <a:pt x="14595" y="9310"/>
                </a:lnTo>
                <a:lnTo>
                  <a:pt x="14655" y="9009"/>
                </a:lnTo>
                <a:lnTo>
                  <a:pt x="14655" y="8949"/>
                </a:lnTo>
                <a:lnTo>
                  <a:pt x="14655" y="8769"/>
                </a:lnTo>
                <a:lnTo>
                  <a:pt x="14595" y="8649"/>
                </a:lnTo>
                <a:lnTo>
                  <a:pt x="14414" y="8409"/>
                </a:lnTo>
                <a:lnTo>
                  <a:pt x="14174" y="8229"/>
                </a:lnTo>
                <a:lnTo>
                  <a:pt x="13994" y="8169"/>
                </a:lnTo>
                <a:lnTo>
                  <a:pt x="13634" y="8169"/>
                </a:lnTo>
                <a:lnTo>
                  <a:pt x="13454" y="8289"/>
                </a:lnTo>
                <a:lnTo>
                  <a:pt x="13273" y="8409"/>
                </a:lnTo>
                <a:lnTo>
                  <a:pt x="13153" y="8589"/>
                </a:lnTo>
                <a:lnTo>
                  <a:pt x="12372" y="8769"/>
                </a:lnTo>
                <a:lnTo>
                  <a:pt x="11652" y="9009"/>
                </a:lnTo>
                <a:lnTo>
                  <a:pt x="14775" y="4745"/>
                </a:lnTo>
                <a:lnTo>
                  <a:pt x="14835" y="4745"/>
                </a:lnTo>
                <a:lnTo>
                  <a:pt x="15676" y="4865"/>
                </a:lnTo>
                <a:lnTo>
                  <a:pt x="16576" y="4926"/>
                </a:lnTo>
                <a:lnTo>
                  <a:pt x="17057" y="4926"/>
                </a:lnTo>
                <a:lnTo>
                  <a:pt x="17477" y="4865"/>
                </a:lnTo>
                <a:lnTo>
                  <a:pt x="17898" y="4745"/>
                </a:lnTo>
                <a:lnTo>
                  <a:pt x="18258" y="4565"/>
                </a:lnTo>
                <a:lnTo>
                  <a:pt x="18378" y="4505"/>
                </a:lnTo>
                <a:lnTo>
                  <a:pt x="18378" y="4385"/>
                </a:lnTo>
                <a:lnTo>
                  <a:pt x="18318" y="4265"/>
                </a:lnTo>
                <a:lnTo>
                  <a:pt x="18198" y="4265"/>
                </a:lnTo>
                <a:lnTo>
                  <a:pt x="17898" y="4205"/>
                </a:lnTo>
                <a:lnTo>
                  <a:pt x="17537" y="4145"/>
                </a:lnTo>
                <a:lnTo>
                  <a:pt x="16817" y="4145"/>
                </a:lnTo>
                <a:lnTo>
                  <a:pt x="16096" y="4205"/>
                </a:lnTo>
                <a:lnTo>
                  <a:pt x="15195" y="4205"/>
                </a:lnTo>
                <a:lnTo>
                  <a:pt x="15255" y="4145"/>
                </a:lnTo>
                <a:lnTo>
                  <a:pt x="17237" y="1442"/>
                </a:lnTo>
                <a:lnTo>
                  <a:pt x="17357" y="1142"/>
                </a:lnTo>
                <a:lnTo>
                  <a:pt x="17357" y="962"/>
                </a:lnTo>
                <a:lnTo>
                  <a:pt x="17237" y="782"/>
                </a:lnTo>
                <a:lnTo>
                  <a:pt x="17057" y="662"/>
                </a:lnTo>
                <a:lnTo>
                  <a:pt x="16817" y="601"/>
                </a:lnTo>
                <a:lnTo>
                  <a:pt x="16576" y="662"/>
                </a:lnTo>
                <a:lnTo>
                  <a:pt x="16336" y="782"/>
                </a:lnTo>
                <a:lnTo>
                  <a:pt x="16096" y="1022"/>
                </a:lnTo>
                <a:lnTo>
                  <a:pt x="14414" y="3304"/>
                </a:lnTo>
                <a:lnTo>
                  <a:pt x="14294" y="2223"/>
                </a:lnTo>
                <a:lnTo>
                  <a:pt x="14234" y="1142"/>
                </a:lnTo>
                <a:lnTo>
                  <a:pt x="14234" y="1"/>
                </a:lnTo>
                <a:close/>
              </a:path>
            </a:pathLst>
          </a:custGeom>
          <a:solidFill>
            <a:srgbClr val="79C6CC"/>
          </a:solidFill>
          <a:ln>
            <a:noFill/>
          </a:ln>
        </p:spPr>
        <p:txBody>
          <a:bodyPr lIns="91425" tIns="91425" rIns="91425" bIns="91425" anchor="ctr" anchorCtr="0">
            <a:noAutofit/>
          </a:bodyPr>
          <a:lstStyle/>
          <a:p>
            <a:pPr lvl="0" rtl="0">
              <a:spcBef>
                <a:spcPts val="0"/>
              </a:spcBef>
              <a:buNone/>
            </a:pPr>
            <a:endParaRPr sz="1800" dirty="0"/>
          </a:p>
        </p:txBody>
      </p:sp>
      <p:sp>
        <p:nvSpPr>
          <p:cNvPr id="107" name="Shape 107"/>
          <p:cNvSpPr/>
          <p:nvPr/>
        </p:nvSpPr>
        <p:spPr>
          <a:xfrm>
            <a:off x="333270" y="2114830"/>
            <a:ext cx="279325" cy="362903"/>
          </a:xfrm>
          <a:custGeom>
            <a:avLst/>
            <a:gdLst/>
            <a:ahLst/>
            <a:cxnLst/>
            <a:rect l="0" t="0" r="0" b="0"/>
            <a:pathLst>
              <a:path w="21141" h="20600" extrusionOk="0">
                <a:moveTo>
                  <a:pt x="10991" y="7687"/>
                </a:moveTo>
                <a:lnTo>
                  <a:pt x="11411" y="7867"/>
                </a:lnTo>
                <a:lnTo>
                  <a:pt x="11771" y="7988"/>
                </a:lnTo>
                <a:lnTo>
                  <a:pt x="10931" y="8888"/>
                </a:lnTo>
                <a:lnTo>
                  <a:pt x="10991" y="7687"/>
                </a:lnTo>
                <a:close/>
                <a:moveTo>
                  <a:pt x="10090" y="7507"/>
                </a:moveTo>
                <a:lnTo>
                  <a:pt x="10030" y="9549"/>
                </a:lnTo>
                <a:lnTo>
                  <a:pt x="8048" y="8708"/>
                </a:lnTo>
                <a:lnTo>
                  <a:pt x="8709" y="8288"/>
                </a:lnTo>
                <a:lnTo>
                  <a:pt x="10090" y="7507"/>
                </a:lnTo>
                <a:close/>
                <a:moveTo>
                  <a:pt x="12973" y="7988"/>
                </a:moveTo>
                <a:lnTo>
                  <a:pt x="12973" y="8348"/>
                </a:lnTo>
                <a:lnTo>
                  <a:pt x="13033" y="8648"/>
                </a:lnTo>
                <a:lnTo>
                  <a:pt x="13153" y="9369"/>
                </a:lnTo>
                <a:lnTo>
                  <a:pt x="13273" y="10270"/>
                </a:lnTo>
                <a:lnTo>
                  <a:pt x="13453" y="11110"/>
                </a:lnTo>
                <a:lnTo>
                  <a:pt x="13453" y="11110"/>
                </a:lnTo>
                <a:lnTo>
                  <a:pt x="11351" y="10150"/>
                </a:lnTo>
                <a:lnTo>
                  <a:pt x="11051" y="10029"/>
                </a:lnTo>
                <a:lnTo>
                  <a:pt x="12792" y="8168"/>
                </a:lnTo>
                <a:lnTo>
                  <a:pt x="12912" y="8108"/>
                </a:lnTo>
                <a:lnTo>
                  <a:pt x="12973" y="7988"/>
                </a:lnTo>
                <a:close/>
                <a:moveTo>
                  <a:pt x="7207" y="9549"/>
                </a:moveTo>
                <a:lnTo>
                  <a:pt x="9369" y="10570"/>
                </a:lnTo>
                <a:lnTo>
                  <a:pt x="7267" y="12672"/>
                </a:lnTo>
                <a:lnTo>
                  <a:pt x="7327" y="11831"/>
                </a:lnTo>
                <a:lnTo>
                  <a:pt x="7327" y="10990"/>
                </a:lnTo>
                <a:lnTo>
                  <a:pt x="7327" y="10270"/>
                </a:lnTo>
                <a:lnTo>
                  <a:pt x="7267" y="9909"/>
                </a:lnTo>
                <a:lnTo>
                  <a:pt x="7207" y="9549"/>
                </a:lnTo>
                <a:close/>
                <a:moveTo>
                  <a:pt x="9910" y="11171"/>
                </a:moveTo>
                <a:lnTo>
                  <a:pt x="9790" y="14233"/>
                </a:lnTo>
                <a:lnTo>
                  <a:pt x="9429" y="13993"/>
                </a:lnTo>
                <a:lnTo>
                  <a:pt x="9009" y="13813"/>
                </a:lnTo>
                <a:lnTo>
                  <a:pt x="8168" y="13513"/>
                </a:lnTo>
                <a:lnTo>
                  <a:pt x="7808" y="13393"/>
                </a:lnTo>
                <a:lnTo>
                  <a:pt x="9910" y="11171"/>
                </a:lnTo>
                <a:close/>
                <a:moveTo>
                  <a:pt x="10931" y="11291"/>
                </a:moveTo>
                <a:lnTo>
                  <a:pt x="11171" y="11411"/>
                </a:lnTo>
                <a:lnTo>
                  <a:pt x="13573" y="12492"/>
                </a:lnTo>
                <a:lnTo>
                  <a:pt x="12552" y="13152"/>
                </a:lnTo>
                <a:lnTo>
                  <a:pt x="11651" y="13693"/>
                </a:lnTo>
                <a:lnTo>
                  <a:pt x="10871" y="14233"/>
                </a:lnTo>
                <a:lnTo>
                  <a:pt x="10931" y="11291"/>
                </a:lnTo>
                <a:close/>
                <a:moveTo>
                  <a:pt x="10750" y="0"/>
                </a:moveTo>
                <a:lnTo>
                  <a:pt x="10630" y="60"/>
                </a:lnTo>
                <a:lnTo>
                  <a:pt x="10570" y="120"/>
                </a:lnTo>
                <a:lnTo>
                  <a:pt x="10450" y="661"/>
                </a:lnTo>
                <a:lnTo>
                  <a:pt x="10330" y="1141"/>
                </a:lnTo>
                <a:lnTo>
                  <a:pt x="10270" y="2162"/>
                </a:lnTo>
                <a:lnTo>
                  <a:pt x="10210" y="4264"/>
                </a:lnTo>
                <a:lnTo>
                  <a:pt x="9850" y="3904"/>
                </a:lnTo>
                <a:lnTo>
                  <a:pt x="9489" y="3543"/>
                </a:lnTo>
                <a:lnTo>
                  <a:pt x="8889" y="2943"/>
                </a:lnTo>
                <a:lnTo>
                  <a:pt x="8588" y="2642"/>
                </a:lnTo>
                <a:lnTo>
                  <a:pt x="8228" y="2402"/>
                </a:lnTo>
                <a:lnTo>
                  <a:pt x="8168" y="2402"/>
                </a:lnTo>
                <a:lnTo>
                  <a:pt x="8108" y="2462"/>
                </a:lnTo>
                <a:lnTo>
                  <a:pt x="8048" y="2522"/>
                </a:lnTo>
                <a:lnTo>
                  <a:pt x="8048" y="2582"/>
                </a:lnTo>
                <a:lnTo>
                  <a:pt x="8288" y="2943"/>
                </a:lnTo>
                <a:lnTo>
                  <a:pt x="8588" y="3303"/>
                </a:lnTo>
                <a:lnTo>
                  <a:pt x="9189" y="3844"/>
                </a:lnTo>
                <a:lnTo>
                  <a:pt x="9669" y="4384"/>
                </a:lnTo>
                <a:lnTo>
                  <a:pt x="9910" y="4624"/>
                </a:lnTo>
                <a:lnTo>
                  <a:pt x="10210" y="4805"/>
                </a:lnTo>
                <a:lnTo>
                  <a:pt x="10210" y="4925"/>
                </a:lnTo>
                <a:lnTo>
                  <a:pt x="10090" y="6666"/>
                </a:lnTo>
                <a:lnTo>
                  <a:pt x="8348" y="7687"/>
                </a:lnTo>
                <a:lnTo>
                  <a:pt x="7808" y="7988"/>
                </a:lnTo>
                <a:lnTo>
                  <a:pt x="7267" y="8348"/>
                </a:lnTo>
                <a:lnTo>
                  <a:pt x="5165" y="7447"/>
                </a:lnTo>
                <a:lnTo>
                  <a:pt x="3784" y="6786"/>
                </a:lnTo>
                <a:lnTo>
                  <a:pt x="3784" y="6366"/>
                </a:lnTo>
                <a:lnTo>
                  <a:pt x="3784" y="6006"/>
                </a:lnTo>
                <a:lnTo>
                  <a:pt x="3844" y="5405"/>
                </a:lnTo>
                <a:lnTo>
                  <a:pt x="3784" y="4805"/>
                </a:lnTo>
                <a:lnTo>
                  <a:pt x="3784" y="4564"/>
                </a:lnTo>
                <a:lnTo>
                  <a:pt x="3724" y="4384"/>
                </a:lnTo>
                <a:lnTo>
                  <a:pt x="3544" y="3964"/>
                </a:lnTo>
                <a:lnTo>
                  <a:pt x="3363" y="3964"/>
                </a:lnTo>
                <a:lnTo>
                  <a:pt x="3183" y="4324"/>
                </a:lnTo>
                <a:lnTo>
                  <a:pt x="3063" y="4684"/>
                </a:lnTo>
                <a:lnTo>
                  <a:pt x="3003" y="5345"/>
                </a:lnTo>
                <a:lnTo>
                  <a:pt x="3003" y="6006"/>
                </a:lnTo>
                <a:lnTo>
                  <a:pt x="2943" y="6486"/>
                </a:lnTo>
                <a:lnTo>
                  <a:pt x="2102" y="6066"/>
                </a:lnTo>
                <a:lnTo>
                  <a:pt x="1682" y="5886"/>
                </a:lnTo>
                <a:lnTo>
                  <a:pt x="1322" y="5765"/>
                </a:lnTo>
                <a:lnTo>
                  <a:pt x="721" y="5765"/>
                </a:lnTo>
                <a:lnTo>
                  <a:pt x="541" y="5886"/>
                </a:lnTo>
                <a:lnTo>
                  <a:pt x="601" y="6126"/>
                </a:lnTo>
                <a:lnTo>
                  <a:pt x="721" y="6366"/>
                </a:lnTo>
                <a:lnTo>
                  <a:pt x="901" y="6546"/>
                </a:lnTo>
                <a:lnTo>
                  <a:pt x="1141" y="6666"/>
                </a:lnTo>
                <a:lnTo>
                  <a:pt x="1562" y="6907"/>
                </a:lnTo>
                <a:lnTo>
                  <a:pt x="2042" y="7087"/>
                </a:lnTo>
                <a:lnTo>
                  <a:pt x="2703" y="7447"/>
                </a:lnTo>
                <a:lnTo>
                  <a:pt x="1982" y="7687"/>
                </a:lnTo>
                <a:lnTo>
                  <a:pt x="1261" y="7988"/>
                </a:lnTo>
                <a:lnTo>
                  <a:pt x="601" y="8288"/>
                </a:lnTo>
                <a:lnTo>
                  <a:pt x="301" y="8468"/>
                </a:lnTo>
                <a:lnTo>
                  <a:pt x="0" y="8708"/>
                </a:lnTo>
                <a:lnTo>
                  <a:pt x="0" y="8828"/>
                </a:lnTo>
                <a:lnTo>
                  <a:pt x="60" y="8888"/>
                </a:lnTo>
                <a:lnTo>
                  <a:pt x="421" y="8828"/>
                </a:lnTo>
                <a:lnTo>
                  <a:pt x="781" y="8768"/>
                </a:lnTo>
                <a:lnTo>
                  <a:pt x="1442" y="8468"/>
                </a:lnTo>
                <a:lnTo>
                  <a:pt x="2282" y="8168"/>
                </a:lnTo>
                <a:lnTo>
                  <a:pt x="3063" y="7747"/>
                </a:lnTo>
                <a:lnTo>
                  <a:pt x="3123" y="7627"/>
                </a:lnTo>
                <a:lnTo>
                  <a:pt x="5105" y="8588"/>
                </a:lnTo>
                <a:lnTo>
                  <a:pt x="6607" y="9249"/>
                </a:lnTo>
                <a:lnTo>
                  <a:pt x="6486" y="9669"/>
                </a:lnTo>
                <a:lnTo>
                  <a:pt x="6546" y="10150"/>
                </a:lnTo>
                <a:lnTo>
                  <a:pt x="6607" y="10990"/>
                </a:lnTo>
                <a:lnTo>
                  <a:pt x="6546" y="11651"/>
                </a:lnTo>
                <a:lnTo>
                  <a:pt x="6486" y="12312"/>
                </a:lnTo>
                <a:lnTo>
                  <a:pt x="6426" y="12972"/>
                </a:lnTo>
                <a:lnTo>
                  <a:pt x="6426" y="13573"/>
                </a:lnTo>
                <a:lnTo>
                  <a:pt x="6306" y="13693"/>
                </a:lnTo>
                <a:lnTo>
                  <a:pt x="4865" y="15134"/>
                </a:lnTo>
                <a:lnTo>
                  <a:pt x="4745" y="15014"/>
                </a:lnTo>
                <a:lnTo>
                  <a:pt x="4625" y="14954"/>
                </a:lnTo>
                <a:lnTo>
                  <a:pt x="4264" y="14834"/>
                </a:lnTo>
                <a:lnTo>
                  <a:pt x="3604" y="14774"/>
                </a:lnTo>
                <a:lnTo>
                  <a:pt x="3183" y="14714"/>
                </a:lnTo>
                <a:lnTo>
                  <a:pt x="2823" y="14714"/>
                </a:lnTo>
                <a:lnTo>
                  <a:pt x="2403" y="14774"/>
                </a:lnTo>
                <a:lnTo>
                  <a:pt x="2282" y="14834"/>
                </a:lnTo>
                <a:lnTo>
                  <a:pt x="2102" y="14954"/>
                </a:lnTo>
                <a:lnTo>
                  <a:pt x="2042" y="15074"/>
                </a:lnTo>
                <a:lnTo>
                  <a:pt x="2102" y="15134"/>
                </a:lnTo>
                <a:lnTo>
                  <a:pt x="2222" y="15314"/>
                </a:lnTo>
                <a:lnTo>
                  <a:pt x="2343" y="15374"/>
                </a:lnTo>
                <a:lnTo>
                  <a:pt x="2643" y="15555"/>
                </a:lnTo>
                <a:lnTo>
                  <a:pt x="3063" y="15555"/>
                </a:lnTo>
                <a:lnTo>
                  <a:pt x="3363" y="15615"/>
                </a:lnTo>
                <a:lnTo>
                  <a:pt x="3844" y="15675"/>
                </a:lnTo>
                <a:lnTo>
                  <a:pt x="4324" y="15675"/>
                </a:lnTo>
                <a:lnTo>
                  <a:pt x="3484" y="16636"/>
                </a:lnTo>
                <a:lnTo>
                  <a:pt x="2703" y="17657"/>
                </a:lnTo>
                <a:lnTo>
                  <a:pt x="2643" y="17777"/>
                </a:lnTo>
                <a:lnTo>
                  <a:pt x="2703" y="17837"/>
                </a:lnTo>
                <a:lnTo>
                  <a:pt x="2823" y="17897"/>
                </a:lnTo>
                <a:lnTo>
                  <a:pt x="2943" y="17897"/>
                </a:lnTo>
                <a:lnTo>
                  <a:pt x="3724" y="17296"/>
                </a:lnTo>
                <a:lnTo>
                  <a:pt x="4444" y="16696"/>
                </a:lnTo>
                <a:lnTo>
                  <a:pt x="4505" y="17236"/>
                </a:lnTo>
                <a:lnTo>
                  <a:pt x="4565" y="18317"/>
                </a:lnTo>
                <a:lnTo>
                  <a:pt x="4625" y="18858"/>
                </a:lnTo>
                <a:lnTo>
                  <a:pt x="4745" y="19338"/>
                </a:lnTo>
                <a:lnTo>
                  <a:pt x="4865" y="19458"/>
                </a:lnTo>
                <a:lnTo>
                  <a:pt x="4985" y="19518"/>
                </a:lnTo>
                <a:lnTo>
                  <a:pt x="5105" y="19518"/>
                </a:lnTo>
                <a:lnTo>
                  <a:pt x="5225" y="19338"/>
                </a:lnTo>
                <a:lnTo>
                  <a:pt x="5225" y="18858"/>
                </a:lnTo>
                <a:lnTo>
                  <a:pt x="5225" y="18317"/>
                </a:lnTo>
                <a:lnTo>
                  <a:pt x="5225" y="17236"/>
                </a:lnTo>
                <a:lnTo>
                  <a:pt x="5225" y="16636"/>
                </a:lnTo>
                <a:lnTo>
                  <a:pt x="5165" y="15975"/>
                </a:lnTo>
                <a:lnTo>
                  <a:pt x="6727" y="14474"/>
                </a:lnTo>
                <a:lnTo>
                  <a:pt x="7147" y="14053"/>
                </a:lnTo>
                <a:lnTo>
                  <a:pt x="7387" y="14173"/>
                </a:lnTo>
                <a:lnTo>
                  <a:pt x="7688" y="14354"/>
                </a:lnTo>
                <a:lnTo>
                  <a:pt x="8228" y="14534"/>
                </a:lnTo>
                <a:lnTo>
                  <a:pt x="9009" y="14894"/>
                </a:lnTo>
                <a:lnTo>
                  <a:pt x="9369" y="15014"/>
                </a:lnTo>
                <a:lnTo>
                  <a:pt x="9790" y="15134"/>
                </a:lnTo>
                <a:lnTo>
                  <a:pt x="9669" y="16636"/>
                </a:lnTo>
                <a:lnTo>
                  <a:pt x="9369" y="16876"/>
                </a:lnTo>
                <a:lnTo>
                  <a:pt x="9069" y="17176"/>
                </a:lnTo>
                <a:lnTo>
                  <a:pt x="8588" y="17777"/>
                </a:lnTo>
                <a:lnTo>
                  <a:pt x="7928" y="18437"/>
                </a:lnTo>
                <a:lnTo>
                  <a:pt x="7567" y="18738"/>
                </a:lnTo>
                <a:lnTo>
                  <a:pt x="7327" y="19158"/>
                </a:lnTo>
                <a:lnTo>
                  <a:pt x="7267" y="19218"/>
                </a:lnTo>
                <a:lnTo>
                  <a:pt x="7327" y="19278"/>
                </a:lnTo>
                <a:lnTo>
                  <a:pt x="7387" y="19338"/>
                </a:lnTo>
                <a:lnTo>
                  <a:pt x="7447" y="19278"/>
                </a:lnTo>
                <a:lnTo>
                  <a:pt x="7808" y="19038"/>
                </a:lnTo>
                <a:lnTo>
                  <a:pt x="8168" y="18678"/>
                </a:lnTo>
                <a:lnTo>
                  <a:pt x="8829" y="18017"/>
                </a:lnTo>
                <a:lnTo>
                  <a:pt x="9249" y="17717"/>
                </a:lnTo>
                <a:lnTo>
                  <a:pt x="9669" y="17296"/>
                </a:lnTo>
                <a:lnTo>
                  <a:pt x="9609" y="18738"/>
                </a:lnTo>
                <a:lnTo>
                  <a:pt x="9669" y="19458"/>
                </a:lnTo>
                <a:lnTo>
                  <a:pt x="9669" y="20119"/>
                </a:lnTo>
                <a:lnTo>
                  <a:pt x="9729" y="20299"/>
                </a:lnTo>
                <a:lnTo>
                  <a:pt x="9850" y="20419"/>
                </a:lnTo>
                <a:lnTo>
                  <a:pt x="9970" y="20539"/>
                </a:lnTo>
                <a:lnTo>
                  <a:pt x="10150" y="20599"/>
                </a:lnTo>
                <a:lnTo>
                  <a:pt x="10330" y="20599"/>
                </a:lnTo>
                <a:lnTo>
                  <a:pt x="10450" y="20539"/>
                </a:lnTo>
                <a:lnTo>
                  <a:pt x="10570" y="20419"/>
                </a:lnTo>
                <a:lnTo>
                  <a:pt x="10630" y="20239"/>
                </a:lnTo>
                <a:lnTo>
                  <a:pt x="10750" y="19158"/>
                </a:lnTo>
                <a:lnTo>
                  <a:pt x="10811" y="18017"/>
                </a:lnTo>
                <a:lnTo>
                  <a:pt x="11111" y="18317"/>
                </a:lnTo>
                <a:lnTo>
                  <a:pt x="11651" y="18858"/>
                </a:lnTo>
                <a:lnTo>
                  <a:pt x="11952" y="19098"/>
                </a:lnTo>
                <a:lnTo>
                  <a:pt x="12252" y="19278"/>
                </a:lnTo>
                <a:lnTo>
                  <a:pt x="12372" y="19338"/>
                </a:lnTo>
                <a:lnTo>
                  <a:pt x="12552" y="19338"/>
                </a:lnTo>
                <a:lnTo>
                  <a:pt x="12672" y="19278"/>
                </a:lnTo>
                <a:lnTo>
                  <a:pt x="12792" y="19218"/>
                </a:lnTo>
                <a:lnTo>
                  <a:pt x="12852" y="19098"/>
                </a:lnTo>
                <a:lnTo>
                  <a:pt x="12912" y="18978"/>
                </a:lnTo>
                <a:lnTo>
                  <a:pt x="12912" y="18858"/>
                </a:lnTo>
                <a:lnTo>
                  <a:pt x="12852" y="18678"/>
                </a:lnTo>
                <a:lnTo>
                  <a:pt x="12612" y="18377"/>
                </a:lnTo>
                <a:lnTo>
                  <a:pt x="12312" y="18077"/>
                </a:lnTo>
                <a:lnTo>
                  <a:pt x="11711" y="17536"/>
                </a:lnTo>
                <a:lnTo>
                  <a:pt x="11291" y="17176"/>
                </a:lnTo>
                <a:lnTo>
                  <a:pt x="10811" y="16816"/>
                </a:lnTo>
                <a:lnTo>
                  <a:pt x="10811" y="15374"/>
                </a:lnTo>
                <a:lnTo>
                  <a:pt x="10811" y="15314"/>
                </a:lnTo>
                <a:lnTo>
                  <a:pt x="11892" y="14654"/>
                </a:lnTo>
                <a:lnTo>
                  <a:pt x="12912" y="13873"/>
                </a:lnTo>
                <a:lnTo>
                  <a:pt x="13573" y="13393"/>
                </a:lnTo>
                <a:lnTo>
                  <a:pt x="14234" y="12792"/>
                </a:lnTo>
                <a:lnTo>
                  <a:pt x="16576" y="13873"/>
                </a:lnTo>
                <a:lnTo>
                  <a:pt x="16576" y="13933"/>
                </a:lnTo>
                <a:lnTo>
                  <a:pt x="16636" y="14774"/>
                </a:lnTo>
                <a:lnTo>
                  <a:pt x="16756" y="15675"/>
                </a:lnTo>
                <a:lnTo>
                  <a:pt x="16876" y="16095"/>
                </a:lnTo>
                <a:lnTo>
                  <a:pt x="17056" y="16516"/>
                </a:lnTo>
                <a:lnTo>
                  <a:pt x="17237" y="16936"/>
                </a:lnTo>
                <a:lnTo>
                  <a:pt x="17477" y="17236"/>
                </a:lnTo>
                <a:lnTo>
                  <a:pt x="17597" y="17296"/>
                </a:lnTo>
                <a:lnTo>
                  <a:pt x="17657" y="17296"/>
                </a:lnTo>
                <a:lnTo>
                  <a:pt x="17777" y="17236"/>
                </a:lnTo>
                <a:lnTo>
                  <a:pt x="17777" y="17116"/>
                </a:lnTo>
                <a:lnTo>
                  <a:pt x="17777" y="16816"/>
                </a:lnTo>
                <a:lnTo>
                  <a:pt x="17717" y="16455"/>
                </a:lnTo>
                <a:lnTo>
                  <a:pt x="17597" y="15735"/>
                </a:lnTo>
                <a:lnTo>
                  <a:pt x="17357" y="15074"/>
                </a:lnTo>
                <a:lnTo>
                  <a:pt x="17237" y="14354"/>
                </a:lnTo>
                <a:lnTo>
                  <a:pt x="17237" y="14173"/>
                </a:lnTo>
                <a:lnTo>
                  <a:pt x="17297" y="14173"/>
                </a:lnTo>
                <a:lnTo>
                  <a:pt x="20360" y="15615"/>
                </a:lnTo>
                <a:lnTo>
                  <a:pt x="20600" y="15675"/>
                </a:lnTo>
                <a:lnTo>
                  <a:pt x="20840" y="15615"/>
                </a:lnTo>
                <a:lnTo>
                  <a:pt x="20960" y="15495"/>
                </a:lnTo>
                <a:lnTo>
                  <a:pt x="21080" y="15254"/>
                </a:lnTo>
                <a:lnTo>
                  <a:pt x="21080" y="15014"/>
                </a:lnTo>
                <a:lnTo>
                  <a:pt x="20960" y="14774"/>
                </a:lnTo>
                <a:lnTo>
                  <a:pt x="20780" y="14534"/>
                </a:lnTo>
                <a:lnTo>
                  <a:pt x="20480" y="14354"/>
                </a:lnTo>
                <a:lnTo>
                  <a:pt x="17957" y="13212"/>
                </a:lnTo>
                <a:lnTo>
                  <a:pt x="18918" y="12912"/>
                </a:lnTo>
                <a:lnTo>
                  <a:pt x="19999" y="12612"/>
                </a:lnTo>
                <a:lnTo>
                  <a:pt x="21080" y="12372"/>
                </a:lnTo>
                <a:lnTo>
                  <a:pt x="21140" y="12312"/>
                </a:lnTo>
                <a:lnTo>
                  <a:pt x="21080" y="12252"/>
                </a:lnTo>
                <a:lnTo>
                  <a:pt x="19098" y="12252"/>
                </a:lnTo>
                <a:lnTo>
                  <a:pt x="18558" y="12312"/>
                </a:lnTo>
                <a:lnTo>
                  <a:pt x="18077" y="12432"/>
                </a:lnTo>
                <a:lnTo>
                  <a:pt x="17597" y="12612"/>
                </a:lnTo>
                <a:lnTo>
                  <a:pt x="17177" y="12852"/>
                </a:lnTo>
                <a:lnTo>
                  <a:pt x="14474" y="11591"/>
                </a:lnTo>
                <a:lnTo>
                  <a:pt x="14414" y="11050"/>
                </a:lnTo>
                <a:lnTo>
                  <a:pt x="14354" y="10450"/>
                </a:lnTo>
                <a:lnTo>
                  <a:pt x="14054" y="9309"/>
                </a:lnTo>
                <a:lnTo>
                  <a:pt x="13873" y="8348"/>
                </a:lnTo>
                <a:lnTo>
                  <a:pt x="13693" y="7867"/>
                </a:lnTo>
                <a:lnTo>
                  <a:pt x="13513" y="7687"/>
                </a:lnTo>
                <a:lnTo>
                  <a:pt x="13393" y="7507"/>
                </a:lnTo>
                <a:lnTo>
                  <a:pt x="14534" y="6246"/>
                </a:lnTo>
                <a:lnTo>
                  <a:pt x="15555" y="5105"/>
                </a:lnTo>
                <a:lnTo>
                  <a:pt x="16876" y="5285"/>
                </a:lnTo>
                <a:lnTo>
                  <a:pt x="17177" y="5345"/>
                </a:lnTo>
                <a:lnTo>
                  <a:pt x="17477" y="5345"/>
                </a:lnTo>
                <a:lnTo>
                  <a:pt x="17717" y="5285"/>
                </a:lnTo>
                <a:lnTo>
                  <a:pt x="18017" y="5165"/>
                </a:lnTo>
                <a:lnTo>
                  <a:pt x="18077" y="5045"/>
                </a:lnTo>
                <a:lnTo>
                  <a:pt x="18077" y="4925"/>
                </a:lnTo>
                <a:lnTo>
                  <a:pt x="17837" y="4744"/>
                </a:lnTo>
                <a:lnTo>
                  <a:pt x="17537" y="4624"/>
                </a:lnTo>
                <a:lnTo>
                  <a:pt x="17237" y="4564"/>
                </a:lnTo>
                <a:lnTo>
                  <a:pt x="16936" y="4504"/>
                </a:lnTo>
                <a:lnTo>
                  <a:pt x="16156" y="4384"/>
                </a:lnTo>
                <a:lnTo>
                  <a:pt x="16396" y="4144"/>
                </a:lnTo>
                <a:lnTo>
                  <a:pt x="17116" y="3303"/>
                </a:lnTo>
                <a:lnTo>
                  <a:pt x="17417" y="2883"/>
                </a:lnTo>
                <a:lnTo>
                  <a:pt x="17537" y="2642"/>
                </a:lnTo>
                <a:lnTo>
                  <a:pt x="17597" y="2342"/>
                </a:lnTo>
                <a:lnTo>
                  <a:pt x="17597" y="2282"/>
                </a:lnTo>
                <a:lnTo>
                  <a:pt x="17477" y="2222"/>
                </a:lnTo>
                <a:lnTo>
                  <a:pt x="17056" y="2462"/>
                </a:lnTo>
                <a:lnTo>
                  <a:pt x="16696" y="2763"/>
                </a:lnTo>
                <a:lnTo>
                  <a:pt x="16035" y="3483"/>
                </a:lnTo>
                <a:lnTo>
                  <a:pt x="15375" y="4204"/>
                </a:lnTo>
                <a:lnTo>
                  <a:pt x="15255" y="3483"/>
                </a:lnTo>
                <a:lnTo>
                  <a:pt x="15255" y="2943"/>
                </a:lnTo>
                <a:lnTo>
                  <a:pt x="15195" y="2642"/>
                </a:lnTo>
                <a:lnTo>
                  <a:pt x="15135" y="2402"/>
                </a:lnTo>
                <a:lnTo>
                  <a:pt x="15014" y="2222"/>
                </a:lnTo>
                <a:lnTo>
                  <a:pt x="14894" y="2162"/>
                </a:lnTo>
                <a:lnTo>
                  <a:pt x="14714" y="2222"/>
                </a:lnTo>
                <a:lnTo>
                  <a:pt x="14534" y="2342"/>
                </a:lnTo>
                <a:lnTo>
                  <a:pt x="14474" y="2582"/>
                </a:lnTo>
                <a:lnTo>
                  <a:pt x="14354" y="2883"/>
                </a:lnTo>
                <a:lnTo>
                  <a:pt x="14354" y="3243"/>
                </a:lnTo>
                <a:lnTo>
                  <a:pt x="14354" y="3543"/>
                </a:lnTo>
                <a:lnTo>
                  <a:pt x="14414" y="3904"/>
                </a:lnTo>
                <a:lnTo>
                  <a:pt x="14474" y="4264"/>
                </a:lnTo>
                <a:lnTo>
                  <a:pt x="14594" y="4504"/>
                </a:lnTo>
                <a:lnTo>
                  <a:pt x="14774" y="4744"/>
                </a:lnTo>
                <a:lnTo>
                  <a:pt x="14774" y="4805"/>
                </a:lnTo>
                <a:lnTo>
                  <a:pt x="14114" y="5465"/>
                </a:lnTo>
                <a:lnTo>
                  <a:pt x="12552" y="7147"/>
                </a:lnTo>
                <a:lnTo>
                  <a:pt x="12192" y="6967"/>
                </a:lnTo>
                <a:lnTo>
                  <a:pt x="11771" y="6786"/>
                </a:lnTo>
                <a:lnTo>
                  <a:pt x="11351" y="6666"/>
                </a:lnTo>
                <a:lnTo>
                  <a:pt x="10991" y="6546"/>
                </a:lnTo>
                <a:lnTo>
                  <a:pt x="10991" y="4925"/>
                </a:lnTo>
                <a:lnTo>
                  <a:pt x="11051" y="4564"/>
                </a:lnTo>
                <a:lnTo>
                  <a:pt x="11351" y="4204"/>
                </a:lnTo>
                <a:lnTo>
                  <a:pt x="11591" y="3844"/>
                </a:lnTo>
                <a:lnTo>
                  <a:pt x="12612" y="2582"/>
                </a:lnTo>
                <a:lnTo>
                  <a:pt x="12612" y="2462"/>
                </a:lnTo>
                <a:lnTo>
                  <a:pt x="12552" y="2342"/>
                </a:lnTo>
                <a:lnTo>
                  <a:pt x="12432" y="2282"/>
                </a:lnTo>
                <a:lnTo>
                  <a:pt x="12312" y="2342"/>
                </a:lnTo>
                <a:lnTo>
                  <a:pt x="11111" y="3663"/>
                </a:lnTo>
                <a:lnTo>
                  <a:pt x="11051" y="3724"/>
                </a:lnTo>
                <a:lnTo>
                  <a:pt x="11111" y="2823"/>
                </a:lnTo>
                <a:lnTo>
                  <a:pt x="11111" y="1922"/>
                </a:lnTo>
                <a:lnTo>
                  <a:pt x="11051" y="1021"/>
                </a:lnTo>
                <a:lnTo>
                  <a:pt x="10931" y="120"/>
                </a:lnTo>
                <a:lnTo>
                  <a:pt x="10871" y="60"/>
                </a:lnTo>
                <a:lnTo>
                  <a:pt x="10750" y="0"/>
                </a:lnTo>
                <a:close/>
              </a:path>
            </a:pathLst>
          </a:custGeom>
          <a:solidFill>
            <a:srgbClr val="79C6CC"/>
          </a:solidFill>
          <a:ln>
            <a:noFill/>
          </a:ln>
        </p:spPr>
        <p:txBody>
          <a:bodyPr lIns="91425" tIns="91425" rIns="91425" bIns="91425" anchor="ctr" anchorCtr="0">
            <a:noAutofit/>
          </a:bodyPr>
          <a:lstStyle/>
          <a:p>
            <a:pPr lvl="0">
              <a:spcBef>
                <a:spcPts val="0"/>
              </a:spcBef>
              <a:buNone/>
            </a:pPr>
            <a:endParaRPr sz="1800" dirty="0"/>
          </a:p>
        </p:txBody>
      </p:sp>
      <p:sp>
        <p:nvSpPr>
          <p:cNvPr id="108" name="Shape 108"/>
          <p:cNvSpPr/>
          <p:nvPr/>
        </p:nvSpPr>
        <p:spPr>
          <a:xfrm>
            <a:off x="1519976" y="1164801"/>
            <a:ext cx="6104099" cy="4528399"/>
          </a:xfrm>
          <a:prstGeom prst="rect">
            <a:avLst/>
          </a:prstGeom>
          <a:solidFill>
            <a:srgbClr val="FFFFFF"/>
          </a:solidFill>
          <a:ln w="76200" cap="flat" cmpd="sng">
            <a:solidFill>
              <a:srgbClr val="CE2F1C"/>
            </a:solidFill>
            <a:prstDash val="solid"/>
            <a:miter/>
            <a:headEnd type="none" w="med" len="med"/>
            <a:tailEnd type="none" w="med" len="med"/>
          </a:ln>
        </p:spPr>
        <p:txBody>
          <a:bodyPr lIns="91425" tIns="91425" rIns="91425" bIns="91425" anchor="ctr" anchorCtr="0">
            <a:noAutofit/>
          </a:bodyPr>
          <a:lstStyle/>
          <a:p>
            <a:pPr lvl="0">
              <a:spcBef>
                <a:spcPts val="0"/>
              </a:spcBef>
              <a:buNone/>
            </a:pPr>
            <a:endParaRPr sz="1800" dirty="0"/>
          </a:p>
        </p:txBody>
      </p:sp>
      <p:sp>
        <p:nvSpPr>
          <p:cNvPr id="109" name="Shape 109"/>
          <p:cNvSpPr/>
          <p:nvPr/>
        </p:nvSpPr>
        <p:spPr>
          <a:xfrm>
            <a:off x="1634810" y="1326001"/>
            <a:ext cx="5874299" cy="4205999"/>
          </a:xfrm>
          <a:prstGeom prst="rect">
            <a:avLst/>
          </a:prstGeom>
          <a:solidFill>
            <a:srgbClr val="FFFFFF"/>
          </a:solidFill>
          <a:ln w="9525" cap="flat" cmpd="sng">
            <a:solidFill>
              <a:srgbClr val="79C6CC"/>
            </a:solidFill>
            <a:prstDash val="dot"/>
            <a:miter/>
            <a:headEnd type="none" w="med" len="med"/>
            <a:tailEnd type="none" w="med" len="med"/>
          </a:ln>
        </p:spPr>
        <p:txBody>
          <a:bodyPr lIns="91425" tIns="91425" rIns="91425" bIns="91425" anchor="ctr" anchorCtr="0">
            <a:noAutofit/>
          </a:bodyPr>
          <a:lstStyle/>
          <a:p>
            <a:pPr lvl="0">
              <a:spcBef>
                <a:spcPts val="0"/>
              </a:spcBef>
              <a:buNone/>
            </a:pPr>
            <a:endParaRPr sz="1800" dirty="0"/>
          </a:p>
        </p:txBody>
      </p:sp>
      <p:sp>
        <p:nvSpPr>
          <p:cNvPr id="110" name="Shape 110"/>
          <p:cNvSpPr txBox="1">
            <a:spLocks noGrp="1"/>
          </p:cNvSpPr>
          <p:nvPr>
            <p:ph type="title"/>
          </p:nvPr>
        </p:nvSpPr>
        <p:spPr>
          <a:xfrm>
            <a:off x="1857713" y="1419558"/>
            <a:ext cx="5428499" cy="6039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11" name="Shape 111"/>
          <p:cNvSpPr txBox="1">
            <a:spLocks noGrp="1"/>
          </p:cNvSpPr>
          <p:nvPr>
            <p:ph type="body" idx="1"/>
          </p:nvPr>
        </p:nvSpPr>
        <p:spPr>
          <a:xfrm>
            <a:off x="1821451" y="1897973"/>
            <a:ext cx="2669999" cy="3441999"/>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112" name="Shape 112"/>
          <p:cNvSpPr txBox="1">
            <a:spLocks noGrp="1"/>
          </p:cNvSpPr>
          <p:nvPr>
            <p:ph type="body" idx="2"/>
          </p:nvPr>
        </p:nvSpPr>
        <p:spPr>
          <a:xfrm>
            <a:off x="4652399" y="1897973"/>
            <a:ext cx="2669999" cy="3441999"/>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Tree>
    <p:extLst>
      <p:ext uri="{BB962C8B-B14F-4D97-AF65-F5344CB8AC3E}">
        <p14:creationId xmlns:p14="http://schemas.microsoft.com/office/powerpoint/2010/main" val="2913360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2504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82147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25292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28199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278725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43553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785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05842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8104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5226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57438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768312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4411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58219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69457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7164557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4742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11310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49136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18074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962931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10/12/2023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0187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98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005AAB-41A2-4EFF-AF74-049892373818}" type="datetimeFigureOut">
              <a:rPr lang="en-US" smtClean="0"/>
              <a:pPr/>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5F443E-A9CC-4073-BC53-ED63D2588B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05AAB-41A2-4EFF-AF74-049892373818}" type="datetimeFigureOut">
              <a:rPr lang="en-US" smtClean="0"/>
              <a:pPr/>
              <a:t>10/12/2023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5F443E-A9CC-4073-BC53-ED63D2588B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BAC54D-9949-44C8-95C1-F0F4AF37D8CC}" type="datetimeFigureOut">
              <a:rPr lang="en-US" smtClean="0">
                <a:solidFill>
                  <a:prstClr val="black">
                    <a:tint val="75000"/>
                  </a:prstClr>
                </a:solidFill>
              </a:rPr>
              <a:pPr defTabSz="685800">
                <a:def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D31AEBDF-79D5-4CA6-8037-4D34F43F8B8B}"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4754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D838988-15A6-4647-86D7-062E8698D868}" type="datetimeFigureOut">
              <a:rPr lang="en-US" smtClean="0">
                <a:solidFill>
                  <a:prstClr val="black">
                    <a:tint val="75000"/>
                  </a:prstClr>
                </a:solidFill>
              </a:rPr>
              <a:pPr>
                <a:def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F1BDB4-6E33-4EB0-BC1A-E3E46395113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00846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image" Target="../media/image1.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jpg"/><Relationship Id="rId4" Type="http://schemas.openxmlformats.org/officeDocument/2006/relationships/audio" Target="../media/media2.mp3"/><Relationship Id="rId9"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18.gif"/><Relationship Id="rId2" Type="http://schemas.microsoft.com/office/2007/relationships/media" Target="../media/media5.WAV"/><Relationship Id="rId1" Type="http://schemas.openxmlformats.org/officeDocument/2006/relationships/audio" Target="NULL" TargetMode="External"/><Relationship Id="rId6" Type="http://schemas.openxmlformats.org/officeDocument/2006/relationships/image" Target="../media/image17.gif"/><Relationship Id="rId5" Type="http://schemas.openxmlformats.org/officeDocument/2006/relationships/slide" Target="slide13.xml"/><Relationship Id="rId4" Type="http://schemas.openxmlformats.org/officeDocument/2006/relationships/image" Target="../media/image16.pn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8.gif"/><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5725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8"/>
          <a:stretch>
            <a:fillRect/>
          </a:stretch>
        </p:blipFill>
        <p:spPr>
          <a:xfrm>
            <a:off x="9858375" y="2592903"/>
            <a:ext cx="457200" cy="457200"/>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637" y="0"/>
            <a:ext cx="2208497" cy="6806160"/>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47137" y="0"/>
            <a:ext cx="2396863" cy="6806160"/>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3292" y="0"/>
            <a:ext cx="2208497" cy="6857999"/>
          </a:xfrm>
          <a:prstGeom prst="rect">
            <a:avLst/>
          </a:prstGeom>
        </p:spPr>
      </p:pic>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2414588" cy="6858000"/>
          </a:xfrm>
          <a:prstGeom prst="rect">
            <a:avLst/>
          </a:prstGeom>
        </p:spPr>
      </p:pic>
      <p:sp>
        <p:nvSpPr>
          <p:cNvPr id="18" name="TextBox 17"/>
          <p:cNvSpPr txBox="1"/>
          <p:nvPr/>
        </p:nvSpPr>
        <p:spPr>
          <a:xfrm>
            <a:off x="798996" y="1485043"/>
            <a:ext cx="7479291" cy="2169825"/>
          </a:xfrm>
          <a:prstGeom prst="rect">
            <a:avLst/>
          </a:prstGeom>
          <a:noFill/>
        </p:spPr>
        <p:txBody>
          <a:bodyPr wrap="none" rtlCol="0">
            <a:spAutoFit/>
          </a:bodyPr>
          <a:lstStyle/>
          <a:p>
            <a:pPr algn="ctr"/>
            <a:r>
              <a:rPr lang="en-US" sz="4500" b="1" dirty="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4500" b="1" dirty="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endParaRPr lang="vi-VN" sz="4500" b="1" dirty="0">
              <a:ln>
                <a:solidFill>
                  <a:schemeClr val="bg1"/>
                </a:solidFill>
              </a:ln>
              <a:solidFill>
                <a:srgbClr val="FFFF00"/>
              </a:solidFill>
              <a:latin typeface="Times New Roman" panose="02020603050405020304" pitchFamily="18" charset="0"/>
              <a:cs typeface="Times New Roman" panose="02020603050405020304" pitchFamily="18" charset="0"/>
            </a:endParaRPr>
          </a:p>
          <a:p>
            <a:pPr algn="ctr"/>
            <a:r>
              <a:rPr lang="vi-VN" sz="4500" b="1" dirty="0">
                <a:ln>
                  <a:solidFill>
                    <a:schemeClr val="bg1"/>
                  </a:solidFill>
                </a:ln>
                <a:solidFill>
                  <a:srgbClr val="FFFF00"/>
                </a:solidFill>
                <a:latin typeface="Times New Roman" panose="02020603050405020304" pitchFamily="18" charset="0"/>
                <a:cs typeface="Times New Roman" panose="02020603050405020304" pitchFamily="18" charset="0"/>
              </a:rPr>
              <a:t>THĂM LỚP 6C</a:t>
            </a:r>
            <a:endParaRPr lang="en-US" sz="45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924887" y="4124882"/>
            <a:ext cx="7933888" cy="1015663"/>
          </a:xfrm>
          <a:prstGeom prst="rect">
            <a:avLst/>
          </a:prstGeom>
          <a:noFill/>
          <a:ln>
            <a:noFill/>
          </a:ln>
        </p:spPr>
        <p:txBody>
          <a:bodyPr wrap="square" rtlCol="0">
            <a:spAutoFit/>
          </a:bodyPr>
          <a:lstStyle/>
          <a:p>
            <a:endParaRPr lang="en-US" sz="3000" b="1" dirty="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endParaRPr>
          </a:p>
          <a:p>
            <a:r>
              <a:rPr lang="en-US" sz="3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22717" y="4124882"/>
            <a:ext cx="457200" cy="457200"/>
          </a:xfrm>
          <a:prstGeom prst="rect">
            <a:avLst/>
          </a:prstGeom>
        </p:spPr>
      </p:pic>
    </p:spTree>
    <p:extLst>
      <p:ext uri="{BB962C8B-B14F-4D97-AF65-F5344CB8AC3E}">
        <p14:creationId xmlns:p14="http://schemas.microsoft.com/office/powerpoint/2010/main" val="273675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102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C5991-19D6-6BB0-D487-1447F91DAA5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5D2FF25-13A4-2C7A-E982-FC8F20662112}"/>
              </a:ext>
            </a:extLst>
          </p:cNvPr>
          <p:cNvSpPr>
            <a:spLocks noGrp="1"/>
          </p:cNvSpPr>
          <p:nvPr>
            <p:ph type="subTitle" idx="1"/>
          </p:nvPr>
        </p:nvSpPr>
        <p:spPr/>
        <p:txBody>
          <a:bodyPr/>
          <a:lstStyle/>
          <a:p>
            <a:endParaRPr lang="en-US"/>
          </a:p>
        </p:txBody>
      </p:sp>
      <p:pic>
        <p:nvPicPr>
          <p:cNvPr id="4" name="Ứng phó với thiên tai (2)">
            <a:hlinkClick r:id="" action="ppaction://media"/>
            <a:extLst>
              <a:ext uri="{FF2B5EF4-FFF2-40B4-BE49-F238E27FC236}">
                <a16:creationId xmlns:a16="http://schemas.microsoft.com/office/drawing/2014/main" id="{1F8EF613-21F9-1717-1995-04C17C389D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85800" y="571500"/>
            <a:ext cx="8195733" cy="5715000"/>
          </a:xfrm>
          <a:prstGeom prst="rect">
            <a:avLst/>
          </a:prstGeom>
          <a:solidFill>
            <a:srgbClr val="F13805"/>
          </a:solidFill>
        </p:spPr>
        <p:style>
          <a:lnRef idx="2">
            <a:schemeClr val="accent3">
              <a:shade val="15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345708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26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VUIDEHOC.WAV">
            <a:hlinkClick r:id="" action="ppaction://media"/>
          </p:cNvPr>
          <p:cNvPicPr>
            <a:picLocks noChangeAspect="1"/>
          </p:cNvPicPr>
          <p:nvPr>
            <a:audioFile r:link="rId1"/>
            <p:extLst>
              <p:ext uri="{DAA4B4D4-6D71-4841-9C94-3DE7FCFB9230}">
                <p14:media xmlns:p14="http://schemas.microsoft.com/office/powerpoint/2010/main" r:embed="rId2">
                  <p14:trim end="5131.1456"/>
                </p14:media>
              </p:ext>
            </p:extLst>
          </p:nvPr>
        </p:nvPicPr>
        <p:blipFill>
          <a:blip r:embed="rId4"/>
          <a:stretch>
            <a:fillRect/>
          </a:stretch>
        </p:blipFill>
        <p:spPr>
          <a:xfrm>
            <a:off x="10134600" y="5181600"/>
            <a:ext cx="609600" cy="609600"/>
          </a:xfrm>
          <a:prstGeom prst="rect">
            <a:avLst/>
          </a:prstGeom>
        </p:spPr>
      </p:pic>
      <p:sp>
        <p:nvSpPr>
          <p:cNvPr id="14" name="TextBox 13"/>
          <p:cNvSpPr txBox="1"/>
          <p:nvPr/>
        </p:nvSpPr>
        <p:spPr>
          <a:xfrm>
            <a:off x="890032" y="386531"/>
            <a:ext cx="7383111" cy="646331"/>
          </a:xfrm>
          <a:prstGeom prst="rect">
            <a:avLst/>
          </a:prstGeom>
          <a:noFill/>
        </p:spPr>
        <p:txBody>
          <a:bodyPr wrap="none" rtlCol="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TRÒ CHƠI : THỬ TÀI HIỂU BIẾT</a:t>
            </a:r>
          </a:p>
        </p:txBody>
      </p:sp>
      <p:pic>
        <p:nvPicPr>
          <p:cNvPr id="15" name="Picture 14">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9236" y="223237"/>
            <a:ext cx="714375" cy="1190625"/>
          </a:xfrm>
          <a:prstGeom prst="rect">
            <a:avLst/>
          </a:prstGeom>
        </p:spPr>
      </p:pic>
      <p:pic>
        <p:nvPicPr>
          <p:cNvPr id="5" name="Picture 2" descr="C:\Users\Administrator\Downloads\tải xuống (6).jpg">
            <a:extLst>
              <a:ext uri="{FF2B5EF4-FFF2-40B4-BE49-F238E27FC236}">
                <a16:creationId xmlns:a16="http://schemas.microsoft.com/office/drawing/2014/main" id="{133716CE-DCCE-2FBF-CD46-9C2DF4F1B8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8397" y="1187951"/>
            <a:ext cx="3166118" cy="204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ình ảnh Vẻ đẹp Của Núi Lửa Phun Trào Yếu Tố, Clipart Núi Lửa, Núi Lửa,  Phun Trào Vector và PNG với nền trong suốt để tải xuống miễn phí">
            <a:extLst>
              <a:ext uri="{FF2B5EF4-FFF2-40B4-BE49-F238E27FC236}">
                <a16:creationId xmlns:a16="http://schemas.microsoft.com/office/drawing/2014/main" id="{424E0300-C7CA-CA7A-3F63-66ECCE2EA67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0852" y="1032862"/>
            <a:ext cx="3166117" cy="2396138"/>
          </a:xfrm>
          <a:prstGeom prst="rect">
            <a:avLst/>
          </a:prstGeom>
          <a:noFill/>
          <a:ln>
            <a:noFill/>
          </a:ln>
        </p:spPr>
      </p:pic>
      <p:sp>
        <p:nvSpPr>
          <p:cNvPr id="3" name="TextBox 2">
            <a:extLst>
              <a:ext uri="{FF2B5EF4-FFF2-40B4-BE49-F238E27FC236}">
                <a16:creationId xmlns:a16="http://schemas.microsoft.com/office/drawing/2014/main" id="{31053A9D-A97A-56E1-3398-30339EF78449}"/>
              </a:ext>
            </a:extLst>
          </p:cNvPr>
          <p:cNvSpPr txBox="1"/>
          <p:nvPr/>
        </p:nvSpPr>
        <p:spPr>
          <a:xfrm>
            <a:off x="399286" y="3429000"/>
            <a:ext cx="8744714" cy="2677656"/>
          </a:xfrm>
          <a:prstGeom prst="rect">
            <a:avLst/>
          </a:prstGeom>
          <a:noFill/>
        </p:spPr>
        <p:txBody>
          <a:bodyPr wrap="square" rtlCol="0">
            <a:spAutoFit/>
          </a:bodyPr>
          <a:lstStyle/>
          <a:p>
            <a:r>
              <a:rPr lang="vi-VN" sz="2800" dirty="0">
                <a:solidFill>
                  <a:srgbClr val="FF0000"/>
                </a:solidFill>
                <a:latin typeface="+mj-lt"/>
              </a:rPr>
              <a:t>	Luật chơi như sau</a:t>
            </a:r>
            <a:r>
              <a:rPr lang="vi-VN" sz="2800" dirty="0">
                <a:latin typeface="+mj-lt"/>
              </a:rPr>
              <a:t>: Có 10 câu hỏi trắc nghiệm, sau khi người dẫn đọc xong câu hỏi đội chơi nào có tín hiệu nhanh nhất và trả lời đúng mỗi câu  được 10 điểm. Trả lời không đúng nhường lại quyền trả lời cho đội chơi khác.</a:t>
            </a:r>
          </a:p>
          <a:p>
            <a:r>
              <a:rPr lang="vi-VN" sz="2800" dirty="0">
                <a:solidFill>
                  <a:srgbClr val="FF0000"/>
                </a:solidFill>
                <a:latin typeface="+mj-lt"/>
              </a:rPr>
              <a:t>Lưu ý: Các đội chơi không được có tín hiệu trước khi chưa đọc xong câu hỏi</a:t>
            </a:r>
            <a:r>
              <a:rPr lang="vi-VN" sz="2800" dirty="0">
                <a:latin typeface="+mj-lt"/>
              </a:rPr>
              <a:t>.(  Nếu vi phạm 1 lần trừ 1 điểm)</a:t>
            </a:r>
            <a:endParaRPr lang="en-US" sz="2800" dirty="0">
              <a:latin typeface="+mj-lt"/>
            </a:endParaRPr>
          </a:p>
        </p:txBody>
      </p:sp>
    </p:spTree>
    <p:extLst>
      <p:ext uri="{BB962C8B-B14F-4D97-AF65-F5344CB8AC3E}">
        <p14:creationId xmlns:p14="http://schemas.microsoft.com/office/powerpoint/2010/main" val="175032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8" fill="hold"/>
                                        <p:tgtEl>
                                          <p:spTgt spid="13"/>
                                        </p:tgtEl>
                                      </p:cBhvr>
                                    </p:cmd>
                                  </p:childTnLst>
                                </p:cTn>
                              </p:par>
                              <p:par>
                                <p:cTn id="7" presetID="36" presetClass="emph" presetSubtype="0" repeatCount="4000" fill="hold" grpId="0" nodeType="withEffect">
                                  <p:stCondLst>
                                    <p:cond delay="0"/>
                                  </p:stCondLst>
                                  <p:iterate type="lt">
                                    <p:tmPct val="10000"/>
                                  </p:iterate>
                                  <p:childTnLst>
                                    <p:animScale>
                                      <p:cBhvr>
                                        <p:cTn id="8" dur="250" autoRev="1" fill="hold">
                                          <p:stCondLst>
                                            <p:cond delay="0"/>
                                          </p:stCondLst>
                                        </p:cTn>
                                        <p:tgtEl>
                                          <p:spTgt spid="14"/>
                                        </p:tgtEl>
                                      </p:cBhvr>
                                      <p:to x="80000" y="100000"/>
                                    </p:animScale>
                                    <p:anim by="(#ppt_w*0.10)" calcmode="lin" valueType="num">
                                      <p:cBhvr>
                                        <p:cTn id="9" dur="250" autoRev="1" fill="hold">
                                          <p:stCondLst>
                                            <p:cond delay="0"/>
                                          </p:stCondLst>
                                        </p:cTn>
                                        <p:tgtEl>
                                          <p:spTgt spid="14"/>
                                        </p:tgtEl>
                                        <p:attrNameLst>
                                          <p:attrName>ppt_x</p:attrName>
                                        </p:attrNameLst>
                                      </p:cBhvr>
                                    </p:anim>
                                    <p:anim by="(-#ppt_w*0.10)" calcmode="lin" valueType="num">
                                      <p:cBhvr>
                                        <p:cTn id="10" dur="250" autoRev="1" fill="hold">
                                          <p:stCondLst>
                                            <p:cond delay="0"/>
                                          </p:stCondLst>
                                        </p:cTn>
                                        <p:tgtEl>
                                          <p:spTgt spid="14"/>
                                        </p:tgtEl>
                                        <p:attrNameLst>
                                          <p:attrName>ppt_y</p:attrName>
                                        </p:attrNameLst>
                                      </p:cBhvr>
                                    </p:anim>
                                    <p:animRot by="-480000">
                                      <p:cBhvr>
                                        <p:cTn id="11" dur="250" autoRev="1" fill="hold">
                                          <p:stCondLst>
                                            <p:cond delay="0"/>
                                          </p:stCondLst>
                                        </p:cTn>
                                        <p:tgtEl>
                                          <p:spTgt spid="14"/>
                                        </p:tgtEl>
                                        <p:attrNameLst>
                                          <p:attrName>r</p:attrName>
                                        </p:attrNameLst>
                                      </p:cBhvr>
                                    </p:animRot>
                                  </p:childTnLst>
                                </p:cTn>
                              </p:par>
                              <p:par>
                                <p:cTn id="12" presetID="23" presetClass="emph" presetSubtype="0" repeatCount="5000" fill="hold" grpId="1" nodeType="withEffect">
                                  <p:stCondLst>
                                    <p:cond delay="0"/>
                                  </p:stCondLst>
                                  <p:iterate type="lt">
                                    <p:tmPct val="0"/>
                                  </p:iterate>
                                  <p:childTnLst>
                                    <p:animClr clrSpc="hsl" dir="cw">
                                      <p:cBhvr override="childStyle">
                                        <p:cTn id="13" dur="500" fill="hold"/>
                                        <p:tgtEl>
                                          <p:spTgt spid="14"/>
                                        </p:tgtEl>
                                        <p:attrNameLst>
                                          <p:attrName>style.color</p:attrName>
                                        </p:attrNameLst>
                                      </p:cBhvr>
                                      <p:by>
                                        <p:hsl h="10842353" s="0" l="0"/>
                                      </p:by>
                                    </p:animClr>
                                    <p:animClr clrSpc="hsl" dir="cw">
                                      <p:cBhvr>
                                        <p:cTn id="14" dur="500" fill="hold"/>
                                        <p:tgtEl>
                                          <p:spTgt spid="14"/>
                                        </p:tgtEl>
                                        <p:attrNameLst>
                                          <p:attrName>fillcolor</p:attrName>
                                        </p:attrNameLst>
                                      </p:cBhvr>
                                      <p:by>
                                        <p:hsl h="10842353" s="0" l="0"/>
                                      </p:by>
                                    </p:animClr>
                                    <p:animClr clrSpc="hsl" dir="cw">
                                      <p:cBhvr>
                                        <p:cTn id="15" dur="500" fill="hold"/>
                                        <p:tgtEl>
                                          <p:spTgt spid="14"/>
                                        </p:tgtEl>
                                        <p:attrNameLst>
                                          <p:attrName>stroke.color</p:attrName>
                                        </p:attrNameLst>
                                      </p:cBhvr>
                                      <p:by>
                                        <p:hsl h="10842353" s="0" l="0"/>
                                      </p:by>
                                    </p:animClr>
                                    <p:set>
                                      <p:cBhvr>
                                        <p:cTn id="16" dur="500" fill="hold"/>
                                        <p:tgtEl>
                                          <p:spTgt spid="1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3"/>
                </p:tgtEl>
              </p:cMediaNode>
            </p:audio>
          </p:childTnLst>
        </p:cTn>
      </p:par>
    </p:tnLst>
    <p:bldLst>
      <p:bldP spid="14" grpId="0"/>
      <p:bldP spid="14" grpId="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762000"/>
            <a:ext cx="8305800" cy="56388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xoáy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giật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đâù</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sạt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lở</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trượt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chảy</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2" name="Oval 1">
            <a:extLst>
              <a:ext uri="{FF2B5EF4-FFF2-40B4-BE49-F238E27FC236}">
                <a16:creationId xmlns:a16="http://schemas.microsoft.com/office/drawing/2014/main" id="{D6116651-688E-8209-CD69-B71A31660DFD}"/>
              </a:ext>
            </a:extLst>
          </p:cNvPr>
          <p:cNvSpPr/>
          <p:nvPr/>
        </p:nvSpPr>
        <p:spPr>
          <a:xfrm>
            <a:off x="533400" y="1752600"/>
            <a:ext cx="457200" cy="42981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n w="22225">
                  <a:solidFill>
                    <a:schemeClr val="accent2"/>
                  </a:solidFill>
                  <a:prstDash val="solid"/>
                </a:ln>
                <a:solidFill>
                  <a:schemeClr val="accent2">
                    <a:lumMod val="40000"/>
                    <a:lumOff val="60000"/>
                  </a:schemeClr>
                </a:solidFill>
              </a:rPr>
              <a:t>A</a:t>
            </a:r>
            <a:endParaRPr lang="en-US"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40482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714375" y="838200"/>
            <a:ext cx="8305800" cy="51816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lũ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lụt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xoáy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giật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đâù</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lũ</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3B08AFEC-4BAB-44D8-543A-25029A9FF8DD}"/>
              </a:ext>
            </a:extLst>
          </p:cNvPr>
          <p:cNvSpPr/>
          <p:nvPr/>
        </p:nvSpPr>
        <p:spPr>
          <a:xfrm>
            <a:off x="990600" y="4724400"/>
            <a:ext cx="533400" cy="4401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solidFill>
                  <a:srgbClr val="FF0000"/>
                </a:solidFill>
              </a:rPr>
              <a:t>D</a:t>
            </a:r>
            <a:endParaRPr lang="en-US" dirty="0">
              <a:solidFill>
                <a:srgbClr val="FF0000"/>
              </a:solidFill>
            </a:endParaRPr>
          </a:p>
        </p:txBody>
      </p:sp>
    </p:spTree>
    <p:extLst>
      <p:ext uri="{BB962C8B-B14F-4D97-AF65-F5344CB8AC3E}">
        <p14:creationId xmlns:p14="http://schemas.microsoft.com/office/powerpoint/2010/main" val="148141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117579" y="152400"/>
            <a:ext cx="8902596" cy="65532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dông</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sét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xoáy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giật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đổ</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Tia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chớp</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sét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ngoằn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ngoèo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kèm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sấm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nổ</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rền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vang,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gió</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thổi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dâng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mưa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vùng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đâù</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B0449955-8712-10B0-99C8-1E5681F02833}"/>
              </a:ext>
            </a:extLst>
          </p:cNvPr>
          <p:cNvSpPr/>
          <p:nvPr/>
        </p:nvSpPr>
        <p:spPr>
          <a:xfrm>
            <a:off x="381000" y="2971800"/>
            <a:ext cx="5334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B</a:t>
            </a:r>
            <a:endParaRPr lang="en-US" dirty="0"/>
          </a:p>
        </p:txBody>
      </p:sp>
    </p:spTree>
    <p:extLst>
      <p:ext uri="{BB962C8B-B14F-4D97-AF65-F5344CB8AC3E}">
        <p14:creationId xmlns:p14="http://schemas.microsoft.com/office/powerpoint/2010/main" val="242232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0" y="152400"/>
            <a:ext cx="8902596" cy="65532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Câu 1:</a:t>
            </a:r>
            <a:r>
              <a:rPr lang="en-US"/>
              <a:t> Dấu hiệu nhận biết hiện tượng sạt </a:t>
            </a:r>
            <a:r>
              <a:rPr lang="vi-VN"/>
              <a:t>lở đất</a:t>
            </a:r>
            <a:r>
              <a:rPr lang="en-US"/>
              <a:t>:</a:t>
            </a:r>
          </a:p>
          <a:p>
            <a:pPr lvl="0"/>
            <a:r>
              <a:rPr lang="en-US"/>
              <a:t>Do </a:t>
            </a:r>
            <a:r>
              <a:rPr lang="vi-VN"/>
              <a:t>nắng hạn kéo dài</a:t>
            </a:r>
            <a:endParaRPr lang="en-US"/>
          </a:p>
          <a:p>
            <a:pPr lvl="0"/>
            <a:r>
              <a:rPr lang="vi-VN"/>
              <a:t>Do nước thủy triều lên</a:t>
            </a:r>
            <a:endParaRPr lang="en-US"/>
          </a:p>
          <a:p>
            <a:pPr lvl="0"/>
            <a:r>
              <a:rPr lang="vi-VN"/>
              <a:t>Do mưa to kéo dài ngày</a:t>
            </a:r>
            <a:endParaRPr lang="en-US"/>
          </a:p>
          <a:p>
            <a:pPr lvl="0"/>
            <a:r>
              <a:rPr lang="vi-VN"/>
              <a:t>Do mưa dầm xuân</a:t>
            </a:r>
            <a:endParaRPr lang="en-US"/>
          </a:p>
        </p:txBody>
      </p:sp>
      <p:sp>
        <p:nvSpPr>
          <p:cNvPr id="2" name="Oval 1">
            <a:extLst>
              <a:ext uri="{FF2B5EF4-FFF2-40B4-BE49-F238E27FC236}">
                <a16:creationId xmlns:a16="http://schemas.microsoft.com/office/drawing/2014/main" id="{B0449955-8712-10B0-99C8-1E5681F02833}"/>
              </a:ext>
            </a:extLst>
          </p:cNvPr>
          <p:cNvSpPr/>
          <p:nvPr/>
        </p:nvSpPr>
        <p:spPr>
          <a:xfrm>
            <a:off x="481013" y="3429000"/>
            <a:ext cx="5334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c</a:t>
            </a:r>
            <a:endParaRPr lang="en-US" dirty="0"/>
          </a:p>
        </p:txBody>
      </p:sp>
      <p:sp>
        <p:nvSpPr>
          <p:cNvPr id="5" name="TextBox 4">
            <a:extLst>
              <a:ext uri="{FF2B5EF4-FFF2-40B4-BE49-F238E27FC236}">
                <a16:creationId xmlns:a16="http://schemas.microsoft.com/office/drawing/2014/main" id="{19133A34-929E-114A-8E4D-5DC552FD95A2}"/>
              </a:ext>
            </a:extLst>
          </p:cNvPr>
          <p:cNvSpPr txBox="1"/>
          <p:nvPr/>
        </p:nvSpPr>
        <p:spPr>
          <a:xfrm>
            <a:off x="503381" y="1112773"/>
            <a:ext cx="8159606" cy="3597588"/>
          </a:xfrm>
          <a:prstGeom prst="rect">
            <a:avLst/>
          </a:prstGeom>
          <a:noFill/>
        </p:spPr>
        <p:txBody>
          <a:bodyPr wrap="square" rtlCol="0">
            <a:spAutoFit/>
          </a:bodyPr>
          <a:lstStyle/>
          <a:p>
            <a:pPr>
              <a:lnSpc>
                <a:spcPct val="107000"/>
              </a:lnSpc>
              <a:spcAft>
                <a:spcPts val="800"/>
              </a:spcAft>
            </a:pPr>
            <a:r>
              <a:rPr lang="en-US" sz="32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32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sạt</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lở đất</a:t>
            </a:r>
            <a:r>
              <a:rPr lang="en-US" sz="32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lphaUcPeriod"/>
            </a:pPr>
            <a:r>
              <a:rPr lang="vi-VN" sz="3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a:effectLst/>
                <a:latin typeface="Times New Roman" panose="02020603050405020304" pitchFamily="18" charset="0"/>
                <a:ea typeface="Times New Roman" panose="02020603050405020304" pitchFamily="18" charset="0"/>
                <a:cs typeface="Times New Roman" panose="02020603050405020304" pitchFamily="18" charset="0"/>
              </a:rPr>
              <a:t>Do </a:t>
            </a:r>
            <a:r>
              <a:rPr lang="vi-VN" sz="3200" kern="0" dirty="0">
                <a:effectLst/>
                <a:latin typeface="Times New Roman" panose="02020603050405020304" pitchFamily="18" charset="0"/>
                <a:ea typeface="Times New Roman" panose="02020603050405020304" pitchFamily="18" charset="0"/>
                <a:cs typeface="Times New Roman" panose="02020603050405020304" pitchFamily="18" charset="0"/>
              </a:rPr>
              <a:t>nắng hạn kéo dài</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lphaUcPeriod"/>
            </a:pPr>
            <a:r>
              <a:rPr lang="vi-VN" sz="3200" kern="0" dirty="0">
                <a:effectLst/>
                <a:latin typeface="Times New Roman" panose="02020603050405020304" pitchFamily="18" charset="0"/>
                <a:ea typeface="Times New Roman" panose="02020603050405020304" pitchFamily="18" charset="0"/>
                <a:cs typeface="Times New Roman" panose="02020603050405020304" pitchFamily="18" charset="0"/>
              </a:rPr>
              <a:t> Do nước thủy triều lên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buFont typeface="+mj-lt"/>
              <a:buAutoNum type="alphaUcPeriod"/>
            </a:pPr>
            <a:r>
              <a:rPr lang="vi-VN" sz="3200" kern="0" dirty="0">
                <a:effectLst/>
                <a:latin typeface="Times New Roman" panose="02020603050405020304" pitchFamily="18" charset="0"/>
                <a:ea typeface="Times New Roman" panose="02020603050405020304" pitchFamily="18" charset="0"/>
                <a:cs typeface="Times New Roman" panose="02020603050405020304" pitchFamily="18" charset="0"/>
              </a:rPr>
              <a:t> Do mưa to kéo dài ngày</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50000"/>
              </a:lnSpc>
              <a:spcAft>
                <a:spcPts val="800"/>
              </a:spcAft>
              <a:buFont typeface="+mj-lt"/>
              <a:buAutoNum type="alphaUcPeriod"/>
            </a:pPr>
            <a:r>
              <a:rPr lang="vi-VN" sz="3200" kern="0" dirty="0">
                <a:effectLst/>
                <a:latin typeface="Times New Roman" panose="02020603050405020304" pitchFamily="18" charset="0"/>
                <a:ea typeface="Times New Roman" panose="02020603050405020304" pitchFamily="18" charset="0"/>
                <a:cs typeface="Times New Roman" panose="02020603050405020304" pitchFamily="18" charset="0"/>
              </a:rPr>
              <a:t> Do mưa dầm xuân</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33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419100" y="914400"/>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Khi vận chuyển nạn nhân bị thiên tai xuống dốc thì khiêng cáng theo hướng nào?</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UcPeriod"/>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 đi trước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lphaUcPeriod"/>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 đi sau</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lphaUcPeriod"/>
            </a:pPr>
            <a:r>
              <a:rPr lang="vi-VN"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 ngang cả đầu và chân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955C8A7E-0DE7-05D7-B8A0-7807BF730731}"/>
              </a:ext>
            </a:extLst>
          </p:cNvPr>
          <p:cNvSpPr/>
          <p:nvPr/>
        </p:nvSpPr>
        <p:spPr>
          <a:xfrm>
            <a:off x="533400" y="2514600"/>
            <a:ext cx="533400" cy="46249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A</a:t>
            </a:r>
            <a:endParaRPr lang="en-US" dirty="0"/>
          </a:p>
        </p:txBody>
      </p:sp>
    </p:spTree>
    <p:extLst>
      <p:ext uri="{BB962C8B-B14F-4D97-AF65-F5344CB8AC3E}">
        <p14:creationId xmlns:p14="http://schemas.microsoft.com/office/powerpoint/2010/main" val="15336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457200" y="533400"/>
            <a:ext cx="8305800" cy="5105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6</a:t>
            </a:r>
            <a:r>
              <a:rPr lang="en-US"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trữ</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mem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mem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lương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6A4F4D9D-EACD-1F25-2675-0913C34FDA8C}"/>
              </a:ext>
            </a:extLst>
          </p:cNvPr>
          <p:cNvSpPr/>
          <p:nvPr/>
        </p:nvSpPr>
        <p:spPr>
          <a:xfrm>
            <a:off x="685800" y="2885277"/>
            <a:ext cx="533400" cy="40164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B</a:t>
            </a:r>
            <a:endParaRPr lang="en-US" dirty="0"/>
          </a:p>
        </p:txBody>
      </p:sp>
    </p:spTree>
    <p:extLst>
      <p:ext uri="{BB962C8B-B14F-4D97-AF65-F5344CB8AC3E}">
        <p14:creationId xmlns:p14="http://schemas.microsoft.com/office/powerpoint/2010/main" val="132019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457200" y="457200"/>
            <a:ext cx="8305800" cy="5486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800"/>
              </a:spcAft>
            </a:pP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7. </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bão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xảy</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3200"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Kiểm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ngắt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toàn</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chặt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cột</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lạc</a:t>
            </a:r>
            <a:r>
              <a:rPr lang="en-US" sz="3200"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6EB5A49E-903A-86A5-52BC-3BE3B617EE51}"/>
              </a:ext>
            </a:extLst>
          </p:cNvPr>
          <p:cNvSpPr/>
          <p:nvPr/>
        </p:nvSpPr>
        <p:spPr>
          <a:xfrm>
            <a:off x="762000" y="4495800"/>
            <a:ext cx="533400" cy="47711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D</a:t>
            </a:r>
            <a:endParaRPr lang="en-US" dirty="0"/>
          </a:p>
        </p:txBody>
      </p:sp>
    </p:spTree>
    <p:extLst>
      <p:ext uri="{BB962C8B-B14F-4D97-AF65-F5344CB8AC3E}">
        <p14:creationId xmlns:p14="http://schemas.microsoft.com/office/powerpoint/2010/main" val="1571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223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357187" y="810641"/>
            <a:ext cx="8305800" cy="35814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en-US" sz="3200" dirty="0">
              <a:solidFill>
                <a:srgbClr val="00206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3A19D11-2CF8-32AC-9740-4FB5847D1253}"/>
              </a:ext>
            </a:extLst>
          </p:cNvPr>
          <p:cNvSpPr txBox="1"/>
          <p:nvPr/>
        </p:nvSpPr>
        <p:spPr>
          <a:xfrm>
            <a:off x="1017563" y="1752600"/>
            <a:ext cx="7620000" cy="2639441"/>
          </a:xfrm>
          <a:prstGeom prst="rect">
            <a:avLst/>
          </a:prstGeom>
          <a:noFill/>
        </p:spPr>
        <p:txBody>
          <a:bodyPr wrap="square" rtlCol="0">
            <a:spAutoFit/>
          </a:bodyPr>
          <a:lstStyle/>
          <a:p>
            <a:pPr>
              <a:lnSpc>
                <a:spcPct val="107000"/>
              </a:lnSpc>
              <a:spcAft>
                <a:spcPts val="800"/>
              </a:spcAft>
            </a:pPr>
            <a:r>
              <a:rPr lang="en-US" sz="36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lụt</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36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chắc</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0D31680-DDA9-CD91-0C37-E9529BBCD086}"/>
              </a:ext>
            </a:extLst>
          </p:cNvPr>
          <p:cNvSpPr/>
          <p:nvPr/>
        </p:nvSpPr>
        <p:spPr>
          <a:xfrm>
            <a:off x="1017564" y="3200400"/>
            <a:ext cx="457200" cy="4572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B</a:t>
            </a:r>
            <a:endParaRPr lang="en-US" dirty="0"/>
          </a:p>
        </p:txBody>
      </p:sp>
    </p:spTree>
    <p:extLst>
      <p:ext uri="{BB962C8B-B14F-4D97-AF65-F5344CB8AC3E}">
        <p14:creationId xmlns:p14="http://schemas.microsoft.com/office/powerpoint/2010/main" val="175395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419100" y="420974"/>
            <a:ext cx="8305800" cy="56388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FF0000"/>
                </a:solidFill>
                <a:latin typeface="Times New Roman" panose="02020603050405020304" pitchFamily="18" charset="0"/>
                <a:cs typeface="Times New Roman" panose="02020603050405020304" pitchFamily="18" charset="0"/>
              </a:rPr>
              <a:t>Câu 9</a:t>
            </a:r>
            <a:r>
              <a:rPr lang="vi-VN" sz="3200" dirty="0">
                <a:solidFill>
                  <a:srgbClr val="FF0000"/>
                </a:solidFill>
                <a:latin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cs typeface="Times New Roman" panose="02020603050405020304" pitchFamily="18" charset="0"/>
              </a:rPr>
              <a:t>Khi </a:t>
            </a:r>
            <a:r>
              <a:rPr lang="en-US" sz="3200" dirty="0" err="1">
                <a:solidFill>
                  <a:srgbClr val="FF0000"/>
                </a:solidFill>
                <a:latin typeface="Times New Roman" panose="02020603050405020304" pitchFamily="18" charset="0"/>
                <a:cs typeface="Times New Roman" panose="02020603050405020304" pitchFamily="18" charset="0"/>
              </a:rPr>
              <a:t>thấy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biểu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sét</a:t>
            </a:r>
            <a:r>
              <a:rPr lang="en-US"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sẽ</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3200" dirty="0">
                <a:solidFill>
                  <a:schemeClr val="tx1"/>
                </a:solidFill>
                <a:latin typeface="Times New Roman" panose="02020603050405020304" pitchFamily="18" charset="0"/>
                <a:cs typeface="Times New Roman" panose="02020603050405020304" pitchFamily="18" charset="0"/>
              </a:rPr>
              <a:t>A.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dọn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đạc</a:t>
            </a:r>
            <a:endParaRPr lang="en-US" sz="32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tx1"/>
                </a:solidFill>
                <a:latin typeface="Times New Roman" panose="02020603050405020304" pitchFamily="18" charset="0"/>
                <a:cs typeface="Times New Roman" panose="02020603050405020304" pitchFamily="18" charset="0"/>
              </a:rPr>
              <a:t>B. </a:t>
            </a:r>
            <a:r>
              <a:rPr lang="en-US" sz="3200" dirty="0" err="1">
                <a:solidFill>
                  <a:schemeClr val="tx1"/>
                </a:solidFill>
                <a:latin typeface="Times New Roman" panose="02020603050405020304" pitchFamily="18" charset="0"/>
                <a:cs typeface="Times New Roman" panose="02020603050405020304" pitchFamily="18" charset="0"/>
              </a:rPr>
              <a:t>Vẫn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dụng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điện</a:t>
            </a:r>
            <a:endParaRPr lang="en-US" sz="32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tx1"/>
                </a:solidFill>
                <a:latin typeface="Times New Roman" panose="02020603050405020304" pitchFamily="18" charset="0"/>
                <a:cs typeface="Times New Roman" panose="02020603050405020304" pitchFamily="18" charset="0"/>
              </a:rPr>
              <a:t>C. </a:t>
            </a:r>
            <a:r>
              <a:rPr lang="en-US" sz="3200" dirty="0" err="1">
                <a:solidFill>
                  <a:schemeClr val="tx1"/>
                </a:solidFill>
                <a:latin typeface="Times New Roman" panose="02020603050405020304" pitchFamily="18" charset="0"/>
                <a:cs typeface="Times New Roman" panose="02020603050405020304" pitchFamily="18" charset="0"/>
              </a:rPr>
              <a:t>Không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nếu</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đan</a:t>
            </a:r>
            <a:r>
              <a:rPr lang="en-US" sz="3200" dirty="0">
                <a:solidFill>
                  <a:schemeClr val="tx1"/>
                </a:solidFill>
                <a:latin typeface="Times New Roman" panose="02020603050405020304" pitchFamily="18" charset="0"/>
                <a:cs typeface="Times New Roman" panose="02020603050405020304" pitchFamily="18" charset="0"/>
              </a:rPr>
              <a:t>g ở </a:t>
            </a:r>
            <a:r>
              <a:rPr lang="en-US" sz="3200" dirty="0" err="1">
                <a:solidFill>
                  <a:schemeClr val="tx1"/>
                </a:solidFill>
                <a:latin typeface="Times New Roman" panose="02020603050405020304" pitchFamily="18" charset="0"/>
                <a:cs typeface="Times New Roman" panose="02020603050405020304" pitchFamily="18" charset="0"/>
              </a:rPr>
              <a:t>ngoài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ẩn</a:t>
            </a:r>
            <a:r>
              <a:rPr lang="en-US" sz="3200" dirty="0">
                <a:solidFill>
                  <a:schemeClr val="tx1"/>
                </a:solidFill>
                <a:latin typeface="Times New Roman" panose="02020603050405020304" pitchFamily="18" charset="0"/>
                <a:cs typeface="Times New Roman" panose="02020603050405020304" pitchFamily="18" charset="0"/>
              </a:rPr>
              <a:t> an </a:t>
            </a:r>
            <a:r>
              <a:rPr lang="en-US" sz="3200" dirty="0" err="1">
                <a:solidFill>
                  <a:schemeClr val="tx1"/>
                </a:solidFill>
                <a:latin typeface="Times New Roman" panose="02020603050405020304" pitchFamily="18" charset="0"/>
                <a:cs typeface="Times New Roman" panose="02020603050405020304" pitchFamily="18" charset="0"/>
              </a:rPr>
              <a:t>toàn</a:t>
            </a:r>
            <a:endParaRPr lang="en-US" sz="32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tx1"/>
                </a:solidFill>
                <a:latin typeface="Times New Roman" panose="02020603050405020304" pitchFamily="18" charset="0"/>
                <a:cs typeface="Times New Roman" panose="02020603050405020304" pitchFamily="18" charset="0"/>
              </a:rPr>
              <a:t>D. </a:t>
            </a:r>
            <a:r>
              <a:rPr lang="en-US" sz="3200" dirty="0" err="1">
                <a:solidFill>
                  <a:schemeClr val="tx1"/>
                </a:solidFill>
                <a:latin typeface="Times New Roman" panose="02020603050405020304" pitchFamily="18" charset="0"/>
                <a:cs typeface="Times New Roman" panose="02020603050405020304" pitchFamily="18" charset="0"/>
              </a:rPr>
              <a:t>Đang</a:t>
            </a:r>
            <a:r>
              <a:rPr lang="en-US" sz="3200" dirty="0">
                <a:solidFill>
                  <a:schemeClr val="tx1"/>
                </a:solidFill>
                <a:latin typeface="Times New Roman" panose="02020603050405020304" pitchFamily="18" charset="0"/>
                <a:cs typeface="Times New Roman" panose="02020603050405020304" pitchFamily="18" charset="0"/>
              </a:rPr>
              <a:t> di </a:t>
            </a:r>
            <a:r>
              <a:rPr lang="en-US" sz="3200" dirty="0" err="1">
                <a:solidFill>
                  <a:schemeClr val="tx1"/>
                </a:solidFill>
                <a:latin typeface="Times New Roman" panose="02020603050405020304" pitchFamily="18" charset="0"/>
                <a:cs typeface="Times New Roman" panose="02020603050405020304" pitchFamily="18" charset="0"/>
              </a:rPr>
              <a:t>chuyển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đường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gốc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gần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nhất</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4C1B3C1D-C761-AF4D-65D8-951ECA6A26BE}"/>
              </a:ext>
            </a:extLst>
          </p:cNvPr>
          <p:cNvSpPr/>
          <p:nvPr/>
        </p:nvSpPr>
        <p:spPr>
          <a:xfrm>
            <a:off x="762000" y="3144187"/>
            <a:ext cx="439323" cy="5696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C</a:t>
            </a:r>
            <a:endParaRPr lang="en-US" dirty="0"/>
          </a:p>
        </p:txBody>
      </p:sp>
    </p:spTree>
    <p:extLst>
      <p:ext uri="{BB962C8B-B14F-4D97-AF65-F5344CB8AC3E}">
        <p14:creationId xmlns:p14="http://schemas.microsoft.com/office/powerpoint/2010/main" val="389988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800" y="5791200"/>
            <a:ext cx="714375" cy="1038225"/>
          </a:xfrm>
          <a:prstGeom prst="rect">
            <a:avLst/>
          </a:prstGeom>
        </p:spPr>
      </p:pic>
      <p:sp>
        <p:nvSpPr>
          <p:cNvPr id="4" name="Rounded Rectangle 3"/>
          <p:cNvSpPr/>
          <p:nvPr/>
        </p:nvSpPr>
        <p:spPr>
          <a:xfrm>
            <a:off x="419100" y="420974"/>
            <a:ext cx="8305800" cy="5638800"/>
          </a:xfrm>
          <a:prstGeom prst="roundRect">
            <a:avLst/>
          </a:prstGeom>
          <a:solidFill>
            <a:schemeClr val="bg1">
              <a:lumMod val="95000"/>
              <a:alpha val="62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800" b="1" dirty="0">
                <a:solidFill>
                  <a:srgbClr val="FF0000"/>
                </a:solidFill>
                <a:latin typeface="Times New Roman" panose="02020603050405020304" pitchFamily="18" charset="0"/>
                <a:cs typeface="Times New Roman" panose="02020603050405020304" pitchFamily="18" charset="0"/>
              </a:rPr>
              <a:t>Câu 10.</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Dấu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động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đất</a:t>
            </a:r>
            <a:endParaRPr lang="en-US" sz="2800" dirty="0">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B. Tia </a:t>
            </a:r>
            <a:r>
              <a:rPr lang="en-US" sz="2800" dirty="0" err="1">
                <a:solidFill>
                  <a:schemeClr val="tx1"/>
                </a:solidFill>
                <a:latin typeface="Times New Roman" panose="02020603050405020304" pitchFamily="18" charset="0"/>
                <a:cs typeface="Times New Roman" panose="02020603050405020304" pitchFamily="18" charset="0"/>
              </a:rPr>
              <a:t>chớp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chạy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ngoằn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ngoèo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kèm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sấm</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trượt</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mưa</a:t>
            </a:r>
            <a:endParaRPr lang="en-US" sz="2800" dirty="0">
              <a:solidFill>
                <a:schemeClr val="tx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latin typeface="Times New Roman" panose="02020603050405020304" pitchFamily="18" charset="0"/>
                <a:cs typeface="Times New Roman" panose="02020603050405020304" pitchFamily="18" charset="0"/>
              </a:rPr>
              <a:t>D. Rung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huỷ</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mạng</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4C1B3C1D-C761-AF4D-65D8-951ECA6A26BE}"/>
              </a:ext>
            </a:extLst>
          </p:cNvPr>
          <p:cNvSpPr/>
          <p:nvPr/>
        </p:nvSpPr>
        <p:spPr>
          <a:xfrm>
            <a:off x="685800" y="3962400"/>
            <a:ext cx="439323" cy="5696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D</a:t>
            </a:r>
            <a:endParaRPr lang="en-US" dirty="0"/>
          </a:p>
        </p:txBody>
      </p:sp>
    </p:spTree>
    <p:extLst>
      <p:ext uri="{BB962C8B-B14F-4D97-AF65-F5344CB8AC3E}">
        <p14:creationId xmlns:p14="http://schemas.microsoft.com/office/powerpoint/2010/main" val="363721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289774" y="1562368"/>
            <a:ext cx="2076719" cy="3651161"/>
          </a:xfrm>
          <a:prstGeom prst="rightArrow">
            <a:avLst>
              <a:gd name="adj1" fmla="val 50000"/>
              <a:gd name="adj2" fmla="val 4947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100" b="1" dirty="0">
                <a:solidFill>
                  <a:prstClr val="white"/>
                </a:solidFill>
                <a:latin typeface="Times New Roman" panose="02020603050405020304" pitchFamily="18" charset="0"/>
                <a:cs typeface="Times New Roman" panose="02020603050405020304" pitchFamily="18" charset="0"/>
              </a:rPr>
              <a:t>PHẦN THƯỞNG</a:t>
            </a:r>
          </a:p>
          <a:p>
            <a:pPr algn="ctr" defTabSz="685800">
              <a:defRPr/>
            </a:pPr>
            <a:r>
              <a:rPr lang="en-US" sz="2100" b="1" dirty="0">
                <a:solidFill>
                  <a:prstClr val="white"/>
                </a:solidFill>
                <a:latin typeface="Times New Roman" panose="02020603050405020304" pitchFamily="18" charset="0"/>
                <a:cs typeface="Times New Roman" panose="02020603050405020304" pitchFamily="18" charset="0"/>
              </a:rPr>
              <a:t>CHO ĐỘI </a:t>
            </a:r>
          </a:p>
          <a:p>
            <a:pPr algn="ctr" defTabSz="685800">
              <a:defRPr/>
            </a:pPr>
            <a:r>
              <a:rPr lang="en-US" sz="2100" b="1" dirty="0">
                <a:solidFill>
                  <a:prstClr val="white"/>
                </a:solidFill>
                <a:latin typeface="Times New Roman" panose="02020603050405020304" pitchFamily="18" charset="0"/>
                <a:cs typeface="Times New Roman" panose="02020603050405020304" pitchFamily="18" charset="0"/>
              </a:rPr>
              <a:t>CHIẾN THẮNG</a:t>
            </a:r>
          </a:p>
        </p:txBody>
      </p:sp>
      <p:sp>
        <p:nvSpPr>
          <p:cNvPr id="4" name="Rectangle 3"/>
          <p:cNvSpPr/>
          <p:nvPr/>
        </p:nvSpPr>
        <p:spPr>
          <a:xfrm>
            <a:off x="2078163" y="956804"/>
            <a:ext cx="4543360" cy="692497"/>
          </a:xfrm>
          <a:prstGeom prst="rect">
            <a:avLst/>
          </a:prstGeom>
          <a:solidFill>
            <a:srgbClr val="002060"/>
          </a:solidFill>
          <a:effectLst>
            <a:outerShdw blurRad="76200" dist="12700" dir="2700000" sy="-23000" kx="-800400" algn="bl" rotWithShape="0">
              <a:prstClr val="black">
                <a:alpha val="20000"/>
              </a:prstClr>
            </a:outerShdw>
          </a:effectLst>
        </p:spPr>
        <p:txBody>
          <a:bodyPr wrap="none" lIns="68580" tIns="34290" rIns="68580" bIns="34290">
            <a:spAutoFit/>
          </a:bodyPr>
          <a:lstStyle/>
          <a:p>
            <a:pPr algn="ctr" defTabSz="685800">
              <a:defRPr/>
            </a:pPr>
            <a:r>
              <a:rPr lang="en-US" sz="4050" b="1" dirty="0">
                <a:ln w="22225">
                  <a:solidFill>
                    <a:srgbClr val="ED7D31"/>
                  </a:solidFill>
                  <a:prstDash val="solid"/>
                </a:ln>
                <a:solidFill>
                  <a:srgbClr val="ED7D31">
                    <a:lumMod val="40000"/>
                    <a:lumOff val="60000"/>
                  </a:srgbClr>
                </a:solidFill>
                <a:latin typeface="Calibri" panose="020F0502020204030204"/>
              </a:rPr>
              <a:t>HỘP QUÀ MAY MẮN</a:t>
            </a:r>
          </a:p>
        </p:txBody>
      </p:sp>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5031" y="2597881"/>
            <a:ext cx="1476884" cy="1307705"/>
          </a:xfrm>
          <a:prstGeom prst="rect">
            <a:avLst/>
          </a:prstGeom>
        </p:spPr>
      </p:pic>
      <p:pic>
        <p:nvPicPr>
          <p:cNvPr id="6" name="Picture 5">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0738" y="2213799"/>
            <a:ext cx="1545470" cy="1037934"/>
          </a:xfrm>
          <a:prstGeom prst="rect">
            <a:avLst/>
          </a:prstGeom>
        </p:spPr>
      </p:pic>
      <p:sp>
        <p:nvSpPr>
          <p:cNvPr id="7" name="Rectangle: Folded Corner 8">
            <a:extLst>
              <a:ext uri="{FF2B5EF4-FFF2-40B4-BE49-F238E27FC236}">
                <a16:creationId xmlns:a16="http://schemas.microsoft.com/office/drawing/2014/main" id="{6FCD71A2-4BFE-4953-931C-BECE5B4A1D66}"/>
              </a:ext>
            </a:extLst>
          </p:cNvPr>
          <p:cNvSpPr/>
          <p:nvPr/>
        </p:nvSpPr>
        <p:spPr>
          <a:xfrm>
            <a:off x="3100316" y="1892426"/>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Tràng</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pháo</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tay</a:t>
            </a:r>
            <a:endPar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702776" y="3367203"/>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9" name="Picture 8">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5488" y="2597881"/>
            <a:ext cx="1476884" cy="1307705"/>
          </a:xfrm>
          <a:prstGeom prst="rect">
            <a:avLst/>
          </a:prstGeom>
        </p:spPr>
      </p:pic>
      <p:pic>
        <p:nvPicPr>
          <p:cNvPr id="10" name="Picture 9">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1194" y="2213799"/>
            <a:ext cx="1545470" cy="1037934"/>
          </a:xfrm>
          <a:prstGeom prst="rect">
            <a:avLst/>
          </a:prstGeom>
        </p:spPr>
      </p:pic>
      <p:sp>
        <p:nvSpPr>
          <p:cNvPr id="11" name="Rectangle: Folded Corner 8">
            <a:extLst>
              <a:ext uri="{FF2B5EF4-FFF2-40B4-BE49-F238E27FC236}">
                <a16:creationId xmlns:a16="http://schemas.microsoft.com/office/drawing/2014/main" id="{6FCD71A2-4BFE-4953-931C-BECE5B4A1D66}"/>
              </a:ext>
            </a:extLst>
          </p:cNvPr>
          <p:cNvSpPr/>
          <p:nvPr/>
        </p:nvSpPr>
        <p:spPr>
          <a:xfrm>
            <a:off x="5700772" y="1892426"/>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Thanh</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sô</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cô</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la</a:t>
            </a:r>
          </a:p>
        </p:txBody>
      </p:sp>
      <p:pic>
        <p:nvPicPr>
          <p:cNvPr id="12" name="Picture 11">
            <a:extLst>
              <a:ext uri="{FF2B5EF4-FFF2-40B4-BE49-F238E27FC236}">
                <a16:creationId xmlns:a16="http://schemas.microsoft.com/office/drawing/2014/main" id="{BF1CB1F2-B380-48F5-8964-31095DE91B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43736" y="1818776"/>
            <a:ext cx="535781" cy="892969"/>
          </a:xfrm>
          <a:prstGeom prst="rect">
            <a:avLst/>
          </a:prstGeom>
        </p:spPr>
      </p:pic>
      <p:sp>
        <p:nvSpPr>
          <p:cNvPr id="13" name="Rectangle 12"/>
          <p:cNvSpPr/>
          <p:nvPr/>
        </p:nvSpPr>
        <p:spPr>
          <a:xfrm>
            <a:off x="6303233" y="3367203"/>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14" name="Picture 13">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3686" y="4469015"/>
            <a:ext cx="1476884" cy="1307705"/>
          </a:xfrm>
          <a:prstGeom prst="rect">
            <a:avLst/>
          </a:prstGeom>
        </p:spPr>
      </p:pic>
      <p:pic>
        <p:nvPicPr>
          <p:cNvPr id="15" name="Picture 14">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89392" y="4084933"/>
            <a:ext cx="1545470" cy="1037934"/>
          </a:xfrm>
          <a:prstGeom prst="rect">
            <a:avLst/>
          </a:prstGeom>
        </p:spPr>
      </p:pic>
      <p:sp>
        <p:nvSpPr>
          <p:cNvPr id="16" name="Rectangle: Folded Corner 8">
            <a:extLst>
              <a:ext uri="{FF2B5EF4-FFF2-40B4-BE49-F238E27FC236}">
                <a16:creationId xmlns:a16="http://schemas.microsoft.com/office/drawing/2014/main" id="{6FCD71A2-4BFE-4953-931C-BECE5B4A1D66}"/>
              </a:ext>
            </a:extLst>
          </p:cNvPr>
          <p:cNvSpPr/>
          <p:nvPr/>
        </p:nvSpPr>
        <p:spPr>
          <a:xfrm>
            <a:off x="2960744" y="4125754"/>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hộp</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bút</a:t>
            </a:r>
            <a:endPar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3541431" y="5238337"/>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pic>
        <p:nvPicPr>
          <p:cNvPr id="18" name="Picture 17">
            <a:extLst>
              <a:ext uri="{FF2B5EF4-FFF2-40B4-BE49-F238E27FC236}">
                <a16:creationId xmlns:a16="http://schemas.microsoft.com/office/drawing/2014/main" id="{123805F6-EA77-4D51-9744-9F37A57F23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24144" y="4449703"/>
            <a:ext cx="1476884" cy="1307705"/>
          </a:xfrm>
          <a:prstGeom prst="rect">
            <a:avLst/>
          </a:prstGeom>
        </p:spPr>
      </p:pic>
      <p:pic>
        <p:nvPicPr>
          <p:cNvPr id="19" name="Picture 18">
            <a:extLst>
              <a:ext uri="{FF2B5EF4-FFF2-40B4-BE49-F238E27FC236}">
                <a16:creationId xmlns:a16="http://schemas.microsoft.com/office/drawing/2014/main" id="{18B3DB36-0CAB-4CD0-BE48-595E0CADE4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89850" y="4065620"/>
            <a:ext cx="1545470" cy="1037934"/>
          </a:xfrm>
          <a:prstGeom prst="rect">
            <a:avLst/>
          </a:prstGeom>
        </p:spPr>
      </p:pic>
      <p:sp>
        <p:nvSpPr>
          <p:cNvPr id="20" name="Rectangle: Folded Corner 8">
            <a:extLst>
              <a:ext uri="{FF2B5EF4-FFF2-40B4-BE49-F238E27FC236}">
                <a16:creationId xmlns:a16="http://schemas.microsoft.com/office/drawing/2014/main" id="{6FCD71A2-4BFE-4953-931C-BECE5B4A1D66}"/>
              </a:ext>
            </a:extLst>
          </p:cNvPr>
          <p:cNvSpPr/>
          <p:nvPr/>
        </p:nvSpPr>
        <p:spPr>
          <a:xfrm>
            <a:off x="5539428" y="3744247"/>
            <a:ext cx="1102995" cy="996009"/>
          </a:xfrm>
          <a:prstGeom prst="foldedCorner">
            <a:avLst/>
          </a:prstGeom>
          <a:solidFill>
            <a:sysClr val="window" lastClr="FFFFFF"/>
          </a:solidFill>
          <a:ln w="12700" cap="flat" cmpd="sng" algn="ctr">
            <a:noFill/>
            <a:prstDash val="solid"/>
            <a:miter lim="800000"/>
          </a:ln>
          <a:effectLst/>
        </p:spPr>
        <p:txBody>
          <a:bodyPr rtlCol="0" anchor="ctr"/>
          <a:lstStyle/>
          <a:p>
            <a:pPr algn="ctr" defTabSz="685800">
              <a:defRPr/>
            </a:pPr>
            <a:r>
              <a:rPr lang="en-US" sz="1350" b="1" kern="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r>
              <a:rPr lang="en-US" sz="1350" b="1" kern="0" dirty="0">
                <a:solidFill>
                  <a:srgbClr val="FF0000"/>
                </a:solidFill>
                <a:latin typeface="Tahoma" panose="020B0604030504040204" pitchFamily="34" charset="0"/>
                <a:ea typeface="Tahoma" panose="020B0604030504040204" pitchFamily="34" charset="0"/>
                <a:cs typeface="Tahoma" panose="020B0604030504040204" pitchFamily="34" charset="0"/>
              </a:rPr>
              <a:t> 10</a:t>
            </a:r>
          </a:p>
        </p:txBody>
      </p:sp>
      <p:pic>
        <p:nvPicPr>
          <p:cNvPr id="21" name="Picture 20">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07013" y="3743349"/>
            <a:ext cx="455155" cy="402637"/>
          </a:xfrm>
          <a:prstGeom prst="rect">
            <a:avLst/>
          </a:prstGeom>
        </p:spPr>
      </p:pic>
      <p:sp>
        <p:nvSpPr>
          <p:cNvPr id="22" name="Rectangle 21"/>
          <p:cNvSpPr/>
          <p:nvPr/>
        </p:nvSpPr>
        <p:spPr>
          <a:xfrm>
            <a:off x="6141889" y="5219024"/>
            <a:ext cx="420192" cy="535634"/>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algn="ctr" defTabSz="685800">
              <a:defRPr/>
            </a:pPr>
            <a:endParaRPr lang="en-US" sz="1350" kern="0">
              <a:solidFill>
                <a:prstClr val="white"/>
              </a:solidFill>
              <a:latin typeface="Calibri"/>
            </a:endParaRPr>
          </a:p>
        </p:txBody>
      </p:sp>
    </p:spTree>
    <p:extLst>
      <p:ext uri="{BB962C8B-B14F-4D97-AF65-F5344CB8AC3E}">
        <p14:creationId xmlns:p14="http://schemas.microsoft.com/office/powerpoint/2010/main" val="3670633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32" presetClass="emph" presetSubtype="0" repeatCount="indefinite" fill="hold" grpId="1" nodeType="after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6"/>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1.66667E-6 -3.7037E-6 L -1.66667E-6 -0.22476 " pathEditMode="relative" rAng="0" ptsTypes="AA">
                                      <p:cBhvr>
                                        <p:cTn id="19" dur="2000" fill="hold"/>
                                        <p:tgtEl>
                                          <p:spTgt spid="10"/>
                                        </p:tgtEl>
                                        <p:attrNameLst>
                                          <p:attrName>ppt_x</p:attrName>
                                          <p:attrName>ppt_y</p:attrName>
                                        </p:attrNameLst>
                                      </p:cBhvr>
                                      <p:rCtr x="0" y="-11250"/>
                                    </p:animMotion>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25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11"/>
                                        </p:tgtEl>
                                        <p:attrNameLst>
                                          <p:attrName>r</p:attrName>
                                        </p:attrNameLst>
                                      </p:cBhvr>
                                    </p:animRot>
                                    <p:animRot by="-240000">
                                      <p:cBhvr>
                                        <p:cTn id="30" dur="200" fill="hold">
                                          <p:stCondLst>
                                            <p:cond delay="200"/>
                                          </p:stCondLst>
                                        </p:cTn>
                                        <p:tgtEl>
                                          <p:spTgt spid="11"/>
                                        </p:tgtEl>
                                        <p:attrNameLst>
                                          <p:attrName>r</p:attrName>
                                        </p:attrNameLst>
                                      </p:cBhvr>
                                    </p:animRot>
                                    <p:animRot by="240000">
                                      <p:cBhvr>
                                        <p:cTn id="31" dur="200" fill="hold">
                                          <p:stCondLst>
                                            <p:cond delay="400"/>
                                          </p:stCondLst>
                                        </p:cTn>
                                        <p:tgtEl>
                                          <p:spTgt spid="11"/>
                                        </p:tgtEl>
                                        <p:attrNameLst>
                                          <p:attrName>r</p:attrName>
                                        </p:attrNameLst>
                                      </p:cBhvr>
                                    </p:animRot>
                                    <p:animRot by="-240000">
                                      <p:cBhvr>
                                        <p:cTn id="32" dur="200" fill="hold">
                                          <p:stCondLst>
                                            <p:cond delay="600"/>
                                          </p:stCondLst>
                                        </p:cTn>
                                        <p:tgtEl>
                                          <p:spTgt spid="11"/>
                                        </p:tgtEl>
                                        <p:attrNameLst>
                                          <p:attrName>r</p:attrName>
                                        </p:attrNameLst>
                                      </p:cBhvr>
                                    </p:animRot>
                                    <p:animRot by="120000">
                                      <p:cBhvr>
                                        <p:cTn id="33"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66667E-6 -3.7037E-6 L -1.66667E-6 -0.22476 " pathEditMode="relative" rAng="0" ptsTypes="AA">
                                      <p:cBhvr>
                                        <p:cTn id="38" dur="2000" fill="hold"/>
                                        <p:tgtEl>
                                          <p:spTgt spid="15"/>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16"/>
                                        </p:tgtEl>
                                        <p:attrNameLst>
                                          <p:attrName>r</p:attrName>
                                        </p:attrNameLst>
                                      </p:cBhvr>
                                    </p:animRot>
                                    <p:animRot by="-240000">
                                      <p:cBhvr>
                                        <p:cTn id="46" dur="200" fill="hold">
                                          <p:stCondLst>
                                            <p:cond delay="200"/>
                                          </p:stCondLst>
                                        </p:cTn>
                                        <p:tgtEl>
                                          <p:spTgt spid="16"/>
                                        </p:tgtEl>
                                        <p:attrNameLst>
                                          <p:attrName>r</p:attrName>
                                        </p:attrNameLst>
                                      </p:cBhvr>
                                    </p:animRot>
                                    <p:animRot by="240000">
                                      <p:cBhvr>
                                        <p:cTn id="47" dur="200" fill="hold">
                                          <p:stCondLst>
                                            <p:cond delay="400"/>
                                          </p:stCondLst>
                                        </p:cTn>
                                        <p:tgtEl>
                                          <p:spTgt spid="16"/>
                                        </p:tgtEl>
                                        <p:attrNameLst>
                                          <p:attrName>r</p:attrName>
                                        </p:attrNameLst>
                                      </p:cBhvr>
                                    </p:animRot>
                                    <p:animRot by="-240000">
                                      <p:cBhvr>
                                        <p:cTn id="48" dur="200" fill="hold">
                                          <p:stCondLst>
                                            <p:cond delay="600"/>
                                          </p:stCondLst>
                                        </p:cTn>
                                        <p:tgtEl>
                                          <p:spTgt spid="16"/>
                                        </p:tgtEl>
                                        <p:attrNameLst>
                                          <p:attrName>r</p:attrName>
                                        </p:attrNameLst>
                                      </p:cBhvr>
                                    </p:animRot>
                                    <p:animRot by="120000">
                                      <p:cBhvr>
                                        <p:cTn id="49" dur="200" fill="hold">
                                          <p:stCondLst>
                                            <p:cond delay="800"/>
                                          </p:stCondLst>
                                        </p:cTn>
                                        <p:tgtEl>
                                          <p:spTgt spid="16"/>
                                        </p:tgtEl>
                                        <p:attrNameLst>
                                          <p:attrName>r</p:attrName>
                                        </p:attrNameLst>
                                      </p:cBhvr>
                                    </p:animRot>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1.66667E-6 -3.7037E-6 L -1.66667E-6 -0.22476 " pathEditMode="relative" rAng="0" ptsTypes="AA">
                                      <p:cBhvr>
                                        <p:cTn id="54" dur="2000" fill="hold"/>
                                        <p:tgtEl>
                                          <p:spTgt spid="19"/>
                                        </p:tgtEl>
                                        <p:attrNameLst>
                                          <p:attrName>ppt_x</p:attrName>
                                          <p:attrName>ppt_y</p:attrName>
                                        </p:attrNameLst>
                                      </p:cBhvr>
                                      <p:rCtr x="0" y="-11250"/>
                                    </p:animMotion>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down)">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par>
                                <p:cTn id="59" presetID="10"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par>
                          <p:cTn id="62" fill="hold">
                            <p:stCondLst>
                              <p:cond delay="2500"/>
                            </p:stCondLst>
                            <p:childTnLst>
                              <p:par>
                                <p:cTn id="63" presetID="32" presetClass="emph" presetSubtype="0" repeatCount="indefinite" fill="hold" grpId="1" nodeType="afterEffect">
                                  <p:stCondLst>
                                    <p:cond delay="0"/>
                                  </p:stCondLst>
                                  <p:childTnLst>
                                    <p:animRot by="120000">
                                      <p:cBhvr>
                                        <p:cTn id="64" dur="100" fill="hold">
                                          <p:stCondLst>
                                            <p:cond delay="0"/>
                                          </p:stCondLst>
                                        </p:cTn>
                                        <p:tgtEl>
                                          <p:spTgt spid="20"/>
                                        </p:tgtEl>
                                        <p:attrNameLst>
                                          <p:attrName>r</p:attrName>
                                        </p:attrNameLst>
                                      </p:cBhvr>
                                    </p:animRot>
                                    <p:animRot by="-240000">
                                      <p:cBhvr>
                                        <p:cTn id="65" dur="200" fill="hold">
                                          <p:stCondLst>
                                            <p:cond delay="200"/>
                                          </p:stCondLst>
                                        </p:cTn>
                                        <p:tgtEl>
                                          <p:spTgt spid="20"/>
                                        </p:tgtEl>
                                        <p:attrNameLst>
                                          <p:attrName>r</p:attrName>
                                        </p:attrNameLst>
                                      </p:cBhvr>
                                    </p:animRot>
                                    <p:animRot by="240000">
                                      <p:cBhvr>
                                        <p:cTn id="66" dur="200" fill="hold">
                                          <p:stCondLst>
                                            <p:cond delay="400"/>
                                          </p:stCondLst>
                                        </p:cTn>
                                        <p:tgtEl>
                                          <p:spTgt spid="20"/>
                                        </p:tgtEl>
                                        <p:attrNameLst>
                                          <p:attrName>r</p:attrName>
                                        </p:attrNameLst>
                                      </p:cBhvr>
                                    </p:animRot>
                                    <p:animRot by="-240000">
                                      <p:cBhvr>
                                        <p:cTn id="67" dur="200" fill="hold">
                                          <p:stCondLst>
                                            <p:cond delay="600"/>
                                          </p:stCondLst>
                                        </p:cTn>
                                        <p:tgtEl>
                                          <p:spTgt spid="20"/>
                                        </p:tgtEl>
                                        <p:attrNameLst>
                                          <p:attrName>r</p:attrName>
                                        </p:attrNameLst>
                                      </p:cBhvr>
                                    </p:animRot>
                                    <p:animRot by="120000">
                                      <p:cBhvr>
                                        <p:cTn id="68"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7" grpId="0" animBg="1"/>
      <p:bldP spid="7" grpId="1" animBg="1"/>
      <p:bldP spid="11" grpId="0" animBg="1"/>
      <p:bldP spid="11" grpId="1" animBg="1"/>
      <p:bldP spid="16" grpId="0" animBg="1"/>
      <p:bldP spid="16" grpId="1" animBg="1"/>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3D117-D0AF-3005-E548-B19F7325B8F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079D8A-3344-54C4-8089-298AC44B492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0609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EFF6F3-C4E4-3E4B-CA5F-830779E6141B}"/>
              </a:ext>
            </a:extLst>
          </p:cNvPr>
          <p:cNvSpPr txBox="1"/>
          <p:nvPr/>
        </p:nvSpPr>
        <p:spPr>
          <a:xfrm>
            <a:off x="609600" y="1828800"/>
            <a:ext cx="7924800" cy="5217134"/>
          </a:xfrm>
          <a:prstGeom prst="rect">
            <a:avLst/>
          </a:prstGeom>
          <a:noFill/>
        </p:spPr>
        <p:txBody>
          <a:bodyPr wrap="square" rtlCol="0">
            <a:spAutoFit/>
          </a:bodyPr>
          <a:lstStyle/>
          <a:p>
            <a:pPr>
              <a:lnSpc>
                <a:spcPct val="150000"/>
              </a:lnSpc>
              <a:spcAft>
                <a:spcPts val="800"/>
              </a:spcAft>
            </a:pPr>
            <a:r>
              <a:rPr lang="en-US" sz="1800" i="1" kern="0" dirty="0">
                <a:solidFill>
                  <a:srgbClr val="000000"/>
                </a:solidFill>
                <a:effectLst/>
                <a:latin typeface="inherit"/>
                <a:ea typeface="Times New Roman" panose="02020603050405020304" pitchFamily="18" charset="0"/>
                <a:cs typeface="Arial" panose="020B0604020202020204" pitchFamily="34" charset="0"/>
              </a:rPr>
              <a:t>- </a:t>
            </a:r>
            <a:r>
              <a:rPr lang="en-US" sz="20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0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Hằng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Mai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dông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sét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xảy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kèm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gió</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Mai, </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bỗng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đổ</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đập</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dâng</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chảy</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xiết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Pao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đập</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tràn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kẻo</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tối</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kern="1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Pao, </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800"/>
              </a:spcAft>
            </a:pPr>
            <a:endParaRPr lang="en-US"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61AE6D8-5B8F-38E6-CE96-F8062021D5BB}"/>
              </a:ext>
            </a:extLst>
          </p:cNvPr>
          <p:cNvSpPr txBox="1"/>
          <p:nvPr/>
        </p:nvSpPr>
        <p:spPr>
          <a:xfrm>
            <a:off x="1447800" y="311834"/>
            <a:ext cx="4572000" cy="738664"/>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THẢO LUẬN </a:t>
            </a:r>
            <a:r>
              <a:rPr lang="vi-VN" sz="2400" b="1" dirty="0">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a:p>
            <a:r>
              <a:rPr lang="en-US" sz="1800" dirty="0">
                <a:solidFill>
                  <a:srgbClr val="FF0000"/>
                </a:solidFill>
                <a:latin typeface="Times New Roman" panose="02020603050405020304" pitchFamily="18" charset="0"/>
                <a:cs typeface="Times New Roman" panose="02020603050405020304" pitchFamily="18" charset="0"/>
              </a:rPr>
              <a:t>    ( THỜI GIAN 3 PHÚT )</a:t>
            </a:r>
          </a:p>
        </p:txBody>
      </p:sp>
      <p:pic>
        <p:nvPicPr>
          <p:cNvPr id="4" name="Picture 10">
            <a:extLst>
              <a:ext uri="{FF2B5EF4-FFF2-40B4-BE49-F238E27FC236}">
                <a16:creationId xmlns:a16="http://schemas.microsoft.com/office/drawing/2014/main" id="{D0E56406-775A-BD30-38E8-D3E3322D6BC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98102" y="289560"/>
            <a:ext cx="2057400" cy="11303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C9C5C8-D91D-C6B1-3D15-8B8DFAD983E9}"/>
              </a:ext>
            </a:extLst>
          </p:cNvPr>
          <p:cNvSpPr txBox="1"/>
          <p:nvPr/>
        </p:nvSpPr>
        <p:spPr>
          <a:xfrm>
            <a:off x="914400" y="1050498"/>
            <a:ext cx="5583702" cy="646331"/>
          </a:xfrm>
          <a:prstGeom prst="rect">
            <a:avLst/>
          </a:prstGeom>
          <a:noFill/>
        </p:spPr>
        <p:txBody>
          <a:bodyPr wrap="square" rtlCol="0">
            <a:spAutoFit/>
          </a:bodyPr>
          <a:lstStyle/>
          <a:p>
            <a:r>
              <a:rPr lang="vi-VN" sz="3600" b="1" dirty="0">
                <a:solidFill>
                  <a:srgbClr val="0000CC"/>
                </a:solidFill>
                <a:latin typeface="+mj-lt"/>
              </a:rPr>
              <a:t>Xử lý các tình huống sau:</a:t>
            </a:r>
            <a:endParaRPr lang="en-US" sz="3600" b="1" dirty="0">
              <a:solidFill>
                <a:srgbClr val="0000CC"/>
              </a:solidFill>
              <a:latin typeface="+mj-lt"/>
            </a:endParaRPr>
          </a:p>
        </p:txBody>
      </p:sp>
    </p:spTree>
    <p:extLst>
      <p:ext uri="{BB962C8B-B14F-4D97-AF65-F5344CB8AC3E}">
        <p14:creationId xmlns:p14="http://schemas.microsoft.com/office/powerpoint/2010/main" val="34836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599" y="685800"/>
            <a:ext cx="8077200" cy="1604645"/>
          </a:xfrm>
          <a:prstGeom prst="rect">
            <a:avLst/>
          </a:prstGeom>
          <a:noFill/>
        </p:spPr>
        <p:txBody>
          <a:bodyPr wrap="square" rtlCol="0">
            <a:noAutofit/>
          </a:bodyPr>
          <a:lstStyle/>
          <a:p>
            <a:pPr eaLnBrk="0" fontAlgn="base" hangingPunct="0">
              <a:spcBef>
                <a:spcPct val="0"/>
              </a:spcBef>
              <a:spcAft>
                <a:spcPct val="0"/>
              </a:spcAft>
            </a:pPr>
            <a:r>
              <a:rPr kumimoji="0" lang="en-US" sz="2400" b="1"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kumimoji="0" lang="en-US" sz="2400" b="1" i="0" u="none" strike="noStrike" cap="none" normalizeH="0" baseline="0" dirty="0">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endParaRPr kumimoji="0" lang="en-US" sz="2400" b="1" i="0" u="none" strike="noStrike" cap="none" normalizeH="0" baseline="0" dirty="0">
              <a:ln>
                <a:noFill/>
              </a:ln>
              <a:solidFill>
                <a:srgbClr val="C00000"/>
              </a:solidFill>
              <a:effectLst/>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kumimoji="0" lang="vi-VN" sz="24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 1</a:t>
            </a:r>
            <a:r>
              <a:rPr kumimoji="0" lang="en-US" sz="28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Mai, </a:t>
            </a:r>
            <a:r>
              <a:rPr kumimoji="0" lang="vi-VN"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tránh</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kumimoji="0" lang="en-US" sz="28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611944" y="3446585"/>
            <a:ext cx="7772401" cy="1569660"/>
          </a:xfrm>
          <a:prstGeom prst="rect">
            <a:avLst/>
          </a:prstGeom>
          <a:noFill/>
        </p:spPr>
        <p:txBody>
          <a:bodyPr wrap="square" rtlCol="0">
            <a:spAutoFit/>
          </a:bodyPr>
          <a:lstStyle/>
          <a:p>
            <a:pPr lvl="0" eaLnBrk="0" fontAlgn="base" hangingPunct="0">
              <a:spcBef>
                <a:spcPct val="0"/>
              </a:spcBef>
              <a:spcAft>
                <a:spcPct val="0"/>
              </a:spcAft>
            </a:pPr>
            <a:r>
              <a:rPr kumimoji="0" lang="vi-VN" sz="24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 </a:t>
            </a:r>
            <a:r>
              <a:rPr kumimoji="0" lang="en-US" sz="24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Pao, </a:t>
            </a:r>
            <a:r>
              <a:rPr kumimoji="0" lang="vi-VN"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kêu</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mạo</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lội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chờ</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ngang</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i="0" u="none" strike="noStrike" cap="none" normalizeH="0" baseline="0" dirty="0" err="1">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3200" i="0" u="none" strike="noStrike" cap="none" normalizeH="0" baseline="0" dirty="0">
                <a:ln>
                  <a:noFill/>
                </a:ln>
                <a:solidFill>
                  <a:srgbClr val="000099"/>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CBE2E-DF53-FA20-0818-B3E6D7171EF0}"/>
              </a:ext>
            </a:extLst>
          </p:cNvPr>
          <p:cNvSpPr>
            <a:spLocks noGrp="1"/>
          </p:cNvSpPr>
          <p:nvPr>
            <p:ph type="title"/>
          </p:nvPr>
        </p:nvSpPr>
        <p:spPr/>
        <p:txBody>
          <a:bodyPr/>
          <a:lstStyle/>
          <a:p>
            <a:endParaRPr lang="en-US"/>
          </a:p>
        </p:txBody>
      </p:sp>
      <p:pic>
        <p:nvPicPr>
          <p:cNvPr id="4" name="CƠN BÃO MIỀN TRUNG - THANH TRÚC (SÁNG TÁC- TRƯƠNG PHI HÙNG) - Join (3)">
            <a:hlinkClick r:id="" action="ppaction://media"/>
            <a:extLst>
              <a:ext uri="{FF2B5EF4-FFF2-40B4-BE49-F238E27FC236}">
                <a16:creationId xmlns:a16="http://schemas.microsoft.com/office/drawing/2014/main" id="{652BBEB6-B9CE-C4B7-3DEC-6C9525E711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274638"/>
            <a:ext cx="9144000" cy="5851525"/>
          </a:xfrm>
        </p:spPr>
      </p:pic>
    </p:spTree>
    <p:extLst>
      <p:ext uri="{BB962C8B-B14F-4D97-AF65-F5344CB8AC3E}">
        <p14:creationId xmlns:p14="http://schemas.microsoft.com/office/powerpoint/2010/main" val="324859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CB13F-5D30-1F33-1BD5-9D0BD11F52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C7428D-5B02-5D86-3DC0-0EBD3AACF9E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208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10" name="Google Shape;143;p20"/>
          <p:cNvSpPr txBox="1">
            <a:spLocks noGrp="1"/>
          </p:cNvSpPr>
          <p:nvPr>
            <p:ph type="title"/>
          </p:nvPr>
        </p:nvSpPr>
        <p:spPr>
          <a:xfrm>
            <a:off x="2590800" y="303525"/>
            <a:ext cx="3644172" cy="546231"/>
          </a:xfrm>
          <a:prstGeom prst="rect">
            <a:avLst/>
          </a:prstGeom>
          <a:noFill/>
          <a:ln>
            <a:solidFill>
              <a:srgbClr val="FF9900"/>
            </a:solidFill>
          </a:ln>
        </p:spPr>
        <p:txBody>
          <a:bodyPr spcFirstLastPara="1" vert="horz" wrap="square" lIns="91425" tIns="91425" rIns="91425" bIns="91425" rtlCol="0" anchor="t" anchorCtr="0">
            <a:noAutofit/>
          </a:bodyPr>
          <a:lstStyle/>
          <a:p>
            <a:pPr algn="l"/>
            <a:r>
              <a:rPr lang="vi-VN" sz="2800" b="1" dirty="0">
                <a:solidFill>
                  <a:srgbClr val="FF0000"/>
                </a:solidFill>
                <a:latin typeface="+mn-lt"/>
              </a:rPr>
              <a:t>NỘI</a:t>
            </a:r>
            <a:r>
              <a:rPr lang="en" sz="2800" b="1" dirty="0">
                <a:solidFill>
                  <a:srgbClr val="FF0000"/>
                </a:solidFill>
                <a:latin typeface="+mn-lt"/>
              </a:rPr>
              <a:t> </a:t>
            </a:r>
            <a:r>
              <a:rPr lang="vi-VN" sz="2800" b="1" dirty="0">
                <a:solidFill>
                  <a:srgbClr val="FF0000"/>
                </a:solidFill>
                <a:latin typeface="+mn-lt"/>
              </a:rPr>
              <a:t>DUNG</a:t>
            </a:r>
            <a:r>
              <a:rPr lang="en" sz="2800" b="1" dirty="0">
                <a:solidFill>
                  <a:srgbClr val="FF0000"/>
                </a:solidFill>
                <a:latin typeface="+mn-lt"/>
              </a:rPr>
              <a:t> BÀI HỌC</a:t>
            </a:r>
            <a:endParaRPr sz="2800" b="1" dirty="0">
              <a:solidFill>
                <a:srgbClr val="FF0000"/>
              </a:solidFill>
              <a:latin typeface="+mn-lt"/>
            </a:endParaRPr>
          </a:p>
        </p:txBody>
      </p:sp>
      <p:sp>
        <p:nvSpPr>
          <p:cNvPr id="13" name="Google Shape;147;p20"/>
          <p:cNvSpPr txBox="1">
            <a:spLocks/>
          </p:cNvSpPr>
          <p:nvPr/>
        </p:nvSpPr>
        <p:spPr>
          <a:xfrm>
            <a:off x="8497675" y="5447550"/>
            <a:ext cx="539700" cy="553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a:lstStyle>
          <a:p>
            <a:pPr algn="ctr"/>
            <a:fld id="{00000000-1234-1234-1234-123412341234}" type="slidenum">
              <a:rPr lang="en"/>
              <a:pPr algn="ctr"/>
              <a:t>5</a:t>
            </a:fld>
            <a:endParaRPr lang="en"/>
          </a:p>
        </p:txBody>
      </p:sp>
      <p:sp>
        <p:nvSpPr>
          <p:cNvPr id="14" name="Google Shape;148;p20"/>
          <p:cNvSpPr/>
          <p:nvPr/>
        </p:nvSpPr>
        <p:spPr>
          <a:xfrm>
            <a:off x="8369443" y="857251"/>
            <a:ext cx="796167" cy="796157"/>
          </a:xfrm>
          <a:custGeom>
            <a:avLst/>
            <a:gdLst/>
            <a:ahLst/>
            <a:cxnLst/>
            <a:rect l="l" t="t" r="r" b="b"/>
            <a:pathLst>
              <a:path w="16072" h="16071" extrusionOk="0">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spcFirstLastPara="1" wrap="square" lIns="91425" tIns="91425" rIns="91425" bIns="91425" anchor="ctr" anchorCtr="0">
            <a:noAutofit/>
          </a:bodyPr>
          <a:lstStyle/>
          <a:p>
            <a:endParaRPr dirty="0"/>
          </a:p>
        </p:txBody>
      </p:sp>
      <p:sp>
        <p:nvSpPr>
          <p:cNvPr id="15" name="Heptagon 14"/>
          <p:cNvSpPr/>
          <p:nvPr/>
        </p:nvSpPr>
        <p:spPr>
          <a:xfrm>
            <a:off x="1781223" y="1388617"/>
            <a:ext cx="792088" cy="792088"/>
          </a:xfrm>
          <a:prstGeom prst="heptag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rPr>
              <a:t>1</a:t>
            </a:r>
          </a:p>
        </p:txBody>
      </p:sp>
      <p:sp>
        <p:nvSpPr>
          <p:cNvPr id="33" name="Heptagon 32"/>
          <p:cNvSpPr/>
          <p:nvPr/>
        </p:nvSpPr>
        <p:spPr>
          <a:xfrm>
            <a:off x="1781223" y="2319004"/>
            <a:ext cx="792088" cy="792088"/>
          </a:xfrm>
          <a:prstGeom prst="heptag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rPr>
              <a:t>2</a:t>
            </a:r>
          </a:p>
        </p:txBody>
      </p:sp>
      <p:sp>
        <p:nvSpPr>
          <p:cNvPr id="3" name="Rectangle 2"/>
          <p:cNvSpPr/>
          <p:nvPr/>
        </p:nvSpPr>
        <p:spPr>
          <a:xfrm>
            <a:off x="2777351" y="2296155"/>
            <a:ext cx="4821876" cy="1141146"/>
          </a:xfrm>
          <a:prstGeom prst="rect">
            <a:avLst/>
          </a:prstGeom>
        </p:spPr>
        <p:txBody>
          <a:bodyPr wrap="square">
            <a:spAutoFit/>
          </a:bodyPr>
          <a:lstStyle/>
          <a:p>
            <a:pPr>
              <a:lnSpc>
                <a:spcPct val="150000"/>
              </a:lnSpc>
            </a:pPr>
            <a:r>
              <a:rPr lang="vi-VN" sz="2400" b="1" dirty="0">
                <a:latin typeface="Bahnschrift Condensed" panose="020B0502040204020203" pitchFamily="34" charset="0"/>
              </a:rPr>
              <a:t>Xác định việc làm trong một số tình huống thiên tai</a:t>
            </a:r>
            <a:endParaRPr lang="en-US" sz="2400" b="1" dirty="0">
              <a:latin typeface="Bahnschrift Condensed" panose="020B0502040204020203" pitchFamily="34" charset="0"/>
            </a:endParaRPr>
          </a:p>
        </p:txBody>
      </p:sp>
      <p:sp>
        <p:nvSpPr>
          <p:cNvPr id="4" name="Rectangle 3"/>
          <p:cNvSpPr/>
          <p:nvPr/>
        </p:nvSpPr>
        <p:spPr>
          <a:xfrm>
            <a:off x="2776102" y="1494677"/>
            <a:ext cx="4462827" cy="579967"/>
          </a:xfrm>
          <a:prstGeom prst="rect">
            <a:avLst/>
          </a:prstGeom>
        </p:spPr>
        <p:txBody>
          <a:bodyPr wrap="square">
            <a:spAutoFit/>
          </a:bodyPr>
          <a:lstStyle/>
          <a:p>
            <a:pPr>
              <a:lnSpc>
                <a:spcPct val="150000"/>
              </a:lnSpc>
            </a:pPr>
            <a:r>
              <a:rPr lang="vi-VN" sz="2400" b="1" dirty="0">
                <a:latin typeface="Bahnschrift Condensed" panose="020B0502040204020203" pitchFamily="34" charset="0"/>
              </a:rPr>
              <a:t>Tìm hiểu dấu hiệu của thiên tai</a:t>
            </a:r>
            <a:endParaRPr lang="vi-VN" sz="2400" dirty="0">
              <a:latin typeface="Bahnschrift Condensed" panose="020B0502040204020203" pitchFamily="34" charset="0"/>
            </a:endParaRPr>
          </a:p>
        </p:txBody>
      </p:sp>
      <p:sp>
        <p:nvSpPr>
          <p:cNvPr id="2" name="Heptagon 1">
            <a:extLst>
              <a:ext uri="{FF2B5EF4-FFF2-40B4-BE49-F238E27FC236}">
                <a16:creationId xmlns:a16="http://schemas.microsoft.com/office/drawing/2014/main" id="{3AB17646-A507-B6B6-83BF-2A3135DD5BF2}"/>
              </a:ext>
            </a:extLst>
          </p:cNvPr>
          <p:cNvSpPr/>
          <p:nvPr/>
        </p:nvSpPr>
        <p:spPr>
          <a:xfrm>
            <a:off x="1798712" y="3581400"/>
            <a:ext cx="792088" cy="792088"/>
          </a:xfrm>
          <a:prstGeom prst="heptag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rPr>
              <a:t>3</a:t>
            </a:r>
          </a:p>
        </p:txBody>
      </p:sp>
      <p:sp>
        <p:nvSpPr>
          <p:cNvPr id="5" name="Heptagon 4">
            <a:extLst>
              <a:ext uri="{FF2B5EF4-FFF2-40B4-BE49-F238E27FC236}">
                <a16:creationId xmlns:a16="http://schemas.microsoft.com/office/drawing/2014/main" id="{DA0B7E93-EBBD-C7E6-76FA-4FC3F6B2381B}"/>
              </a:ext>
            </a:extLst>
          </p:cNvPr>
          <p:cNvSpPr/>
          <p:nvPr/>
        </p:nvSpPr>
        <p:spPr>
          <a:xfrm>
            <a:off x="1781223" y="4579262"/>
            <a:ext cx="792088" cy="792088"/>
          </a:xfrm>
          <a:prstGeom prst="heptagon">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bg1"/>
                </a:solidFill>
              </a:rPr>
              <a:t>4</a:t>
            </a:r>
          </a:p>
        </p:txBody>
      </p:sp>
      <p:sp>
        <p:nvSpPr>
          <p:cNvPr id="6" name="TextBox 5">
            <a:extLst>
              <a:ext uri="{FF2B5EF4-FFF2-40B4-BE49-F238E27FC236}">
                <a16:creationId xmlns:a16="http://schemas.microsoft.com/office/drawing/2014/main" id="{76DAC1C3-4E5D-2758-DAF4-3E7425B990D3}"/>
              </a:ext>
            </a:extLst>
          </p:cNvPr>
          <p:cNvSpPr txBox="1"/>
          <p:nvPr/>
        </p:nvSpPr>
        <p:spPr>
          <a:xfrm>
            <a:off x="2826554" y="3640111"/>
            <a:ext cx="3876721" cy="461665"/>
          </a:xfrm>
          <a:prstGeom prst="rect">
            <a:avLst/>
          </a:prstGeom>
          <a:noFill/>
        </p:spPr>
        <p:txBody>
          <a:bodyPr wrap="square" rtlCol="0">
            <a:spAutoFit/>
          </a:bodyPr>
          <a:lstStyle/>
          <a:p>
            <a:r>
              <a:rPr lang="vi-VN" sz="2400" b="1" dirty="0">
                <a:latin typeface="Bahnschrift Condensed" panose="020B0502040204020203" pitchFamily="34" charset="0"/>
              </a:rPr>
              <a:t>Ứng phó với thiên tai</a:t>
            </a:r>
            <a:endParaRPr lang="en-US" sz="2400" b="1" dirty="0">
              <a:latin typeface="Bahnschrift Condensed" panose="020B0502040204020203" pitchFamily="34" charset="0"/>
            </a:endParaRPr>
          </a:p>
        </p:txBody>
      </p:sp>
      <p:sp>
        <p:nvSpPr>
          <p:cNvPr id="7" name="TextBox 6">
            <a:extLst>
              <a:ext uri="{FF2B5EF4-FFF2-40B4-BE49-F238E27FC236}">
                <a16:creationId xmlns:a16="http://schemas.microsoft.com/office/drawing/2014/main" id="{B591256E-3EAD-629C-C172-99755252B5C7}"/>
              </a:ext>
            </a:extLst>
          </p:cNvPr>
          <p:cNvSpPr txBox="1"/>
          <p:nvPr/>
        </p:nvSpPr>
        <p:spPr>
          <a:xfrm>
            <a:off x="2826554" y="4605974"/>
            <a:ext cx="3163045" cy="461665"/>
          </a:xfrm>
          <a:prstGeom prst="rect">
            <a:avLst/>
          </a:prstGeom>
          <a:noFill/>
        </p:spPr>
        <p:txBody>
          <a:bodyPr wrap="none" rtlCol="0">
            <a:spAutoFit/>
          </a:bodyPr>
          <a:lstStyle/>
          <a:p>
            <a:r>
              <a:rPr lang="vi-VN" sz="2400" b="1" dirty="0">
                <a:latin typeface="Bahnschrift Condensed" panose="020B0502040204020203" pitchFamily="34" charset="0"/>
              </a:rPr>
              <a:t>Xử lý các tình huống thiên tai</a:t>
            </a:r>
            <a:endParaRPr lang="en-US" sz="2400" b="1" dirty="0">
              <a:latin typeface="Bahnschrift Condensed" panose="020B0502040204020203" pitchFamily="34"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 grpId="0"/>
      <p:bldP spid="4" grpId="0"/>
      <p:bldP spid="2" grpId="0" animBg="1"/>
      <p:bldP spid="5" grpId="0" animBg="1"/>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725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8509A8-CA01-4E3C-9CB1-069B35D462EC}"/>
              </a:ext>
            </a:extLst>
          </p:cNvPr>
          <p:cNvSpPr txBox="1"/>
          <p:nvPr/>
        </p:nvSpPr>
        <p:spPr>
          <a:xfrm>
            <a:off x="1391478" y="-43543"/>
            <a:ext cx="7752522" cy="2506455"/>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457200" marR="0" lvl="0" indent="-457200" algn="just" defTabSz="914400" rtl="0" eaLnBrk="1" fontAlgn="auto" latinLnBrk="0" hangingPunct="1">
              <a:lnSpc>
                <a:spcPct val="107000"/>
              </a:lnSpc>
              <a:spcBef>
                <a:spcPts val="0"/>
              </a:spcBef>
              <a:spcAft>
                <a:spcPts val="0"/>
              </a:spcAft>
              <a:buClrTx/>
              <a:buSzTx/>
              <a:buFontTx/>
              <a:buChar char="-"/>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TRÒ CHƠI: NHÌN HÌNH </a:t>
            </a: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ĐOÁN CHỮ</a:t>
            </a:r>
            <a:endPar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R="0" lvl="0" algn="just" defTabSz="914400" rtl="0" eaLnBrk="1" fontAlgn="auto" latinLnBrk="0" hangingPunct="1">
              <a:lnSpc>
                <a:spcPct val="107000"/>
              </a:lnSpc>
              <a:spcBef>
                <a:spcPts val="0"/>
              </a:spcBef>
              <a:spcAft>
                <a:spcPts val="0"/>
              </a:spcAft>
              <a:buClrTx/>
              <a:buSzTx/>
              <a:tabLst/>
              <a:defRPr/>
            </a:pPr>
            <a:r>
              <a:rPr lang="vi-VN"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Tìm hiểu dấu hiệu của thiên tai</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1" fontAlgn="auto" latinLnBrk="0" hangingPunct="1">
              <a:lnSpc>
                <a:spcPct val="107000"/>
              </a:lnSpc>
              <a:spcBef>
                <a:spcPts val="0"/>
              </a:spcBef>
              <a:spcAft>
                <a:spcPts val="0"/>
              </a:spcAft>
              <a:buClrTx/>
              <a:buSzTx/>
              <a:buFontTx/>
              <a:buChar char="-"/>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3" name="Hình ảnh 1">
            <a:extLst>
              <a:ext uri="{FF2B5EF4-FFF2-40B4-BE49-F238E27FC236}">
                <a16:creationId xmlns:a16="http://schemas.microsoft.com/office/drawing/2014/main" id="{800745D2-EB92-4180-9276-8F5758CDCC1B}"/>
              </a:ext>
            </a:extLst>
          </p:cNvPr>
          <p:cNvPicPr/>
          <p:nvPr/>
        </p:nvPicPr>
        <p:blipFill>
          <a:blip r:embed="rId2"/>
          <a:stretch>
            <a:fillRect/>
          </a:stretch>
        </p:blipFill>
        <p:spPr>
          <a:xfrm>
            <a:off x="1143000" y="1752600"/>
            <a:ext cx="7326572" cy="4510182"/>
          </a:xfrm>
          <a:prstGeom prst="rect">
            <a:avLst/>
          </a:prstGeom>
        </p:spPr>
      </p:pic>
    </p:spTree>
    <p:extLst>
      <p:ext uri="{BB962C8B-B14F-4D97-AF65-F5344CB8AC3E}">
        <p14:creationId xmlns:p14="http://schemas.microsoft.com/office/powerpoint/2010/main" val="229742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ministrator\Downloads\tải xuống (8).jpg">
            <a:extLst>
              <a:ext uri="{FF2B5EF4-FFF2-40B4-BE49-F238E27FC236}">
                <a16:creationId xmlns:a16="http://schemas.microsoft.com/office/drawing/2014/main" id="{93D97DE2-B8A6-C1C3-D500-FE0CF91167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449248"/>
            <a:ext cx="3414711" cy="135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istrator\Downloads\tải xuống (7).jpg">
            <a:extLst>
              <a:ext uri="{FF2B5EF4-FFF2-40B4-BE49-F238E27FC236}">
                <a16:creationId xmlns:a16="http://schemas.microsoft.com/office/drawing/2014/main" id="{C84C6C1A-7FDC-450C-0836-DDEFA7809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449248"/>
            <a:ext cx="3414711" cy="135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C:\Users\Administrator\Downloads\tải xuống (6).jpg">
            <a:extLst>
              <a:ext uri="{FF2B5EF4-FFF2-40B4-BE49-F238E27FC236}">
                <a16:creationId xmlns:a16="http://schemas.microsoft.com/office/drawing/2014/main" id="{FF6A4C99-E7F8-5CFD-9299-356B456542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237" y="2059816"/>
            <a:ext cx="3394774" cy="10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Administrator\Downloads\tải xuống (5).jpg">
            <a:extLst>
              <a:ext uri="{FF2B5EF4-FFF2-40B4-BE49-F238E27FC236}">
                <a16:creationId xmlns:a16="http://schemas.microsoft.com/office/drawing/2014/main" id="{984B4331-9F95-1B0C-23F8-8AF049887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377" y="2151185"/>
            <a:ext cx="3414712" cy="95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Administrator\Downloads\tải xuống (4).jpg">
            <a:extLst>
              <a:ext uri="{FF2B5EF4-FFF2-40B4-BE49-F238E27FC236}">
                <a16:creationId xmlns:a16="http://schemas.microsoft.com/office/drawing/2014/main" id="{EFE2A3AB-3F0E-D526-8688-DD7E84FDD6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99" y="3444239"/>
            <a:ext cx="3414711" cy="113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Administrator\Downloads\tải xuống (3).jpg">
            <a:extLst>
              <a:ext uri="{FF2B5EF4-FFF2-40B4-BE49-F238E27FC236}">
                <a16:creationId xmlns:a16="http://schemas.microsoft.com/office/drawing/2014/main" id="{C284C786-C81B-284C-E413-14A7817A33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1" y="3428999"/>
            <a:ext cx="3429144" cy="11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Administrator\Downloads\images.jpg">
            <a:extLst>
              <a:ext uri="{FF2B5EF4-FFF2-40B4-BE49-F238E27FC236}">
                <a16:creationId xmlns:a16="http://schemas.microsoft.com/office/drawing/2014/main" id="{4EA88E07-8A5A-3247-986D-E3D295760E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280" y="4924161"/>
            <a:ext cx="3414710" cy="126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istrator\Downloads\tải xuống (2).jpg">
            <a:extLst>
              <a:ext uri="{FF2B5EF4-FFF2-40B4-BE49-F238E27FC236}">
                <a16:creationId xmlns:a16="http://schemas.microsoft.com/office/drawing/2014/main" id="{F6871295-7E34-7555-5EB8-27C45DEB1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1132" y="4977844"/>
            <a:ext cx="3438762" cy="118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D97719B-8ADE-76B2-E1F3-3CE5F3138B5A}"/>
              </a:ext>
            </a:extLst>
          </p:cNvPr>
          <p:cNvSpPr txBox="1"/>
          <p:nvPr/>
        </p:nvSpPr>
        <p:spPr>
          <a:xfrm>
            <a:off x="459545" y="341648"/>
            <a:ext cx="533400" cy="369332"/>
          </a:xfrm>
          <a:prstGeom prst="rect">
            <a:avLst/>
          </a:prstGeom>
          <a:noFill/>
        </p:spPr>
        <p:txBody>
          <a:bodyPr wrap="square" rtlCol="0">
            <a:spAutoFit/>
          </a:bodyPr>
          <a:lstStyle/>
          <a:p>
            <a:r>
              <a:rPr lang="vi-VN" b="1" dirty="0">
                <a:solidFill>
                  <a:srgbClr val="FF0000"/>
                </a:solidFill>
              </a:rPr>
              <a:t>1</a:t>
            </a:r>
            <a:endParaRPr lang="en-US" b="1" dirty="0">
              <a:solidFill>
                <a:srgbClr val="FF0000"/>
              </a:solidFill>
            </a:endParaRPr>
          </a:p>
        </p:txBody>
      </p:sp>
      <p:sp>
        <p:nvSpPr>
          <p:cNvPr id="11" name="TextBox 10">
            <a:extLst>
              <a:ext uri="{FF2B5EF4-FFF2-40B4-BE49-F238E27FC236}">
                <a16:creationId xmlns:a16="http://schemas.microsoft.com/office/drawing/2014/main" id="{865CF795-AC3B-7975-8386-7F1E5511D46E}"/>
              </a:ext>
            </a:extLst>
          </p:cNvPr>
          <p:cNvSpPr txBox="1"/>
          <p:nvPr/>
        </p:nvSpPr>
        <p:spPr>
          <a:xfrm>
            <a:off x="4707766" y="525475"/>
            <a:ext cx="312906" cy="369332"/>
          </a:xfrm>
          <a:prstGeom prst="rect">
            <a:avLst/>
          </a:prstGeom>
          <a:noFill/>
        </p:spPr>
        <p:txBody>
          <a:bodyPr wrap="none" rtlCol="0">
            <a:spAutoFit/>
          </a:bodyPr>
          <a:lstStyle/>
          <a:p>
            <a:r>
              <a:rPr lang="vi-VN" b="1" dirty="0">
                <a:solidFill>
                  <a:srgbClr val="FF0000"/>
                </a:solidFill>
              </a:rPr>
              <a:t>2</a:t>
            </a:r>
            <a:endParaRPr lang="en-US" b="1" dirty="0">
              <a:solidFill>
                <a:srgbClr val="FF0000"/>
              </a:solidFill>
            </a:endParaRPr>
          </a:p>
        </p:txBody>
      </p:sp>
      <p:sp>
        <p:nvSpPr>
          <p:cNvPr id="12" name="TextBox 11">
            <a:extLst>
              <a:ext uri="{FF2B5EF4-FFF2-40B4-BE49-F238E27FC236}">
                <a16:creationId xmlns:a16="http://schemas.microsoft.com/office/drawing/2014/main" id="{E7571007-F579-7A5C-7B5D-5EA7E8E15499}"/>
              </a:ext>
            </a:extLst>
          </p:cNvPr>
          <p:cNvSpPr txBox="1"/>
          <p:nvPr/>
        </p:nvSpPr>
        <p:spPr>
          <a:xfrm>
            <a:off x="348177" y="2491567"/>
            <a:ext cx="347004" cy="369332"/>
          </a:xfrm>
          <a:prstGeom prst="rect">
            <a:avLst/>
          </a:prstGeom>
          <a:noFill/>
        </p:spPr>
        <p:txBody>
          <a:bodyPr wrap="square" rtlCol="0">
            <a:spAutoFit/>
          </a:bodyPr>
          <a:lstStyle/>
          <a:p>
            <a:r>
              <a:rPr lang="vi-VN" b="1" dirty="0">
                <a:solidFill>
                  <a:srgbClr val="FF0000"/>
                </a:solidFill>
              </a:rPr>
              <a:t>3</a:t>
            </a:r>
            <a:endParaRPr lang="en-US" b="1" dirty="0">
              <a:solidFill>
                <a:srgbClr val="FF0000"/>
              </a:solidFill>
            </a:endParaRPr>
          </a:p>
        </p:txBody>
      </p:sp>
      <p:sp>
        <p:nvSpPr>
          <p:cNvPr id="13" name="TextBox 12">
            <a:extLst>
              <a:ext uri="{FF2B5EF4-FFF2-40B4-BE49-F238E27FC236}">
                <a16:creationId xmlns:a16="http://schemas.microsoft.com/office/drawing/2014/main" id="{FC4F7059-5298-B0D5-2F70-4AA93DE99B4D}"/>
              </a:ext>
            </a:extLst>
          </p:cNvPr>
          <p:cNvSpPr txBox="1"/>
          <p:nvPr/>
        </p:nvSpPr>
        <p:spPr>
          <a:xfrm>
            <a:off x="4707766" y="2491567"/>
            <a:ext cx="312906" cy="369332"/>
          </a:xfrm>
          <a:prstGeom prst="rect">
            <a:avLst/>
          </a:prstGeom>
          <a:noFill/>
        </p:spPr>
        <p:txBody>
          <a:bodyPr wrap="none" rtlCol="0">
            <a:spAutoFit/>
          </a:bodyPr>
          <a:lstStyle/>
          <a:p>
            <a:r>
              <a:rPr lang="vi-VN" b="1" dirty="0">
                <a:solidFill>
                  <a:srgbClr val="FF0000"/>
                </a:solidFill>
              </a:rPr>
              <a:t>4</a:t>
            </a:r>
            <a:endParaRPr lang="en-US" b="1" dirty="0">
              <a:solidFill>
                <a:srgbClr val="FF0000"/>
              </a:solidFill>
            </a:endParaRPr>
          </a:p>
        </p:txBody>
      </p:sp>
      <p:sp>
        <p:nvSpPr>
          <p:cNvPr id="14" name="TextBox 13">
            <a:extLst>
              <a:ext uri="{FF2B5EF4-FFF2-40B4-BE49-F238E27FC236}">
                <a16:creationId xmlns:a16="http://schemas.microsoft.com/office/drawing/2014/main" id="{828AB3A7-5B3D-C233-F9BD-85F59555262E}"/>
              </a:ext>
            </a:extLst>
          </p:cNvPr>
          <p:cNvSpPr txBox="1"/>
          <p:nvPr/>
        </p:nvSpPr>
        <p:spPr>
          <a:xfrm>
            <a:off x="459545" y="3932895"/>
            <a:ext cx="312906" cy="369332"/>
          </a:xfrm>
          <a:prstGeom prst="rect">
            <a:avLst/>
          </a:prstGeom>
          <a:noFill/>
        </p:spPr>
        <p:txBody>
          <a:bodyPr wrap="none" rtlCol="0">
            <a:spAutoFit/>
          </a:bodyPr>
          <a:lstStyle/>
          <a:p>
            <a:r>
              <a:rPr lang="vi-VN" b="1" dirty="0">
                <a:solidFill>
                  <a:srgbClr val="FF0000"/>
                </a:solidFill>
              </a:rPr>
              <a:t>5</a:t>
            </a:r>
            <a:endParaRPr lang="en-US" b="1" dirty="0">
              <a:solidFill>
                <a:srgbClr val="FF0000"/>
              </a:solidFill>
            </a:endParaRPr>
          </a:p>
        </p:txBody>
      </p:sp>
      <p:sp>
        <p:nvSpPr>
          <p:cNvPr id="15" name="TextBox 14">
            <a:extLst>
              <a:ext uri="{FF2B5EF4-FFF2-40B4-BE49-F238E27FC236}">
                <a16:creationId xmlns:a16="http://schemas.microsoft.com/office/drawing/2014/main" id="{5C40EFD7-70C9-8AF9-C8C5-28E23FA2DE42}"/>
              </a:ext>
            </a:extLst>
          </p:cNvPr>
          <p:cNvSpPr txBox="1"/>
          <p:nvPr/>
        </p:nvSpPr>
        <p:spPr>
          <a:xfrm>
            <a:off x="4707766" y="3846242"/>
            <a:ext cx="312906" cy="369332"/>
          </a:xfrm>
          <a:prstGeom prst="rect">
            <a:avLst/>
          </a:prstGeom>
          <a:noFill/>
        </p:spPr>
        <p:txBody>
          <a:bodyPr wrap="none" rtlCol="0">
            <a:spAutoFit/>
          </a:bodyPr>
          <a:lstStyle/>
          <a:p>
            <a:r>
              <a:rPr lang="vi-VN" b="1" dirty="0">
                <a:solidFill>
                  <a:srgbClr val="FF0000"/>
                </a:solidFill>
              </a:rPr>
              <a:t>6</a:t>
            </a:r>
            <a:endParaRPr lang="en-US" b="1" dirty="0">
              <a:solidFill>
                <a:srgbClr val="FF0000"/>
              </a:solidFill>
            </a:endParaRPr>
          </a:p>
        </p:txBody>
      </p:sp>
      <p:sp>
        <p:nvSpPr>
          <p:cNvPr id="16" name="TextBox 15">
            <a:extLst>
              <a:ext uri="{FF2B5EF4-FFF2-40B4-BE49-F238E27FC236}">
                <a16:creationId xmlns:a16="http://schemas.microsoft.com/office/drawing/2014/main" id="{B3052BC1-0521-B990-51ED-A035B822E099}"/>
              </a:ext>
            </a:extLst>
          </p:cNvPr>
          <p:cNvSpPr txBox="1"/>
          <p:nvPr/>
        </p:nvSpPr>
        <p:spPr>
          <a:xfrm>
            <a:off x="459545" y="5374223"/>
            <a:ext cx="312906" cy="369332"/>
          </a:xfrm>
          <a:prstGeom prst="rect">
            <a:avLst/>
          </a:prstGeom>
          <a:noFill/>
        </p:spPr>
        <p:txBody>
          <a:bodyPr wrap="none" rtlCol="0">
            <a:spAutoFit/>
          </a:bodyPr>
          <a:lstStyle/>
          <a:p>
            <a:r>
              <a:rPr lang="vi-VN" b="1" dirty="0">
                <a:solidFill>
                  <a:srgbClr val="FF0000"/>
                </a:solidFill>
              </a:rPr>
              <a:t>7</a:t>
            </a:r>
            <a:endParaRPr lang="en-US" b="1" dirty="0">
              <a:solidFill>
                <a:srgbClr val="FF0000"/>
              </a:solidFill>
            </a:endParaRPr>
          </a:p>
        </p:txBody>
      </p:sp>
      <p:sp>
        <p:nvSpPr>
          <p:cNvPr id="17" name="TextBox 16">
            <a:extLst>
              <a:ext uri="{FF2B5EF4-FFF2-40B4-BE49-F238E27FC236}">
                <a16:creationId xmlns:a16="http://schemas.microsoft.com/office/drawing/2014/main" id="{50EBC73B-7D52-38A5-732A-EE997FFEA791}"/>
              </a:ext>
            </a:extLst>
          </p:cNvPr>
          <p:cNvSpPr txBox="1"/>
          <p:nvPr/>
        </p:nvSpPr>
        <p:spPr>
          <a:xfrm>
            <a:off x="4737339" y="5528345"/>
            <a:ext cx="312906" cy="369332"/>
          </a:xfrm>
          <a:prstGeom prst="rect">
            <a:avLst/>
          </a:prstGeom>
          <a:noFill/>
        </p:spPr>
        <p:txBody>
          <a:bodyPr wrap="none" rtlCol="0">
            <a:spAutoFit/>
          </a:bodyPr>
          <a:lstStyle/>
          <a:p>
            <a:r>
              <a:rPr lang="vi-VN" b="1" dirty="0">
                <a:solidFill>
                  <a:srgbClr val="FF0000"/>
                </a:solidFill>
              </a:rPr>
              <a:t>8</a:t>
            </a:r>
            <a:endParaRPr lang="en-US" b="1" dirty="0">
              <a:solidFill>
                <a:srgbClr val="FF0000"/>
              </a:solidFill>
            </a:endParaRPr>
          </a:p>
        </p:txBody>
      </p:sp>
      <p:sp>
        <p:nvSpPr>
          <p:cNvPr id="18" name="TextBox 17">
            <a:extLst>
              <a:ext uri="{FF2B5EF4-FFF2-40B4-BE49-F238E27FC236}">
                <a16:creationId xmlns:a16="http://schemas.microsoft.com/office/drawing/2014/main" id="{5853F2C1-83B8-F9C7-CC88-8A5DCF36C072}"/>
              </a:ext>
            </a:extLst>
          </p:cNvPr>
          <p:cNvSpPr txBox="1"/>
          <p:nvPr/>
        </p:nvSpPr>
        <p:spPr>
          <a:xfrm>
            <a:off x="1371600" y="1714997"/>
            <a:ext cx="1685077" cy="369332"/>
          </a:xfrm>
          <a:prstGeom prst="rect">
            <a:avLst/>
          </a:prstGeom>
          <a:noFill/>
        </p:spPr>
        <p:txBody>
          <a:bodyPr wrap="none" rtlCol="0">
            <a:spAutoFit/>
          </a:bodyPr>
          <a:lstStyle/>
          <a:p>
            <a:r>
              <a:rPr lang="vi-VN" dirty="0">
                <a:solidFill>
                  <a:srgbClr val="FF0000"/>
                </a:solidFill>
              </a:rPr>
              <a:t>Bão- gió mạnh</a:t>
            </a:r>
            <a:endParaRPr lang="en-US" dirty="0">
              <a:solidFill>
                <a:srgbClr val="FF0000"/>
              </a:solidFill>
            </a:endParaRPr>
          </a:p>
        </p:txBody>
      </p:sp>
      <p:sp>
        <p:nvSpPr>
          <p:cNvPr id="19" name="TextBox 18">
            <a:extLst>
              <a:ext uri="{FF2B5EF4-FFF2-40B4-BE49-F238E27FC236}">
                <a16:creationId xmlns:a16="http://schemas.microsoft.com/office/drawing/2014/main" id="{AEBF4B39-482A-6C63-085A-646BB1430D0D}"/>
              </a:ext>
            </a:extLst>
          </p:cNvPr>
          <p:cNvSpPr txBox="1"/>
          <p:nvPr/>
        </p:nvSpPr>
        <p:spPr>
          <a:xfrm>
            <a:off x="5501885" y="1762009"/>
            <a:ext cx="2707793" cy="369332"/>
          </a:xfrm>
          <a:prstGeom prst="rect">
            <a:avLst/>
          </a:prstGeom>
          <a:noFill/>
        </p:spPr>
        <p:txBody>
          <a:bodyPr wrap="none" rtlCol="0">
            <a:spAutoFit/>
          </a:bodyPr>
          <a:lstStyle/>
          <a:p>
            <a:r>
              <a:rPr lang="vi-VN" dirty="0">
                <a:solidFill>
                  <a:srgbClr val="FF0000"/>
                </a:solidFill>
              </a:rPr>
              <a:t>Lũ – nước dâng ngập lụt</a:t>
            </a:r>
            <a:endParaRPr lang="en-US" dirty="0">
              <a:solidFill>
                <a:srgbClr val="FF0000"/>
              </a:solidFill>
            </a:endParaRPr>
          </a:p>
        </p:txBody>
      </p:sp>
      <p:sp>
        <p:nvSpPr>
          <p:cNvPr id="20" name="TextBox 19">
            <a:extLst>
              <a:ext uri="{FF2B5EF4-FFF2-40B4-BE49-F238E27FC236}">
                <a16:creationId xmlns:a16="http://schemas.microsoft.com/office/drawing/2014/main" id="{5C809029-900F-A52A-AE2E-D376FD1164A3}"/>
              </a:ext>
            </a:extLst>
          </p:cNvPr>
          <p:cNvSpPr txBox="1"/>
          <p:nvPr/>
        </p:nvSpPr>
        <p:spPr>
          <a:xfrm>
            <a:off x="1117798" y="3121530"/>
            <a:ext cx="2951652" cy="369332"/>
          </a:xfrm>
          <a:prstGeom prst="rect">
            <a:avLst/>
          </a:prstGeom>
          <a:noFill/>
        </p:spPr>
        <p:txBody>
          <a:bodyPr wrap="square" rtlCol="0">
            <a:spAutoFit/>
          </a:bodyPr>
          <a:lstStyle/>
          <a:p>
            <a:r>
              <a:rPr lang="vi-VN" sz="1800" dirty="0">
                <a:solidFill>
                  <a:srgbClr val="FF0000"/>
                </a:solidFill>
                <a:ea typeface="Times New Roman"/>
                <a:cs typeface="+mn-cs"/>
              </a:rPr>
              <a:t>Dông, sét-  tạo tia  lửa điện</a:t>
            </a:r>
            <a:endParaRPr lang="en-US" dirty="0"/>
          </a:p>
        </p:txBody>
      </p:sp>
      <p:sp>
        <p:nvSpPr>
          <p:cNvPr id="21" name="TextBox 20">
            <a:extLst>
              <a:ext uri="{FF2B5EF4-FFF2-40B4-BE49-F238E27FC236}">
                <a16:creationId xmlns:a16="http://schemas.microsoft.com/office/drawing/2014/main" id="{FD40E7B5-4018-44CD-44A2-4D6DF4DD4CC0}"/>
              </a:ext>
            </a:extLst>
          </p:cNvPr>
          <p:cNvSpPr txBox="1"/>
          <p:nvPr/>
        </p:nvSpPr>
        <p:spPr>
          <a:xfrm>
            <a:off x="5520626" y="3103128"/>
            <a:ext cx="3394774" cy="369332"/>
          </a:xfrm>
          <a:prstGeom prst="rect">
            <a:avLst/>
          </a:prstGeom>
          <a:noFill/>
        </p:spPr>
        <p:txBody>
          <a:bodyPr wrap="square" rtlCol="0">
            <a:spAutoFit/>
          </a:bodyPr>
          <a:lstStyle/>
          <a:p>
            <a:r>
              <a:rPr lang="vi-VN" altLang="en-US" sz="1800" dirty="0">
                <a:solidFill>
                  <a:srgbClr val="FF0000"/>
                </a:solidFill>
                <a:cs typeface="Times New Roman" panose="02020603050405020304" pitchFamily="18" charset="0"/>
              </a:rPr>
              <a:t>Sạt lở đất - đất mất liên kết</a:t>
            </a:r>
            <a:endParaRPr lang="en-US" dirty="0"/>
          </a:p>
        </p:txBody>
      </p:sp>
      <p:sp>
        <p:nvSpPr>
          <p:cNvPr id="22" name="TextBox 21">
            <a:extLst>
              <a:ext uri="{FF2B5EF4-FFF2-40B4-BE49-F238E27FC236}">
                <a16:creationId xmlns:a16="http://schemas.microsoft.com/office/drawing/2014/main" id="{199AFBF4-FFF4-F9FE-7B2F-C840FA95A51E}"/>
              </a:ext>
            </a:extLst>
          </p:cNvPr>
          <p:cNvSpPr txBox="1"/>
          <p:nvPr/>
        </p:nvSpPr>
        <p:spPr>
          <a:xfrm>
            <a:off x="1115323" y="4603855"/>
            <a:ext cx="3207929" cy="369332"/>
          </a:xfrm>
          <a:prstGeom prst="rect">
            <a:avLst/>
          </a:prstGeom>
          <a:noFill/>
        </p:spPr>
        <p:txBody>
          <a:bodyPr wrap="none" rtlCol="0">
            <a:spAutoFit/>
          </a:bodyPr>
          <a:lstStyle/>
          <a:p>
            <a:r>
              <a:rPr lang="vi-VN" dirty="0">
                <a:solidFill>
                  <a:srgbClr val="FF0000"/>
                </a:solidFill>
              </a:rPr>
              <a:t>Hạn hán- khô nước, nắng gắt</a:t>
            </a:r>
            <a:endParaRPr lang="en-US" dirty="0">
              <a:solidFill>
                <a:srgbClr val="FF0000"/>
              </a:solidFill>
            </a:endParaRPr>
          </a:p>
        </p:txBody>
      </p:sp>
      <p:sp>
        <p:nvSpPr>
          <p:cNvPr id="23" name="TextBox 22">
            <a:extLst>
              <a:ext uri="{FF2B5EF4-FFF2-40B4-BE49-F238E27FC236}">
                <a16:creationId xmlns:a16="http://schemas.microsoft.com/office/drawing/2014/main" id="{47B14939-37E7-7059-396F-A70A60959D8D}"/>
              </a:ext>
            </a:extLst>
          </p:cNvPr>
          <p:cNvSpPr txBox="1"/>
          <p:nvPr/>
        </p:nvSpPr>
        <p:spPr>
          <a:xfrm>
            <a:off x="5289308" y="4537715"/>
            <a:ext cx="3429144" cy="369332"/>
          </a:xfrm>
          <a:prstGeom prst="rect">
            <a:avLst/>
          </a:prstGeom>
          <a:noFill/>
        </p:spPr>
        <p:txBody>
          <a:bodyPr wrap="none" rtlCol="0">
            <a:spAutoFit/>
          </a:bodyPr>
          <a:lstStyle/>
          <a:p>
            <a:r>
              <a:rPr lang="vi-VN" dirty="0">
                <a:solidFill>
                  <a:srgbClr val="FF0000"/>
                </a:solidFill>
              </a:rPr>
              <a:t>Động đất-  mặt đất rung chuyển</a:t>
            </a:r>
            <a:endParaRPr lang="en-US" dirty="0">
              <a:solidFill>
                <a:srgbClr val="FF0000"/>
              </a:solidFill>
            </a:endParaRPr>
          </a:p>
        </p:txBody>
      </p:sp>
      <p:sp>
        <p:nvSpPr>
          <p:cNvPr id="24" name="TextBox 23">
            <a:extLst>
              <a:ext uri="{FF2B5EF4-FFF2-40B4-BE49-F238E27FC236}">
                <a16:creationId xmlns:a16="http://schemas.microsoft.com/office/drawing/2014/main" id="{0262C485-40CC-038E-5085-FC0DA98DFC6F}"/>
              </a:ext>
            </a:extLst>
          </p:cNvPr>
          <p:cNvSpPr txBox="1"/>
          <p:nvPr/>
        </p:nvSpPr>
        <p:spPr>
          <a:xfrm>
            <a:off x="1158977" y="6122918"/>
            <a:ext cx="2941831" cy="369332"/>
          </a:xfrm>
          <a:prstGeom prst="rect">
            <a:avLst/>
          </a:prstGeom>
          <a:noFill/>
        </p:spPr>
        <p:txBody>
          <a:bodyPr wrap="none" rtlCol="0">
            <a:spAutoFit/>
          </a:bodyPr>
          <a:lstStyle/>
          <a:p>
            <a:r>
              <a:rPr lang="vi-VN" dirty="0">
                <a:solidFill>
                  <a:srgbClr val="FF0000"/>
                </a:solidFill>
              </a:rPr>
              <a:t>Lốc xoáy- gió mạnh tạo lốc</a:t>
            </a:r>
            <a:endParaRPr lang="en-US" dirty="0">
              <a:solidFill>
                <a:srgbClr val="FF0000"/>
              </a:solidFill>
            </a:endParaRPr>
          </a:p>
        </p:txBody>
      </p:sp>
      <p:sp>
        <p:nvSpPr>
          <p:cNvPr id="25" name="TextBox 24">
            <a:extLst>
              <a:ext uri="{FF2B5EF4-FFF2-40B4-BE49-F238E27FC236}">
                <a16:creationId xmlns:a16="http://schemas.microsoft.com/office/drawing/2014/main" id="{FC7C0F53-0407-825E-109B-DCFD5A8B6EBF}"/>
              </a:ext>
            </a:extLst>
          </p:cNvPr>
          <p:cNvSpPr txBox="1"/>
          <p:nvPr/>
        </p:nvSpPr>
        <p:spPr>
          <a:xfrm>
            <a:off x="5318203" y="6050301"/>
            <a:ext cx="3438762" cy="369332"/>
          </a:xfrm>
          <a:prstGeom prst="rect">
            <a:avLst/>
          </a:prstGeom>
          <a:noFill/>
        </p:spPr>
        <p:txBody>
          <a:bodyPr wrap="none" rtlCol="0">
            <a:spAutoFit/>
          </a:bodyPr>
          <a:lstStyle/>
          <a:p>
            <a:r>
              <a:rPr lang="vi-VN" dirty="0">
                <a:solidFill>
                  <a:srgbClr val="FF0000"/>
                </a:solidFill>
              </a:rPr>
              <a:t>Sóng thần- nước biển dâng cao</a:t>
            </a:r>
            <a:endParaRPr lang="en-US" dirty="0">
              <a:solidFill>
                <a:srgbClr val="FF0000"/>
              </a:solidFill>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22530"/>
                                        </p:tgtEl>
                                        <p:attrNameLst>
                                          <p:attrName>style.visibility</p:attrName>
                                        </p:attrNameLst>
                                      </p:cBhvr>
                                      <p:to>
                                        <p:strVal val="visible"/>
                                      </p:to>
                                    </p:set>
                                    <p:animEffect transition="in" filter="barn(inVertical)">
                                      <p:cBhvr>
                                        <p:cTn id="10" dur="500"/>
                                        <p:tgtEl>
                                          <p:spTgt spid="225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par>
                                <p:cTn id="60" presetID="16" presetClass="entr" presetSubtype="2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barn(inVertical)">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barn(inVertical)">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par>
                                <p:cTn id="73" presetID="16" presetClass="entr" presetSubtype="21"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barn(inVertical)">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arn(inVertical)">
                                      <p:cBhvr>
                                        <p:cTn id="85" dur="500"/>
                                        <p:tgtEl>
                                          <p:spTgt spid="16"/>
                                        </p:tgtEl>
                                      </p:cBhvr>
                                    </p:animEffect>
                                  </p:childTnLst>
                                </p:cTn>
                              </p:par>
                              <p:par>
                                <p:cTn id="86" presetID="16" presetClass="entr" presetSubtype="21" fill="hold"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barn(inVertical)">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24"/>
                                        </p:tgtEl>
                                        <p:attrNameLst>
                                          <p:attrName>style.visibility</p:attrName>
                                        </p:attrNameLst>
                                      </p:cBhvr>
                                      <p:to>
                                        <p:strVal val="visible"/>
                                      </p:to>
                                    </p:set>
                                    <p:animEffect transition="in" filter="fade">
                                      <p:cBhvr>
                                        <p:cTn id="93" dur="1000"/>
                                        <p:tgtEl>
                                          <p:spTgt spid="24"/>
                                        </p:tgtEl>
                                      </p:cBhvr>
                                    </p:animEffect>
                                    <p:anim calcmode="lin" valueType="num">
                                      <p:cBhvr>
                                        <p:cTn id="94" dur="1000" fill="hold"/>
                                        <p:tgtEl>
                                          <p:spTgt spid="24"/>
                                        </p:tgtEl>
                                        <p:attrNameLst>
                                          <p:attrName>ppt_x</p:attrName>
                                        </p:attrNameLst>
                                      </p:cBhvr>
                                      <p:tavLst>
                                        <p:tav tm="0">
                                          <p:val>
                                            <p:strVal val="#ppt_x"/>
                                          </p:val>
                                        </p:tav>
                                        <p:tav tm="100000">
                                          <p:val>
                                            <p:strVal val="#ppt_x"/>
                                          </p:val>
                                        </p:tav>
                                      </p:tavLst>
                                    </p:anim>
                                    <p:anim calcmode="lin" valueType="num">
                                      <p:cBhvr>
                                        <p:cTn id="9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barn(inVertical)">
                                      <p:cBhvr>
                                        <p:cTn id="100" dur="500"/>
                                        <p:tgtEl>
                                          <p:spTgt spid="17"/>
                                        </p:tgtEl>
                                      </p:cBhvr>
                                    </p:animEffect>
                                  </p:childTnLst>
                                </p:cTn>
                              </p:par>
                              <p:par>
                                <p:cTn id="101" presetID="16" presetClass="entr" presetSubtype="21"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barn(inVertical)">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additive="base">
                                        <p:cTn id="108" dur="500" fill="hold"/>
                                        <p:tgtEl>
                                          <p:spTgt spid="25"/>
                                        </p:tgtEl>
                                        <p:attrNameLst>
                                          <p:attrName>ppt_x</p:attrName>
                                        </p:attrNameLst>
                                      </p:cBhvr>
                                      <p:tavLst>
                                        <p:tav tm="0">
                                          <p:val>
                                            <p:strVal val="#ppt_x"/>
                                          </p:val>
                                        </p:tav>
                                        <p:tav tm="100000">
                                          <p:val>
                                            <p:strVal val="#ppt_x"/>
                                          </p:val>
                                        </p:tav>
                                      </p:tavLst>
                                    </p:anim>
                                    <p:anim calcmode="lin" valueType="num">
                                      <p:cBhvr additive="base">
                                        <p:cTn id="10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4953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601</TotalTime>
  <Words>1144</Words>
  <Application>Microsoft Office PowerPoint</Application>
  <PresentationFormat>On-screen Show (4:3)</PresentationFormat>
  <Paragraphs>118</Paragraphs>
  <Slides>26</Slides>
  <Notes>2</Notes>
  <HiddenSlides>0</HiddenSlides>
  <MMClips>5</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26</vt:i4>
      </vt:variant>
    </vt:vector>
  </HeadingPairs>
  <TitlesOfParts>
    <vt:vector size="36" baseType="lpstr">
      <vt:lpstr>Arial</vt:lpstr>
      <vt:lpstr>Bahnschrift Condensed</vt:lpstr>
      <vt:lpstr>Calibri</vt:lpstr>
      <vt:lpstr>Calibri Light</vt:lpstr>
      <vt:lpstr>inherit</vt:lpstr>
      <vt:lpstr>Tahoma</vt:lpstr>
      <vt:lpstr>Times New Roman</vt:lpstr>
      <vt:lpstr>Office Theme</vt:lpstr>
      <vt:lpstr>10_Office Theme</vt:lpstr>
      <vt:lpstr>1_Office Theme</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3: TRÁCH NHIỆM VỚI BẢN THÂN Tuần 11- Tiết 32- ỨNG PHÓ VỚI THIÊN TAI</dc:title>
  <dc:creator>Asus</dc:creator>
  <cp:lastModifiedBy>Admin</cp:lastModifiedBy>
  <cp:revision>61</cp:revision>
  <dcterms:created xsi:type="dcterms:W3CDTF">2021-11-10T14:47:00Z</dcterms:created>
  <dcterms:modified xsi:type="dcterms:W3CDTF">2023-12-10T12:50:26Z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C9C926E224A145AC8994C6E6C9997162_12</vt:lpwstr>
  </property>
  <property fmtid="{D5CDD505-2E9C-101B-9397-08002B2CF9AE}" pid="3" name="KSOProductBuildVer">
    <vt:lpwstr>1033-12.2.0.13266</vt:lpwstr>
  </property>
</Properties>
</file>