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audio2.wav" ContentType="audio/wav"/>
  <Override PartName="/ppt/media/audio3.wav" ContentType="audio/wav"/>
  <Override PartName="/ppt/media/audio4.wav" ContentType="audio/wav"/>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media/audio7.wav" ContentType="audio/wav"/>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06" r:id="rId2"/>
    <p:sldMasterId id="2147483730" r:id="rId3"/>
    <p:sldMasterId id="2147483766" r:id="rId4"/>
    <p:sldMasterId id="2147483791" r:id="rId5"/>
  </p:sldMasterIdLst>
  <p:notesMasterIdLst>
    <p:notesMasterId r:id="rId127"/>
  </p:notesMasterIdLst>
  <p:sldIdLst>
    <p:sldId id="256" r:id="rId6"/>
    <p:sldId id="260" r:id="rId7"/>
    <p:sldId id="262" r:id="rId8"/>
    <p:sldId id="261" r:id="rId9"/>
    <p:sldId id="326" r:id="rId10"/>
    <p:sldId id="327" r:id="rId11"/>
    <p:sldId id="265" r:id="rId12"/>
    <p:sldId id="335" r:id="rId13"/>
    <p:sldId id="336" r:id="rId14"/>
    <p:sldId id="339" r:id="rId15"/>
    <p:sldId id="342" r:id="rId16"/>
    <p:sldId id="345" r:id="rId17"/>
    <p:sldId id="346" r:id="rId18"/>
    <p:sldId id="348" r:id="rId19"/>
    <p:sldId id="349" r:id="rId20"/>
    <p:sldId id="350" r:id="rId21"/>
    <p:sldId id="351" r:id="rId22"/>
    <p:sldId id="352" r:id="rId23"/>
    <p:sldId id="276" r:id="rId24"/>
    <p:sldId id="355" r:id="rId25"/>
    <p:sldId id="356"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377" r:id="rId46"/>
    <p:sldId id="378" r:id="rId47"/>
    <p:sldId id="379" r:id="rId48"/>
    <p:sldId id="380" r:id="rId49"/>
    <p:sldId id="381" r:id="rId50"/>
    <p:sldId id="382" r:id="rId51"/>
    <p:sldId id="383" r:id="rId52"/>
    <p:sldId id="384" r:id="rId53"/>
    <p:sldId id="385" r:id="rId54"/>
    <p:sldId id="386" r:id="rId55"/>
    <p:sldId id="387" r:id="rId56"/>
    <p:sldId id="388" r:id="rId57"/>
    <p:sldId id="389" r:id="rId58"/>
    <p:sldId id="390" r:id="rId59"/>
    <p:sldId id="391" r:id="rId60"/>
    <p:sldId id="392" r:id="rId61"/>
    <p:sldId id="393" r:id="rId62"/>
    <p:sldId id="394" r:id="rId63"/>
    <p:sldId id="396" r:id="rId64"/>
    <p:sldId id="397" r:id="rId65"/>
    <p:sldId id="398" r:id="rId66"/>
    <p:sldId id="399" r:id="rId67"/>
    <p:sldId id="400" r:id="rId68"/>
    <p:sldId id="401" r:id="rId69"/>
    <p:sldId id="402" r:id="rId70"/>
    <p:sldId id="403" r:id="rId71"/>
    <p:sldId id="404" r:id="rId72"/>
    <p:sldId id="405" r:id="rId73"/>
    <p:sldId id="406" r:id="rId74"/>
    <p:sldId id="407" r:id="rId75"/>
    <p:sldId id="408" r:id="rId76"/>
    <p:sldId id="409" r:id="rId77"/>
    <p:sldId id="410" r:id="rId78"/>
    <p:sldId id="411" r:id="rId79"/>
    <p:sldId id="412" r:id="rId80"/>
    <p:sldId id="413" r:id="rId81"/>
    <p:sldId id="414" r:id="rId82"/>
    <p:sldId id="415" r:id="rId83"/>
    <p:sldId id="416" r:id="rId84"/>
    <p:sldId id="417" r:id="rId85"/>
    <p:sldId id="418" r:id="rId86"/>
    <p:sldId id="420" r:id="rId87"/>
    <p:sldId id="421" r:id="rId88"/>
    <p:sldId id="422" r:id="rId89"/>
    <p:sldId id="423" r:id="rId90"/>
    <p:sldId id="424" r:id="rId91"/>
    <p:sldId id="425" r:id="rId92"/>
    <p:sldId id="426" r:id="rId93"/>
    <p:sldId id="427" r:id="rId94"/>
    <p:sldId id="428" r:id="rId95"/>
    <p:sldId id="429" r:id="rId96"/>
    <p:sldId id="430" r:id="rId97"/>
    <p:sldId id="431" r:id="rId98"/>
    <p:sldId id="432" r:id="rId99"/>
    <p:sldId id="433" r:id="rId100"/>
    <p:sldId id="434" r:id="rId101"/>
    <p:sldId id="435" r:id="rId102"/>
    <p:sldId id="436" r:id="rId103"/>
    <p:sldId id="437" r:id="rId104"/>
    <p:sldId id="438" r:id="rId105"/>
    <p:sldId id="439" r:id="rId106"/>
    <p:sldId id="440" r:id="rId107"/>
    <p:sldId id="441" r:id="rId108"/>
    <p:sldId id="442" r:id="rId109"/>
    <p:sldId id="443" r:id="rId110"/>
    <p:sldId id="444" r:id="rId111"/>
    <p:sldId id="445" r:id="rId112"/>
    <p:sldId id="446" r:id="rId113"/>
    <p:sldId id="447" r:id="rId114"/>
    <p:sldId id="448" r:id="rId115"/>
    <p:sldId id="449" r:id="rId116"/>
    <p:sldId id="450" r:id="rId117"/>
    <p:sldId id="451" r:id="rId118"/>
    <p:sldId id="452" r:id="rId119"/>
    <p:sldId id="453" r:id="rId120"/>
    <p:sldId id="454" r:id="rId121"/>
    <p:sldId id="455" r:id="rId122"/>
    <p:sldId id="456" r:id="rId123"/>
    <p:sldId id="457" r:id="rId124"/>
    <p:sldId id="458" r:id="rId125"/>
    <p:sldId id="573" r:id="rId126"/>
  </p:sldIdLst>
  <p:sldSz cx="12192000" cy="6858000"/>
  <p:notesSz cx="6858000" cy="9144000"/>
  <p:defaultTextStyle>
    <a:defPPr>
      <a:defRPr lang="en-US"/>
    </a:defPPr>
    <a:lvl1pPr marL="0" algn="l" defTabSz="913854" rtl="0" eaLnBrk="1" latinLnBrk="0" hangingPunct="1">
      <a:defRPr sz="1800" kern="1200">
        <a:solidFill>
          <a:schemeClr val="tx1"/>
        </a:solidFill>
        <a:latin typeface="+mn-lt"/>
        <a:ea typeface="+mn-ea"/>
        <a:cs typeface="+mn-cs"/>
      </a:defRPr>
    </a:lvl1pPr>
    <a:lvl2pPr marL="456924" algn="l" defTabSz="913854" rtl="0" eaLnBrk="1" latinLnBrk="0" hangingPunct="1">
      <a:defRPr sz="1800" kern="1200">
        <a:solidFill>
          <a:schemeClr val="tx1"/>
        </a:solidFill>
        <a:latin typeface="+mn-lt"/>
        <a:ea typeface="+mn-ea"/>
        <a:cs typeface="+mn-cs"/>
      </a:defRPr>
    </a:lvl2pPr>
    <a:lvl3pPr marL="913854" algn="l" defTabSz="913854" rtl="0" eaLnBrk="1" latinLnBrk="0" hangingPunct="1">
      <a:defRPr sz="1800" kern="1200">
        <a:solidFill>
          <a:schemeClr val="tx1"/>
        </a:solidFill>
        <a:latin typeface="+mn-lt"/>
        <a:ea typeface="+mn-ea"/>
        <a:cs typeface="+mn-cs"/>
      </a:defRPr>
    </a:lvl3pPr>
    <a:lvl4pPr marL="1370778" algn="l" defTabSz="913854" rtl="0" eaLnBrk="1" latinLnBrk="0" hangingPunct="1">
      <a:defRPr sz="1800" kern="1200">
        <a:solidFill>
          <a:schemeClr val="tx1"/>
        </a:solidFill>
        <a:latin typeface="+mn-lt"/>
        <a:ea typeface="+mn-ea"/>
        <a:cs typeface="+mn-cs"/>
      </a:defRPr>
    </a:lvl4pPr>
    <a:lvl5pPr marL="1827705" algn="l" defTabSz="913854" rtl="0" eaLnBrk="1" latinLnBrk="0" hangingPunct="1">
      <a:defRPr sz="1800" kern="1200">
        <a:solidFill>
          <a:schemeClr val="tx1"/>
        </a:solidFill>
        <a:latin typeface="+mn-lt"/>
        <a:ea typeface="+mn-ea"/>
        <a:cs typeface="+mn-cs"/>
      </a:defRPr>
    </a:lvl5pPr>
    <a:lvl6pPr marL="2284631" algn="l" defTabSz="913854" rtl="0" eaLnBrk="1" latinLnBrk="0" hangingPunct="1">
      <a:defRPr sz="1800" kern="1200">
        <a:solidFill>
          <a:schemeClr val="tx1"/>
        </a:solidFill>
        <a:latin typeface="+mn-lt"/>
        <a:ea typeface="+mn-ea"/>
        <a:cs typeface="+mn-cs"/>
      </a:defRPr>
    </a:lvl6pPr>
    <a:lvl7pPr marL="2741556" algn="l" defTabSz="913854" rtl="0" eaLnBrk="1" latinLnBrk="0" hangingPunct="1">
      <a:defRPr sz="1800" kern="1200">
        <a:solidFill>
          <a:schemeClr val="tx1"/>
        </a:solidFill>
        <a:latin typeface="+mn-lt"/>
        <a:ea typeface="+mn-ea"/>
        <a:cs typeface="+mn-cs"/>
      </a:defRPr>
    </a:lvl7pPr>
    <a:lvl8pPr marL="3198480" algn="l" defTabSz="913854" rtl="0" eaLnBrk="1" latinLnBrk="0" hangingPunct="1">
      <a:defRPr sz="1800" kern="1200">
        <a:solidFill>
          <a:schemeClr val="tx1"/>
        </a:solidFill>
        <a:latin typeface="+mn-lt"/>
        <a:ea typeface="+mn-ea"/>
        <a:cs typeface="+mn-cs"/>
      </a:defRPr>
    </a:lvl8pPr>
    <a:lvl9pPr marL="3655404" algn="l" defTabSz="9138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úy Mai" initials="TM" lastIdx="1" clrIdx="0">
    <p:extLst>
      <p:ext uri="{19B8F6BF-5375-455C-9EA6-DF929625EA0E}">
        <p15:presenceInfo xmlns:p15="http://schemas.microsoft.com/office/powerpoint/2012/main" userId="222f1c7e07c9b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0B0DA"/>
    <a:srgbClr val="29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commentAuthors" Target="commentAuthor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53" Type="http://schemas.microsoft.com/office/2016/11/relationships/changesInfo" Target="changesInfos/changesInfo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D833D760-2B1B-46C2-9314-A08209358163}"/>
    <pc:docChg chg="custSel addSld delSld modSld sldOrd modMainMaster">
      <pc:chgData name="Thúy Mai" userId="222f1c7e07c9bd7a" providerId="LiveId" clId="{D833D760-2B1B-46C2-9314-A08209358163}" dt="2023-01-26T09:04:32.376" v="569"/>
      <pc:docMkLst>
        <pc:docMk/>
      </pc:docMkLst>
      <pc:sldChg chg="addSp delSp modSp mod modTransition modAnim">
        <pc:chgData name="Thúy Mai" userId="222f1c7e07c9bd7a" providerId="LiveId" clId="{D833D760-2B1B-46C2-9314-A08209358163}" dt="2023-01-26T09:04:32.376" v="569"/>
        <pc:sldMkLst>
          <pc:docMk/>
          <pc:sldMk cId="1465938832" sldId="256"/>
        </pc:sldMkLst>
        <pc:spChg chg="del">
          <ac:chgData name="Thúy Mai" userId="222f1c7e07c9bd7a" providerId="LiveId" clId="{D833D760-2B1B-46C2-9314-A08209358163}" dt="2023-01-26T00:42:42.732" v="1" actId="478"/>
          <ac:spMkLst>
            <pc:docMk/>
            <pc:sldMk cId="1465938832" sldId="256"/>
            <ac:spMk id="2" creationId="{480C57F5-D442-721D-B592-923F9B7DE9BC}"/>
          </ac:spMkLst>
        </pc:spChg>
        <pc:spChg chg="del">
          <ac:chgData name="Thúy Mai" userId="222f1c7e07c9bd7a" providerId="LiveId" clId="{D833D760-2B1B-46C2-9314-A08209358163}" dt="2023-01-26T00:42:44.161" v="2" actId="478"/>
          <ac:spMkLst>
            <pc:docMk/>
            <pc:sldMk cId="1465938832" sldId="256"/>
            <ac:spMk id="3" creationId="{F2C2087D-1CE0-EFD3-DE31-04778AFD54FA}"/>
          </ac:spMkLst>
        </pc:spChg>
        <pc:spChg chg="add mod">
          <ac:chgData name="Thúy Mai" userId="222f1c7e07c9bd7a" providerId="LiveId" clId="{D833D760-2B1B-46C2-9314-A08209358163}" dt="2023-01-26T00:43:26.918" v="18" actId="1076"/>
          <ac:spMkLst>
            <pc:docMk/>
            <pc:sldMk cId="1465938832" sldId="256"/>
            <ac:spMk id="5" creationId="{3101F678-2995-7EA0-FAB9-C5C47771269B}"/>
          </ac:spMkLst>
        </pc:spChg>
        <pc:graphicFrameChg chg="add del mod">
          <ac:chgData name="Thúy Mai" userId="222f1c7e07c9bd7a" providerId="LiveId" clId="{D833D760-2B1B-46C2-9314-A08209358163}" dt="2023-01-26T00:42:57.843" v="6"/>
          <ac:graphicFrameMkLst>
            <pc:docMk/>
            <pc:sldMk cId="1465938832" sldId="256"/>
            <ac:graphicFrameMk id="6" creationId="{64D5DA94-E3C9-9946-6D06-73E730F4AFE6}"/>
          </ac:graphicFrameMkLst>
        </pc:graphicFrameChg>
      </pc:sldChg>
      <pc:sldChg chg="modTransition">
        <pc:chgData name="Thúy Mai" userId="222f1c7e07c9bd7a" providerId="LiveId" clId="{D833D760-2B1B-46C2-9314-A08209358163}" dt="2023-01-26T09:04:32.376" v="569"/>
        <pc:sldMkLst>
          <pc:docMk/>
          <pc:sldMk cId="112754932" sldId="259"/>
        </pc:sldMkLst>
      </pc:sldChg>
      <pc:sldChg chg="modTransition">
        <pc:chgData name="Thúy Mai" userId="222f1c7e07c9bd7a" providerId="LiveId" clId="{D833D760-2B1B-46C2-9314-A08209358163}" dt="2023-01-26T09:04:32.376" v="569"/>
        <pc:sldMkLst>
          <pc:docMk/>
          <pc:sldMk cId="3780945736" sldId="260"/>
        </pc:sldMkLst>
      </pc:sldChg>
      <pc:sldChg chg="modTransition">
        <pc:chgData name="Thúy Mai" userId="222f1c7e07c9bd7a" providerId="LiveId" clId="{D833D760-2B1B-46C2-9314-A08209358163}" dt="2023-01-26T09:04:32.376" v="569"/>
        <pc:sldMkLst>
          <pc:docMk/>
          <pc:sldMk cId="2949005023" sldId="261"/>
        </pc:sldMkLst>
      </pc:sldChg>
      <pc:sldChg chg="modTransition">
        <pc:chgData name="Thúy Mai" userId="222f1c7e07c9bd7a" providerId="LiveId" clId="{D833D760-2B1B-46C2-9314-A08209358163}" dt="2023-01-26T09:04:32.376" v="569"/>
        <pc:sldMkLst>
          <pc:docMk/>
          <pc:sldMk cId="1987247426" sldId="262"/>
        </pc:sldMkLst>
      </pc:sldChg>
      <pc:sldChg chg="modTransition">
        <pc:chgData name="Thúy Mai" userId="222f1c7e07c9bd7a" providerId="LiveId" clId="{D833D760-2B1B-46C2-9314-A08209358163}" dt="2023-01-26T09:04:32.376" v="569"/>
        <pc:sldMkLst>
          <pc:docMk/>
          <pc:sldMk cId="1596939241" sldId="265"/>
        </pc:sldMkLst>
      </pc:sldChg>
      <pc:sldChg chg="del">
        <pc:chgData name="Thúy Mai" userId="222f1c7e07c9bd7a" providerId="LiveId" clId="{D833D760-2B1B-46C2-9314-A08209358163}" dt="2023-01-26T08:59:08.833" v="489" actId="47"/>
        <pc:sldMkLst>
          <pc:docMk/>
          <pc:sldMk cId="3250184255" sldId="266"/>
        </pc:sldMkLst>
      </pc:sldChg>
      <pc:sldChg chg="del">
        <pc:chgData name="Thúy Mai" userId="222f1c7e07c9bd7a" providerId="LiveId" clId="{D833D760-2B1B-46C2-9314-A08209358163}" dt="2023-01-26T08:59:10.915" v="495" actId="47"/>
        <pc:sldMkLst>
          <pc:docMk/>
          <pc:sldMk cId="1646895659" sldId="267"/>
        </pc:sldMkLst>
      </pc:sldChg>
      <pc:sldChg chg="del">
        <pc:chgData name="Thúy Mai" userId="222f1c7e07c9bd7a" providerId="LiveId" clId="{D833D760-2B1B-46C2-9314-A08209358163}" dt="2023-01-26T08:59:14.063" v="508" actId="47"/>
        <pc:sldMkLst>
          <pc:docMk/>
          <pc:sldMk cId="3622958777" sldId="270"/>
        </pc:sldMkLst>
      </pc:sldChg>
      <pc:sldChg chg="del">
        <pc:chgData name="Thúy Mai" userId="222f1c7e07c9bd7a" providerId="LiveId" clId="{D833D760-2B1B-46C2-9314-A08209358163}" dt="2023-01-26T08:59:14.714" v="511" actId="47"/>
        <pc:sldMkLst>
          <pc:docMk/>
          <pc:sldMk cId="1217002540" sldId="271"/>
        </pc:sldMkLst>
      </pc:sldChg>
      <pc:sldChg chg="del">
        <pc:chgData name="Thúy Mai" userId="222f1c7e07c9bd7a" providerId="LiveId" clId="{D833D760-2B1B-46C2-9314-A08209358163}" dt="2023-01-26T08:59:15.061" v="512" actId="47"/>
        <pc:sldMkLst>
          <pc:docMk/>
          <pc:sldMk cId="3058354277" sldId="272"/>
        </pc:sldMkLst>
      </pc:sldChg>
      <pc:sldChg chg="del">
        <pc:chgData name="Thúy Mai" userId="222f1c7e07c9bd7a" providerId="LiveId" clId="{D833D760-2B1B-46C2-9314-A08209358163}" dt="2023-01-26T08:59:15.362" v="513" actId="47"/>
        <pc:sldMkLst>
          <pc:docMk/>
          <pc:sldMk cId="1268066096" sldId="273"/>
        </pc:sldMkLst>
      </pc:sldChg>
      <pc:sldChg chg="del">
        <pc:chgData name="Thúy Mai" userId="222f1c7e07c9bd7a" providerId="LiveId" clId="{D833D760-2B1B-46C2-9314-A08209358163}" dt="2023-01-26T08:59:15.771" v="514" actId="47"/>
        <pc:sldMkLst>
          <pc:docMk/>
          <pc:sldMk cId="327164930" sldId="274"/>
        </pc:sldMkLst>
      </pc:sldChg>
      <pc:sldChg chg="del">
        <pc:chgData name="Thúy Mai" userId="222f1c7e07c9bd7a" providerId="LiveId" clId="{D833D760-2B1B-46C2-9314-A08209358163}" dt="2023-01-26T08:59:17.629" v="521" actId="47"/>
        <pc:sldMkLst>
          <pc:docMk/>
          <pc:sldMk cId="3481581760" sldId="275"/>
        </pc:sldMkLst>
      </pc:sldChg>
      <pc:sldChg chg="addSp delSp modSp mod modTransition">
        <pc:chgData name="Thúy Mai" userId="222f1c7e07c9bd7a" providerId="LiveId" clId="{D833D760-2B1B-46C2-9314-A08209358163}" dt="2023-01-26T09:04:32.376" v="569"/>
        <pc:sldMkLst>
          <pc:docMk/>
          <pc:sldMk cId="2731241820" sldId="276"/>
        </pc:sldMkLst>
        <pc:spChg chg="mod">
          <ac:chgData name="Thúy Mai" userId="222f1c7e07c9bd7a" providerId="LiveId" clId="{D833D760-2B1B-46C2-9314-A08209358163}" dt="2023-01-26T09:01:56.920" v="547" actId="1076"/>
          <ac:spMkLst>
            <pc:docMk/>
            <pc:sldMk cId="2731241820" sldId="276"/>
            <ac:spMk id="5" creationId="{0BC8DC83-AE9F-36DC-E1AF-854BC66634A6}"/>
          </ac:spMkLst>
        </pc:spChg>
        <pc:graphicFrameChg chg="add del mod">
          <ac:chgData name="Thúy Mai" userId="222f1c7e07c9bd7a" providerId="LiveId" clId="{D833D760-2B1B-46C2-9314-A08209358163}" dt="2023-01-26T09:01:48.316" v="542"/>
          <ac:graphicFrameMkLst>
            <pc:docMk/>
            <pc:sldMk cId="2731241820" sldId="276"/>
            <ac:graphicFrameMk id="2" creationId="{FA2DA972-48F9-68B4-C7B2-CF22BCEF065C}"/>
          </ac:graphicFrameMkLst>
        </pc:graphicFrameChg>
      </pc:sldChg>
      <pc:sldChg chg="modTransition">
        <pc:chgData name="Thúy Mai" userId="222f1c7e07c9bd7a" providerId="LiveId" clId="{D833D760-2B1B-46C2-9314-A08209358163}" dt="2023-01-26T09:04:32.376" v="569"/>
        <pc:sldMkLst>
          <pc:docMk/>
          <pc:sldMk cId="2770899059" sldId="279"/>
        </pc:sldMkLst>
      </pc:sldChg>
      <pc:sldChg chg="del">
        <pc:chgData name="Thúy Mai" userId="222f1c7e07c9bd7a" providerId="LiveId" clId="{D833D760-2B1B-46C2-9314-A08209358163}" dt="2023-01-26T08:59:10.071" v="492" actId="47"/>
        <pc:sldMkLst>
          <pc:docMk/>
          <pc:sldMk cId="3110428790" sldId="287"/>
        </pc:sldMkLst>
      </pc:sldChg>
      <pc:sldChg chg="del">
        <pc:chgData name="Thúy Mai" userId="222f1c7e07c9bd7a" providerId="LiveId" clId="{D833D760-2B1B-46C2-9314-A08209358163}" dt="2023-01-26T08:59:09.185" v="490" actId="47"/>
        <pc:sldMkLst>
          <pc:docMk/>
          <pc:sldMk cId="1557210416" sldId="288"/>
        </pc:sldMkLst>
      </pc:sldChg>
      <pc:sldChg chg="del">
        <pc:chgData name="Thúy Mai" userId="222f1c7e07c9bd7a" providerId="LiveId" clId="{D833D760-2B1B-46C2-9314-A08209358163}" dt="2023-01-26T08:59:09.440" v="491" actId="47"/>
        <pc:sldMkLst>
          <pc:docMk/>
          <pc:sldMk cId="1753371151" sldId="289"/>
        </pc:sldMkLst>
      </pc:sldChg>
      <pc:sldChg chg="del">
        <pc:chgData name="Thúy Mai" userId="222f1c7e07c9bd7a" providerId="LiveId" clId="{D833D760-2B1B-46C2-9314-A08209358163}" dt="2023-01-26T08:59:10.284" v="493" actId="47"/>
        <pc:sldMkLst>
          <pc:docMk/>
          <pc:sldMk cId="2952808583" sldId="290"/>
        </pc:sldMkLst>
      </pc:sldChg>
      <pc:sldChg chg="del">
        <pc:chgData name="Thúy Mai" userId="222f1c7e07c9bd7a" providerId="LiveId" clId="{D833D760-2B1B-46C2-9314-A08209358163}" dt="2023-01-26T08:59:10.699" v="494" actId="47"/>
        <pc:sldMkLst>
          <pc:docMk/>
          <pc:sldMk cId="2216381216" sldId="291"/>
        </pc:sldMkLst>
      </pc:sldChg>
      <pc:sldChg chg="del">
        <pc:chgData name="Thúy Mai" userId="222f1c7e07c9bd7a" providerId="LiveId" clId="{D833D760-2B1B-46C2-9314-A08209358163}" dt="2023-01-26T08:59:11.524" v="498" actId="47"/>
        <pc:sldMkLst>
          <pc:docMk/>
          <pc:sldMk cId="3045013589" sldId="292"/>
        </pc:sldMkLst>
      </pc:sldChg>
      <pc:sldChg chg="del">
        <pc:chgData name="Thúy Mai" userId="222f1c7e07c9bd7a" providerId="LiveId" clId="{D833D760-2B1B-46C2-9314-A08209358163}" dt="2023-01-26T08:59:11.123" v="496" actId="47"/>
        <pc:sldMkLst>
          <pc:docMk/>
          <pc:sldMk cId="3051506942" sldId="294"/>
        </pc:sldMkLst>
      </pc:sldChg>
      <pc:sldChg chg="del">
        <pc:chgData name="Thúy Mai" userId="222f1c7e07c9bd7a" providerId="LiveId" clId="{D833D760-2B1B-46C2-9314-A08209358163}" dt="2023-01-26T08:59:11.313" v="497" actId="47"/>
        <pc:sldMkLst>
          <pc:docMk/>
          <pc:sldMk cId="223659902" sldId="295"/>
        </pc:sldMkLst>
      </pc:sldChg>
      <pc:sldChg chg="del">
        <pc:chgData name="Thúy Mai" userId="222f1c7e07c9bd7a" providerId="LiveId" clId="{D833D760-2B1B-46C2-9314-A08209358163}" dt="2023-01-26T08:59:11.698" v="499" actId="47"/>
        <pc:sldMkLst>
          <pc:docMk/>
          <pc:sldMk cId="1127838748" sldId="296"/>
        </pc:sldMkLst>
      </pc:sldChg>
      <pc:sldChg chg="del">
        <pc:chgData name="Thúy Mai" userId="222f1c7e07c9bd7a" providerId="LiveId" clId="{D833D760-2B1B-46C2-9314-A08209358163}" dt="2023-01-26T08:59:12.365" v="500" actId="47"/>
        <pc:sldMkLst>
          <pc:docMk/>
          <pc:sldMk cId="1031712075" sldId="297"/>
        </pc:sldMkLst>
      </pc:sldChg>
      <pc:sldChg chg="del">
        <pc:chgData name="Thúy Mai" userId="222f1c7e07c9bd7a" providerId="LiveId" clId="{D833D760-2B1B-46C2-9314-A08209358163}" dt="2023-01-26T08:59:12.553" v="501" actId="47"/>
        <pc:sldMkLst>
          <pc:docMk/>
          <pc:sldMk cId="3930709063" sldId="298"/>
        </pc:sldMkLst>
      </pc:sldChg>
      <pc:sldChg chg="del">
        <pc:chgData name="Thúy Mai" userId="222f1c7e07c9bd7a" providerId="LiveId" clId="{D833D760-2B1B-46C2-9314-A08209358163}" dt="2023-01-26T08:59:12.792" v="502" actId="47"/>
        <pc:sldMkLst>
          <pc:docMk/>
          <pc:sldMk cId="2770485703" sldId="302"/>
        </pc:sldMkLst>
      </pc:sldChg>
      <pc:sldChg chg="del">
        <pc:chgData name="Thúy Mai" userId="222f1c7e07c9bd7a" providerId="LiveId" clId="{D833D760-2B1B-46C2-9314-A08209358163}" dt="2023-01-26T08:59:13.068" v="503" actId="47"/>
        <pc:sldMkLst>
          <pc:docMk/>
          <pc:sldMk cId="519975754" sldId="303"/>
        </pc:sldMkLst>
      </pc:sldChg>
      <pc:sldChg chg="del">
        <pc:chgData name="Thúy Mai" userId="222f1c7e07c9bd7a" providerId="LiveId" clId="{D833D760-2B1B-46C2-9314-A08209358163}" dt="2023-01-26T08:59:13.283" v="504" actId="47"/>
        <pc:sldMkLst>
          <pc:docMk/>
          <pc:sldMk cId="3673865547" sldId="304"/>
        </pc:sldMkLst>
      </pc:sldChg>
      <pc:sldChg chg="del">
        <pc:chgData name="Thúy Mai" userId="222f1c7e07c9bd7a" providerId="LiveId" clId="{D833D760-2B1B-46C2-9314-A08209358163}" dt="2023-01-26T08:59:13.485" v="505" actId="47"/>
        <pc:sldMkLst>
          <pc:docMk/>
          <pc:sldMk cId="487997871" sldId="305"/>
        </pc:sldMkLst>
      </pc:sldChg>
      <pc:sldChg chg="del">
        <pc:chgData name="Thúy Mai" userId="222f1c7e07c9bd7a" providerId="LiveId" clId="{D833D760-2B1B-46C2-9314-A08209358163}" dt="2023-01-26T08:59:13.700" v="506" actId="47"/>
        <pc:sldMkLst>
          <pc:docMk/>
          <pc:sldMk cId="385890652" sldId="306"/>
        </pc:sldMkLst>
      </pc:sldChg>
      <pc:sldChg chg="del">
        <pc:chgData name="Thúy Mai" userId="222f1c7e07c9bd7a" providerId="LiveId" clId="{D833D760-2B1B-46C2-9314-A08209358163}" dt="2023-01-26T08:59:13.863" v="507" actId="47"/>
        <pc:sldMkLst>
          <pc:docMk/>
          <pc:sldMk cId="177566524" sldId="307"/>
        </pc:sldMkLst>
      </pc:sldChg>
      <pc:sldChg chg="del">
        <pc:chgData name="Thúy Mai" userId="222f1c7e07c9bd7a" providerId="LiveId" clId="{D833D760-2B1B-46C2-9314-A08209358163}" dt="2023-01-26T08:59:14.301" v="509" actId="47"/>
        <pc:sldMkLst>
          <pc:docMk/>
          <pc:sldMk cId="1856276343" sldId="309"/>
        </pc:sldMkLst>
      </pc:sldChg>
      <pc:sldChg chg="modSp mod modTransition modAnim">
        <pc:chgData name="Thúy Mai" userId="222f1c7e07c9bd7a" providerId="LiveId" clId="{D833D760-2B1B-46C2-9314-A08209358163}" dt="2023-01-26T09:04:32.376" v="569"/>
        <pc:sldMkLst>
          <pc:docMk/>
          <pc:sldMk cId="4128848618" sldId="310"/>
        </pc:sldMkLst>
        <pc:spChg chg="mod">
          <ac:chgData name="Thúy Mai" userId="222f1c7e07c9bd7a" providerId="LiveId" clId="{D833D760-2B1B-46C2-9314-A08209358163}" dt="2023-01-26T09:00:34.804" v="534"/>
          <ac:spMkLst>
            <pc:docMk/>
            <pc:sldMk cId="4128848618" sldId="310"/>
            <ac:spMk id="5" creationId="{18DEB27F-680C-6B73-32C1-63CAB59A4DFC}"/>
          </ac:spMkLst>
        </pc:spChg>
        <pc:spChg chg="mod">
          <ac:chgData name="Thúy Mai" userId="222f1c7e07c9bd7a" providerId="LiveId" clId="{D833D760-2B1B-46C2-9314-A08209358163}" dt="2023-01-26T09:00:18.602" v="532"/>
          <ac:spMkLst>
            <pc:docMk/>
            <pc:sldMk cId="4128848618" sldId="310"/>
            <ac:spMk id="13" creationId="{65287536-3559-91E4-C11B-AAEEC44A55F4}"/>
          </ac:spMkLst>
        </pc:spChg>
        <pc:spChg chg="mod">
          <ac:chgData name="Thúy Mai" userId="222f1c7e07c9bd7a" providerId="LiveId" clId="{D833D760-2B1B-46C2-9314-A08209358163}" dt="2023-01-26T09:01:13.520" v="535"/>
          <ac:spMkLst>
            <pc:docMk/>
            <pc:sldMk cId="4128848618" sldId="310"/>
            <ac:spMk id="21" creationId="{009C5B08-9733-341C-CB66-69624575052D}"/>
          </ac:spMkLst>
        </pc:spChg>
        <pc:spChg chg="mod">
          <ac:chgData name="Thúy Mai" userId="222f1c7e07c9bd7a" providerId="LiveId" clId="{D833D760-2B1B-46C2-9314-A08209358163}" dt="2023-01-26T09:00:04.631" v="531"/>
          <ac:spMkLst>
            <pc:docMk/>
            <pc:sldMk cId="4128848618" sldId="310"/>
            <ac:spMk id="23" creationId="{CB8B55DD-7E3B-29ED-5D42-0F749C55F0E5}"/>
          </ac:spMkLst>
        </pc:spChg>
        <pc:picChg chg="mod">
          <ac:chgData name="Thúy Mai" userId="222f1c7e07c9bd7a" providerId="LiveId" clId="{D833D760-2B1B-46C2-9314-A08209358163}" dt="2023-01-26T09:01:23.446" v="536"/>
          <ac:picMkLst>
            <pc:docMk/>
            <pc:sldMk cId="4128848618" sldId="310"/>
            <ac:picMk id="47" creationId="{EEB5C450-4FAD-1EC5-F870-9F372B147CB4}"/>
          </ac:picMkLst>
        </pc:picChg>
      </pc:sldChg>
      <pc:sldChg chg="del">
        <pc:chgData name="Thúy Mai" userId="222f1c7e07c9bd7a" providerId="LiveId" clId="{D833D760-2B1B-46C2-9314-A08209358163}" dt="2023-01-26T08:59:15.972" v="515" actId="47"/>
        <pc:sldMkLst>
          <pc:docMk/>
          <pc:sldMk cId="2359936209" sldId="311"/>
        </pc:sldMkLst>
      </pc:sldChg>
      <pc:sldChg chg="del">
        <pc:chgData name="Thúy Mai" userId="222f1c7e07c9bd7a" providerId="LiveId" clId="{D833D760-2B1B-46C2-9314-A08209358163}" dt="2023-01-26T08:59:16.411" v="516" actId="47"/>
        <pc:sldMkLst>
          <pc:docMk/>
          <pc:sldMk cId="2299246606" sldId="312"/>
        </pc:sldMkLst>
      </pc:sldChg>
      <pc:sldChg chg="del">
        <pc:chgData name="Thúy Mai" userId="222f1c7e07c9bd7a" providerId="LiveId" clId="{D833D760-2B1B-46C2-9314-A08209358163}" dt="2023-01-26T08:59:16.711" v="517" actId="47"/>
        <pc:sldMkLst>
          <pc:docMk/>
          <pc:sldMk cId="1922586103" sldId="313"/>
        </pc:sldMkLst>
      </pc:sldChg>
      <pc:sldChg chg="del">
        <pc:chgData name="Thúy Mai" userId="222f1c7e07c9bd7a" providerId="LiveId" clId="{D833D760-2B1B-46C2-9314-A08209358163}" dt="2023-01-26T08:59:16.906" v="518" actId="47"/>
        <pc:sldMkLst>
          <pc:docMk/>
          <pc:sldMk cId="352520982" sldId="314"/>
        </pc:sldMkLst>
      </pc:sldChg>
      <pc:sldChg chg="del">
        <pc:chgData name="Thúy Mai" userId="222f1c7e07c9bd7a" providerId="LiveId" clId="{D833D760-2B1B-46C2-9314-A08209358163}" dt="2023-01-26T08:59:17.112" v="519" actId="47"/>
        <pc:sldMkLst>
          <pc:docMk/>
          <pc:sldMk cId="1845496865" sldId="315"/>
        </pc:sldMkLst>
      </pc:sldChg>
      <pc:sldChg chg="del">
        <pc:chgData name="Thúy Mai" userId="222f1c7e07c9bd7a" providerId="LiveId" clId="{D833D760-2B1B-46C2-9314-A08209358163}" dt="2023-01-26T08:59:17.430" v="520" actId="47"/>
        <pc:sldMkLst>
          <pc:docMk/>
          <pc:sldMk cId="1038976756" sldId="316"/>
        </pc:sldMkLst>
      </pc:sldChg>
      <pc:sldChg chg="del">
        <pc:chgData name="Thúy Mai" userId="222f1c7e07c9bd7a" providerId="LiveId" clId="{D833D760-2B1B-46C2-9314-A08209358163}" dt="2023-01-26T08:59:18.693" v="522" actId="47"/>
        <pc:sldMkLst>
          <pc:docMk/>
          <pc:sldMk cId="1837956308" sldId="317"/>
        </pc:sldMkLst>
      </pc:sldChg>
      <pc:sldChg chg="del">
        <pc:chgData name="Thúy Mai" userId="222f1c7e07c9bd7a" providerId="LiveId" clId="{D833D760-2B1B-46C2-9314-A08209358163}" dt="2023-01-26T08:59:19.514" v="525" actId="47"/>
        <pc:sldMkLst>
          <pc:docMk/>
          <pc:sldMk cId="383892242" sldId="319"/>
        </pc:sldMkLst>
      </pc:sldChg>
      <pc:sldChg chg="del">
        <pc:chgData name="Thúy Mai" userId="222f1c7e07c9bd7a" providerId="LiveId" clId="{D833D760-2B1B-46C2-9314-A08209358163}" dt="2023-01-26T08:59:20.306" v="526" actId="47"/>
        <pc:sldMkLst>
          <pc:docMk/>
          <pc:sldMk cId="252758833" sldId="320"/>
        </pc:sldMkLst>
      </pc:sldChg>
      <pc:sldChg chg="del">
        <pc:chgData name="Thúy Mai" userId="222f1c7e07c9bd7a" providerId="LiveId" clId="{D833D760-2B1B-46C2-9314-A08209358163}" dt="2023-01-26T08:59:19.038" v="523" actId="47"/>
        <pc:sldMkLst>
          <pc:docMk/>
          <pc:sldMk cId="2965551100" sldId="321"/>
        </pc:sldMkLst>
      </pc:sldChg>
      <pc:sldChg chg="del">
        <pc:chgData name="Thúy Mai" userId="222f1c7e07c9bd7a" providerId="LiveId" clId="{D833D760-2B1B-46C2-9314-A08209358163}" dt="2023-01-26T08:59:19.278" v="524" actId="47"/>
        <pc:sldMkLst>
          <pc:docMk/>
          <pc:sldMk cId="2122751143" sldId="322"/>
        </pc:sldMkLst>
      </pc:sldChg>
      <pc:sldChg chg="modTransition">
        <pc:chgData name="Thúy Mai" userId="222f1c7e07c9bd7a" providerId="LiveId" clId="{D833D760-2B1B-46C2-9314-A08209358163}" dt="2023-01-26T09:04:32.376" v="569"/>
        <pc:sldMkLst>
          <pc:docMk/>
          <pc:sldMk cId="4004334898" sldId="323"/>
        </pc:sldMkLst>
      </pc:sldChg>
      <pc:sldChg chg="modTransition">
        <pc:chgData name="Thúy Mai" userId="222f1c7e07c9bd7a" providerId="LiveId" clId="{D833D760-2B1B-46C2-9314-A08209358163}" dt="2023-01-26T09:04:32.376" v="569"/>
        <pc:sldMkLst>
          <pc:docMk/>
          <pc:sldMk cId="1583183055" sldId="324"/>
        </pc:sldMkLst>
      </pc:sldChg>
      <pc:sldChg chg="modTransition">
        <pc:chgData name="Thúy Mai" userId="222f1c7e07c9bd7a" providerId="LiveId" clId="{D833D760-2B1B-46C2-9314-A08209358163}" dt="2023-01-26T09:04:32.376" v="569"/>
        <pc:sldMkLst>
          <pc:docMk/>
          <pc:sldMk cId="1951168223" sldId="325"/>
        </pc:sldMkLst>
      </pc:sldChg>
      <pc:sldChg chg="modTransition">
        <pc:chgData name="Thúy Mai" userId="222f1c7e07c9bd7a" providerId="LiveId" clId="{D833D760-2B1B-46C2-9314-A08209358163}" dt="2023-01-26T09:04:32.376" v="569"/>
        <pc:sldMkLst>
          <pc:docMk/>
          <pc:sldMk cId="866094737" sldId="326"/>
        </pc:sldMkLst>
      </pc:sldChg>
      <pc:sldChg chg="modTransition">
        <pc:chgData name="Thúy Mai" userId="222f1c7e07c9bd7a" providerId="LiveId" clId="{D833D760-2B1B-46C2-9314-A08209358163}" dt="2023-01-26T09:04:32.376" v="569"/>
        <pc:sldMkLst>
          <pc:docMk/>
          <pc:sldMk cId="1281666005" sldId="327"/>
        </pc:sldMkLst>
      </pc:sldChg>
      <pc:sldChg chg="del">
        <pc:chgData name="Thúy Mai" userId="222f1c7e07c9bd7a" providerId="LiveId" clId="{D833D760-2B1B-46C2-9314-A08209358163}" dt="2023-01-26T08:59:22.264" v="527" actId="47"/>
        <pc:sldMkLst>
          <pc:docMk/>
          <pc:sldMk cId="3694900943" sldId="328"/>
        </pc:sldMkLst>
      </pc:sldChg>
      <pc:sldChg chg="del">
        <pc:chgData name="Thúy Mai" userId="222f1c7e07c9bd7a" providerId="LiveId" clId="{D833D760-2B1B-46C2-9314-A08209358163}" dt="2023-01-26T08:59:22.539" v="528" actId="47"/>
        <pc:sldMkLst>
          <pc:docMk/>
          <pc:sldMk cId="3024778520" sldId="329"/>
        </pc:sldMkLst>
      </pc:sldChg>
      <pc:sldChg chg="modTransition">
        <pc:chgData name="Thúy Mai" userId="222f1c7e07c9bd7a" providerId="LiveId" clId="{D833D760-2B1B-46C2-9314-A08209358163}" dt="2023-01-26T09:04:32.376" v="569"/>
        <pc:sldMkLst>
          <pc:docMk/>
          <pc:sldMk cId="12199763" sldId="330"/>
        </pc:sldMkLst>
      </pc:sldChg>
      <pc:sldChg chg="modTransition">
        <pc:chgData name="Thúy Mai" userId="222f1c7e07c9bd7a" providerId="LiveId" clId="{D833D760-2B1B-46C2-9314-A08209358163}" dt="2023-01-26T09:04:32.376" v="569"/>
        <pc:sldMkLst>
          <pc:docMk/>
          <pc:sldMk cId="4027858467" sldId="331"/>
        </pc:sldMkLst>
      </pc:sldChg>
      <pc:sldChg chg="modTransition">
        <pc:chgData name="Thúy Mai" userId="222f1c7e07c9bd7a" providerId="LiveId" clId="{D833D760-2B1B-46C2-9314-A08209358163}" dt="2023-01-26T09:04:32.376" v="569"/>
        <pc:sldMkLst>
          <pc:docMk/>
          <pc:sldMk cId="1277433973" sldId="332"/>
        </pc:sldMkLst>
      </pc:sldChg>
      <pc:sldChg chg="modTransition">
        <pc:chgData name="Thúy Mai" userId="222f1c7e07c9bd7a" providerId="LiveId" clId="{D833D760-2B1B-46C2-9314-A08209358163}" dt="2023-01-26T09:04:32.376" v="569"/>
        <pc:sldMkLst>
          <pc:docMk/>
          <pc:sldMk cId="2816392820" sldId="333"/>
        </pc:sldMkLst>
      </pc:sldChg>
      <pc:sldChg chg="modTransition">
        <pc:chgData name="Thúy Mai" userId="222f1c7e07c9bd7a" providerId="LiveId" clId="{D833D760-2B1B-46C2-9314-A08209358163}" dt="2023-01-26T09:04:32.376" v="569"/>
        <pc:sldMkLst>
          <pc:docMk/>
          <pc:sldMk cId="1951586795" sldId="334"/>
        </pc:sldMkLst>
      </pc:sldChg>
      <pc:sldChg chg="modTransition">
        <pc:chgData name="Thúy Mai" userId="222f1c7e07c9bd7a" providerId="LiveId" clId="{D833D760-2B1B-46C2-9314-A08209358163}" dt="2023-01-26T09:04:32.376" v="569"/>
        <pc:sldMkLst>
          <pc:docMk/>
          <pc:sldMk cId="576434151" sldId="335"/>
        </pc:sldMkLst>
      </pc:sldChg>
      <pc:sldChg chg="modTransition">
        <pc:chgData name="Thúy Mai" userId="222f1c7e07c9bd7a" providerId="LiveId" clId="{D833D760-2B1B-46C2-9314-A08209358163}" dt="2023-01-26T09:04:32.376" v="569"/>
        <pc:sldMkLst>
          <pc:docMk/>
          <pc:sldMk cId="776961921" sldId="336"/>
        </pc:sldMkLst>
      </pc:sldChg>
      <pc:sldChg chg="modTransition">
        <pc:chgData name="Thúy Mai" userId="222f1c7e07c9bd7a" providerId="LiveId" clId="{D833D760-2B1B-46C2-9314-A08209358163}" dt="2023-01-26T09:04:32.376" v="569"/>
        <pc:sldMkLst>
          <pc:docMk/>
          <pc:sldMk cId="693722077" sldId="337"/>
        </pc:sldMkLst>
      </pc:sldChg>
      <pc:sldChg chg="modTransition">
        <pc:chgData name="Thúy Mai" userId="222f1c7e07c9bd7a" providerId="LiveId" clId="{D833D760-2B1B-46C2-9314-A08209358163}" dt="2023-01-26T09:04:32.376" v="569"/>
        <pc:sldMkLst>
          <pc:docMk/>
          <pc:sldMk cId="2043732933" sldId="338"/>
        </pc:sldMkLst>
      </pc:sldChg>
      <pc:sldChg chg="modTransition">
        <pc:chgData name="Thúy Mai" userId="222f1c7e07c9bd7a" providerId="LiveId" clId="{D833D760-2B1B-46C2-9314-A08209358163}" dt="2023-01-26T09:04:32.376" v="569"/>
        <pc:sldMkLst>
          <pc:docMk/>
          <pc:sldMk cId="2691002492" sldId="339"/>
        </pc:sldMkLst>
      </pc:sldChg>
      <pc:sldChg chg="modTransition">
        <pc:chgData name="Thúy Mai" userId="222f1c7e07c9bd7a" providerId="LiveId" clId="{D833D760-2B1B-46C2-9314-A08209358163}" dt="2023-01-26T09:04:32.376" v="569"/>
        <pc:sldMkLst>
          <pc:docMk/>
          <pc:sldMk cId="1554558134" sldId="340"/>
        </pc:sldMkLst>
      </pc:sldChg>
      <pc:sldChg chg="modTransition">
        <pc:chgData name="Thúy Mai" userId="222f1c7e07c9bd7a" providerId="LiveId" clId="{D833D760-2B1B-46C2-9314-A08209358163}" dt="2023-01-26T09:04:32.376" v="569"/>
        <pc:sldMkLst>
          <pc:docMk/>
          <pc:sldMk cId="3113311754" sldId="341"/>
        </pc:sldMkLst>
      </pc:sldChg>
      <pc:sldChg chg="modTransition">
        <pc:chgData name="Thúy Mai" userId="222f1c7e07c9bd7a" providerId="LiveId" clId="{D833D760-2B1B-46C2-9314-A08209358163}" dt="2023-01-26T09:04:32.376" v="569"/>
        <pc:sldMkLst>
          <pc:docMk/>
          <pc:sldMk cId="3296819814" sldId="342"/>
        </pc:sldMkLst>
      </pc:sldChg>
      <pc:sldChg chg="modTransition">
        <pc:chgData name="Thúy Mai" userId="222f1c7e07c9bd7a" providerId="LiveId" clId="{D833D760-2B1B-46C2-9314-A08209358163}" dt="2023-01-26T09:04:32.376" v="569"/>
        <pc:sldMkLst>
          <pc:docMk/>
          <pc:sldMk cId="320916991" sldId="343"/>
        </pc:sldMkLst>
      </pc:sldChg>
      <pc:sldChg chg="del">
        <pc:chgData name="Thúy Mai" userId="222f1c7e07c9bd7a" providerId="LiveId" clId="{D833D760-2B1B-46C2-9314-A08209358163}" dt="2023-01-26T08:59:28.302" v="529" actId="47"/>
        <pc:sldMkLst>
          <pc:docMk/>
          <pc:sldMk cId="733464474" sldId="344"/>
        </pc:sldMkLst>
      </pc:sldChg>
      <pc:sldChg chg="modSp mod modTransition">
        <pc:chgData name="Thúy Mai" userId="222f1c7e07c9bd7a" providerId="LiveId" clId="{D833D760-2B1B-46C2-9314-A08209358163}" dt="2023-01-26T09:04:32.376" v="569"/>
        <pc:sldMkLst>
          <pc:docMk/>
          <pc:sldMk cId="3147643223" sldId="345"/>
        </pc:sldMkLst>
        <pc:spChg chg="mod">
          <ac:chgData name="Thúy Mai" userId="222f1c7e07c9bd7a" providerId="LiveId" clId="{D833D760-2B1B-46C2-9314-A08209358163}" dt="2023-01-26T09:02:42.385" v="562" actId="1076"/>
          <ac:spMkLst>
            <pc:docMk/>
            <pc:sldMk cId="3147643223" sldId="345"/>
            <ac:spMk id="2" creationId="{736FA910-4C4B-497D-6BE4-EB8A5863A7D1}"/>
          </ac:spMkLst>
        </pc:spChg>
        <pc:spChg chg="mod">
          <ac:chgData name="Thúy Mai" userId="222f1c7e07c9bd7a" providerId="LiveId" clId="{D833D760-2B1B-46C2-9314-A08209358163}" dt="2023-01-26T09:02:44.642" v="564" actId="20577"/>
          <ac:spMkLst>
            <pc:docMk/>
            <pc:sldMk cId="3147643223" sldId="345"/>
            <ac:spMk id="6" creationId="{213EB9D1-2748-7F2F-1D73-5499997DED8F}"/>
          </ac:spMkLst>
        </pc:spChg>
      </pc:sldChg>
      <pc:sldChg chg="modTransition">
        <pc:chgData name="Thúy Mai" userId="222f1c7e07c9bd7a" providerId="LiveId" clId="{D833D760-2B1B-46C2-9314-A08209358163}" dt="2023-01-26T09:04:32.376" v="569"/>
        <pc:sldMkLst>
          <pc:docMk/>
          <pc:sldMk cId="3347328794" sldId="346"/>
        </pc:sldMkLst>
      </pc:sldChg>
      <pc:sldChg chg="addSp delSp modSp mod modTransition modAnim">
        <pc:chgData name="Thúy Mai" userId="222f1c7e07c9bd7a" providerId="LiveId" clId="{D833D760-2B1B-46C2-9314-A08209358163}" dt="2023-01-26T09:04:32.376" v="569"/>
        <pc:sldMkLst>
          <pc:docMk/>
          <pc:sldMk cId="1211325667" sldId="348"/>
        </pc:sldMkLst>
        <pc:spChg chg="mod">
          <ac:chgData name="Thúy Mai" userId="222f1c7e07c9bd7a" providerId="LiveId" clId="{D833D760-2B1B-46C2-9314-A08209358163}" dt="2023-01-26T08:56:29.081" v="476" actId="1076"/>
          <ac:spMkLst>
            <pc:docMk/>
            <pc:sldMk cId="1211325667" sldId="348"/>
            <ac:spMk id="7" creationId="{DFAD6954-5B6F-AE1C-4878-BBF86C011573}"/>
          </ac:spMkLst>
        </pc:spChg>
        <pc:spChg chg="add del mod">
          <ac:chgData name="Thúy Mai" userId="222f1c7e07c9bd7a" providerId="LiveId" clId="{D833D760-2B1B-46C2-9314-A08209358163}" dt="2023-01-26T08:56:40.537" v="482" actId="478"/>
          <ac:spMkLst>
            <pc:docMk/>
            <pc:sldMk cId="1211325667" sldId="348"/>
            <ac:spMk id="10" creationId="{1AA789EE-5621-B1C7-473B-4B13751B9467}"/>
          </ac:spMkLst>
        </pc:spChg>
        <pc:spChg chg="mod">
          <ac:chgData name="Thúy Mai" userId="222f1c7e07c9bd7a" providerId="LiveId" clId="{D833D760-2B1B-46C2-9314-A08209358163}" dt="2023-01-26T08:42:10.648" v="92" actId="1076"/>
          <ac:spMkLst>
            <pc:docMk/>
            <pc:sldMk cId="1211325667" sldId="348"/>
            <ac:spMk id="11" creationId="{B4C8A2C1-0DE7-D712-AB57-2630E7DB9051}"/>
          </ac:spMkLst>
        </pc:spChg>
        <pc:spChg chg="mod">
          <ac:chgData name="Thúy Mai" userId="222f1c7e07c9bd7a" providerId="LiveId" clId="{D833D760-2B1B-46C2-9314-A08209358163}" dt="2023-01-26T08:42:08.525" v="91" actId="1076"/>
          <ac:spMkLst>
            <pc:docMk/>
            <pc:sldMk cId="1211325667" sldId="348"/>
            <ac:spMk id="12" creationId="{DF1C7126-3B45-35EE-42CC-799E5A7245E6}"/>
          </ac:spMkLst>
        </pc:spChg>
        <pc:spChg chg="mod">
          <ac:chgData name="Thúy Mai" userId="222f1c7e07c9bd7a" providerId="LiveId" clId="{D833D760-2B1B-46C2-9314-A08209358163}" dt="2023-01-26T08:42:05.650" v="90" actId="1076"/>
          <ac:spMkLst>
            <pc:docMk/>
            <pc:sldMk cId="1211325667" sldId="348"/>
            <ac:spMk id="13" creationId="{2B455CE0-EAF7-666A-B342-AB50FF600F38}"/>
          </ac:spMkLst>
        </pc:spChg>
        <pc:spChg chg="mod">
          <ac:chgData name="Thúy Mai" userId="222f1c7e07c9bd7a" providerId="LiveId" clId="{D833D760-2B1B-46C2-9314-A08209358163}" dt="2023-01-26T08:42:03.397" v="89" actId="1076"/>
          <ac:spMkLst>
            <pc:docMk/>
            <pc:sldMk cId="1211325667" sldId="348"/>
            <ac:spMk id="14" creationId="{27EE2074-C76E-43CB-8D7E-E227119603E4}"/>
          </ac:spMkLst>
        </pc:spChg>
        <pc:spChg chg="add mod">
          <ac:chgData name="Thúy Mai" userId="222f1c7e07c9bd7a" providerId="LiveId" clId="{D833D760-2B1B-46C2-9314-A08209358163}" dt="2023-01-26T08:56:33.938" v="478" actId="1076"/>
          <ac:spMkLst>
            <pc:docMk/>
            <pc:sldMk cId="1211325667" sldId="348"/>
            <ac:spMk id="15" creationId="{F935BBEC-E914-C795-DB78-B2D96284E5DC}"/>
          </ac:spMkLst>
        </pc:spChg>
        <pc:spChg chg="add mod">
          <ac:chgData name="Thúy Mai" userId="222f1c7e07c9bd7a" providerId="LiveId" clId="{D833D760-2B1B-46C2-9314-A08209358163}" dt="2023-01-26T08:56:38.173" v="481" actId="1076"/>
          <ac:spMkLst>
            <pc:docMk/>
            <pc:sldMk cId="1211325667" sldId="348"/>
            <ac:spMk id="16" creationId="{87AD7F2A-670E-5912-2756-04C6A900A2AD}"/>
          </ac:spMkLst>
        </pc:spChg>
        <pc:spChg chg="mod">
          <ac:chgData name="Thúy Mai" userId="222f1c7e07c9bd7a" providerId="LiveId" clId="{D833D760-2B1B-46C2-9314-A08209358163}" dt="2023-01-26T08:40:01.930" v="46" actId="1038"/>
          <ac:spMkLst>
            <pc:docMk/>
            <pc:sldMk cId="1211325667" sldId="348"/>
            <ac:spMk id="17" creationId="{ACFD8BD3-3BE5-6A64-A1CD-E9677E86DEA4}"/>
          </ac:spMkLst>
        </pc:spChg>
        <pc:graphicFrameChg chg="add del mod">
          <ac:chgData name="Thúy Mai" userId="222f1c7e07c9bd7a" providerId="LiveId" clId="{D833D760-2B1B-46C2-9314-A08209358163}" dt="2023-01-26T08:39:34.761" v="21"/>
          <ac:graphicFrameMkLst>
            <pc:docMk/>
            <pc:sldMk cId="1211325667" sldId="348"/>
            <ac:graphicFrameMk id="2" creationId="{3148D349-A3E6-BA12-0D89-94479D334F1E}"/>
          </ac:graphicFrameMkLst>
        </pc:graphicFrameChg>
        <pc:graphicFrameChg chg="add del mod">
          <ac:chgData name="Thúy Mai" userId="222f1c7e07c9bd7a" providerId="LiveId" clId="{D833D760-2B1B-46C2-9314-A08209358163}" dt="2023-01-26T08:40:20.711" v="52"/>
          <ac:graphicFrameMkLst>
            <pc:docMk/>
            <pc:sldMk cId="1211325667" sldId="348"/>
            <ac:graphicFrameMk id="3" creationId="{5B5C39D7-747B-0018-A4D7-4A2967ABB0F6}"/>
          </ac:graphicFrameMkLst>
        </pc:graphicFrameChg>
        <pc:graphicFrameChg chg="add del mod">
          <ac:chgData name="Thúy Mai" userId="222f1c7e07c9bd7a" providerId="LiveId" clId="{D833D760-2B1B-46C2-9314-A08209358163}" dt="2023-01-26T08:40:52.985" v="64"/>
          <ac:graphicFrameMkLst>
            <pc:docMk/>
            <pc:sldMk cId="1211325667" sldId="348"/>
            <ac:graphicFrameMk id="5" creationId="{BF9AE884-43F2-382E-7DA7-A414B1BC0E49}"/>
          </ac:graphicFrameMkLst>
        </pc:graphicFrameChg>
        <pc:graphicFrameChg chg="add del mod">
          <ac:chgData name="Thúy Mai" userId="222f1c7e07c9bd7a" providerId="LiveId" clId="{D833D760-2B1B-46C2-9314-A08209358163}" dt="2023-01-26T08:41:22.778" v="74"/>
          <ac:graphicFrameMkLst>
            <pc:docMk/>
            <pc:sldMk cId="1211325667" sldId="348"/>
            <ac:graphicFrameMk id="6" creationId="{09742122-0632-1777-6B24-212103611B78}"/>
          </ac:graphicFrameMkLst>
        </pc:graphicFrameChg>
        <pc:graphicFrameChg chg="add del mod">
          <ac:chgData name="Thúy Mai" userId="222f1c7e07c9bd7a" providerId="LiveId" clId="{D833D760-2B1B-46C2-9314-A08209358163}" dt="2023-01-26T08:41:51.489" v="84"/>
          <ac:graphicFrameMkLst>
            <pc:docMk/>
            <pc:sldMk cId="1211325667" sldId="348"/>
            <ac:graphicFrameMk id="8" creationId="{A8DFDE46-47B6-6812-C508-65B937D6739F}"/>
          </ac:graphicFrameMkLst>
        </pc:graphicFrameChg>
      </pc:sldChg>
      <pc:sldChg chg="addSp delSp modSp mod modTransition">
        <pc:chgData name="Thúy Mai" userId="222f1c7e07c9bd7a" providerId="LiveId" clId="{D833D760-2B1B-46C2-9314-A08209358163}" dt="2023-01-26T09:04:32.376" v="569"/>
        <pc:sldMkLst>
          <pc:docMk/>
          <pc:sldMk cId="1525076908" sldId="349"/>
        </pc:sldMkLst>
        <pc:spChg chg="add del mod">
          <ac:chgData name="Thúy Mai" userId="222f1c7e07c9bd7a" providerId="LiveId" clId="{D833D760-2B1B-46C2-9314-A08209358163}" dt="2023-01-26T08:44:00.775" v="133" actId="478"/>
          <ac:spMkLst>
            <pc:docMk/>
            <pc:sldMk cId="1525076908" sldId="349"/>
            <ac:spMk id="6" creationId="{EF831D56-7B48-8760-F694-C66A04C9BC79}"/>
          </ac:spMkLst>
        </pc:spChg>
        <pc:spChg chg="mod">
          <ac:chgData name="Thúy Mai" userId="222f1c7e07c9bd7a" providerId="LiveId" clId="{D833D760-2B1B-46C2-9314-A08209358163}" dt="2023-01-26T08:44:18.918" v="140" actId="1036"/>
          <ac:spMkLst>
            <pc:docMk/>
            <pc:sldMk cId="1525076908" sldId="349"/>
            <ac:spMk id="7" creationId="{D56670C6-C80B-9CD5-5E56-37E16D53A207}"/>
          </ac:spMkLst>
        </pc:spChg>
        <pc:spChg chg="mod">
          <ac:chgData name="Thúy Mai" userId="222f1c7e07c9bd7a" providerId="LiveId" clId="{D833D760-2B1B-46C2-9314-A08209358163}" dt="2023-01-26T08:44:23.015" v="153" actId="1036"/>
          <ac:spMkLst>
            <pc:docMk/>
            <pc:sldMk cId="1525076908" sldId="349"/>
            <ac:spMk id="8" creationId="{ACCEC9AB-9133-2437-5634-F80AEB4FE1E4}"/>
          </ac:spMkLst>
        </pc:spChg>
        <pc:spChg chg="mod">
          <ac:chgData name="Thúy Mai" userId="222f1c7e07c9bd7a" providerId="LiveId" clId="{D833D760-2B1B-46C2-9314-A08209358163}" dt="2023-01-26T08:44:30.764" v="170" actId="1035"/>
          <ac:spMkLst>
            <pc:docMk/>
            <pc:sldMk cId="1525076908" sldId="349"/>
            <ac:spMk id="9" creationId="{F3F9310E-B9C2-7AF8-B7A3-980615DC3E68}"/>
          </ac:spMkLst>
        </pc:spChg>
        <pc:spChg chg="mod">
          <ac:chgData name="Thúy Mai" userId="222f1c7e07c9bd7a" providerId="LiveId" clId="{D833D760-2B1B-46C2-9314-A08209358163}" dt="2023-01-26T08:44:35.975" v="189" actId="1035"/>
          <ac:spMkLst>
            <pc:docMk/>
            <pc:sldMk cId="1525076908" sldId="349"/>
            <ac:spMk id="10" creationId="{707BF263-ABD7-3FF6-F7E3-4C4C6720C023}"/>
          </ac:spMkLst>
        </pc:spChg>
        <pc:spChg chg="mod">
          <ac:chgData name="Thúy Mai" userId="222f1c7e07c9bd7a" providerId="LiveId" clId="{D833D760-2B1B-46C2-9314-A08209358163}" dt="2023-01-26T08:44:15.221" v="138" actId="1076"/>
          <ac:spMkLst>
            <pc:docMk/>
            <pc:sldMk cId="1525076908" sldId="349"/>
            <ac:spMk id="11" creationId="{D6BAE141-59D4-7DDB-DDA8-81D5AEF37ED9}"/>
          </ac:spMkLst>
        </pc:spChg>
        <pc:spChg chg="mod">
          <ac:chgData name="Thúy Mai" userId="222f1c7e07c9bd7a" providerId="LiveId" clId="{D833D760-2B1B-46C2-9314-A08209358163}" dt="2023-01-26T08:56:53.856" v="483" actId="1076"/>
          <ac:spMkLst>
            <pc:docMk/>
            <pc:sldMk cId="1525076908" sldId="349"/>
            <ac:spMk id="17" creationId="{E03F1847-56CA-F670-943D-1588FE766E52}"/>
          </ac:spMkLst>
        </pc:spChg>
        <pc:graphicFrameChg chg="add del mod">
          <ac:chgData name="Thúy Mai" userId="222f1c7e07c9bd7a" providerId="LiveId" clId="{D833D760-2B1B-46C2-9314-A08209358163}" dt="2023-01-26T08:42:23.751" v="95"/>
          <ac:graphicFrameMkLst>
            <pc:docMk/>
            <pc:sldMk cId="1525076908" sldId="349"/>
            <ac:graphicFrameMk id="3" creationId="{61948544-68D0-9310-9932-4204E08088BD}"/>
          </ac:graphicFrameMkLst>
        </pc:graphicFrameChg>
        <pc:picChg chg="mod">
          <ac:chgData name="Thúy Mai" userId="222f1c7e07c9bd7a" providerId="LiveId" clId="{D833D760-2B1B-46C2-9314-A08209358163}" dt="2023-01-26T08:44:08.225" v="136" actId="1076"/>
          <ac:picMkLst>
            <pc:docMk/>
            <pc:sldMk cId="1525076908" sldId="349"/>
            <ac:picMk id="5" creationId="{6F39C65E-86F6-1C68-15AE-F94C0FDD0C55}"/>
          </ac:picMkLst>
        </pc:picChg>
      </pc:sldChg>
      <pc:sldChg chg="addSp delSp modSp mod modTransition">
        <pc:chgData name="Thúy Mai" userId="222f1c7e07c9bd7a" providerId="LiveId" clId="{D833D760-2B1B-46C2-9314-A08209358163}" dt="2023-01-26T09:04:32.376" v="569"/>
        <pc:sldMkLst>
          <pc:docMk/>
          <pc:sldMk cId="3826936300" sldId="350"/>
        </pc:sldMkLst>
        <pc:spChg chg="add del mod">
          <ac:chgData name="Thúy Mai" userId="222f1c7e07c9bd7a" providerId="LiveId" clId="{D833D760-2B1B-46C2-9314-A08209358163}" dt="2023-01-26T08:47:04.667" v="230" actId="478"/>
          <ac:spMkLst>
            <pc:docMk/>
            <pc:sldMk cId="3826936300" sldId="350"/>
            <ac:spMk id="6" creationId="{673716EF-4810-D772-FA62-99BED7EC6D70}"/>
          </ac:spMkLst>
        </pc:spChg>
        <pc:spChg chg="mod">
          <ac:chgData name="Thúy Mai" userId="222f1c7e07c9bd7a" providerId="LiveId" clId="{D833D760-2B1B-46C2-9314-A08209358163}" dt="2023-01-26T08:47:51.112" v="306" actId="1035"/>
          <ac:spMkLst>
            <pc:docMk/>
            <pc:sldMk cId="3826936300" sldId="350"/>
            <ac:spMk id="7" creationId="{78CCFE8C-2121-E00E-21BD-0952AB58D060}"/>
          </ac:spMkLst>
        </pc:spChg>
        <pc:spChg chg="mod">
          <ac:chgData name="Thúy Mai" userId="222f1c7e07c9bd7a" providerId="LiveId" clId="{D833D760-2B1B-46C2-9314-A08209358163}" dt="2023-01-26T08:47:53.674" v="312" actId="1035"/>
          <ac:spMkLst>
            <pc:docMk/>
            <pc:sldMk cId="3826936300" sldId="350"/>
            <ac:spMk id="8" creationId="{179C4341-0518-A733-7891-432346C0FB41}"/>
          </ac:spMkLst>
        </pc:spChg>
        <pc:spChg chg="mod">
          <ac:chgData name="Thúy Mai" userId="222f1c7e07c9bd7a" providerId="LiveId" clId="{D833D760-2B1B-46C2-9314-A08209358163}" dt="2023-01-26T08:47:57.562" v="321" actId="1035"/>
          <ac:spMkLst>
            <pc:docMk/>
            <pc:sldMk cId="3826936300" sldId="350"/>
            <ac:spMk id="9" creationId="{E96D2A9A-0691-169A-F494-CE7B7D1F68D0}"/>
          </ac:spMkLst>
        </pc:spChg>
        <pc:spChg chg="mod">
          <ac:chgData name="Thúy Mai" userId="222f1c7e07c9bd7a" providerId="LiveId" clId="{D833D760-2B1B-46C2-9314-A08209358163}" dt="2023-01-26T08:47:59.976" v="325" actId="1035"/>
          <ac:spMkLst>
            <pc:docMk/>
            <pc:sldMk cId="3826936300" sldId="350"/>
            <ac:spMk id="10" creationId="{D38CC5BF-8B04-9CDB-DB42-86CCC4616148}"/>
          </ac:spMkLst>
        </pc:spChg>
        <pc:spChg chg="mod">
          <ac:chgData name="Thúy Mai" userId="222f1c7e07c9bd7a" providerId="LiveId" clId="{D833D760-2B1B-46C2-9314-A08209358163}" dt="2023-01-26T08:47:48.510" v="302" actId="1035"/>
          <ac:spMkLst>
            <pc:docMk/>
            <pc:sldMk cId="3826936300" sldId="350"/>
            <ac:spMk id="11" creationId="{5C2E87E6-BA21-5627-4FD5-9B3F5194726B}"/>
          </ac:spMkLst>
        </pc:spChg>
        <pc:spChg chg="mod">
          <ac:chgData name="Thúy Mai" userId="222f1c7e07c9bd7a" providerId="LiveId" clId="{D833D760-2B1B-46C2-9314-A08209358163}" dt="2023-01-26T08:56:57.355" v="484" actId="1076"/>
          <ac:spMkLst>
            <pc:docMk/>
            <pc:sldMk cId="3826936300" sldId="350"/>
            <ac:spMk id="17" creationId="{621B7AB2-5F12-D16D-9EB0-1B73A7123D46}"/>
          </ac:spMkLst>
        </pc:spChg>
        <pc:graphicFrameChg chg="add del mod">
          <ac:chgData name="Thúy Mai" userId="222f1c7e07c9bd7a" providerId="LiveId" clId="{D833D760-2B1B-46C2-9314-A08209358163}" dt="2023-01-26T08:45:22.942" v="192"/>
          <ac:graphicFrameMkLst>
            <pc:docMk/>
            <pc:sldMk cId="3826936300" sldId="350"/>
            <ac:graphicFrameMk id="3" creationId="{6C570827-C21D-C930-4AED-A337EA06C2AB}"/>
          </ac:graphicFrameMkLst>
        </pc:graphicFrameChg>
        <pc:picChg chg="mod">
          <ac:chgData name="Thúy Mai" userId="222f1c7e07c9bd7a" providerId="LiveId" clId="{D833D760-2B1B-46C2-9314-A08209358163}" dt="2023-01-26T08:51:09.089" v="472" actId="1076"/>
          <ac:picMkLst>
            <pc:docMk/>
            <pc:sldMk cId="3826936300" sldId="350"/>
            <ac:picMk id="2" creationId="{313E1EE2-A34E-93CA-CBC0-887D2A728A64}"/>
          </ac:picMkLst>
        </pc:picChg>
      </pc:sldChg>
      <pc:sldChg chg="addSp delSp modSp mod modTransition">
        <pc:chgData name="Thúy Mai" userId="222f1c7e07c9bd7a" providerId="LiveId" clId="{D833D760-2B1B-46C2-9314-A08209358163}" dt="2023-01-26T09:04:32.376" v="569"/>
        <pc:sldMkLst>
          <pc:docMk/>
          <pc:sldMk cId="3549629391" sldId="351"/>
        </pc:sldMkLst>
        <pc:spChg chg="add del mod">
          <ac:chgData name="Thúy Mai" userId="222f1c7e07c9bd7a" providerId="LiveId" clId="{D833D760-2B1B-46C2-9314-A08209358163}" dt="2023-01-26T08:50:10.211" v="363" actId="478"/>
          <ac:spMkLst>
            <pc:docMk/>
            <pc:sldMk cId="3549629391" sldId="351"/>
            <ac:spMk id="4" creationId="{81713D9D-E76F-33DF-D4A0-02B1E5776BF5}"/>
          </ac:spMkLst>
        </pc:spChg>
        <pc:spChg chg="mod">
          <ac:chgData name="Thúy Mai" userId="222f1c7e07c9bd7a" providerId="LiveId" clId="{D833D760-2B1B-46C2-9314-A08209358163}" dt="2023-01-26T08:51:01.384" v="471" actId="1037"/>
          <ac:spMkLst>
            <pc:docMk/>
            <pc:sldMk cId="3549629391" sldId="351"/>
            <ac:spMk id="15" creationId="{D4A8BFAA-A85D-7FC8-BF4C-E67D1213EC99}"/>
          </ac:spMkLst>
        </pc:spChg>
        <pc:spChg chg="mod">
          <ac:chgData name="Thúy Mai" userId="222f1c7e07c9bd7a" providerId="LiveId" clId="{D833D760-2B1B-46C2-9314-A08209358163}" dt="2023-01-26T08:51:01.384" v="471" actId="1037"/>
          <ac:spMkLst>
            <pc:docMk/>
            <pc:sldMk cId="3549629391" sldId="351"/>
            <ac:spMk id="16" creationId="{ED3CC768-8028-407D-03AF-2A7033047973}"/>
          </ac:spMkLst>
        </pc:spChg>
        <pc:spChg chg="mod">
          <ac:chgData name="Thúy Mai" userId="222f1c7e07c9bd7a" providerId="LiveId" clId="{D833D760-2B1B-46C2-9314-A08209358163}" dt="2023-01-26T08:51:01.384" v="471" actId="1037"/>
          <ac:spMkLst>
            <pc:docMk/>
            <pc:sldMk cId="3549629391" sldId="351"/>
            <ac:spMk id="17" creationId="{067B677D-4F21-6027-C12A-6EB4E7163388}"/>
          </ac:spMkLst>
        </pc:spChg>
        <pc:spChg chg="mod">
          <ac:chgData name="Thúy Mai" userId="222f1c7e07c9bd7a" providerId="LiveId" clId="{D833D760-2B1B-46C2-9314-A08209358163}" dt="2023-01-26T08:51:01.384" v="471" actId="1037"/>
          <ac:spMkLst>
            <pc:docMk/>
            <pc:sldMk cId="3549629391" sldId="351"/>
            <ac:spMk id="18" creationId="{F23AA99D-64AD-FB1C-F116-6B446812EBA2}"/>
          </ac:spMkLst>
        </pc:spChg>
        <pc:spChg chg="mod">
          <ac:chgData name="Thúy Mai" userId="222f1c7e07c9bd7a" providerId="LiveId" clId="{D833D760-2B1B-46C2-9314-A08209358163}" dt="2023-01-26T08:50:23.634" v="373" actId="1036"/>
          <ac:spMkLst>
            <pc:docMk/>
            <pc:sldMk cId="3549629391" sldId="351"/>
            <ac:spMk id="19" creationId="{62B000ED-BF85-6D19-906E-CC5164A434B2}"/>
          </ac:spMkLst>
        </pc:spChg>
        <pc:spChg chg="mod">
          <ac:chgData name="Thúy Mai" userId="222f1c7e07c9bd7a" providerId="LiveId" clId="{D833D760-2B1B-46C2-9314-A08209358163}" dt="2023-01-26T08:57:00.896" v="485" actId="1076"/>
          <ac:spMkLst>
            <pc:docMk/>
            <pc:sldMk cId="3549629391" sldId="351"/>
            <ac:spMk id="24" creationId="{557BDC86-27EF-F3C2-446A-B13B8A8F608D}"/>
          </ac:spMkLst>
        </pc:spChg>
        <pc:graphicFrameChg chg="add del mod">
          <ac:chgData name="Thúy Mai" userId="222f1c7e07c9bd7a" providerId="LiveId" clId="{D833D760-2B1B-46C2-9314-A08209358163}" dt="2023-01-26T08:48:12.920" v="328"/>
          <ac:graphicFrameMkLst>
            <pc:docMk/>
            <pc:sldMk cId="3549629391" sldId="351"/>
            <ac:graphicFrameMk id="2" creationId="{CAB14C0A-8D90-5699-164C-788E275E0207}"/>
          </ac:graphicFrameMkLst>
        </pc:graphicFrameChg>
        <pc:picChg chg="mod">
          <ac:chgData name="Thúy Mai" userId="222f1c7e07c9bd7a" providerId="LiveId" clId="{D833D760-2B1B-46C2-9314-A08209358163}" dt="2023-01-26T08:50:55.202" v="453" actId="1076"/>
          <ac:picMkLst>
            <pc:docMk/>
            <pc:sldMk cId="3549629391" sldId="351"/>
            <ac:picMk id="12" creationId="{8482C05F-CAFD-B385-39B1-DF29ABA0E2A8}"/>
          </ac:picMkLst>
        </pc:picChg>
      </pc:sldChg>
      <pc:sldChg chg="del">
        <pc:chgData name="Thúy Mai" userId="222f1c7e07c9bd7a" providerId="LiveId" clId="{D833D760-2B1B-46C2-9314-A08209358163}" dt="2023-01-26T08:59:14.533" v="510" actId="47"/>
        <pc:sldMkLst>
          <pc:docMk/>
          <pc:sldMk cId="897479094" sldId="352"/>
        </pc:sldMkLst>
      </pc:sldChg>
      <pc:sldChg chg="addSp delSp modSp add mod ord modTransition">
        <pc:chgData name="Thúy Mai" userId="222f1c7e07c9bd7a" providerId="LiveId" clId="{D833D760-2B1B-46C2-9314-A08209358163}" dt="2023-01-26T09:04:32.376" v="569"/>
        <pc:sldMkLst>
          <pc:docMk/>
          <pc:sldMk cId="970789674" sldId="352"/>
        </pc:sldMkLst>
        <pc:spChg chg="mod">
          <ac:chgData name="Thúy Mai" userId="222f1c7e07c9bd7a" providerId="LiveId" clId="{D833D760-2B1B-46C2-9314-A08209358163}" dt="2023-01-26T09:02:34.543" v="559" actId="1076"/>
          <ac:spMkLst>
            <pc:docMk/>
            <pc:sldMk cId="970789674" sldId="352"/>
            <ac:spMk id="2" creationId="{736FA910-4C4B-497D-6BE4-EB8A5863A7D1}"/>
          </ac:spMkLst>
        </pc:spChg>
        <pc:spChg chg="mod">
          <ac:chgData name="Thúy Mai" userId="222f1c7e07c9bd7a" providerId="LiveId" clId="{D833D760-2B1B-46C2-9314-A08209358163}" dt="2023-01-26T09:02:22.867" v="555" actId="207"/>
          <ac:spMkLst>
            <pc:docMk/>
            <pc:sldMk cId="970789674" sldId="352"/>
            <ac:spMk id="6" creationId="{213EB9D1-2748-7F2F-1D73-5499997DED8F}"/>
          </ac:spMkLst>
        </pc:spChg>
        <pc:graphicFrameChg chg="add del mod">
          <ac:chgData name="Thúy Mai" userId="222f1c7e07c9bd7a" providerId="LiveId" clId="{D833D760-2B1B-46C2-9314-A08209358163}" dt="2023-01-26T09:02:09.427" v="550"/>
          <ac:graphicFrameMkLst>
            <pc:docMk/>
            <pc:sldMk cId="970789674" sldId="352"/>
            <ac:graphicFrameMk id="3" creationId="{F0666D1F-DD5E-657A-5FAB-D731E3BD3D34}"/>
          </ac:graphicFrameMkLst>
        </pc:graphicFrameChg>
      </pc:sldChg>
      <pc:sldMasterChg chg="modTransition modSldLayout">
        <pc:chgData name="Thúy Mai" userId="222f1c7e07c9bd7a" providerId="LiveId" clId="{D833D760-2B1B-46C2-9314-A08209358163}" dt="2023-01-26T09:04:32.376" v="569"/>
        <pc:sldMasterMkLst>
          <pc:docMk/>
          <pc:sldMasterMk cId="878780140" sldId="2147483648"/>
        </pc:sldMasterMkLst>
        <pc:sldLayoutChg chg="modTransition">
          <pc:chgData name="Thúy Mai" userId="222f1c7e07c9bd7a" providerId="LiveId" clId="{D833D760-2B1B-46C2-9314-A08209358163}" dt="2023-01-26T09:04:32.376" v="569"/>
          <pc:sldLayoutMkLst>
            <pc:docMk/>
            <pc:sldMasterMk cId="878780140" sldId="2147483648"/>
            <pc:sldLayoutMk cId="980774640" sldId="2147483649"/>
          </pc:sldLayoutMkLst>
        </pc:sldLayoutChg>
        <pc:sldLayoutChg chg="modTransition">
          <pc:chgData name="Thúy Mai" userId="222f1c7e07c9bd7a" providerId="LiveId" clId="{D833D760-2B1B-46C2-9314-A08209358163}" dt="2023-01-26T09:04:32.376" v="569"/>
          <pc:sldLayoutMkLst>
            <pc:docMk/>
            <pc:sldMasterMk cId="878780140" sldId="2147483648"/>
            <pc:sldLayoutMk cId="3949178873" sldId="2147483650"/>
          </pc:sldLayoutMkLst>
        </pc:sldLayoutChg>
        <pc:sldLayoutChg chg="modTransition">
          <pc:chgData name="Thúy Mai" userId="222f1c7e07c9bd7a" providerId="LiveId" clId="{D833D760-2B1B-46C2-9314-A08209358163}" dt="2023-01-26T09:04:32.376" v="569"/>
          <pc:sldLayoutMkLst>
            <pc:docMk/>
            <pc:sldMasterMk cId="878780140" sldId="2147483648"/>
            <pc:sldLayoutMk cId="3248582605" sldId="2147483651"/>
          </pc:sldLayoutMkLst>
        </pc:sldLayoutChg>
        <pc:sldLayoutChg chg="modTransition">
          <pc:chgData name="Thúy Mai" userId="222f1c7e07c9bd7a" providerId="LiveId" clId="{D833D760-2B1B-46C2-9314-A08209358163}" dt="2023-01-26T09:04:32.376" v="569"/>
          <pc:sldLayoutMkLst>
            <pc:docMk/>
            <pc:sldMasterMk cId="878780140" sldId="2147483648"/>
            <pc:sldLayoutMk cId="2487772155" sldId="2147483652"/>
          </pc:sldLayoutMkLst>
        </pc:sldLayoutChg>
        <pc:sldLayoutChg chg="modTransition">
          <pc:chgData name="Thúy Mai" userId="222f1c7e07c9bd7a" providerId="LiveId" clId="{D833D760-2B1B-46C2-9314-A08209358163}" dt="2023-01-26T09:04:32.376" v="569"/>
          <pc:sldLayoutMkLst>
            <pc:docMk/>
            <pc:sldMasterMk cId="878780140" sldId="2147483648"/>
            <pc:sldLayoutMk cId="3246824410" sldId="2147483653"/>
          </pc:sldLayoutMkLst>
        </pc:sldLayoutChg>
        <pc:sldLayoutChg chg="modTransition">
          <pc:chgData name="Thúy Mai" userId="222f1c7e07c9bd7a" providerId="LiveId" clId="{D833D760-2B1B-46C2-9314-A08209358163}" dt="2023-01-26T09:04:32.376" v="569"/>
          <pc:sldLayoutMkLst>
            <pc:docMk/>
            <pc:sldMasterMk cId="878780140" sldId="2147483648"/>
            <pc:sldLayoutMk cId="1396823524" sldId="2147483654"/>
          </pc:sldLayoutMkLst>
        </pc:sldLayoutChg>
        <pc:sldLayoutChg chg="modTransition">
          <pc:chgData name="Thúy Mai" userId="222f1c7e07c9bd7a" providerId="LiveId" clId="{D833D760-2B1B-46C2-9314-A08209358163}" dt="2023-01-26T09:04:32.376" v="569"/>
          <pc:sldLayoutMkLst>
            <pc:docMk/>
            <pc:sldMasterMk cId="878780140" sldId="2147483648"/>
            <pc:sldLayoutMk cId="829995629" sldId="2147483655"/>
          </pc:sldLayoutMkLst>
        </pc:sldLayoutChg>
        <pc:sldLayoutChg chg="modTransition">
          <pc:chgData name="Thúy Mai" userId="222f1c7e07c9bd7a" providerId="LiveId" clId="{D833D760-2B1B-46C2-9314-A08209358163}" dt="2023-01-26T09:04:32.376" v="569"/>
          <pc:sldLayoutMkLst>
            <pc:docMk/>
            <pc:sldMasterMk cId="878780140" sldId="2147483648"/>
            <pc:sldLayoutMk cId="3710130499" sldId="2147483656"/>
          </pc:sldLayoutMkLst>
        </pc:sldLayoutChg>
        <pc:sldLayoutChg chg="modTransition">
          <pc:chgData name="Thúy Mai" userId="222f1c7e07c9bd7a" providerId="LiveId" clId="{D833D760-2B1B-46C2-9314-A08209358163}" dt="2023-01-26T09:04:32.376" v="569"/>
          <pc:sldLayoutMkLst>
            <pc:docMk/>
            <pc:sldMasterMk cId="878780140" sldId="2147483648"/>
            <pc:sldLayoutMk cId="1235362479" sldId="2147483657"/>
          </pc:sldLayoutMkLst>
        </pc:sldLayoutChg>
        <pc:sldLayoutChg chg="modTransition">
          <pc:chgData name="Thúy Mai" userId="222f1c7e07c9bd7a" providerId="LiveId" clId="{D833D760-2B1B-46C2-9314-A08209358163}" dt="2023-01-26T09:04:32.376" v="569"/>
          <pc:sldLayoutMkLst>
            <pc:docMk/>
            <pc:sldMasterMk cId="878780140" sldId="2147483648"/>
            <pc:sldLayoutMk cId="3605397155" sldId="2147483658"/>
          </pc:sldLayoutMkLst>
        </pc:sldLayoutChg>
        <pc:sldLayoutChg chg="modTransition">
          <pc:chgData name="Thúy Mai" userId="222f1c7e07c9bd7a" providerId="LiveId" clId="{D833D760-2B1B-46C2-9314-A08209358163}" dt="2023-01-26T09:04:32.376" v="569"/>
          <pc:sldLayoutMkLst>
            <pc:docMk/>
            <pc:sldMasterMk cId="878780140" sldId="2147483648"/>
            <pc:sldLayoutMk cId="2475317288" sldId="2147483659"/>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92408-7179-4BE5-BE75-8F87C5D2C765}" type="datetimeFigureOut">
              <a:rPr lang="en-US" smtClean="0"/>
              <a:t>4/10/2025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D0F195-6362-4170-AF84-88C9689DFAC8}" type="slidenum">
              <a:rPr lang="en-US" smtClean="0"/>
              <a:t>‹#›</a:t>
            </a:fld>
            <a:endParaRPr lang="en-US"/>
          </a:p>
        </p:txBody>
      </p:sp>
    </p:spTree>
    <p:extLst>
      <p:ext uri="{BB962C8B-B14F-4D97-AF65-F5344CB8AC3E}">
        <p14:creationId xmlns:p14="http://schemas.microsoft.com/office/powerpoint/2010/main" val="2736153401"/>
      </p:ext>
    </p:extLst>
  </p:cSld>
  <p:clrMap bg1="lt1" tx1="dk1" bg2="lt2" tx2="dk2" accent1="accent1" accent2="accent2" accent3="accent3" accent4="accent4" accent5="accent5" accent6="accent6" hlink="hlink" folHlink="folHlink"/>
  <p:notesStyle>
    <a:lvl1pPr marL="0" algn="l" defTabSz="913854" rtl="0" eaLnBrk="1" latinLnBrk="0" hangingPunct="1">
      <a:defRPr sz="1200" kern="1200">
        <a:solidFill>
          <a:schemeClr val="tx1"/>
        </a:solidFill>
        <a:latin typeface="+mn-lt"/>
        <a:ea typeface="+mn-ea"/>
        <a:cs typeface="+mn-cs"/>
      </a:defRPr>
    </a:lvl1pPr>
    <a:lvl2pPr marL="456924" algn="l" defTabSz="913854" rtl="0" eaLnBrk="1" latinLnBrk="0" hangingPunct="1">
      <a:defRPr sz="1200" kern="1200">
        <a:solidFill>
          <a:schemeClr val="tx1"/>
        </a:solidFill>
        <a:latin typeface="+mn-lt"/>
        <a:ea typeface="+mn-ea"/>
        <a:cs typeface="+mn-cs"/>
      </a:defRPr>
    </a:lvl2pPr>
    <a:lvl3pPr marL="913854" algn="l" defTabSz="913854" rtl="0" eaLnBrk="1" latinLnBrk="0" hangingPunct="1">
      <a:defRPr sz="1200" kern="1200">
        <a:solidFill>
          <a:schemeClr val="tx1"/>
        </a:solidFill>
        <a:latin typeface="+mn-lt"/>
        <a:ea typeface="+mn-ea"/>
        <a:cs typeface="+mn-cs"/>
      </a:defRPr>
    </a:lvl3pPr>
    <a:lvl4pPr marL="1370778" algn="l" defTabSz="913854" rtl="0" eaLnBrk="1" latinLnBrk="0" hangingPunct="1">
      <a:defRPr sz="1200" kern="1200">
        <a:solidFill>
          <a:schemeClr val="tx1"/>
        </a:solidFill>
        <a:latin typeface="+mn-lt"/>
        <a:ea typeface="+mn-ea"/>
        <a:cs typeface="+mn-cs"/>
      </a:defRPr>
    </a:lvl4pPr>
    <a:lvl5pPr marL="1827705" algn="l" defTabSz="913854" rtl="0" eaLnBrk="1" latinLnBrk="0" hangingPunct="1">
      <a:defRPr sz="1200" kern="1200">
        <a:solidFill>
          <a:schemeClr val="tx1"/>
        </a:solidFill>
        <a:latin typeface="+mn-lt"/>
        <a:ea typeface="+mn-ea"/>
        <a:cs typeface="+mn-cs"/>
      </a:defRPr>
    </a:lvl5pPr>
    <a:lvl6pPr marL="2284631" algn="l" defTabSz="913854" rtl="0" eaLnBrk="1" latinLnBrk="0" hangingPunct="1">
      <a:defRPr sz="1200" kern="1200">
        <a:solidFill>
          <a:schemeClr val="tx1"/>
        </a:solidFill>
        <a:latin typeface="+mn-lt"/>
        <a:ea typeface="+mn-ea"/>
        <a:cs typeface="+mn-cs"/>
      </a:defRPr>
    </a:lvl6pPr>
    <a:lvl7pPr marL="2741556" algn="l" defTabSz="913854" rtl="0" eaLnBrk="1" latinLnBrk="0" hangingPunct="1">
      <a:defRPr sz="1200" kern="1200">
        <a:solidFill>
          <a:schemeClr val="tx1"/>
        </a:solidFill>
        <a:latin typeface="+mn-lt"/>
        <a:ea typeface="+mn-ea"/>
        <a:cs typeface="+mn-cs"/>
      </a:defRPr>
    </a:lvl7pPr>
    <a:lvl8pPr marL="3198480" algn="l" defTabSz="913854" rtl="0" eaLnBrk="1" latinLnBrk="0" hangingPunct="1">
      <a:defRPr sz="1200" kern="1200">
        <a:solidFill>
          <a:schemeClr val="tx1"/>
        </a:solidFill>
        <a:latin typeface="+mn-lt"/>
        <a:ea typeface="+mn-ea"/>
        <a:cs typeface="+mn-cs"/>
      </a:defRPr>
    </a:lvl8pPr>
    <a:lvl9pPr marL="3655404" algn="l" defTabSz="9138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659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239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239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944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135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1573e8b14b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1573e8b14b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93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35</a:t>
            </a:fld>
            <a:endParaRPr lang="en-US"/>
          </a:p>
        </p:txBody>
      </p:sp>
    </p:spTree>
    <p:extLst>
      <p:ext uri="{BB962C8B-B14F-4D97-AF65-F5344CB8AC3E}">
        <p14:creationId xmlns:p14="http://schemas.microsoft.com/office/powerpoint/2010/main" val="279200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36</a:t>
            </a:fld>
            <a:endParaRPr lang="en-US"/>
          </a:p>
        </p:txBody>
      </p:sp>
    </p:spTree>
    <p:extLst>
      <p:ext uri="{BB962C8B-B14F-4D97-AF65-F5344CB8AC3E}">
        <p14:creationId xmlns:p14="http://schemas.microsoft.com/office/powerpoint/2010/main" val="2792004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37</a:t>
            </a:fld>
            <a:endParaRPr lang="en-US"/>
          </a:p>
        </p:txBody>
      </p:sp>
    </p:spTree>
    <p:extLst>
      <p:ext uri="{BB962C8B-B14F-4D97-AF65-F5344CB8AC3E}">
        <p14:creationId xmlns:p14="http://schemas.microsoft.com/office/powerpoint/2010/main" val="4068894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38</a:t>
            </a:fld>
            <a:endParaRPr lang="en-US"/>
          </a:p>
        </p:txBody>
      </p:sp>
    </p:spTree>
    <p:extLst>
      <p:ext uri="{BB962C8B-B14F-4D97-AF65-F5344CB8AC3E}">
        <p14:creationId xmlns:p14="http://schemas.microsoft.com/office/powerpoint/2010/main" val="1605245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39</a:t>
            </a:fld>
            <a:endParaRPr lang="en-US"/>
          </a:p>
        </p:txBody>
      </p:sp>
    </p:spTree>
    <p:extLst>
      <p:ext uri="{BB962C8B-B14F-4D97-AF65-F5344CB8AC3E}">
        <p14:creationId xmlns:p14="http://schemas.microsoft.com/office/powerpoint/2010/main" val="1908634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40</a:t>
            </a:fld>
            <a:endParaRPr lang="en-US"/>
          </a:p>
        </p:txBody>
      </p:sp>
    </p:spTree>
    <p:extLst>
      <p:ext uri="{BB962C8B-B14F-4D97-AF65-F5344CB8AC3E}">
        <p14:creationId xmlns:p14="http://schemas.microsoft.com/office/powerpoint/2010/main" val="4005050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41</a:t>
            </a:fld>
            <a:endParaRPr lang="en-US"/>
          </a:p>
        </p:txBody>
      </p:sp>
    </p:spTree>
    <p:extLst>
      <p:ext uri="{BB962C8B-B14F-4D97-AF65-F5344CB8AC3E}">
        <p14:creationId xmlns:p14="http://schemas.microsoft.com/office/powerpoint/2010/main" val="1908634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1573e8b14b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1573e8b14b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7918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43</a:t>
            </a:fld>
            <a:endParaRPr lang="en-US"/>
          </a:p>
        </p:txBody>
      </p:sp>
    </p:spTree>
    <p:extLst>
      <p:ext uri="{BB962C8B-B14F-4D97-AF65-F5344CB8AC3E}">
        <p14:creationId xmlns:p14="http://schemas.microsoft.com/office/powerpoint/2010/main" val="234237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254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157f507e881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157f507e881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402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157f507e881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157f507e881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759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777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e35c97c5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3e35c97c5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728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6893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e35c97c5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3e35c97c5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7287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e35c97c5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3e35c97c5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7287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5186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13e61cc86e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13e61cc86e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085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e35c97c5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3e35c97c5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7287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3e61cc86e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3e61cc86e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3717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105afc42a3_1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1105afc42a3_1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516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5247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105afc42a3_1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1105afc42a3_1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7550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105afc42a3_1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1105afc42a3_1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648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3817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e35c97c5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3e35c97c5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7287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3e61cc86e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3e61cc86e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Thảo</a:t>
            </a:r>
            <a:r>
              <a:rPr lang="en-US" dirty="0" smtClean="0"/>
              <a:t> </a:t>
            </a:r>
            <a:r>
              <a:rPr lang="en-US" dirty="0" err="1" smtClean="0"/>
              <a:t>luận</a:t>
            </a:r>
            <a:r>
              <a:rPr lang="en-US" baseline="0" dirty="0" smtClean="0"/>
              <a:t> </a:t>
            </a:r>
            <a:r>
              <a:rPr lang="en-US" baseline="0" dirty="0" err="1" smtClean="0"/>
              <a:t>nhóm</a:t>
            </a:r>
            <a:r>
              <a:rPr lang="en-US" baseline="0" dirty="0" smtClean="0"/>
              <a:t> </a:t>
            </a:r>
            <a:r>
              <a:rPr lang="en-US" baseline="0" dirty="0" err="1" smtClean="0"/>
              <a:t>bàn</a:t>
            </a:r>
            <a:endParaRPr dirty="0"/>
          </a:p>
        </p:txBody>
      </p:sp>
    </p:spTree>
    <p:extLst>
      <p:ext uri="{BB962C8B-B14F-4D97-AF65-F5344CB8AC3E}">
        <p14:creationId xmlns:p14="http://schemas.microsoft.com/office/powerpoint/2010/main" val="217623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231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1105afc42a3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1105afc42a3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4213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2904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3e61cc86e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13e61cc86e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8870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0f9e629ec3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10f9e629ec3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8236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0f9e629ec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0f9e629ec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0734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3e35c97c58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3e35c97c58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92904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3fba7148f9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3fba7148f9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28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157f507e881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157f507e881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482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e35c97c5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3e35c97c5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72874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105afc42a3_1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1105afc42a3_1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528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húng ta nên nhớ tên một số vị thần người Việt xưa thờ cúng, </a:t>
            </a:r>
            <a:r>
              <a:rPr lang="en-US" sz="1200" b="0" i="1" kern="1200" dirty="0" err="1" smtClean="0">
                <a:solidFill>
                  <a:schemeClr val="tx1"/>
                </a:solidFill>
                <a:effectLst/>
                <a:latin typeface="+mn-lt"/>
                <a:ea typeface="+mn-ea"/>
                <a:cs typeface="+mn-cs"/>
              </a:rPr>
              <a:t>điều</a:t>
            </a:r>
            <a:r>
              <a:rPr lang="vi-VN" sz="1200" b="0" i="1" kern="1200" dirty="0" smtClean="0">
                <a:solidFill>
                  <a:schemeClr val="tx1"/>
                </a:solidFill>
                <a:effectLst/>
                <a:latin typeface="+mn-lt"/>
                <a:ea typeface="+mn-ea"/>
                <a:cs typeface="+mn-cs"/>
              </a:rPr>
              <a:t> đó biểu thị sự tôn trọng, thậm chí kinh sợ đối với các lực lượng tự nhiên như thần Đất, thần Rừng, thần Sông, thần Biển, thần Cây,… Ngoài ra, chúng ta nên nhớ rằng một số lễ tục vẫn còn được duy trì đến ngày hôm nay, điều đó lại một lần nữa cho thấy cách ứng xử đầy nhân văn của tổ tiên xưa đối với những ân huệ mà tự nhiên ban tặng cho con người như lễ cúng cơm mới, lễ cầu mưa, lễ cầu ngư,… Trong bài học hôm nay, chúng ta sẽ cùng đi tìm hiểu một lễ tục vô cùng độc đáo trong văn bản </a:t>
            </a:r>
            <a:r>
              <a:rPr lang="vi-VN" sz="1200" b="1" i="1" kern="1200" dirty="0" smtClean="0">
                <a:solidFill>
                  <a:schemeClr val="tx1"/>
                </a:solidFill>
                <a:effectLst/>
                <a:latin typeface="+mn-lt"/>
                <a:ea typeface="+mn-ea"/>
                <a:cs typeface="+mn-cs"/>
              </a:rPr>
              <a:t>Lễ rửa làng của người Lô Lô.</a:t>
            </a:r>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3837415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237717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0314485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20314485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9324725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1643793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031448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38793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1573e8b14b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1573e8b14b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2795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3270870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2387195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3326576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23326576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342962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16141080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6141080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3335814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4272457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110138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26</a:t>
            </a:fld>
            <a:endParaRPr lang="en-US"/>
          </a:p>
        </p:txBody>
      </p:sp>
    </p:spTree>
    <p:extLst>
      <p:ext uri="{BB962C8B-B14F-4D97-AF65-F5344CB8AC3E}">
        <p14:creationId xmlns:p14="http://schemas.microsoft.com/office/powerpoint/2010/main" val="40333825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15035526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2411891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13236885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a:t>
            </a:r>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762566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8050744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22242127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6E524-60E9-4914-B691-9E5B1477BEB9}"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3934139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572d6ab7b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572d6ab7b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59071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115</a:t>
            </a:fld>
            <a:endParaRPr lang="en-US">
              <a:solidFill>
                <a:prstClr val="black"/>
              </a:solidFill>
            </a:endParaRPr>
          </a:p>
        </p:txBody>
      </p:sp>
    </p:spTree>
    <p:extLst>
      <p:ext uri="{BB962C8B-B14F-4D97-AF65-F5344CB8AC3E}">
        <p14:creationId xmlns:p14="http://schemas.microsoft.com/office/powerpoint/2010/main" val="40894355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116</a:t>
            </a:fld>
            <a:endParaRPr lang="en-US">
              <a:solidFill>
                <a:prstClr val="black"/>
              </a:solidFill>
            </a:endParaRPr>
          </a:p>
        </p:txBody>
      </p:sp>
    </p:spTree>
    <p:extLst>
      <p:ext uri="{BB962C8B-B14F-4D97-AF65-F5344CB8AC3E}">
        <p14:creationId xmlns:p14="http://schemas.microsoft.com/office/powerpoint/2010/main" val="4737048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117</a:t>
            </a:fld>
            <a:endParaRPr lang="en-US">
              <a:solidFill>
                <a:prstClr val="black"/>
              </a:solidFill>
            </a:endParaRPr>
          </a:p>
        </p:txBody>
      </p:sp>
    </p:spTree>
    <p:extLst>
      <p:ext uri="{BB962C8B-B14F-4D97-AF65-F5344CB8AC3E}">
        <p14:creationId xmlns:p14="http://schemas.microsoft.com/office/powerpoint/2010/main" val="10984598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118</a:t>
            </a:fld>
            <a:endParaRPr lang="en-US">
              <a:solidFill>
                <a:prstClr val="black"/>
              </a:solidFill>
            </a:endParaRPr>
          </a:p>
        </p:txBody>
      </p:sp>
    </p:spTree>
    <p:extLst>
      <p:ext uri="{BB962C8B-B14F-4D97-AF65-F5344CB8AC3E}">
        <p14:creationId xmlns:p14="http://schemas.microsoft.com/office/powerpoint/2010/main" val="20121347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119</a:t>
            </a:fld>
            <a:endParaRPr lang="en-US">
              <a:solidFill>
                <a:prstClr val="black"/>
              </a:solidFill>
            </a:endParaRPr>
          </a:p>
        </p:txBody>
      </p:sp>
    </p:spTree>
    <p:extLst>
      <p:ext uri="{BB962C8B-B14F-4D97-AF65-F5344CB8AC3E}">
        <p14:creationId xmlns:p14="http://schemas.microsoft.com/office/powerpoint/2010/main" val="1764717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D6121CD-53A5-42D5-A667-0A2CB1E025D4}" type="slidenum">
              <a:rPr lang="en-US" smtClean="0"/>
              <a:pPr/>
              <a:t>28</a:t>
            </a:fld>
            <a:endParaRPr lang="en-US"/>
          </a:p>
        </p:txBody>
      </p:sp>
    </p:spTree>
    <p:extLst>
      <p:ext uri="{BB962C8B-B14F-4D97-AF65-F5344CB8AC3E}">
        <p14:creationId xmlns:p14="http://schemas.microsoft.com/office/powerpoint/2010/main" val="93272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02" indent="0" algn="ctr">
              <a:buNone/>
              <a:defRPr>
                <a:solidFill>
                  <a:schemeClr val="tx1">
                    <a:tint val="75000"/>
                  </a:schemeClr>
                </a:solidFill>
              </a:defRPr>
            </a:lvl2pPr>
            <a:lvl3pPr marL="913808" indent="0" algn="ctr">
              <a:buNone/>
              <a:defRPr>
                <a:solidFill>
                  <a:schemeClr val="tx1">
                    <a:tint val="75000"/>
                  </a:schemeClr>
                </a:solidFill>
              </a:defRPr>
            </a:lvl3pPr>
            <a:lvl4pPr marL="1370710" indent="0" algn="ctr">
              <a:buNone/>
              <a:defRPr>
                <a:solidFill>
                  <a:schemeClr val="tx1">
                    <a:tint val="75000"/>
                  </a:schemeClr>
                </a:solidFill>
              </a:defRPr>
            </a:lvl4pPr>
            <a:lvl5pPr marL="1827613" indent="0" algn="ctr">
              <a:buNone/>
              <a:defRPr>
                <a:solidFill>
                  <a:schemeClr val="tx1">
                    <a:tint val="75000"/>
                  </a:schemeClr>
                </a:solidFill>
              </a:defRPr>
            </a:lvl5pPr>
            <a:lvl6pPr marL="2284517" indent="0" algn="ctr">
              <a:buNone/>
              <a:defRPr>
                <a:solidFill>
                  <a:schemeClr val="tx1">
                    <a:tint val="75000"/>
                  </a:schemeClr>
                </a:solidFill>
              </a:defRPr>
            </a:lvl6pPr>
            <a:lvl7pPr marL="2741418" indent="0" algn="ctr">
              <a:buNone/>
              <a:defRPr>
                <a:solidFill>
                  <a:schemeClr val="tx1">
                    <a:tint val="75000"/>
                  </a:schemeClr>
                </a:solidFill>
              </a:defRPr>
            </a:lvl7pPr>
            <a:lvl8pPr marL="3198320" indent="0" algn="ctr">
              <a:buNone/>
              <a:defRPr>
                <a:solidFill>
                  <a:schemeClr val="tx1">
                    <a:tint val="75000"/>
                  </a:schemeClr>
                </a:solidFill>
              </a:defRPr>
            </a:lvl8pPr>
            <a:lvl9pPr marL="36552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82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345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95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57"/>
            <a:ext cx="9144000" cy="1655763"/>
          </a:xfrm>
        </p:spPr>
        <p:txBody>
          <a:bodyPr/>
          <a:lstStyle>
            <a:lvl1pPr marL="0" indent="0" algn="ctr">
              <a:buNone/>
              <a:defRPr sz="2400"/>
            </a:lvl1pPr>
            <a:lvl2pPr marL="456970" indent="0" algn="ctr">
              <a:buNone/>
              <a:defRPr sz="2000"/>
            </a:lvl2pPr>
            <a:lvl3pPr marL="913945" indent="0" algn="ctr">
              <a:buNone/>
              <a:defRPr sz="1800"/>
            </a:lvl3pPr>
            <a:lvl4pPr marL="1370915" indent="0" algn="ctr">
              <a:buNone/>
              <a:defRPr sz="1600"/>
            </a:lvl4pPr>
            <a:lvl5pPr marL="1827887" indent="0" algn="ctr">
              <a:buNone/>
              <a:defRPr sz="1600"/>
            </a:lvl5pPr>
            <a:lvl6pPr marL="2284859" indent="0" algn="ctr">
              <a:buNone/>
              <a:defRPr sz="1600"/>
            </a:lvl6pPr>
            <a:lvl7pPr marL="2741830" indent="0" algn="ctr">
              <a:buNone/>
              <a:defRPr sz="1600"/>
            </a:lvl7pPr>
            <a:lvl8pPr marL="3198800" indent="0" algn="ctr">
              <a:buNone/>
              <a:defRPr sz="1600"/>
            </a:lvl8pPr>
            <a:lvl9pPr marL="365577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FB3F771B-E283-4029-930B-07B53AE623D0}"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392569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2B4D151E-D75A-4CF6-8B12-9796D0D5465F}"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1471042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84"/>
            <a:ext cx="10515600" cy="1500187"/>
          </a:xfrm>
        </p:spPr>
        <p:txBody>
          <a:bodyPr/>
          <a:lstStyle>
            <a:lvl1pPr marL="0" indent="0">
              <a:buNone/>
              <a:defRPr sz="2400">
                <a:solidFill>
                  <a:schemeClr val="tx1">
                    <a:tint val="75000"/>
                  </a:schemeClr>
                </a:solidFill>
              </a:defRPr>
            </a:lvl1pPr>
            <a:lvl2pPr marL="456970" indent="0">
              <a:buNone/>
              <a:defRPr sz="2000">
                <a:solidFill>
                  <a:schemeClr val="tx1">
                    <a:tint val="75000"/>
                  </a:schemeClr>
                </a:solidFill>
              </a:defRPr>
            </a:lvl2pPr>
            <a:lvl3pPr marL="913945" indent="0">
              <a:buNone/>
              <a:defRPr sz="1800">
                <a:solidFill>
                  <a:schemeClr val="tx1">
                    <a:tint val="75000"/>
                  </a:schemeClr>
                </a:solidFill>
              </a:defRPr>
            </a:lvl3pPr>
            <a:lvl4pPr marL="1370915" indent="0">
              <a:buNone/>
              <a:defRPr sz="1600">
                <a:solidFill>
                  <a:schemeClr val="tx1">
                    <a:tint val="75000"/>
                  </a:schemeClr>
                </a:solidFill>
              </a:defRPr>
            </a:lvl4pPr>
            <a:lvl5pPr marL="1827887" indent="0">
              <a:buNone/>
              <a:defRPr sz="1600">
                <a:solidFill>
                  <a:schemeClr val="tx1">
                    <a:tint val="75000"/>
                  </a:schemeClr>
                </a:solidFill>
              </a:defRPr>
            </a:lvl5pPr>
            <a:lvl6pPr marL="2284859" indent="0">
              <a:buNone/>
              <a:defRPr sz="1600">
                <a:solidFill>
                  <a:schemeClr val="tx1">
                    <a:tint val="75000"/>
                  </a:schemeClr>
                </a:solidFill>
              </a:defRPr>
            </a:lvl6pPr>
            <a:lvl7pPr marL="2741830" indent="0">
              <a:buNone/>
              <a:defRPr sz="1600">
                <a:solidFill>
                  <a:schemeClr val="tx1">
                    <a:tint val="75000"/>
                  </a:schemeClr>
                </a:solidFill>
              </a:defRPr>
            </a:lvl7pPr>
            <a:lvl8pPr marL="3198800" indent="0">
              <a:buNone/>
              <a:defRPr sz="1600">
                <a:solidFill>
                  <a:schemeClr val="tx1">
                    <a:tint val="75000"/>
                  </a:schemeClr>
                </a:solidFill>
              </a:defRPr>
            </a:lvl8pPr>
            <a:lvl9pPr marL="365577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F2F39893-9E64-48C2-A875-FDEE4D2A4104}"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3972164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3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3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945">
              <a:defRPr/>
            </a:pPr>
            <a:fld id="{EDF80CB4-E50E-48BB-A2FB-0A98F2BAA08B}"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2066896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6970" indent="0">
              <a:buNone/>
              <a:defRPr sz="2000" b="1"/>
            </a:lvl2pPr>
            <a:lvl3pPr marL="913945" indent="0">
              <a:buNone/>
              <a:defRPr sz="1800" b="1"/>
            </a:lvl3pPr>
            <a:lvl4pPr marL="1370915" indent="0">
              <a:buNone/>
              <a:defRPr sz="1600" b="1"/>
            </a:lvl4pPr>
            <a:lvl5pPr marL="1827887" indent="0">
              <a:buNone/>
              <a:defRPr sz="1600" b="1"/>
            </a:lvl5pPr>
            <a:lvl6pPr marL="2284859" indent="0">
              <a:buNone/>
              <a:defRPr sz="1600" b="1"/>
            </a:lvl6pPr>
            <a:lvl7pPr marL="2741830" indent="0">
              <a:buNone/>
              <a:defRPr sz="1600" b="1"/>
            </a:lvl7pPr>
            <a:lvl8pPr marL="3198800" indent="0">
              <a:buNone/>
              <a:defRPr sz="1600" b="1"/>
            </a:lvl8pPr>
            <a:lvl9pPr marL="365577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70" indent="0">
              <a:buNone/>
              <a:defRPr sz="2000" b="1"/>
            </a:lvl2pPr>
            <a:lvl3pPr marL="913945" indent="0">
              <a:buNone/>
              <a:defRPr sz="1800" b="1"/>
            </a:lvl3pPr>
            <a:lvl4pPr marL="1370915" indent="0">
              <a:buNone/>
              <a:defRPr sz="1600" b="1"/>
            </a:lvl4pPr>
            <a:lvl5pPr marL="1827887" indent="0">
              <a:buNone/>
              <a:defRPr sz="1600" b="1"/>
            </a:lvl5pPr>
            <a:lvl6pPr marL="2284859" indent="0">
              <a:buNone/>
              <a:defRPr sz="1600" b="1"/>
            </a:lvl6pPr>
            <a:lvl7pPr marL="2741830" indent="0">
              <a:buNone/>
              <a:defRPr sz="1600" b="1"/>
            </a:lvl7pPr>
            <a:lvl8pPr marL="3198800" indent="0">
              <a:buNone/>
              <a:defRPr sz="1600" b="1"/>
            </a:lvl8pPr>
            <a:lvl9pPr marL="365577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945">
              <a:defRPr/>
            </a:pPr>
            <a:fld id="{A80BE48F-6429-480F-A30F-30CE9292EA21}"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518351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945">
              <a:defRPr/>
            </a:pPr>
            <a:fld id="{0BF869F0-4894-45AB-A104-1405D257AEE4}"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3340758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945">
              <a:defRPr/>
            </a:pPr>
            <a:fld id="{B367FBE9-36C3-4483-9766-2DC1EBC901FD}"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4234552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1"/>
            <a:ext cx="3932237" cy="3811588"/>
          </a:xfrm>
        </p:spPr>
        <p:txBody>
          <a:bodyPr/>
          <a:lstStyle>
            <a:lvl1pPr marL="0" indent="0">
              <a:buNone/>
              <a:defRPr sz="1600"/>
            </a:lvl1pPr>
            <a:lvl2pPr marL="456970" indent="0">
              <a:buNone/>
              <a:defRPr sz="1400"/>
            </a:lvl2pPr>
            <a:lvl3pPr marL="913945" indent="0">
              <a:buNone/>
              <a:defRPr sz="1200"/>
            </a:lvl3pPr>
            <a:lvl4pPr marL="1370915" indent="0">
              <a:buNone/>
              <a:defRPr sz="1000"/>
            </a:lvl4pPr>
            <a:lvl5pPr marL="1827887" indent="0">
              <a:buNone/>
              <a:defRPr sz="1000"/>
            </a:lvl5pPr>
            <a:lvl6pPr marL="2284859" indent="0">
              <a:buNone/>
              <a:defRPr sz="1000"/>
            </a:lvl6pPr>
            <a:lvl7pPr marL="2741830" indent="0">
              <a:buNone/>
              <a:defRPr sz="1000"/>
            </a:lvl7pPr>
            <a:lvl8pPr marL="3198800" indent="0">
              <a:buNone/>
              <a:defRPr sz="1000"/>
            </a:lvl8pPr>
            <a:lvl9pPr marL="365577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945">
              <a:defRPr/>
            </a:pPr>
            <a:fld id="{DCD9857B-8EC4-4F1A-AA19-76D9430279BE}"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185414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99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6"/>
            <a:ext cx="6172200" cy="4873625"/>
          </a:xfrm>
        </p:spPr>
        <p:txBody>
          <a:bodyPr/>
          <a:lstStyle>
            <a:lvl1pPr marL="0" indent="0">
              <a:buNone/>
              <a:defRPr sz="3200"/>
            </a:lvl1pPr>
            <a:lvl2pPr marL="456970" indent="0">
              <a:buNone/>
              <a:defRPr sz="2800"/>
            </a:lvl2pPr>
            <a:lvl3pPr marL="913945" indent="0">
              <a:buNone/>
              <a:defRPr sz="2400"/>
            </a:lvl3pPr>
            <a:lvl4pPr marL="1370915" indent="0">
              <a:buNone/>
              <a:defRPr sz="2000"/>
            </a:lvl4pPr>
            <a:lvl5pPr marL="1827887" indent="0">
              <a:buNone/>
              <a:defRPr sz="2000"/>
            </a:lvl5pPr>
            <a:lvl6pPr marL="2284859" indent="0">
              <a:buNone/>
              <a:defRPr sz="2000"/>
            </a:lvl6pPr>
            <a:lvl7pPr marL="2741830" indent="0">
              <a:buNone/>
              <a:defRPr sz="2000"/>
            </a:lvl7pPr>
            <a:lvl8pPr marL="3198800" indent="0">
              <a:buNone/>
              <a:defRPr sz="2000"/>
            </a:lvl8pPr>
            <a:lvl9pPr marL="3655770" indent="0">
              <a:buNone/>
              <a:defRPr sz="2000"/>
            </a:lvl9pPr>
          </a:lstStyle>
          <a:p>
            <a:endParaRPr lang="en-US"/>
          </a:p>
        </p:txBody>
      </p:sp>
      <p:sp>
        <p:nvSpPr>
          <p:cNvPr id="4" name="Text Placeholder 3"/>
          <p:cNvSpPr>
            <a:spLocks noGrp="1"/>
          </p:cNvSpPr>
          <p:nvPr>
            <p:ph type="body" sz="half" idx="2"/>
          </p:nvPr>
        </p:nvSpPr>
        <p:spPr>
          <a:xfrm>
            <a:off x="839792" y="2057401"/>
            <a:ext cx="3932237" cy="3811588"/>
          </a:xfrm>
        </p:spPr>
        <p:txBody>
          <a:bodyPr/>
          <a:lstStyle>
            <a:lvl1pPr marL="0" indent="0">
              <a:buNone/>
              <a:defRPr sz="1600"/>
            </a:lvl1pPr>
            <a:lvl2pPr marL="456970" indent="0">
              <a:buNone/>
              <a:defRPr sz="1400"/>
            </a:lvl2pPr>
            <a:lvl3pPr marL="913945" indent="0">
              <a:buNone/>
              <a:defRPr sz="1200"/>
            </a:lvl3pPr>
            <a:lvl4pPr marL="1370915" indent="0">
              <a:buNone/>
              <a:defRPr sz="1000"/>
            </a:lvl4pPr>
            <a:lvl5pPr marL="1827887" indent="0">
              <a:buNone/>
              <a:defRPr sz="1000"/>
            </a:lvl5pPr>
            <a:lvl6pPr marL="2284859" indent="0">
              <a:buNone/>
              <a:defRPr sz="1000"/>
            </a:lvl6pPr>
            <a:lvl7pPr marL="2741830" indent="0">
              <a:buNone/>
              <a:defRPr sz="1000"/>
            </a:lvl7pPr>
            <a:lvl8pPr marL="3198800" indent="0">
              <a:buNone/>
              <a:defRPr sz="1000"/>
            </a:lvl8pPr>
            <a:lvl9pPr marL="365577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945">
              <a:defRPr/>
            </a:pPr>
            <a:fld id="{5CBF4C47-502E-4397-9C12-F2AD6A3FBE23}"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449346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6979BCA9-C19A-44D3-A822-93FECCA7252F}"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1061329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6EA3164C-FEB9-4B30-A3DC-116AD0E32C48}"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302935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20AD9B-7669-3F30-2B67-3E47DFD85F5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8E38CD5-EE9A-2421-2C3A-A1D035763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583B0CD-F1E3-2E92-C8A1-C18498D8CA11}"/>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1F924765-D70D-3458-828C-8D2B89EDFE54}"/>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871AD6DA-567D-F73B-FE1C-A0BB1EB16515}"/>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397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5ACA9F-09F4-5DFD-6096-977F38C50D7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8B9207-8120-CD16-A01D-1C5C29AE3A7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6485606-D158-77F4-5D30-494BACFBA4A7}"/>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B3B793EB-F950-2C28-7E3F-88310229F87A}"/>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1B2CE1C5-43EE-35A9-C95C-0261275667C3}"/>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710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FE052A-CC2A-9AD5-861A-57B48C601295}"/>
              </a:ext>
            </a:extLst>
          </p:cNvPr>
          <p:cNvSpPr>
            <a:spLocks noGrp="1"/>
          </p:cNvSpPr>
          <p:nvPr>
            <p:ph type="title"/>
          </p:nvPr>
        </p:nvSpPr>
        <p:spPr>
          <a:xfrm>
            <a:off x="831851" y="1709754"/>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FAA6188-6A76-284F-D806-7249D7353E23}"/>
              </a:ext>
            </a:extLst>
          </p:cNvPr>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A21C258-935D-38C2-7B83-1E9F805C769B}"/>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CDF9A16A-907C-59DC-DB70-A819E330D0E7}"/>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0F5324D-C0EB-473D-32C4-A297EB11EFCE}"/>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145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6F08F4-B31F-16D0-6C13-9436AD810E7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D1EBA5A-28F9-E636-22F6-8254631F885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252F1D2-47AF-6152-9141-14873A1CCF2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FAC4495-96B1-1753-D493-63152B529420}"/>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A2615416-DB72-9023-4240-6A20D6CCC871}"/>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9208DB21-0554-2750-BE76-0FD0EA928396}"/>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986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8B4EB1-6642-0809-5882-95DEBBAF1715}"/>
              </a:ext>
            </a:extLst>
          </p:cNvPr>
          <p:cNvSpPr>
            <a:spLocks noGrp="1"/>
          </p:cNvSpPr>
          <p:nvPr>
            <p:ph type="title"/>
          </p:nvPr>
        </p:nvSpPr>
        <p:spPr>
          <a:xfrm>
            <a:off x="839788" y="365129"/>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1424FC-24C4-1E34-9056-1EABBD4CC7A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80C25AE-69AF-041C-EA76-1B3AD0EF47BD}"/>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B3D9A64-657F-B006-B05D-A0AEAE46A653}"/>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8662046-E5AB-3CCE-AAA7-9293F37F43FC}"/>
              </a:ext>
            </a:extLst>
          </p:cNvPr>
          <p:cNvSpPr>
            <a:spLocks noGrp="1"/>
          </p:cNvSpPr>
          <p:nvPr>
            <p:ph sz="quarter" idx="4"/>
          </p:nvPr>
        </p:nvSpPr>
        <p:spPr>
          <a:xfrm>
            <a:off x="6172203"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D2AFB6A3-7DAB-74EB-DCEC-FD2581D8859E}"/>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id="{89B7D0B7-BBB6-538A-AFCD-6844303288CE}"/>
              </a:ext>
            </a:extLst>
          </p:cNvPr>
          <p:cNvSpPr>
            <a:spLocks noGrp="1"/>
          </p:cNvSpPr>
          <p:nvPr>
            <p:ph type="ftr" sz="quarter" idx="11"/>
          </p:nvPr>
        </p:nvSpPr>
        <p:spPr/>
        <p:txBody>
          <a:bodyPr/>
          <a:lstStyle/>
          <a:p>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id="{E8869103-2689-7D26-85C1-9C0E38430757}"/>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945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C014A0-3053-CAF6-A8EA-0F8AFEECC2B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0588620-D8B3-32E3-C270-85B47559894D}"/>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id="{32DA07DC-4A8D-3AA6-54C9-4B737EE8C862}"/>
              </a:ext>
            </a:extLst>
          </p:cNvPr>
          <p:cNvSpPr>
            <a:spLocks noGrp="1"/>
          </p:cNvSpPr>
          <p:nvPr>
            <p:ph type="ftr" sz="quarter" idx="11"/>
          </p:nvPr>
        </p:nvSpPr>
        <p:spPr/>
        <p:txBody>
          <a:bodyPr/>
          <a:lstStyle/>
          <a:p>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id="{FF02BCCF-396D-2184-2F75-7CDE56F71102}"/>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709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C3C661E-60A7-2260-0F2E-A7848444C864}"/>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id="{6B161788-A3B3-CA30-5845-E70F1F01375C}"/>
              </a:ext>
            </a:extLst>
          </p:cNvPr>
          <p:cNvSpPr>
            <a:spLocks noGrp="1"/>
          </p:cNvSpPr>
          <p:nvPr>
            <p:ph type="ftr" sz="quarter" idx="11"/>
          </p:nvPr>
        </p:nvSpPr>
        <p:spPr/>
        <p:txBody>
          <a:bodyPr/>
          <a:lstStyle/>
          <a:p>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id="{F480CA25-0C46-B01F-0FDA-C412F33BC8E2}"/>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34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6902" indent="0">
              <a:buNone/>
              <a:defRPr sz="1900">
                <a:solidFill>
                  <a:schemeClr val="tx1">
                    <a:tint val="75000"/>
                  </a:schemeClr>
                </a:solidFill>
              </a:defRPr>
            </a:lvl2pPr>
            <a:lvl3pPr marL="913808" indent="0">
              <a:buNone/>
              <a:defRPr sz="1600">
                <a:solidFill>
                  <a:schemeClr val="tx1">
                    <a:tint val="75000"/>
                  </a:schemeClr>
                </a:solidFill>
              </a:defRPr>
            </a:lvl3pPr>
            <a:lvl4pPr marL="1370710" indent="0">
              <a:buNone/>
              <a:defRPr sz="1500">
                <a:solidFill>
                  <a:schemeClr val="tx1">
                    <a:tint val="75000"/>
                  </a:schemeClr>
                </a:solidFill>
              </a:defRPr>
            </a:lvl4pPr>
            <a:lvl5pPr marL="1827613" indent="0">
              <a:buNone/>
              <a:defRPr sz="1500">
                <a:solidFill>
                  <a:schemeClr val="tx1">
                    <a:tint val="75000"/>
                  </a:schemeClr>
                </a:solidFill>
              </a:defRPr>
            </a:lvl5pPr>
            <a:lvl6pPr marL="2284517" indent="0">
              <a:buNone/>
              <a:defRPr sz="1500">
                <a:solidFill>
                  <a:schemeClr val="tx1">
                    <a:tint val="75000"/>
                  </a:schemeClr>
                </a:solidFill>
              </a:defRPr>
            </a:lvl6pPr>
            <a:lvl7pPr marL="2741418" indent="0">
              <a:buNone/>
              <a:defRPr sz="1500">
                <a:solidFill>
                  <a:schemeClr val="tx1">
                    <a:tint val="75000"/>
                  </a:schemeClr>
                </a:solidFill>
              </a:defRPr>
            </a:lvl7pPr>
            <a:lvl8pPr marL="3198320" indent="0">
              <a:buNone/>
              <a:defRPr sz="1500">
                <a:solidFill>
                  <a:schemeClr val="tx1">
                    <a:tint val="75000"/>
                  </a:schemeClr>
                </a:solidFill>
              </a:defRPr>
            </a:lvl8pPr>
            <a:lvl9pPr marL="3655222"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56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5F3FA5-2CF7-A733-1797-934456015A6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EA7F7F-1ED3-C5BD-1B4A-1592C2254B15}"/>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E6CFA68-1056-1536-47A5-EBE0DA7EA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CB73AD-671C-01E5-1D8A-F546F1273F6B}"/>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26164C2F-04C4-292B-18E5-27006EE0A53A}"/>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14586C99-1F95-2196-09FC-FC54EDB8A543}"/>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533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7A900A-7405-9EE2-277E-98D9ECC74A2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C91B274-BACE-FC68-EDC3-F3E15A45113F}"/>
              </a:ext>
            </a:extLst>
          </p:cNvPr>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AE308D8-AED4-118D-0350-4363A6630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A9EA5E2-08CC-52D8-4806-F7C68F015779}"/>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82DF90BF-17E5-3894-140A-70EFC25ED9B9}"/>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99A96950-53B1-EEAD-58E9-862360DFF3C7}"/>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432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3B6B61-5A7D-25F2-BA2B-63408372AFC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CB14232-FA61-B2E1-A639-6CD8A9984C0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5C68530-E9F3-4511-0792-8FD7DA4DE5BD}"/>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0CF66D1B-6720-DF75-58B1-1C1F023EBC35}"/>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F0FA163B-C5A4-CC9C-F08E-A5603ECF3F1C}"/>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279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118D2A2-D44A-23F8-EDEE-A3E2203FC557}"/>
              </a:ext>
            </a:extLst>
          </p:cNvPr>
          <p:cNvSpPr>
            <a:spLocks noGrp="1"/>
          </p:cNvSpPr>
          <p:nvPr>
            <p:ph type="title" orient="vert"/>
          </p:nvPr>
        </p:nvSpPr>
        <p:spPr>
          <a:xfrm>
            <a:off x="8724902"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8A88EE5-7850-8164-BEDE-B382605470D7}"/>
              </a:ext>
            </a:extLst>
          </p:cNvPr>
          <p:cNvSpPr>
            <a:spLocks noGrp="1"/>
          </p:cNvSpPr>
          <p:nvPr>
            <p:ph type="body" orient="vert" idx="1"/>
          </p:nvPr>
        </p:nvSpPr>
        <p:spPr>
          <a:xfrm>
            <a:off x="838203"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619C1C-EF32-E89E-803F-B0B243A51AC8}"/>
              </a:ext>
            </a:extLst>
          </p:cNvPr>
          <p:cNvSpPr>
            <a:spLocks noGrp="1"/>
          </p:cNvSpPr>
          <p:nvPr>
            <p:ph type="dt" sz="half" idx="10"/>
          </p:nvPr>
        </p:nvSpPr>
        <p:spPr/>
        <p:txBody>
          <a:bodyPr/>
          <a:lstStyle/>
          <a:p>
            <a:fld id="{AD852350-033F-4197-9470-12CB01BE20B1}" type="datetimeFigureOut">
              <a:rPr lang="en-US" smtClean="0">
                <a:solidFill>
                  <a:prstClr val="black">
                    <a:tint val="75000"/>
                  </a:prstClr>
                </a:solidFill>
              </a:rPr>
              <a:pPr/>
              <a:t>4/10/2025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0A4C21C4-436D-4F4A-EEDA-B00E486E630E}"/>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272E43ED-9E09-6A12-F1E1-9D945F299212}"/>
              </a:ext>
            </a:extLst>
          </p:cNvPr>
          <p:cNvSpPr>
            <a:spLocks noGrp="1"/>
          </p:cNvSpPr>
          <p:nvPr>
            <p:ph type="sldNum" sz="quarter" idx="12"/>
          </p:nvPr>
        </p:nvSpPr>
        <p:spPr/>
        <p:txBody>
          <a:bodyPr/>
          <a:lstStyle/>
          <a:p>
            <a:fld id="{6DCD8E41-293D-4DE2-8784-2DF5A6177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002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52800" y="1917833"/>
            <a:ext cx="8286400" cy="2775600"/>
          </a:xfrm>
          <a:prstGeom prst="rect">
            <a:avLst/>
          </a:prstGeom>
        </p:spPr>
        <p:txBody>
          <a:bodyPr spcFirstLastPara="1" wrap="square" lIns="121825" tIns="121825" rIns="121825" bIns="121825" anchor="b" anchorCtr="0">
            <a:noAutofit/>
          </a:bodyPr>
          <a:lstStyle>
            <a:lvl1pPr lvl="0" algn="ctr">
              <a:lnSpc>
                <a:spcPct val="90000"/>
              </a:lnSpc>
              <a:spcBef>
                <a:spcPts val="0"/>
              </a:spcBef>
              <a:spcAft>
                <a:spcPts val="0"/>
              </a:spcAft>
              <a:buClr>
                <a:srgbClr val="191919"/>
              </a:buClr>
              <a:buSzPts val="4700"/>
              <a:buNone/>
              <a:defRPr sz="6300">
                <a:solidFill>
                  <a:srgbClr val="191919"/>
                </a:solidFill>
              </a:defRPr>
            </a:lvl1pPr>
            <a:lvl2pPr lvl="1" algn="ctr">
              <a:spcBef>
                <a:spcPts val="0"/>
              </a:spcBef>
              <a:spcAft>
                <a:spcPts val="0"/>
              </a:spcAft>
              <a:buClr>
                <a:srgbClr val="191919"/>
              </a:buClr>
              <a:buSzPts val="4700"/>
              <a:buNone/>
              <a:defRPr sz="6300">
                <a:solidFill>
                  <a:srgbClr val="191919"/>
                </a:solidFill>
              </a:defRPr>
            </a:lvl2pPr>
            <a:lvl3pPr lvl="2" algn="ctr">
              <a:spcBef>
                <a:spcPts val="0"/>
              </a:spcBef>
              <a:spcAft>
                <a:spcPts val="0"/>
              </a:spcAft>
              <a:buClr>
                <a:srgbClr val="191919"/>
              </a:buClr>
              <a:buSzPts val="4700"/>
              <a:buNone/>
              <a:defRPr sz="6300">
                <a:solidFill>
                  <a:srgbClr val="191919"/>
                </a:solidFill>
              </a:defRPr>
            </a:lvl3pPr>
            <a:lvl4pPr lvl="3" algn="ctr">
              <a:spcBef>
                <a:spcPts val="0"/>
              </a:spcBef>
              <a:spcAft>
                <a:spcPts val="0"/>
              </a:spcAft>
              <a:buClr>
                <a:srgbClr val="191919"/>
              </a:buClr>
              <a:buSzPts val="4700"/>
              <a:buNone/>
              <a:defRPr sz="6300">
                <a:solidFill>
                  <a:srgbClr val="191919"/>
                </a:solidFill>
              </a:defRPr>
            </a:lvl4pPr>
            <a:lvl5pPr lvl="4" algn="ctr">
              <a:spcBef>
                <a:spcPts val="0"/>
              </a:spcBef>
              <a:spcAft>
                <a:spcPts val="0"/>
              </a:spcAft>
              <a:buClr>
                <a:srgbClr val="191919"/>
              </a:buClr>
              <a:buSzPts val="4700"/>
              <a:buNone/>
              <a:defRPr sz="6300">
                <a:solidFill>
                  <a:srgbClr val="191919"/>
                </a:solidFill>
              </a:defRPr>
            </a:lvl5pPr>
            <a:lvl6pPr lvl="5" algn="ctr">
              <a:spcBef>
                <a:spcPts val="0"/>
              </a:spcBef>
              <a:spcAft>
                <a:spcPts val="0"/>
              </a:spcAft>
              <a:buClr>
                <a:srgbClr val="191919"/>
              </a:buClr>
              <a:buSzPts val="4700"/>
              <a:buNone/>
              <a:defRPr sz="6300">
                <a:solidFill>
                  <a:srgbClr val="191919"/>
                </a:solidFill>
              </a:defRPr>
            </a:lvl6pPr>
            <a:lvl7pPr lvl="6" algn="ctr">
              <a:spcBef>
                <a:spcPts val="0"/>
              </a:spcBef>
              <a:spcAft>
                <a:spcPts val="0"/>
              </a:spcAft>
              <a:buClr>
                <a:srgbClr val="191919"/>
              </a:buClr>
              <a:buSzPts val="4700"/>
              <a:buNone/>
              <a:defRPr sz="6300">
                <a:solidFill>
                  <a:srgbClr val="191919"/>
                </a:solidFill>
              </a:defRPr>
            </a:lvl7pPr>
            <a:lvl8pPr lvl="7" algn="ctr">
              <a:spcBef>
                <a:spcPts val="0"/>
              </a:spcBef>
              <a:spcAft>
                <a:spcPts val="0"/>
              </a:spcAft>
              <a:buClr>
                <a:srgbClr val="191919"/>
              </a:buClr>
              <a:buSzPts val="4700"/>
              <a:buNone/>
              <a:defRPr sz="6300">
                <a:solidFill>
                  <a:srgbClr val="191919"/>
                </a:solidFill>
              </a:defRPr>
            </a:lvl8pPr>
            <a:lvl9pPr lvl="8" algn="ctr">
              <a:spcBef>
                <a:spcPts val="0"/>
              </a:spcBef>
              <a:spcAft>
                <a:spcPts val="0"/>
              </a:spcAft>
              <a:buClr>
                <a:srgbClr val="191919"/>
              </a:buClr>
              <a:buSzPts val="4700"/>
              <a:buNone/>
              <a:defRPr sz="6300">
                <a:solidFill>
                  <a:srgbClr val="191919"/>
                </a:solidFill>
              </a:defRPr>
            </a:lvl9pPr>
          </a:lstStyle>
          <a:p>
            <a:endParaRPr/>
          </a:p>
        </p:txBody>
      </p:sp>
      <p:sp>
        <p:nvSpPr>
          <p:cNvPr id="10" name="Google Shape;10;p2"/>
          <p:cNvSpPr txBox="1">
            <a:spLocks noGrp="1"/>
          </p:cNvSpPr>
          <p:nvPr>
            <p:ph type="subTitle" idx="1"/>
          </p:nvPr>
        </p:nvSpPr>
        <p:spPr>
          <a:xfrm>
            <a:off x="2226400" y="4639900"/>
            <a:ext cx="7739200" cy="546000"/>
          </a:xfrm>
          <a:prstGeom prst="rect">
            <a:avLst/>
          </a:prstGeom>
        </p:spPr>
        <p:txBody>
          <a:bodyPr spcFirstLastPara="1" wrap="square" lIns="121825" tIns="121825" rIns="121825" bIns="121825" anchor="t" anchorCtr="0">
            <a:noAutofit/>
          </a:bodyPr>
          <a:lstStyle>
            <a:lvl1pPr lvl="0" algn="ctr">
              <a:lnSpc>
                <a:spcPct val="100000"/>
              </a:lnSpc>
              <a:spcBef>
                <a:spcPts val="0"/>
              </a:spcBef>
              <a:spcAft>
                <a:spcPts val="0"/>
              </a:spcAft>
              <a:buSzPts val="1500"/>
              <a:buNone/>
              <a:defRPr sz="2000"/>
            </a:lvl1pPr>
            <a:lvl2pPr lvl="1" algn="ctr">
              <a:lnSpc>
                <a:spcPct val="100000"/>
              </a:lnSpc>
              <a:spcBef>
                <a:spcPts val="0"/>
              </a:spcBef>
              <a:spcAft>
                <a:spcPts val="0"/>
              </a:spcAft>
              <a:buSzPts val="1500"/>
              <a:buNone/>
              <a:defRPr sz="2000"/>
            </a:lvl2pPr>
            <a:lvl3pPr lvl="2" algn="ctr">
              <a:lnSpc>
                <a:spcPct val="100000"/>
              </a:lnSpc>
              <a:spcBef>
                <a:spcPts val="0"/>
              </a:spcBef>
              <a:spcAft>
                <a:spcPts val="0"/>
              </a:spcAft>
              <a:buSzPts val="1500"/>
              <a:buNone/>
              <a:defRPr sz="2000"/>
            </a:lvl3pPr>
            <a:lvl4pPr lvl="3" algn="ctr">
              <a:lnSpc>
                <a:spcPct val="100000"/>
              </a:lnSpc>
              <a:spcBef>
                <a:spcPts val="0"/>
              </a:spcBef>
              <a:spcAft>
                <a:spcPts val="0"/>
              </a:spcAft>
              <a:buSzPts val="1500"/>
              <a:buNone/>
              <a:defRPr sz="2000"/>
            </a:lvl4pPr>
            <a:lvl5pPr lvl="4" algn="ctr">
              <a:lnSpc>
                <a:spcPct val="100000"/>
              </a:lnSpc>
              <a:spcBef>
                <a:spcPts val="0"/>
              </a:spcBef>
              <a:spcAft>
                <a:spcPts val="0"/>
              </a:spcAft>
              <a:buSzPts val="1500"/>
              <a:buNone/>
              <a:defRPr sz="2000"/>
            </a:lvl5pPr>
            <a:lvl6pPr lvl="5" algn="ctr">
              <a:lnSpc>
                <a:spcPct val="100000"/>
              </a:lnSpc>
              <a:spcBef>
                <a:spcPts val="0"/>
              </a:spcBef>
              <a:spcAft>
                <a:spcPts val="0"/>
              </a:spcAft>
              <a:buSzPts val="1500"/>
              <a:buNone/>
              <a:defRPr sz="2000"/>
            </a:lvl6pPr>
            <a:lvl7pPr lvl="6" algn="ctr">
              <a:lnSpc>
                <a:spcPct val="100000"/>
              </a:lnSpc>
              <a:spcBef>
                <a:spcPts val="0"/>
              </a:spcBef>
              <a:spcAft>
                <a:spcPts val="0"/>
              </a:spcAft>
              <a:buSzPts val="1500"/>
              <a:buNone/>
              <a:defRPr sz="2000"/>
            </a:lvl7pPr>
            <a:lvl8pPr lvl="7" algn="ctr">
              <a:lnSpc>
                <a:spcPct val="100000"/>
              </a:lnSpc>
              <a:spcBef>
                <a:spcPts val="0"/>
              </a:spcBef>
              <a:spcAft>
                <a:spcPts val="0"/>
              </a:spcAft>
              <a:buSzPts val="1500"/>
              <a:buNone/>
              <a:defRPr sz="2000"/>
            </a:lvl8pPr>
            <a:lvl9pPr lvl="8" algn="ctr">
              <a:lnSpc>
                <a:spcPct val="100000"/>
              </a:lnSpc>
              <a:spcBef>
                <a:spcPts val="0"/>
              </a:spcBef>
              <a:spcAft>
                <a:spcPts val="0"/>
              </a:spcAft>
              <a:buSzPts val="1500"/>
              <a:buNone/>
              <a:defRPr sz="2000"/>
            </a:lvl9pPr>
          </a:lstStyle>
          <a:p>
            <a:endParaRPr/>
          </a:p>
        </p:txBody>
      </p:sp>
      <p:sp>
        <p:nvSpPr>
          <p:cNvPr id="26" name="Google Shape;26;p2"/>
          <p:cNvSpPr txBox="1">
            <a:spLocks noGrp="1"/>
          </p:cNvSpPr>
          <p:nvPr>
            <p:ph type="subTitle" idx="2"/>
          </p:nvPr>
        </p:nvSpPr>
        <p:spPr>
          <a:xfrm>
            <a:off x="3684200" y="554000"/>
            <a:ext cx="4823600" cy="546000"/>
          </a:xfrm>
          <a:prstGeom prst="rect">
            <a:avLst/>
          </a:prstGeom>
        </p:spPr>
        <p:txBody>
          <a:bodyPr spcFirstLastPara="1" wrap="square" lIns="121825" tIns="121825" rIns="121825" bIns="121825" anchor="t" anchorCtr="0">
            <a:noAutofit/>
          </a:bodyPr>
          <a:lstStyle>
            <a:lvl1pPr lvl="0" algn="ctr" rtl="0">
              <a:lnSpc>
                <a:spcPct val="85000"/>
              </a:lnSpc>
              <a:spcBef>
                <a:spcPts val="0"/>
              </a:spcBef>
              <a:spcAft>
                <a:spcPts val="0"/>
              </a:spcAft>
              <a:buSzPts val="3000"/>
              <a:buFont typeface="Elsie"/>
              <a:buNone/>
              <a:defRPr sz="4000">
                <a:latin typeface="Elsie"/>
                <a:ea typeface="Elsie"/>
                <a:cs typeface="Elsie"/>
                <a:sym typeface="Elsie"/>
              </a:defRPr>
            </a:lvl1pPr>
            <a:lvl2pPr lvl="1" algn="ctr" rtl="0">
              <a:lnSpc>
                <a:spcPct val="85000"/>
              </a:lnSpc>
              <a:spcBef>
                <a:spcPts val="0"/>
              </a:spcBef>
              <a:spcAft>
                <a:spcPts val="0"/>
              </a:spcAft>
              <a:buSzPts val="3000"/>
              <a:buFont typeface="Elsie"/>
              <a:buNone/>
              <a:defRPr sz="4000">
                <a:latin typeface="Elsie"/>
                <a:ea typeface="Elsie"/>
                <a:cs typeface="Elsie"/>
                <a:sym typeface="Elsie"/>
              </a:defRPr>
            </a:lvl2pPr>
            <a:lvl3pPr lvl="2" algn="ctr" rtl="0">
              <a:lnSpc>
                <a:spcPct val="85000"/>
              </a:lnSpc>
              <a:spcBef>
                <a:spcPts val="0"/>
              </a:spcBef>
              <a:spcAft>
                <a:spcPts val="0"/>
              </a:spcAft>
              <a:buSzPts val="3000"/>
              <a:buFont typeface="Elsie"/>
              <a:buNone/>
              <a:defRPr sz="4000">
                <a:latin typeface="Elsie"/>
                <a:ea typeface="Elsie"/>
                <a:cs typeface="Elsie"/>
                <a:sym typeface="Elsie"/>
              </a:defRPr>
            </a:lvl3pPr>
            <a:lvl4pPr lvl="3" algn="ctr" rtl="0">
              <a:lnSpc>
                <a:spcPct val="85000"/>
              </a:lnSpc>
              <a:spcBef>
                <a:spcPts val="0"/>
              </a:spcBef>
              <a:spcAft>
                <a:spcPts val="0"/>
              </a:spcAft>
              <a:buSzPts val="3000"/>
              <a:buFont typeface="Elsie"/>
              <a:buNone/>
              <a:defRPr sz="4000">
                <a:latin typeface="Elsie"/>
                <a:ea typeface="Elsie"/>
                <a:cs typeface="Elsie"/>
                <a:sym typeface="Elsie"/>
              </a:defRPr>
            </a:lvl4pPr>
            <a:lvl5pPr lvl="4" algn="ctr" rtl="0">
              <a:lnSpc>
                <a:spcPct val="85000"/>
              </a:lnSpc>
              <a:spcBef>
                <a:spcPts val="0"/>
              </a:spcBef>
              <a:spcAft>
                <a:spcPts val="0"/>
              </a:spcAft>
              <a:buSzPts val="3000"/>
              <a:buFont typeface="Elsie"/>
              <a:buNone/>
              <a:defRPr sz="4000">
                <a:latin typeface="Elsie"/>
                <a:ea typeface="Elsie"/>
                <a:cs typeface="Elsie"/>
                <a:sym typeface="Elsie"/>
              </a:defRPr>
            </a:lvl5pPr>
            <a:lvl6pPr lvl="5" algn="ctr" rtl="0">
              <a:lnSpc>
                <a:spcPct val="85000"/>
              </a:lnSpc>
              <a:spcBef>
                <a:spcPts val="0"/>
              </a:spcBef>
              <a:spcAft>
                <a:spcPts val="0"/>
              </a:spcAft>
              <a:buSzPts val="3000"/>
              <a:buFont typeface="Elsie"/>
              <a:buNone/>
              <a:defRPr sz="4000">
                <a:latin typeface="Elsie"/>
                <a:ea typeface="Elsie"/>
                <a:cs typeface="Elsie"/>
                <a:sym typeface="Elsie"/>
              </a:defRPr>
            </a:lvl6pPr>
            <a:lvl7pPr lvl="6" algn="ctr" rtl="0">
              <a:lnSpc>
                <a:spcPct val="85000"/>
              </a:lnSpc>
              <a:spcBef>
                <a:spcPts val="0"/>
              </a:spcBef>
              <a:spcAft>
                <a:spcPts val="0"/>
              </a:spcAft>
              <a:buSzPts val="3000"/>
              <a:buFont typeface="Elsie"/>
              <a:buNone/>
              <a:defRPr sz="4000">
                <a:latin typeface="Elsie"/>
                <a:ea typeface="Elsie"/>
                <a:cs typeface="Elsie"/>
                <a:sym typeface="Elsie"/>
              </a:defRPr>
            </a:lvl7pPr>
            <a:lvl8pPr lvl="7" algn="ctr" rtl="0">
              <a:lnSpc>
                <a:spcPct val="85000"/>
              </a:lnSpc>
              <a:spcBef>
                <a:spcPts val="0"/>
              </a:spcBef>
              <a:spcAft>
                <a:spcPts val="0"/>
              </a:spcAft>
              <a:buSzPts val="3000"/>
              <a:buFont typeface="Elsie"/>
              <a:buNone/>
              <a:defRPr sz="4000">
                <a:latin typeface="Elsie"/>
                <a:ea typeface="Elsie"/>
                <a:cs typeface="Elsie"/>
                <a:sym typeface="Elsie"/>
              </a:defRPr>
            </a:lvl8pPr>
            <a:lvl9pPr lvl="8" algn="ctr" rtl="0">
              <a:lnSpc>
                <a:spcPct val="85000"/>
              </a:lnSpc>
              <a:spcBef>
                <a:spcPts val="0"/>
              </a:spcBef>
              <a:spcAft>
                <a:spcPts val="0"/>
              </a:spcAft>
              <a:buSzPts val="3000"/>
              <a:buFont typeface="Elsie"/>
              <a:buNone/>
              <a:defRPr sz="4000">
                <a:latin typeface="Elsie"/>
                <a:ea typeface="Elsie"/>
                <a:cs typeface="Elsie"/>
                <a:sym typeface="Elsie"/>
              </a:defRPr>
            </a:lvl9pPr>
          </a:lstStyle>
          <a:p>
            <a:endParaRPr/>
          </a:p>
        </p:txBody>
      </p:sp>
    </p:spTree>
    <p:extLst>
      <p:ext uri="{BB962C8B-B14F-4D97-AF65-F5344CB8AC3E}">
        <p14:creationId xmlns:p14="http://schemas.microsoft.com/office/powerpoint/2010/main" val="3389583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1"/>
        <p:cNvGrpSpPr/>
        <p:nvPr/>
      </p:nvGrpSpPr>
      <p:grpSpPr>
        <a:xfrm>
          <a:off x="0" y="0"/>
          <a:ext cx="0" cy="0"/>
          <a:chOff x="0" y="0"/>
          <a:chExt cx="0" cy="0"/>
        </a:xfrm>
      </p:grpSpPr>
      <p:sp>
        <p:nvSpPr>
          <p:cNvPr id="242" name="Google Shape;242;p16"/>
          <p:cNvSpPr txBox="1">
            <a:spLocks noGrp="1"/>
          </p:cNvSpPr>
          <p:nvPr>
            <p:ph type="title"/>
          </p:nvPr>
        </p:nvSpPr>
        <p:spPr>
          <a:xfrm>
            <a:off x="960000" y="593367"/>
            <a:ext cx="10272000" cy="763600"/>
          </a:xfrm>
          <a:prstGeom prst="rect">
            <a:avLst/>
          </a:prstGeom>
        </p:spPr>
        <p:txBody>
          <a:bodyPr spcFirstLastPara="1" wrap="square" lIns="121825" tIns="121825" rIns="121825" bIns="1218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47769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89"/>
        <p:cNvGrpSpPr/>
        <p:nvPr/>
      </p:nvGrpSpPr>
      <p:grpSpPr>
        <a:xfrm>
          <a:off x="0" y="0"/>
          <a:ext cx="0" cy="0"/>
          <a:chOff x="0" y="0"/>
          <a:chExt cx="0" cy="0"/>
        </a:xfrm>
      </p:grpSpPr>
      <p:sp>
        <p:nvSpPr>
          <p:cNvPr id="303" name="Google Shape;303;p20"/>
          <p:cNvSpPr txBox="1">
            <a:spLocks noGrp="1"/>
          </p:cNvSpPr>
          <p:nvPr>
            <p:ph type="title"/>
          </p:nvPr>
        </p:nvSpPr>
        <p:spPr>
          <a:xfrm>
            <a:off x="960000" y="593367"/>
            <a:ext cx="10272000" cy="763600"/>
          </a:xfrm>
          <a:prstGeom prst="rect">
            <a:avLst/>
          </a:prstGeom>
        </p:spPr>
        <p:txBody>
          <a:bodyPr spcFirstLastPara="1" wrap="square" lIns="121825" tIns="121825" rIns="121825" bIns="1218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txBox="1">
            <a:spLocks noGrp="1"/>
          </p:cNvSpPr>
          <p:nvPr>
            <p:ph type="subTitle" idx="1"/>
          </p:nvPr>
        </p:nvSpPr>
        <p:spPr>
          <a:xfrm>
            <a:off x="951000" y="1674100"/>
            <a:ext cx="10290000" cy="5336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0"/>
          <p:cNvSpPr txBox="1">
            <a:spLocks noGrp="1"/>
          </p:cNvSpPr>
          <p:nvPr>
            <p:ph type="body" idx="2"/>
          </p:nvPr>
        </p:nvSpPr>
        <p:spPr>
          <a:xfrm>
            <a:off x="1002051" y="2365167"/>
            <a:ext cx="4937200" cy="3542400"/>
          </a:xfrm>
          <a:prstGeom prst="rect">
            <a:avLst/>
          </a:prstGeom>
        </p:spPr>
        <p:txBody>
          <a:bodyPr spcFirstLastPara="1" wrap="square" lIns="121825" tIns="121825" rIns="121825" bIns="121825" anchor="t" anchorCtr="0">
            <a:noAutofit/>
          </a:bodyPr>
          <a:lstStyle>
            <a:lvl1pPr marL="609219" lvl="0" indent="-439992" rtl="0">
              <a:lnSpc>
                <a:spcPct val="115000"/>
              </a:lnSpc>
              <a:spcBef>
                <a:spcPts val="0"/>
              </a:spcBef>
              <a:spcAft>
                <a:spcPts val="0"/>
              </a:spcAft>
              <a:buClr>
                <a:srgbClr val="434343"/>
              </a:buClr>
              <a:buSzPts val="1600"/>
              <a:buChar char="●"/>
              <a:defRPr>
                <a:solidFill>
                  <a:srgbClr val="434343"/>
                </a:solidFill>
              </a:defRPr>
            </a:lvl1pPr>
            <a:lvl2pPr marL="1218438" lvl="1" indent="-423071" rtl="0">
              <a:lnSpc>
                <a:spcPct val="115000"/>
              </a:lnSpc>
              <a:spcBef>
                <a:spcPts val="0"/>
              </a:spcBef>
              <a:spcAft>
                <a:spcPts val="0"/>
              </a:spcAft>
              <a:buClr>
                <a:srgbClr val="434343"/>
              </a:buClr>
              <a:buSzPts val="1400"/>
              <a:buChar char="○"/>
              <a:defRPr>
                <a:solidFill>
                  <a:srgbClr val="434343"/>
                </a:solidFill>
              </a:defRPr>
            </a:lvl2pPr>
            <a:lvl3pPr marL="1827659" lvl="2" indent="-423071" rtl="0">
              <a:lnSpc>
                <a:spcPct val="115000"/>
              </a:lnSpc>
              <a:spcBef>
                <a:spcPts val="0"/>
              </a:spcBef>
              <a:spcAft>
                <a:spcPts val="0"/>
              </a:spcAft>
              <a:buClr>
                <a:srgbClr val="434343"/>
              </a:buClr>
              <a:buSzPts val="1400"/>
              <a:buChar char="■"/>
              <a:defRPr>
                <a:solidFill>
                  <a:srgbClr val="434343"/>
                </a:solidFill>
              </a:defRPr>
            </a:lvl3pPr>
            <a:lvl4pPr marL="2436876" lvl="3" indent="-423071" rtl="0">
              <a:lnSpc>
                <a:spcPct val="115000"/>
              </a:lnSpc>
              <a:spcBef>
                <a:spcPts val="0"/>
              </a:spcBef>
              <a:spcAft>
                <a:spcPts val="0"/>
              </a:spcAft>
              <a:buClr>
                <a:srgbClr val="434343"/>
              </a:buClr>
              <a:buSzPts val="1400"/>
              <a:buChar char="●"/>
              <a:defRPr>
                <a:solidFill>
                  <a:srgbClr val="434343"/>
                </a:solidFill>
              </a:defRPr>
            </a:lvl4pPr>
            <a:lvl5pPr marL="3046099" lvl="4" indent="-423071" rtl="0">
              <a:lnSpc>
                <a:spcPct val="115000"/>
              </a:lnSpc>
              <a:spcBef>
                <a:spcPts val="0"/>
              </a:spcBef>
              <a:spcAft>
                <a:spcPts val="0"/>
              </a:spcAft>
              <a:buClr>
                <a:srgbClr val="434343"/>
              </a:buClr>
              <a:buSzPts val="1400"/>
              <a:buChar char="○"/>
              <a:defRPr>
                <a:solidFill>
                  <a:srgbClr val="434343"/>
                </a:solidFill>
              </a:defRPr>
            </a:lvl5pPr>
            <a:lvl6pPr marL="3655314" lvl="5" indent="-423071" rtl="0">
              <a:lnSpc>
                <a:spcPct val="115000"/>
              </a:lnSpc>
              <a:spcBef>
                <a:spcPts val="0"/>
              </a:spcBef>
              <a:spcAft>
                <a:spcPts val="0"/>
              </a:spcAft>
              <a:buClr>
                <a:srgbClr val="434343"/>
              </a:buClr>
              <a:buSzPts val="1400"/>
              <a:buChar char="■"/>
              <a:defRPr>
                <a:solidFill>
                  <a:srgbClr val="434343"/>
                </a:solidFill>
              </a:defRPr>
            </a:lvl6pPr>
            <a:lvl7pPr marL="4264537" lvl="6" indent="-423071" rtl="0">
              <a:lnSpc>
                <a:spcPct val="115000"/>
              </a:lnSpc>
              <a:spcBef>
                <a:spcPts val="0"/>
              </a:spcBef>
              <a:spcAft>
                <a:spcPts val="0"/>
              </a:spcAft>
              <a:buClr>
                <a:srgbClr val="434343"/>
              </a:buClr>
              <a:buSzPts val="1400"/>
              <a:buChar char="●"/>
              <a:defRPr>
                <a:solidFill>
                  <a:srgbClr val="434343"/>
                </a:solidFill>
              </a:defRPr>
            </a:lvl7pPr>
            <a:lvl8pPr marL="4873752" lvl="7" indent="-423071" rtl="0">
              <a:lnSpc>
                <a:spcPct val="115000"/>
              </a:lnSpc>
              <a:spcBef>
                <a:spcPts val="0"/>
              </a:spcBef>
              <a:spcAft>
                <a:spcPts val="0"/>
              </a:spcAft>
              <a:buClr>
                <a:srgbClr val="434343"/>
              </a:buClr>
              <a:buSzPts val="1400"/>
              <a:buChar char="○"/>
              <a:defRPr>
                <a:solidFill>
                  <a:srgbClr val="434343"/>
                </a:solidFill>
              </a:defRPr>
            </a:lvl8pPr>
            <a:lvl9pPr marL="5482975" lvl="8" indent="-423071"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06" name="Google Shape;306;p20"/>
          <p:cNvSpPr txBox="1">
            <a:spLocks noGrp="1"/>
          </p:cNvSpPr>
          <p:nvPr>
            <p:ph type="body" idx="3"/>
          </p:nvPr>
        </p:nvSpPr>
        <p:spPr>
          <a:xfrm>
            <a:off x="6252751" y="2365167"/>
            <a:ext cx="4937200" cy="3542400"/>
          </a:xfrm>
          <a:prstGeom prst="rect">
            <a:avLst/>
          </a:prstGeom>
        </p:spPr>
        <p:txBody>
          <a:bodyPr spcFirstLastPara="1" wrap="square" lIns="121825" tIns="121825" rIns="121825" bIns="121825" anchor="t" anchorCtr="0">
            <a:noAutofit/>
          </a:bodyPr>
          <a:lstStyle>
            <a:lvl1pPr marL="609219" lvl="0" indent="-439992" rtl="0">
              <a:lnSpc>
                <a:spcPct val="115000"/>
              </a:lnSpc>
              <a:spcBef>
                <a:spcPts val="0"/>
              </a:spcBef>
              <a:spcAft>
                <a:spcPts val="0"/>
              </a:spcAft>
              <a:buClr>
                <a:srgbClr val="434343"/>
              </a:buClr>
              <a:buSzPts val="1600"/>
              <a:buChar char="●"/>
              <a:defRPr>
                <a:solidFill>
                  <a:srgbClr val="434343"/>
                </a:solidFill>
              </a:defRPr>
            </a:lvl1pPr>
            <a:lvl2pPr marL="1218438" lvl="1" indent="-423071" rtl="0">
              <a:lnSpc>
                <a:spcPct val="115000"/>
              </a:lnSpc>
              <a:spcBef>
                <a:spcPts val="0"/>
              </a:spcBef>
              <a:spcAft>
                <a:spcPts val="0"/>
              </a:spcAft>
              <a:buClr>
                <a:srgbClr val="434343"/>
              </a:buClr>
              <a:buSzPts val="1400"/>
              <a:buChar char="○"/>
              <a:defRPr>
                <a:solidFill>
                  <a:srgbClr val="434343"/>
                </a:solidFill>
              </a:defRPr>
            </a:lvl2pPr>
            <a:lvl3pPr marL="1827659" lvl="2" indent="-423071" rtl="0">
              <a:lnSpc>
                <a:spcPct val="115000"/>
              </a:lnSpc>
              <a:spcBef>
                <a:spcPts val="0"/>
              </a:spcBef>
              <a:spcAft>
                <a:spcPts val="0"/>
              </a:spcAft>
              <a:buClr>
                <a:srgbClr val="434343"/>
              </a:buClr>
              <a:buSzPts val="1400"/>
              <a:buChar char="■"/>
              <a:defRPr>
                <a:solidFill>
                  <a:srgbClr val="434343"/>
                </a:solidFill>
              </a:defRPr>
            </a:lvl3pPr>
            <a:lvl4pPr marL="2436876" lvl="3" indent="-423071" rtl="0">
              <a:lnSpc>
                <a:spcPct val="115000"/>
              </a:lnSpc>
              <a:spcBef>
                <a:spcPts val="0"/>
              </a:spcBef>
              <a:spcAft>
                <a:spcPts val="0"/>
              </a:spcAft>
              <a:buClr>
                <a:srgbClr val="434343"/>
              </a:buClr>
              <a:buSzPts val="1400"/>
              <a:buChar char="●"/>
              <a:defRPr>
                <a:solidFill>
                  <a:srgbClr val="434343"/>
                </a:solidFill>
              </a:defRPr>
            </a:lvl4pPr>
            <a:lvl5pPr marL="3046099" lvl="4" indent="-423071" rtl="0">
              <a:lnSpc>
                <a:spcPct val="115000"/>
              </a:lnSpc>
              <a:spcBef>
                <a:spcPts val="0"/>
              </a:spcBef>
              <a:spcAft>
                <a:spcPts val="0"/>
              </a:spcAft>
              <a:buClr>
                <a:srgbClr val="434343"/>
              </a:buClr>
              <a:buSzPts val="1400"/>
              <a:buChar char="○"/>
              <a:defRPr>
                <a:solidFill>
                  <a:srgbClr val="434343"/>
                </a:solidFill>
              </a:defRPr>
            </a:lvl5pPr>
            <a:lvl6pPr marL="3655314" lvl="5" indent="-423071" rtl="0">
              <a:lnSpc>
                <a:spcPct val="115000"/>
              </a:lnSpc>
              <a:spcBef>
                <a:spcPts val="0"/>
              </a:spcBef>
              <a:spcAft>
                <a:spcPts val="0"/>
              </a:spcAft>
              <a:buClr>
                <a:srgbClr val="434343"/>
              </a:buClr>
              <a:buSzPts val="1400"/>
              <a:buChar char="■"/>
              <a:defRPr>
                <a:solidFill>
                  <a:srgbClr val="434343"/>
                </a:solidFill>
              </a:defRPr>
            </a:lvl6pPr>
            <a:lvl7pPr marL="4264537" lvl="6" indent="-423071" rtl="0">
              <a:lnSpc>
                <a:spcPct val="115000"/>
              </a:lnSpc>
              <a:spcBef>
                <a:spcPts val="0"/>
              </a:spcBef>
              <a:spcAft>
                <a:spcPts val="0"/>
              </a:spcAft>
              <a:buClr>
                <a:srgbClr val="434343"/>
              </a:buClr>
              <a:buSzPts val="1400"/>
              <a:buChar char="●"/>
              <a:defRPr>
                <a:solidFill>
                  <a:srgbClr val="434343"/>
                </a:solidFill>
              </a:defRPr>
            </a:lvl7pPr>
            <a:lvl8pPr marL="4873752" lvl="7" indent="-423071" rtl="0">
              <a:lnSpc>
                <a:spcPct val="115000"/>
              </a:lnSpc>
              <a:spcBef>
                <a:spcPts val="0"/>
              </a:spcBef>
              <a:spcAft>
                <a:spcPts val="0"/>
              </a:spcAft>
              <a:buClr>
                <a:srgbClr val="434343"/>
              </a:buClr>
              <a:buSzPts val="1400"/>
              <a:buChar char="○"/>
              <a:defRPr>
                <a:solidFill>
                  <a:srgbClr val="434343"/>
                </a:solidFill>
              </a:defRPr>
            </a:lvl8pPr>
            <a:lvl9pPr marL="5482975" lvl="8" indent="-423071"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397672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9"/>
        <p:cNvGrpSpPr/>
        <p:nvPr/>
      </p:nvGrpSpPr>
      <p:grpSpPr>
        <a:xfrm>
          <a:off x="0" y="0"/>
          <a:ext cx="0" cy="0"/>
          <a:chOff x="0" y="0"/>
          <a:chExt cx="0" cy="0"/>
        </a:xfrm>
      </p:grpSpPr>
      <p:sp>
        <p:nvSpPr>
          <p:cNvPr id="164" name="Google Shape;164;p11"/>
          <p:cNvSpPr txBox="1">
            <a:spLocks noGrp="1"/>
          </p:cNvSpPr>
          <p:nvPr>
            <p:ph type="title" hasCustomPrompt="1"/>
          </p:nvPr>
        </p:nvSpPr>
        <p:spPr>
          <a:xfrm>
            <a:off x="1712000" y="2171433"/>
            <a:ext cx="8768000" cy="2014800"/>
          </a:xfrm>
          <a:prstGeom prst="rect">
            <a:avLst/>
          </a:prstGeom>
        </p:spPr>
        <p:txBody>
          <a:bodyPr spcFirstLastPara="1" wrap="square" lIns="121825" tIns="121825" rIns="121825" bIns="121825" anchor="b" anchorCtr="0">
            <a:noAutofit/>
          </a:bodyPr>
          <a:lstStyle>
            <a:lvl1pPr lvl="0" algn="ctr">
              <a:spcBef>
                <a:spcPts val="0"/>
              </a:spcBef>
              <a:spcAft>
                <a:spcPts val="0"/>
              </a:spcAft>
              <a:buSzPts val="10500"/>
              <a:buNone/>
              <a:defRPr sz="14000"/>
            </a:lvl1pPr>
            <a:lvl2pPr lvl="1" algn="ctr">
              <a:spcBef>
                <a:spcPts val="0"/>
              </a:spcBef>
              <a:spcAft>
                <a:spcPts val="0"/>
              </a:spcAft>
              <a:buSzPts val="10500"/>
              <a:buNone/>
              <a:defRPr sz="14000"/>
            </a:lvl2pPr>
            <a:lvl3pPr lvl="2" algn="ctr">
              <a:spcBef>
                <a:spcPts val="0"/>
              </a:spcBef>
              <a:spcAft>
                <a:spcPts val="0"/>
              </a:spcAft>
              <a:buSzPts val="10500"/>
              <a:buNone/>
              <a:defRPr sz="14000"/>
            </a:lvl3pPr>
            <a:lvl4pPr lvl="3" algn="ctr">
              <a:spcBef>
                <a:spcPts val="0"/>
              </a:spcBef>
              <a:spcAft>
                <a:spcPts val="0"/>
              </a:spcAft>
              <a:buSzPts val="10500"/>
              <a:buNone/>
              <a:defRPr sz="14000"/>
            </a:lvl4pPr>
            <a:lvl5pPr lvl="4" algn="ctr">
              <a:spcBef>
                <a:spcPts val="0"/>
              </a:spcBef>
              <a:spcAft>
                <a:spcPts val="0"/>
              </a:spcAft>
              <a:buSzPts val="10500"/>
              <a:buNone/>
              <a:defRPr sz="14000"/>
            </a:lvl5pPr>
            <a:lvl6pPr lvl="5" algn="ctr">
              <a:spcBef>
                <a:spcPts val="0"/>
              </a:spcBef>
              <a:spcAft>
                <a:spcPts val="0"/>
              </a:spcAft>
              <a:buSzPts val="10500"/>
              <a:buNone/>
              <a:defRPr sz="14000"/>
            </a:lvl6pPr>
            <a:lvl7pPr lvl="6" algn="ctr">
              <a:spcBef>
                <a:spcPts val="0"/>
              </a:spcBef>
              <a:spcAft>
                <a:spcPts val="0"/>
              </a:spcAft>
              <a:buSzPts val="10500"/>
              <a:buNone/>
              <a:defRPr sz="14000"/>
            </a:lvl7pPr>
            <a:lvl8pPr lvl="7" algn="ctr">
              <a:spcBef>
                <a:spcPts val="0"/>
              </a:spcBef>
              <a:spcAft>
                <a:spcPts val="0"/>
              </a:spcAft>
              <a:buSzPts val="10500"/>
              <a:buNone/>
              <a:defRPr sz="14000"/>
            </a:lvl8pPr>
            <a:lvl9pPr lvl="8" algn="ctr">
              <a:spcBef>
                <a:spcPts val="0"/>
              </a:spcBef>
              <a:spcAft>
                <a:spcPts val="0"/>
              </a:spcAft>
              <a:buSzPts val="10500"/>
              <a:buNone/>
              <a:defRPr sz="14000"/>
            </a:lvl9pPr>
          </a:lstStyle>
          <a:p>
            <a:r>
              <a:t>xx%</a:t>
            </a:r>
          </a:p>
        </p:txBody>
      </p:sp>
      <p:sp>
        <p:nvSpPr>
          <p:cNvPr id="165" name="Google Shape;165;p11"/>
          <p:cNvSpPr txBox="1">
            <a:spLocks noGrp="1"/>
          </p:cNvSpPr>
          <p:nvPr>
            <p:ph type="subTitle" idx="1"/>
          </p:nvPr>
        </p:nvSpPr>
        <p:spPr>
          <a:xfrm>
            <a:off x="1712000" y="4186300"/>
            <a:ext cx="8768000" cy="5540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166" name="Google Shape;166;p11"/>
          <p:cNvSpPr txBox="1">
            <a:spLocks noGrp="1"/>
          </p:cNvSpPr>
          <p:nvPr>
            <p:ph type="subTitle" idx="2"/>
          </p:nvPr>
        </p:nvSpPr>
        <p:spPr>
          <a:xfrm>
            <a:off x="3684200" y="554000"/>
            <a:ext cx="4823600" cy="546000"/>
          </a:xfrm>
          <a:prstGeom prst="rect">
            <a:avLst/>
          </a:prstGeom>
        </p:spPr>
        <p:txBody>
          <a:bodyPr spcFirstLastPara="1" wrap="square" lIns="121825" tIns="121825" rIns="121825" bIns="121825" anchor="t" anchorCtr="0">
            <a:noAutofit/>
          </a:bodyPr>
          <a:lstStyle>
            <a:lvl1pPr lvl="0" algn="ctr" rtl="0">
              <a:lnSpc>
                <a:spcPct val="85000"/>
              </a:lnSpc>
              <a:spcBef>
                <a:spcPts val="0"/>
              </a:spcBef>
              <a:spcAft>
                <a:spcPts val="0"/>
              </a:spcAft>
              <a:buSzPts val="3000"/>
              <a:buFont typeface="Elsie"/>
              <a:buNone/>
              <a:defRPr sz="4000">
                <a:latin typeface="Elsie"/>
                <a:ea typeface="Elsie"/>
                <a:cs typeface="Elsie"/>
                <a:sym typeface="Elsie"/>
              </a:defRPr>
            </a:lvl1pPr>
            <a:lvl2pPr lvl="1" algn="ctr" rtl="0">
              <a:lnSpc>
                <a:spcPct val="85000"/>
              </a:lnSpc>
              <a:spcBef>
                <a:spcPts val="0"/>
              </a:spcBef>
              <a:spcAft>
                <a:spcPts val="0"/>
              </a:spcAft>
              <a:buSzPts val="3000"/>
              <a:buFont typeface="Elsie"/>
              <a:buNone/>
              <a:defRPr sz="4000">
                <a:latin typeface="Elsie"/>
                <a:ea typeface="Elsie"/>
                <a:cs typeface="Elsie"/>
                <a:sym typeface="Elsie"/>
              </a:defRPr>
            </a:lvl2pPr>
            <a:lvl3pPr lvl="2" algn="ctr" rtl="0">
              <a:lnSpc>
                <a:spcPct val="85000"/>
              </a:lnSpc>
              <a:spcBef>
                <a:spcPts val="0"/>
              </a:spcBef>
              <a:spcAft>
                <a:spcPts val="0"/>
              </a:spcAft>
              <a:buSzPts val="3000"/>
              <a:buFont typeface="Elsie"/>
              <a:buNone/>
              <a:defRPr sz="4000">
                <a:latin typeface="Elsie"/>
                <a:ea typeface="Elsie"/>
                <a:cs typeface="Elsie"/>
                <a:sym typeface="Elsie"/>
              </a:defRPr>
            </a:lvl3pPr>
            <a:lvl4pPr lvl="3" algn="ctr" rtl="0">
              <a:lnSpc>
                <a:spcPct val="85000"/>
              </a:lnSpc>
              <a:spcBef>
                <a:spcPts val="0"/>
              </a:spcBef>
              <a:spcAft>
                <a:spcPts val="0"/>
              </a:spcAft>
              <a:buSzPts val="3000"/>
              <a:buFont typeface="Elsie"/>
              <a:buNone/>
              <a:defRPr sz="4000">
                <a:latin typeface="Elsie"/>
                <a:ea typeface="Elsie"/>
                <a:cs typeface="Elsie"/>
                <a:sym typeface="Elsie"/>
              </a:defRPr>
            </a:lvl4pPr>
            <a:lvl5pPr lvl="4" algn="ctr" rtl="0">
              <a:lnSpc>
                <a:spcPct val="85000"/>
              </a:lnSpc>
              <a:spcBef>
                <a:spcPts val="0"/>
              </a:spcBef>
              <a:spcAft>
                <a:spcPts val="0"/>
              </a:spcAft>
              <a:buSzPts val="3000"/>
              <a:buFont typeface="Elsie"/>
              <a:buNone/>
              <a:defRPr sz="4000">
                <a:latin typeface="Elsie"/>
                <a:ea typeface="Elsie"/>
                <a:cs typeface="Elsie"/>
                <a:sym typeface="Elsie"/>
              </a:defRPr>
            </a:lvl5pPr>
            <a:lvl6pPr lvl="5" algn="ctr" rtl="0">
              <a:lnSpc>
                <a:spcPct val="85000"/>
              </a:lnSpc>
              <a:spcBef>
                <a:spcPts val="0"/>
              </a:spcBef>
              <a:spcAft>
                <a:spcPts val="0"/>
              </a:spcAft>
              <a:buSzPts val="3000"/>
              <a:buFont typeface="Elsie"/>
              <a:buNone/>
              <a:defRPr sz="4000">
                <a:latin typeface="Elsie"/>
                <a:ea typeface="Elsie"/>
                <a:cs typeface="Elsie"/>
                <a:sym typeface="Elsie"/>
              </a:defRPr>
            </a:lvl6pPr>
            <a:lvl7pPr lvl="6" algn="ctr" rtl="0">
              <a:lnSpc>
                <a:spcPct val="85000"/>
              </a:lnSpc>
              <a:spcBef>
                <a:spcPts val="0"/>
              </a:spcBef>
              <a:spcAft>
                <a:spcPts val="0"/>
              </a:spcAft>
              <a:buSzPts val="3000"/>
              <a:buFont typeface="Elsie"/>
              <a:buNone/>
              <a:defRPr sz="4000">
                <a:latin typeface="Elsie"/>
                <a:ea typeface="Elsie"/>
                <a:cs typeface="Elsie"/>
                <a:sym typeface="Elsie"/>
              </a:defRPr>
            </a:lvl7pPr>
            <a:lvl8pPr lvl="7" algn="ctr" rtl="0">
              <a:lnSpc>
                <a:spcPct val="85000"/>
              </a:lnSpc>
              <a:spcBef>
                <a:spcPts val="0"/>
              </a:spcBef>
              <a:spcAft>
                <a:spcPts val="0"/>
              </a:spcAft>
              <a:buSzPts val="3000"/>
              <a:buFont typeface="Elsie"/>
              <a:buNone/>
              <a:defRPr sz="4000">
                <a:latin typeface="Elsie"/>
                <a:ea typeface="Elsie"/>
                <a:cs typeface="Elsie"/>
                <a:sym typeface="Elsie"/>
              </a:defRPr>
            </a:lvl8pPr>
            <a:lvl9pPr lvl="8" algn="ctr" rtl="0">
              <a:lnSpc>
                <a:spcPct val="85000"/>
              </a:lnSpc>
              <a:spcBef>
                <a:spcPts val="0"/>
              </a:spcBef>
              <a:spcAft>
                <a:spcPts val="0"/>
              </a:spcAft>
              <a:buSzPts val="3000"/>
              <a:buFont typeface="Elsie"/>
              <a:buNone/>
              <a:defRPr sz="4000">
                <a:latin typeface="Elsie"/>
                <a:ea typeface="Elsie"/>
                <a:cs typeface="Elsie"/>
                <a:sym typeface="Elsie"/>
              </a:defRPr>
            </a:lvl9pPr>
          </a:lstStyle>
          <a:p>
            <a:endParaRPr/>
          </a:p>
        </p:txBody>
      </p:sp>
    </p:spTree>
    <p:extLst>
      <p:ext uri="{BB962C8B-B14F-4D97-AF65-F5344CB8AC3E}">
        <p14:creationId xmlns:p14="http://schemas.microsoft.com/office/powerpoint/2010/main" val="2665300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73"/>
        <p:cNvGrpSpPr/>
        <p:nvPr/>
      </p:nvGrpSpPr>
      <p:grpSpPr>
        <a:xfrm>
          <a:off x="0" y="0"/>
          <a:ext cx="0" cy="0"/>
          <a:chOff x="0" y="0"/>
          <a:chExt cx="0" cy="0"/>
        </a:xfrm>
      </p:grpSpPr>
      <p:sp>
        <p:nvSpPr>
          <p:cNvPr id="383" name="Google Shape;383;p24"/>
          <p:cNvSpPr txBox="1">
            <a:spLocks noGrp="1"/>
          </p:cNvSpPr>
          <p:nvPr>
            <p:ph type="title" hasCustomPrompt="1"/>
          </p:nvPr>
        </p:nvSpPr>
        <p:spPr>
          <a:xfrm>
            <a:off x="1450199" y="1882371"/>
            <a:ext cx="1800400" cy="703200"/>
          </a:xfrm>
          <a:prstGeom prst="rect">
            <a:avLst/>
          </a:prstGeom>
        </p:spPr>
        <p:txBody>
          <a:bodyPr spcFirstLastPara="1" wrap="square" lIns="121825" tIns="121825" rIns="121825" bIns="121825" anchor="ctr" anchorCtr="0">
            <a:noAutofit/>
          </a:bodyPr>
          <a:lstStyle>
            <a:lvl1pPr lvl="0" algn="ctr" rtl="0">
              <a:spcBef>
                <a:spcPts val="0"/>
              </a:spcBef>
              <a:spcAft>
                <a:spcPts val="0"/>
              </a:spcAft>
              <a:buClr>
                <a:schemeClr val="accent5"/>
              </a:buClr>
              <a:buSzPts val="3500"/>
              <a:buNone/>
              <a:defRPr sz="3200"/>
            </a:lvl1pPr>
            <a:lvl2pPr lvl="1" rtl="0">
              <a:spcBef>
                <a:spcPts val="0"/>
              </a:spcBef>
              <a:spcAft>
                <a:spcPts val="0"/>
              </a:spcAft>
              <a:buSzPts val="3200"/>
              <a:buNone/>
              <a:defRPr sz="4300"/>
            </a:lvl2pPr>
            <a:lvl3pPr lvl="2" rtl="0">
              <a:spcBef>
                <a:spcPts val="0"/>
              </a:spcBef>
              <a:spcAft>
                <a:spcPts val="0"/>
              </a:spcAft>
              <a:buSzPts val="3200"/>
              <a:buNone/>
              <a:defRPr sz="4300"/>
            </a:lvl3pPr>
            <a:lvl4pPr lvl="3" rtl="0">
              <a:spcBef>
                <a:spcPts val="0"/>
              </a:spcBef>
              <a:spcAft>
                <a:spcPts val="0"/>
              </a:spcAft>
              <a:buSzPts val="3200"/>
              <a:buNone/>
              <a:defRPr sz="4300"/>
            </a:lvl4pPr>
            <a:lvl5pPr lvl="4" rtl="0">
              <a:spcBef>
                <a:spcPts val="0"/>
              </a:spcBef>
              <a:spcAft>
                <a:spcPts val="0"/>
              </a:spcAft>
              <a:buSzPts val="3200"/>
              <a:buNone/>
              <a:defRPr sz="4300"/>
            </a:lvl5pPr>
            <a:lvl6pPr lvl="5" rtl="0">
              <a:spcBef>
                <a:spcPts val="0"/>
              </a:spcBef>
              <a:spcAft>
                <a:spcPts val="0"/>
              </a:spcAft>
              <a:buSzPts val="3200"/>
              <a:buNone/>
              <a:defRPr sz="4300"/>
            </a:lvl6pPr>
            <a:lvl7pPr lvl="6" rtl="0">
              <a:spcBef>
                <a:spcPts val="0"/>
              </a:spcBef>
              <a:spcAft>
                <a:spcPts val="0"/>
              </a:spcAft>
              <a:buSzPts val="3200"/>
              <a:buNone/>
              <a:defRPr sz="4300"/>
            </a:lvl7pPr>
            <a:lvl8pPr lvl="7" rtl="0">
              <a:spcBef>
                <a:spcPts val="0"/>
              </a:spcBef>
              <a:spcAft>
                <a:spcPts val="0"/>
              </a:spcAft>
              <a:buSzPts val="3200"/>
              <a:buNone/>
              <a:defRPr sz="4300"/>
            </a:lvl8pPr>
            <a:lvl9pPr lvl="8" rtl="0">
              <a:spcBef>
                <a:spcPts val="0"/>
              </a:spcBef>
              <a:spcAft>
                <a:spcPts val="0"/>
              </a:spcAft>
              <a:buSzPts val="3200"/>
              <a:buNone/>
              <a:defRPr sz="4300"/>
            </a:lvl9pPr>
          </a:lstStyle>
          <a:p>
            <a:r>
              <a:t>xx%</a:t>
            </a:r>
          </a:p>
        </p:txBody>
      </p:sp>
      <p:sp>
        <p:nvSpPr>
          <p:cNvPr id="384" name="Google Shape;384;p24"/>
          <p:cNvSpPr txBox="1">
            <a:spLocks noGrp="1"/>
          </p:cNvSpPr>
          <p:nvPr>
            <p:ph type="title" idx="2" hasCustomPrompt="1"/>
          </p:nvPr>
        </p:nvSpPr>
        <p:spPr>
          <a:xfrm>
            <a:off x="9193700" y="1882371"/>
            <a:ext cx="1800400" cy="703200"/>
          </a:xfrm>
          <a:prstGeom prst="rect">
            <a:avLst/>
          </a:prstGeom>
        </p:spPr>
        <p:txBody>
          <a:bodyPr spcFirstLastPara="1" wrap="square" lIns="121825" tIns="121825" rIns="121825" bIns="121825" anchor="ctr" anchorCtr="0">
            <a:noAutofit/>
          </a:bodyPr>
          <a:lstStyle>
            <a:lvl1pPr lvl="0" algn="ctr" rtl="0">
              <a:spcBef>
                <a:spcPts val="0"/>
              </a:spcBef>
              <a:spcAft>
                <a:spcPts val="0"/>
              </a:spcAft>
              <a:buClr>
                <a:schemeClr val="accent4"/>
              </a:buClr>
              <a:buSzPts val="3500"/>
              <a:buNone/>
              <a:defRPr sz="3200"/>
            </a:lvl1pPr>
            <a:lvl2pPr lvl="1" rtl="0">
              <a:spcBef>
                <a:spcPts val="0"/>
              </a:spcBef>
              <a:spcAft>
                <a:spcPts val="0"/>
              </a:spcAft>
              <a:buClr>
                <a:schemeClr val="accent4"/>
              </a:buClr>
              <a:buSzPts val="3200"/>
              <a:buNone/>
              <a:defRPr sz="4300">
                <a:solidFill>
                  <a:schemeClr val="accent4"/>
                </a:solidFill>
              </a:defRPr>
            </a:lvl2pPr>
            <a:lvl3pPr lvl="2" rtl="0">
              <a:spcBef>
                <a:spcPts val="0"/>
              </a:spcBef>
              <a:spcAft>
                <a:spcPts val="0"/>
              </a:spcAft>
              <a:buClr>
                <a:schemeClr val="accent4"/>
              </a:buClr>
              <a:buSzPts val="3200"/>
              <a:buNone/>
              <a:defRPr sz="4300">
                <a:solidFill>
                  <a:schemeClr val="accent4"/>
                </a:solidFill>
              </a:defRPr>
            </a:lvl3pPr>
            <a:lvl4pPr lvl="3" rtl="0">
              <a:spcBef>
                <a:spcPts val="0"/>
              </a:spcBef>
              <a:spcAft>
                <a:spcPts val="0"/>
              </a:spcAft>
              <a:buClr>
                <a:schemeClr val="accent4"/>
              </a:buClr>
              <a:buSzPts val="3200"/>
              <a:buNone/>
              <a:defRPr sz="4300">
                <a:solidFill>
                  <a:schemeClr val="accent4"/>
                </a:solidFill>
              </a:defRPr>
            </a:lvl4pPr>
            <a:lvl5pPr lvl="4" rtl="0">
              <a:spcBef>
                <a:spcPts val="0"/>
              </a:spcBef>
              <a:spcAft>
                <a:spcPts val="0"/>
              </a:spcAft>
              <a:buClr>
                <a:schemeClr val="accent4"/>
              </a:buClr>
              <a:buSzPts val="3200"/>
              <a:buNone/>
              <a:defRPr sz="4300">
                <a:solidFill>
                  <a:schemeClr val="accent4"/>
                </a:solidFill>
              </a:defRPr>
            </a:lvl5pPr>
            <a:lvl6pPr lvl="5" rtl="0">
              <a:spcBef>
                <a:spcPts val="0"/>
              </a:spcBef>
              <a:spcAft>
                <a:spcPts val="0"/>
              </a:spcAft>
              <a:buClr>
                <a:schemeClr val="accent4"/>
              </a:buClr>
              <a:buSzPts val="3200"/>
              <a:buNone/>
              <a:defRPr sz="4300">
                <a:solidFill>
                  <a:schemeClr val="accent4"/>
                </a:solidFill>
              </a:defRPr>
            </a:lvl6pPr>
            <a:lvl7pPr lvl="6" rtl="0">
              <a:spcBef>
                <a:spcPts val="0"/>
              </a:spcBef>
              <a:spcAft>
                <a:spcPts val="0"/>
              </a:spcAft>
              <a:buClr>
                <a:schemeClr val="accent4"/>
              </a:buClr>
              <a:buSzPts val="3200"/>
              <a:buNone/>
              <a:defRPr sz="4300">
                <a:solidFill>
                  <a:schemeClr val="accent4"/>
                </a:solidFill>
              </a:defRPr>
            </a:lvl7pPr>
            <a:lvl8pPr lvl="7" rtl="0">
              <a:spcBef>
                <a:spcPts val="0"/>
              </a:spcBef>
              <a:spcAft>
                <a:spcPts val="0"/>
              </a:spcAft>
              <a:buClr>
                <a:schemeClr val="accent4"/>
              </a:buClr>
              <a:buSzPts val="3200"/>
              <a:buNone/>
              <a:defRPr sz="4300">
                <a:solidFill>
                  <a:schemeClr val="accent4"/>
                </a:solidFill>
              </a:defRPr>
            </a:lvl8pPr>
            <a:lvl9pPr lvl="8" rtl="0">
              <a:spcBef>
                <a:spcPts val="0"/>
              </a:spcBef>
              <a:spcAft>
                <a:spcPts val="0"/>
              </a:spcAft>
              <a:buClr>
                <a:schemeClr val="accent4"/>
              </a:buClr>
              <a:buSzPts val="3200"/>
              <a:buNone/>
              <a:defRPr sz="4300">
                <a:solidFill>
                  <a:schemeClr val="accent4"/>
                </a:solidFill>
              </a:defRPr>
            </a:lvl9pPr>
          </a:lstStyle>
          <a:p>
            <a:r>
              <a:t>xx%</a:t>
            </a:r>
          </a:p>
        </p:txBody>
      </p:sp>
      <p:sp>
        <p:nvSpPr>
          <p:cNvPr id="385" name="Google Shape;385;p24"/>
          <p:cNvSpPr txBox="1">
            <a:spLocks noGrp="1"/>
          </p:cNvSpPr>
          <p:nvPr>
            <p:ph type="subTitle" idx="1"/>
          </p:nvPr>
        </p:nvSpPr>
        <p:spPr>
          <a:xfrm flipH="1">
            <a:off x="1211800" y="4541789"/>
            <a:ext cx="2277200" cy="622000"/>
          </a:xfrm>
          <a:prstGeom prst="rect">
            <a:avLst/>
          </a:prstGeom>
        </p:spPr>
        <p:txBody>
          <a:bodyPr spcFirstLastPara="1" wrap="square" lIns="121825" tIns="121825" rIns="121825" bIns="121825" anchor="b" anchorCtr="0">
            <a:noAutofit/>
          </a:bodyPr>
          <a:lstStyle>
            <a:lvl1pPr lvl="0" algn="ctr" rtl="0">
              <a:lnSpc>
                <a:spcPct val="100000"/>
              </a:lnSpc>
              <a:spcBef>
                <a:spcPts val="0"/>
              </a:spcBef>
              <a:spcAft>
                <a:spcPts val="0"/>
              </a:spcAft>
              <a:buNone/>
              <a:defRPr sz="3200">
                <a:latin typeface="Elsie"/>
                <a:ea typeface="Elsie"/>
                <a:cs typeface="Elsie"/>
                <a:sym typeface="Elsie"/>
              </a:defRPr>
            </a:lvl1pPr>
            <a:lvl2pPr lvl="1" algn="ctr" rtl="0">
              <a:lnSpc>
                <a:spcPct val="100000"/>
              </a:lnSpc>
              <a:spcBef>
                <a:spcPts val="0"/>
              </a:spcBef>
              <a:spcAft>
                <a:spcPts val="0"/>
              </a:spcAft>
              <a:buNone/>
              <a:defRPr sz="3200">
                <a:latin typeface="Elsie"/>
                <a:ea typeface="Elsie"/>
                <a:cs typeface="Elsie"/>
                <a:sym typeface="Elsie"/>
              </a:defRPr>
            </a:lvl2pPr>
            <a:lvl3pPr lvl="2" algn="ctr" rtl="0">
              <a:lnSpc>
                <a:spcPct val="100000"/>
              </a:lnSpc>
              <a:spcBef>
                <a:spcPts val="0"/>
              </a:spcBef>
              <a:spcAft>
                <a:spcPts val="0"/>
              </a:spcAft>
              <a:buNone/>
              <a:defRPr sz="3200">
                <a:latin typeface="Elsie"/>
                <a:ea typeface="Elsie"/>
                <a:cs typeface="Elsie"/>
                <a:sym typeface="Elsie"/>
              </a:defRPr>
            </a:lvl3pPr>
            <a:lvl4pPr lvl="3" algn="ctr" rtl="0">
              <a:lnSpc>
                <a:spcPct val="100000"/>
              </a:lnSpc>
              <a:spcBef>
                <a:spcPts val="0"/>
              </a:spcBef>
              <a:spcAft>
                <a:spcPts val="0"/>
              </a:spcAft>
              <a:buNone/>
              <a:defRPr sz="3200">
                <a:latin typeface="Elsie"/>
                <a:ea typeface="Elsie"/>
                <a:cs typeface="Elsie"/>
                <a:sym typeface="Elsie"/>
              </a:defRPr>
            </a:lvl4pPr>
            <a:lvl5pPr lvl="4" algn="ctr" rtl="0">
              <a:lnSpc>
                <a:spcPct val="100000"/>
              </a:lnSpc>
              <a:spcBef>
                <a:spcPts val="0"/>
              </a:spcBef>
              <a:spcAft>
                <a:spcPts val="0"/>
              </a:spcAft>
              <a:buNone/>
              <a:defRPr sz="3200">
                <a:latin typeface="Elsie"/>
                <a:ea typeface="Elsie"/>
                <a:cs typeface="Elsie"/>
                <a:sym typeface="Elsie"/>
              </a:defRPr>
            </a:lvl5pPr>
            <a:lvl6pPr lvl="5" algn="ctr" rtl="0">
              <a:lnSpc>
                <a:spcPct val="100000"/>
              </a:lnSpc>
              <a:spcBef>
                <a:spcPts val="0"/>
              </a:spcBef>
              <a:spcAft>
                <a:spcPts val="0"/>
              </a:spcAft>
              <a:buNone/>
              <a:defRPr sz="3200">
                <a:latin typeface="Elsie"/>
                <a:ea typeface="Elsie"/>
                <a:cs typeface="Elsie"/>
                <a:sym typeface="Elsie"/>
              </a:defRPr>
            </a:lvl6pPr>
            <a:lvl7pPr lvl="6" algn="ctr" rtl="0">
              <a:lnSpc>
                <a:spcPct val="100000"/>
              </a:lnSpc>
              <a:spcBef>
                <a:spcPts val="0"/>
              </a:spcBef>
              <a:spcAft>
                <a:spcPts val="0"/>
              </a:spcAft>
              <a:buNone/>
              <a:defRPr sz="3200">
                <a:latin typeface="Elsie"/>
                <a:ea typeface="Elsie"/>
                <a:cs typeface="Elsie"/>
                <a:sym typeface="Elsie"/>
              </a:defRPr>
            </a:lvl7pPr>
            <a:lvl8pPr lvl="7" algn="ctr" rtl="0">
              <a:lnSpc>
                <a:spcPct val="100000"/>
              </a:lnSpc>
              <a:spcBef>
                <a:spcPts val="0"/>
              </a:spcBef>
              <a:spcAft>
                <a:spcPts val="0"/>
              </a:spcAft>
              <a:buNone/>
              <a:defRPr sz="3200">
                <a:latin typeface="Elsie"/>
                <a:ea typeface="Elsie"/>
                <a:cs typeface="Elsie"/>
                <a:sym typeface="Elsie"/>
              </a:defRPr>
            </a:lvl8pPr>
            <a:lvl9pPr lvl="8" algn="ctr" rtl="0">
              <a:lnSpc>
                <a:spcPct val="100000"/>
              </a:lnSpc>
              <a:spcBef>
                <a:spcPts val="0"/>
              </a:spcBef>
              <a:spcAft>
                <a:spcPts val="0"/>
              </a:spcAft>
              <a:buNone/>
              <a:defRPr sz="3200">
                <a:latin typeface="Elsie"/>
                <a:ea typeface="Elsie"/>
                <a:cs typeface="Elsie"/>
                <a:sym typeface="Elsie"/>
              </a:defRPr>
            </a:lvl9pPr>
          </a:lstStyle>
          <a:p>
            <a:endParaRPr/>
          </a:p>
        </p:txBody>
      </p:sp>
      <p:sp>
        <p:nvSpPr>
          <p:cNvPr id="386" name="Google Shape;386;p24"/>
          <p:cNvSpPr txBox="1">
            <a:spLocks noGrp="1"/>
          </p:cNvSpPr>
          <p:nvPr>
            <p:ph type="subTitle" idx="3"/>
          </p:nvPr>
        </p:nvSpPr>
        <p:spPr>
          <a:xfrm flipH="1">
            <a:off x="1211800" y="5048533"/>
            <a:ext cx="2277200" cy="8208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87" name="Google Shape;387;p24"/>
          <p:cNvSpPr txBox="1">
            <a:spLocks noGrp="1"/>
          </p:cNvSpPr>
          <p:nvPr>
            <p:ph type="subTitle" idx="4"/>
          </p:nvPr>
        </p:nvSpPr>
        <p:spPr>
          <a:xfrm flipH="1">
            <a:off x="8955300" y="4541789"/>
            <a:ext cx="2277200" cy="622000"/>
          </a:xfrm>
          <a:prstGeom prst="rect">
            <a:avLst/>
          </a:prstGeom>
        </p:spPr>
        <p:txBody>
          <a:bodyPr spcFirstLastPara="1" wrap="square" lIns="121825" tIns="121825" rIns="121825" bIns="121825" anchor="b" anchorCtr="0">
            <a:noAutofit/>
          </a:bodyPr>
          <a:lstStyle>
            <a:lvl1pPr lvl="0" algn="ctr" rtl="0">
              <a:lnSpc>
                <a:spcPct val="100000"/>
              </a:lnSpc>
              <a:spcBef>
                <a:spcPts val="0"/>
              </a:spcBef>
              <a:spcAft>
                <a:spcPts val="0"/>
              </a:spcAft>
              <a:buNone/>
              <a:defRPr sz="3200">
                <a:latin typeface="Elsie"/>
                <a:ea typeface="Elsie"/>
                <a:cs typeface="Elsie"/>
                <a:sym typeface="Elsie"/>
              </a:defRPr>
            </a:lvl1pPr>
            <a:lvl2pPr lvl="1" algn="ctr" rtl="0">
              <a:lnSpc>
                <a:spcPct val="100000"/>
              </a:lnSpc>
              <a:spcBef>
                <a:spcPts val="0"/>
              </a:spcBef>
              <a:spcAft>
                <a:spcPts val="0"/>
              </a:spcAft>
              <a:buNone/>
              <a:defRPr sz="3200">
                <a:latin typeface="Elsie"/>
                <a:ea typeface="Elsie"/>
                <a:cs typeface="Elsie"/>
                <a:sym typeface="Elsie"/>
              </a:defRPr>
            </a:lvl2pPr>
            <a:lvl3pPr lvl="2" algn="ctr" rtl="0">
              <a:lnSpc>
                <a:spcPct val="100000"/>
              </a:lnSpc>
              <a:spcBef>
                <a:spcPts val="0"/>
              </a:spcBef>
              <a:spcAft>
                <a:spcPts val="0"/>
              </a:spcAft>
              <a:buNone/>
              <a:defRPr sz="3200">
                <a:latin typeface="Elsie"/>
                <a:ea typeface="Elsie"/>
                <a:cs typeface="Elsie"/>
                <a:sym typeface="Elsie"/>
              </a:defRPr>
            </a:lvl3pPr>
            <a:lvl4pPr lvl="3" algn="ctr" rtl="0">
              <a:lnSpc>
                <a:spcPct val="100000"/>
              </a:lnSpc>
              <a:spcBef>
                <a:spcPts val="0"/>
              </a:spcBef>
              <a:spcAft>
                <a:spcPts val="0"/>
              </a:spcAft>
              <a:buNone/>
              <a:defRPr sz="3200">
                <a:latin typeface="Elsie"/>
                <a:ea typeface="Elsie"/>
                <a:cs typeface="Elsie"/>
                <a:sym typeface="Elsie"/>
              </a:defRPr>
            </a:lvl4pPr>
            <a:lvl5pPr lvl="4" algn="ctr" rtl="0">
              <a:lnSpc>
                <a:spcPct val="100000"/>
              </a:lnSpc>
              <a:spcBef>
                <a:spcPts val="0"/>
              </a:spcBef>
              <a:spcAft>
                <a:spcPts val="0"/>
              </a:spcAft>
              <a:buNone/>
              <a:defRPr sz="3200">
                <a:latin typeface="Elsie"/>
                <a:ea typeface="Elsie"/>
                <a:cs typeface="Elsie"/>
                <a:sym typeface="Elsie"/>
              </a:defRPr>
            </a:lvl5pPr>
            <a:lvl6pPr lvl="5" algn="ctr" rtl="0">
              <a:lnSpc>
                <a:spcPct val="100000"/>
              </a:lnSpc>
              <a:spcBef>
                <a:spcPts val="0"/>
              </a:spcBef>
              <a:spcAft>
                <a:spcPts val="0"/>
              </a:spcAft>
              <a:buNone/>
              <a:defRPr sz="3200">
                <a:latin typeface="Elsie"/>
                <a:ea typeface="Elsie"/>
                <a:cs typeface="Elsie"/>
                <a:sym typeface="Elsie"/>
              </a:defRPr>
            </a:lvl6pPr>
            <a:lvl7pPr lvl="6" algn="ctr" rtl="0">
              <a:lnSpc>
                <a:spcPct val="100000"/>
              </a:lnSpc>
              <a:spcBef>
                <a:spcPts val="0"/>
              </a:spcBef>
              <a:spcAft>
                <a:spcPts val="0"/>
              </a:spcAft>
              <a:buNone/>
              <a:defRPr sz="3200">
                <a:latin typeface="Elsie"/>
                <a:ea typeface="Elsie"/>
                <a:cs typeface="Elsie"/>
                <a:sym typeface="Elsie"/>
              </a:defRPr>
            </a:lvl7pPr>
            <a:lvl8pPr lvl="7" algn="ctr" rtl="0">
              <a:lnSpc>
                <a:spcPct val="100000"/>
              </a:lnSpc>
              <a:spcBef>
                <a:spcPts val="0"/>
              </a:spcBef>
              <a:spcAft>
                <a:spcPts val="0"/>
              </a:spcAft>
              <a:buNone/>
              <a:defRPr sz="3200">
                <a:latin typeface="Elsie"/>
                <a:ea typeface="Elsie"/>
                <a:cs typeface="Elsie"/>
                <a:sym typeface="Elsie"/>
              </a:defRPr>
            </a:lvl8pPr>
            <a:lvl9pPr lvl="8" algn="ctr" rtl="0">
              <a:lnSpc>
                <a:spcPct val="100000"/>
              </a:lnSpc>
              <a:spcBef>
                <a:spcPts val="0"/>
              </a:spcBef>
              <a:spcAft>
                <a:spcPts val="0"/>
              </a:spcAft>
              <a:buNone/>
              <a:defRPr sz="3200">
                <a:latin typeface="Elsie"/>
                <a:ea typeface="Elsie"/>
                <a:cs typeface="Elsie"/>
                <a:sym typeface="Elsie"/>
              </a:defRPr>
            </a:lvl9pPr>
          </a:lstStyle>
          <a:p>
            <a:endParaRPr/>
          </a:p>
        </p:txBody>
      </p:sp>
      <p:sp>
        <p:nvSpPr>
          <p:cNvPr id="388" name="Google Shape;388;p24"/>
          <p:cNvSpPr txBox="1">
            <a:spLocks noGrp="1"/>
          </p:cNvSpPr>
          <p:nvPr>
            <p:ph type="subTitle" idx="5"/>
          </p:nvPr>
        </p:nvSpPr>
        <p:spPr>
          <a:xfrm flipH="1">
            <a:off x="8955300" y="5048533"/>
            <a:ext cx="2277200" cy="8208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89" name="Google Shape;389;p24"/>
          <p:cNvSpPr txBox="1">
            <a:spLocks noGrp="1"/>
          </p:cNvSpPr>
          <p:nvPr>
            <p:ph type="title" idx="6" hasCustomPrompt="1"/>
          </p:nvPr>
        </p:nvSpPr>
        <p:spPr>
          <a:xfrm>
            <a:off x="4031365" y="1882371"/>
            <a:ext cx="1800400" cy="703200"/>
          </a:xfrm>
          <a:prstGeom prst="rect">
            <a:avLst/>
          </a:prstGeom>
        </p:spPr>
        <p:txBody>
          <a:bodyPr spcFirstLastPara="1" wrap="square" lIns="121825" tIns="121825" rIns="121825" bIns="121825" anchor="ctr" anchorCtr="0">
            <a:noAutofit/>
          </a:bodyPr>
          <a:lstStyle>
            <a:lvl1pPr lvl="0" algn="ctr" rtl="0">
              <a:spcBef>
                <a:spcPts val="0"/>
              </a:spcBef>
              <a:spcAft>
                <a:spcPts val="0"/>
              </a:spcAft>
              <a:buClr>
                <a:schemeClr val="accent5"/>
              </a:buClr>
              <a:buSzPts val="3500"/>
              <a:buNone/>
              <a:defRPr sz="3200"/>
            </a:lvl1pPr>
            <a:lvl2pPr lvl="1" rtl="0">
              <a:spcBef>
                <a:spcPts val="0"/>
              </a:spcBef>
              <a:spcAft>
                <a:spcPts val="0"/>
              </a:spcAft>
              <a:buSzPts val="3200"/>
              <a:buNone/>
              <a:defRPr sz="4300"/>
            </a:lvl2pPr>
            <a:lvl3pPr lvl="2" rtl="0">
              <a:spcBef>
                <a:spcPts val="0"/>
              </a:spcBef>
              <a:spcAft>
                <a:spcPts val="0"/>
              </a:spcAft>
              <a:buSzPts val="3200"/>
              <a:buNone/>
              <a:defRPr sz="4300"/>
            </a:lvl3pPr>
            <a:lvl4pPr lvl="3" rtl="0">
              <a:spcBef>
                <a:spcPts val="0"/>
              </a:spcBef>
              <a:spcAft>
                <a:spcPts val="0"/>
              </a:spcAft>
              <a:buSzPts val="3200"/>
              <a:buNone/>
              <a:defRPr sz="4300"/>
            </a:lvl4pPr>
            <a:lvl5pPr lvl="4" rtl="0">
              <a:spcBef>
                <a:spcPts val="0"/>
              </a:spcBef>
              <a:spcAft>
                <a:spcPts val="0"/>
              </a:spcAft>
              <a:buSzPts val="3200"/>
              <a:buNone/>
              <a:defRPr sz="4300"/>
            </a:lvl5pPr>
            <a:lvl6pPr lvl="5" rtl="0">
              <a:spcBef>
                <a:spcPts val="0"/>
              </a:spcBef>
              <a:spcAft>
                <a:spcPts val="0"/>
              </a:spcAft>
              <a:buSzPts val="3200"/>
              <a:buNone/>
              <a:defRPr sz="4300"/>
            </a:lvl6pPr>
            <a:lvl7pPr lvl="6" rtl="0">
              <a:spcBef>
                <a:spcPts val="0"/>
              </a:spcBef>
              <a:spcAft>
                <a:spcPts val="0"/>
              </a:spcAft>
              <a:buSzPts val="3200"/>
              <a:buNone/>
              <a:defRPr sz="4300"/>
            </a:lvl7pPr>
            <a:lvl8pPr lvl="7" rtl="0">
              <a:spcBef>
                <a:spcPts val="0"/>
              </a:spcBef>
              <a:spcAft>
                <a:spcPts val="0"/>
              </a:spcAft>
              <a:buSzPts val="3200"/>
              <a:buNone/>
              <a:defRPr sz="4300"/>
            </a:lvl8pPr>
            <a:lvl9pPr lvl="8" rtl="0">
              <a:spcBef>
                <a:spcPts val="0"/>
              </a:spcBef>
              <a:spcAft>
                <a:spcPts val="0"/>
              </a:spcAft>
              <a:buSzPts val="3200"/>
              <a:buNone/>
              <a:defRPr sz="4300"/>
            </a:lvl9pPr>
          </a:lstStyle>
          <a:p>
            <a:r>
              <a:t>xx%</a:t>
            </a:r>
          </a:p>
        </p:txBody>
      </p:sp>
      <p:sp>
        <p:nvSpPr>
          <p:cNvPr id="390" name="Google Shape;390;p24"/>
          <p:cNvSpPr txBox="1">
            <a:spLocks noGrp="1"/>
          </p:cNvSpPr>
          <p:nvPr>
            <p:ph type="subTitle" idx="7"/>
          </p:nvPr>
        </p:nvSpPr>
        <p:spPr>
          <a:xfrm flipH="1">
            <a:off x="3792967" y="4541789"/>
            <a:ext cx="2277200" cy="622000"/>
          </a:xfrm>
          <a:prstGeom prst="rect">
            <a:avLst/>
          </a:prstGeom>
        </p:spPr>
        <p:txBody>
          <a:bodyPr spcFirstLastPara="1" wrap="square" lIns="121825" tIns="121825" rIns="121825" bIns="121825" anchor="b" anchorCtr="0">
            <a:noAutofit/>
          </a:bodyPr>
          <a:lstStyle>
            <a:lvl1pPr lvl="0" algn="ctr" rtl="0">
              <a:lnSpc>
                <a:spcPct val="100000"/>
              </a:lnSpc>
              <a:spcBef>
                <a:spcPts val="0"/>
              </a:spcBef>
              <a:spcAft>
                <a:spcPts val="0"/>
              </a:spcAft>
              <a:buNone/>
              <a:defRPr sz="3200">
                <a:latin typeface="Elsie"/>
                <a:ea typeface="Elsie"/>
                <a:cs typeface="Elsie"/>
                <a:sym typeface="Elsie"/>
              </a:defRPr>
            </a:lvl1pPr>
            <a:lvl2pPr lvl="1" algn="ctr" rtl="0">
              <a:lnSpc>
                <a:spcPct val="100000"/>
              </a:lnSpc>
              <a:spcBef>
                <a:spcPts val="0"/>
              </a:spcBef>
              <a:spcAft>
                <a:spcPts val="0"/>
              </a:spcAft>
              <a:buNone/>
              <a:defRPr sz="3200">
                <a:latin typeface="Elsie"/>
                <a:ea typeface="Elsie"/>
                <a:cs typeface="Elsie"/>
                <a:sym typeface="Elsie"/>
              </a:defRPr>
            </a:lvl2pPr>
            <a:lvl3pPr lvl="2" algn="ctr" rtl="0">
              <a:lnSpc>
                <a:spcPct val="100000"/>
              </a:lnSpc>
              <a:spcBef>
                <a:spcPts val="0"/>
              </a:spcBef>
              <a:spcAft>
                <a:spcPts val="0"/>
              </a:spcAft>
              <a:buNone/>
              <a:defRPr sz="3200">
                <a:latin typeface="Elsie"/>
                <a:ea typeface="Elsie"/>
                <a:cs typeface="Elsie"/>
                <a:sym typeface="Elsie"/>
              </a:defRPr>
            </a:lvl3pPr>
            <a:lvl4pPr lvl="3" algn="ctr" rtl="0">
              <a:lnSpc>
                <a:spcPct val="100000"/>
              </a:lnSpc>
              <a:spcBef>
                <a:spcPts val="0"/>
              </a:spcBef>
              <a:spcAft>
                <a:spcPts val="0"/>
              </a:spcAft>
              <a:buNone/>
              <a:defRPr sz="3200">
                <a:latin typeface="Elsie"/>
                <a:ea typeface="Elsie"/>
                <a:cs typeface="Elsie"/>
                <a:sym typeface="Elsie"/>
              </a:defRPr>
            </a:lvl4pPr>
            <a:lvl5pPr lvl="4" algn="ctr" rtl="0">
              <a:lnSpc>
                <a:spcPct val="100000"/>
              </a:lnSpc>
              <a:spcBef>
                <a:spcPts val="0"/>
              </a:spcBef>
              <a:spcAft>
                <a:spcPts val="0"/>
              </a:spcAft>
              <a:buNone/>
              <a:defRPr sz="3200">
                <a:latin typeface="Elsie"/>
                <a:ea typeface="Elsie"/>
                <a:cs typeface="Elsie"/>
                <a:sym typeface="Elsie"/>
              </a:defRPr>
            </a:lvl5pPr>
            <a:lvl6pPr lvl="5" algn="ctr" rtl="0">
              <a:lnSpc>
                <a:spcPct val="100000"/>
              </a:lnSpc>
              <a:spcBef>
                <a:spcPts val="0"/>
              </a:spcBef>
              <a:spcAft>
                <a:spcPts val="0"/>
              </a:spcAft>
              <a:buNone/>
              <a:defRPr sz="3200">
                <a:latin typeface="Elsie"/>
                <a:ea typeface="Elsie"/>
                <a:cs typeface="Elsie"/>
                <a:sym typeface="Elsie"/>
              </a:defRPr>
            </a:lvl6pPr>
            <a:lvl7pPr lvl="6" algn="ctr" rtl="0">
              <a:lnSpc>
                <a:spcPct val="100000"/>
              </a:lnSpc>
              <a:spcBef>
                <a:spcPts val="0"/>
              </a:spcBef>
              <a:spcAft>
                <a:spcPts val="0"/>
              </a:spcAft>
              <a:buNone/>
              <a:defRPr sz="3200">
                <a:latin typeface="Elsie"/>
                <a:ea typeface="Elsie"/>
                <a:cs typeface="Elsie"/>
                <a:sym typeface="Elsie"/>
              </a:defRPr>
            </a:lvl7pPr>
            <a:lvl8pPr lvl="7" algn="ctr" rtl="0">
              <a:lnSpc>
                <a:spcPct val="100000"/>
              </a:lnSpc>
              <a:spcBef>
                <a:spcPts val="0"/>
              </a:spcBef>
              <a:spcAft>
                <a:spcPts val="0"/>
              </a:spcAft>
              <a:buNone/>
              <a:defRPr sz="3200">
                <a:latin typeface="Elsie"/>
                <a:ea typeface="Elsie"/>
                <a:cs typeface="Elsie"/>
                <a:sym typeface="Elsie"/>
              </a:defRPr>
            </a:lvl8pPr>
            <a:lvl9pPr lvl="8" algn="ctr" rtl="0">
              <a:lnSpc>
                <a:spcPct val="100000"/>
              </a:lnSpc>
              <a:spcBef>
                <a:spcPts val="0"/>
              </a:spcBef>
              <a:spcAft>
                <a:spcPts val="0"/>
              </a:spcAft>
              <a:buNone/>
              <a:defRPr sz="3200">
                <a:latin typeface="Elsie"/>
                <a:ea typeface="Elsie"/>
                <a:cs typeface="Elsie"/>
                <a:sym typeface="Elsie"/>
              </a:defRPr>
            </a:lvl9pPr>
          </a:lstStyle>
          <a:p>
            <a:endParaRPr/>
          </a:p>
        </p:txBody>
      </p:sp>
      <p:sp>
        <p:nvSpPr>
          <p:cNvPr id="391" name="Google Shape;391;p24"/>
          <p:cNvSpPr txBox="1">
            <a:spLocks noGrp="1"/>
          </p:cNvSpPr>
          <p:nvPr>
            <p:ph type="subTitle" idx="8"/>
          </p:nvPr>
        </p:nvSpPr>
        <p:spPr>
          <a:xfrm flipH="1">
            <a:off x="3792967" y="5048533"/>
            <a:ext cx="2277200" cy="8208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92" name="Google Shape;392;p24"/>
          <p:cNvSpPr txBox="1">
            <a:spLocks noGrp="1"/>
          </p:cNvSpPr>
          <p:nvPr>
            <p:ph type="title" idx="9" hasCustomPrompt="1"/>
          </p:nvPr>
        </p:nvSpPr>
        <p:spPr>
          <a:xfrm>
            <a:off x="6612533" y="1882371"/>
            <a:ext cx="1800400" cy="703200"/>
          </a:xfrm>
          <a:prstGeom prst="rect">
            <a:avLst/>
          </a:prstGeom>
        </p:spPr>
        <p:txBody>
          <a:bodyPr spcFirstLastPara="1" wrap="square" lIns="121825" tIns="121825" rIns="121825" bIns="121825" anchor="ctr" anchorCtr="0">
            <a:noAutofit/>
          </a:bodyPr>
          <a:lstStyle>
            <a:lvl1pPr lvl="0" algn="ctr" rtl="0">
              <a:spcBef>
                <a:spcPts val="0"/>
              </a:spcBef>
              <a:spcAft>
                <a:spcPts val="0"/>
              </a:spcAft>
              <a:buClr>
                <a:schemeClr val="accent5"/>
              </a:buClr>
              <a:buSzPts val="3500"/>
              <a:buNone/>
              <a:defRPr sz="3200"/>
            </a:lvl1pPr>
            <a:lvl2pPr lvl="1" rtl="0">
              <a:spcBef>
                <a:spcPts val="0"/>
              </a:spcBef>
              <a:spcAft>
                <a:spcPts val="0"/>
              </a:spcAft>
              <a:buSzPts val="3200"/>
              <a:buNone/>
              <a:defRPr sz="4300"/>
            </a:lvl2pPr>
            <a:lvl3pPr lvl="2" rtl="0">
              <a:spcBef>
                <a:spcPts val="0"/>
              </a:spcBef>
              <a:spcAft>
                <a:spcPts val="0"/>
              </a:spcAft>
              <a:buSzPts val="3200"/>
              <a:buNone/>
              <a:defRPr sz="4300"/>
            </a:lvl3pPr>
            <a:lvl4pPr lvl="3" rtl="0">
              <a:spcBef>
                <a:spcPts val="0"/>
              </a:spcBef>
              <a:spcAft>
                <a:spcPts val="0"/>
              </a:spcAft>
              <a:buSzPts val="3200"/>
              <a:buNone/>
              <a:defRPr sz="4300"/>
            </a:lvl4pPr>
            <a:lvl5pPr lvl="4" rtl="0">
              <a:spcBef>
                <a:spcPts val="0"/>
              </a:spcBef>
              <a:spcAft>
                <a:spcPts val="0"/>
              </a:spcAft>
              <a:buSzPts val="3200"/>
              <a:buNone/>
              <a:defRPr sz="4300"/>
            </a:lvl5pPr>
            <a:lvl6pPr lvl="5" rtl="0">
              <a:spcBef>
                <a:spcPts val="0"/>
              </a:spcBef>
              <a:spcAft>
                <a:spcPts val="0"/>
              </a:spcAft>
              <a:buSzPts val="3200"/>
              <a:buNone/>
              <a:defRPr sz="4300"/>
            </a:lvl6pPr>
            <a:lvl7pPr lvl="6" rtl="0">
              <a:spcBef>
                <a:spcPts val="0"/>
              </a:spcBef>
              <a:spcAft>
                <a:spcPts val="0"/>
              </a:spcAft>
              <a:buSzPts val="3200"/>
              <a:buNone/>
              <a:defRPr sz="4300"/>
            </a:lvl7pPr>
            <a:lvl8pPr lvl="7" rtl="0">
              <a:spcBef>
                <a:spcPts val="0"/>
              </a:spcBef>
              <a:spcAft>
                <a:spcPts val="0"/>
              </a:spcAft>
              <a:buSzPts val="3200"/>
              <a:buNone/>
              <a:defRPr sz="4300"/>
            </a:lvl8pPr>
            <a:lvl9pPr lvl="8" rtl="0">
              <a:spcBef>
                <a:spcPts val="0"/>
              </a:spcBef>
              <a:spcAft>
                <a:spcPts val="0"/>
              </a:spcAft>
              <a:buSzPts val="3200"/>
              <a:buNone/>
              <a:defRPr sz="4300"/>
            </a:lvl9pPr>
          </a:lstStyle>
          <a:p>
            <a:r>
              <a:t>xx%</a:t>
            </a:r>
          </a:p>
        </p:txBody>
      </p:sp>
      <p:sp>
        <p:nvSpPr>
          <p:cNvPr id="393" name="Google Shape;393;p24"/>
          <p:cNvSpPr txBox="1">
            <a:spLocks noGrp="1"/>
          </p:cNvSpPr>
          <p:nvPr>
            <p:ph type="subTitle" idx="13"/>
          </p:nvPr>
        </p:nvSpPr>
        <p:spPr>
          <a:xfrm flipH="1">
            <a:off x="6374133" y="4541789"/>
            <a:ext cx="2277200" cy="622000"/>
          </a:xfrm>
          <a:prstGeom prst="rect">
            <a:avLst/>
          </a:prstGeom>
        </p:spPr>
        <p:txBody>
          <a:bodyPr spcFirstLastPara="1" wrap="square" lIns="121825" tIns="121825" rIns="121825" bIns="121825" anchor="b" anchorCtr="0">
            <a:noAutofit/>
          </a:bodyPr>
          <a:lstStyle>
            <a:lvl1pPr lvl="0" algn="ctr" rtl="0">
              <a:lnSpc>
                <a:spcPct val="100000"/>
              </a:lnSpc>
              <a:spcBef>
                <a:spcPts val="0"/>
              </a:spcBef>
              <a:spcAft>
                <a:spcPts val="0"/>
              </a:spcAft>
              <a:buNone/>
              <a:defRPr sz="3200">
                <a:latin typeface="Elsie"/>
                <a:ea typeface="Elsie"/>
                <a:cs typeface="Elsie"/>
                <a:sym typeface="Elsie"/>
              </a:defRPr>
            </a:lvl1pPr>
            <a:lvl2pPr lvl="1" algn="ctr" rtl="0">
              <a:lnSpc>
                <a:spcPct val="100000"/>
              </a:lnSpc>
              <a:spcBef>
                <a:spcPts val="0"/>
              </a:spcBef>
              <a:spcAft>
                <a:spcPts val="0"/>
              </a:spcAft>
              <a:buNone/>
              <a:defRPr sz="3200">
                <a:latin typeface="Elsie"/>
                <a:ea typeface="Elsie"/>
                <a:cs typeface="Elsie"/>
                <a:sym typeface="Elsie"/>
              </a:defRPr>
            </a:lvl2pPr>
            <a:lvl3pPr lvl="2" algn="ctr" rtl="0">
              <a:lnSpc>
                <a:spcPct val="100000"/>
              </a:lnSpc>
              <a:spcBef>
                <a:spcPts val="0"/>
              </a:spcBef>
              <a:spcAft>
                <a:spcPts val="0"/>
              </a:spcAft>
              <a:buNone/>
              <a:defRPr sz="3200">
                <a:latin typeface="Elsie"/>
                <a:ea typeface="Elsie"/>
                <a:cs typeface="Elsie"/>
                <a:sym typeface="Elsie"/>
              </a:defRPr>
            </a:lvl3pPr>
            <a:lvl4pPr lvl="3" algn="ctr" rtl="0">
              <a:lnSpc>
                <a:spcPct val="100000"/>
              </a:lnSpc>
              <a:spcBef>
                <a:spcPts val="0"/>
              </a:spcBef>
              <a:spcAft>
                <a:spcPts val="0"/>
              </a:spcAft>
              <a:buNone/>
              <a:defRPr sz="3200">
                <a:latin typeface="Elsie"/>
                <a:ea typeface="Elsie"/>
                <a:cs typeface="Elsie"/>
                <a:sym typeface="Elsie"/>
              </a:defRPr>
            </a:lvl4pPr>
            <a:lvl5pPr lvl="4" algn="ctr" rtl="0">
              <a:lnSpc>
                <a:spcPct val="100000"/>
              </a:lnSpc>
              <a:spcBef>
                <a:spcPts val="0"/>
              </a:spcBef>
              <a:spcAft>
                <a:spcPts val="0"/>
              </a:spcAft>
              <a:buNone/>
              <a:defRPr sz="3200">
                <a:latin typeface="Elsie"/>
                <a:ea typeface="Elsie"/>
                <a:cs typeface="Elsie"/>
                <a:sym typeface="Elsie"/>
              </a:defRPr>
            </a:lvl5pPr>
            <a:lvl6pPr lvl="5" algn="ctr" rtl="0">
              <a:lnSpc>
                <a:spcPct val="100000"/>
              </a:lnSpc>
              <a:spcBef>
                <a:spcPts val="0"/>
              </a:spcBef>
              <a:spcAft>
                <a:spcPts val="0"/>
              </a:spcAft>
              <a:buNone/>
              <a:defRPr sz="3200">
                <a:latin typeface="Elsie"/>
                <a:ea typeface="Elsie"/>
                <a:cs typeface="Elsie"/>
                <a:sym typeface="Elsie"/>
              </a:defRPr>
            </a:lvl6pPr>
            <a:lvl7pPr lvl="6" algn="ctr" rtl="0">
              <a:lnSpc>
                <a:spcPct val="100000"/>
              </a:lnSpc>
              <a:spcBef>
                <a:spcPts val="0"/>
              </a:spcBef>
              <a:spcAft>
                <a:spcPts val="0"/>
              </a:spcAft>
              <a:buNone/>
              <a:defRPr sz="3200">
                <a:latin typeface="Elsie"/>
                <a:ea typeface="Elsie"/>
                <a:cs typeface="Elsie"/>
                <a:sym typeface="Elsie"/>
              </a:defRPr>
            </a:lvl7pPr>
            <a:lvl8pPr lvl="7" algn="ctr" rtl="0">
              <a:lnSpc>
                <a:spcPct val="100000"/>
              </a:lnSpc>
              <a:spcBef>
                <a:spcPts val="0"/>
              </a:spcBef>
              <a:spcAft>
                <a:spcPts val="0"/>
              </a:spcAft>
              <a:buNone/>
              <a:defRPr sz="3200">
                <a:latin typeface="Elsie"/>
                <a:ea typeface="Elsie"/>
                <a:cs typeface="Elsie"/>
                <a:sym typeface="Elsie"/>
              </a:defRPr>
            </a:lvl8pPr>
            <a:lvl9pPr lvl="8" algn="ctr" rtl="0">
              <a:lnSpc>
                <a:spcPct val="100000"/>
              </a:lnSpc>
              <a:spcBef>
                <a:spcPts val="0"/>
              </a:spcBef>
              <a:spcAft>
                <a:spcPts val="0"/>
              </a:spcAft>
              <a:buNone/>
              <a:defRPr sz="3200">
                <a:latin typeface="Elsie"/>
                <a:ea typeface="Elsie"/>
                <a:cs typeface="Elsie"/>
                <a:sym typeface="Elsie"/>
              </a:defRPr>
            </a:lvl9pPr>
          </a:lstStyle>
          <a:p>
            <a:endParaRPr/>
          </a:p>
        </p:txBody>
      </p:sp>
      <p:sp>
        <p:nvSpPr>
          <p:cNvPr id="394" name="Google Shape;394;p24"/>
          <p:cNvSpPr txBox="1">
            <a:spLocks noGrp="1"/>
          </p:cNvSpPr>
          <p:nvPr>
            <p:ph type="subTitle" idx="14"/>
          </p:nvPr>
        </p:nvSpPr>
        <p:spPr>
          <a:xfrm flipH="1">
            <a:off x="6374133" y="5048533"/>
            <a:ext cx="2277200" cy="8208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95" name="Google Shape;395;p24"/>
          <p:cNvSpPr txBox="1">
            <a:spLocks noGrp="1"/>
          </p:cNvSpPr>
          <p:nvPr>
            <p:ph type="title" idx="15"/>
          </p:nvPr>
        </p:nvSpPr>
        <p:spPr>
          <a:xfrm>
            <a:off x="960000" y="593367"/>
            <a:ext cx="10272000" cy="763600"/>
          </a:xfrm>
          <a:prstGeom prst="rect">
            <a:avLst/>
          </a:prstGeom>
        </p:spPr>
        <p:txBody>
          <a:bodyPr spcFirstLastPara="1" wrap="square" lIns="121825" tIns="121825" rIns="121825" bIns="1218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48650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8"/>
        <p:cNvGrpSpPr/>
        <p:nvPr/>
      </p:nvGrpSpPr>
      <p:grpSpPr>
        <a:xfrm>
          <a:off x="0" y="0"/>
          <a:ext cx="0" cy="0"/>
          <a:chOff x="0" y="0"/>
          <a:chExt cx="0" cy="0"/>
        </a:xfrm>
      </p:grpSpPr>
      <p:sp>
        <p:nvSpPr>
          <p:cNvPr id="180" name="Google Shape;180;p13"/>
          <p:cNvSpPr txBox="1">
            <a:spLocks noGrp="1"/>
          </p:cNvSpPr>
          <p:nvPr>
            <p:ph type="title" hasCustomPrompt="1"/>
          </p:nvPr>
        </p:nvSpPr>
        <p:spPr>
          <a:xfrm>
            <a:off x="1585083" y="1803067"/>
            <a:ext cx="1051600" cy="791200"/>
          </a:xfrm>
          <a:prstGeom prst="rect">
            <a:avLst/>
          </a:prstGeom>
          <a:noFill/>
        </p:spPr>
        <p:txBody>
          <a:bodyPr spcFirstLastPara="1" wrap="square" lIns="121825" tIns="121825" rIns="121825" bIns="121825" anchor="ctr" anchorCtr="0">
            <a:noAutofit/>
          </a:bodyPr>
          <a:lstStyle>
            <a:lvl1pPr lvl="0" algn="ctr" rtl="0">
              <a:spcBef>
                <a:spcPts val="0"/>
              </a:spcBef>
              <a:spcAft>
                <a:spcPts val="0"/>
              </a:spcAft>
              <a:buSzPts val="3700"/>
              <a:buNone/>
              <a:defRPr sz="4900"/>
            </a:lvl1pPr>
            <a:lvl2pPr lvl="1" rtl="0">
              <a:spcBef>
                <a:spcPts val="0"/>
              </a:spcBef>
              <a:spcAft>
                <a:spcPts val="0"/>
              </a:spcAft>
              <a:buSzPts val="3700"/>
              <a:buNone/>
              <a:defRPr sz="4900"/>
            </a:lvl2pPr>
            <a:lvl3pPr lvl="2" rtl="0">
              <a:spcBef>
                <a:spcPts val="0"/>
              </a:spcBef>
              <a:spcAft>
                <a:spcPts val="0"/>
              </a:spcAft>
              <a:buSzPts val="3700"/>
              <a:buNone/>
              <a:defRPr sz="4900"/>
            </a:lvl3pPr>
            <a:lvl4pPr lvl="3" rtl="0">
              <a:spcBef>
                <a:spcPts val="0"/>
              </a:spcBef>
              <a:spcAft>
                <a:spcPts val="0"/>
              </a:spcAft>
              <a:buSzPts val="3700"/>
              <a:buNone/>
              <a:defRPr sz="4900"/>
            </a:lvl4pPr>
            <a:lvl5pPr lvl="4" rtl="0">
              <a:spcBef>
                <a:spcPts val="0"/>
              </a:spcBef>
              <a:spcAft>
                <a:spcPts val="0"/>
              </a:spcAft>
              <a:buSzPts val="3700"/>
              <a:buNone/>
              <a:defRPr sz="4900"/>
            </a:lvl5pPr>
            <a:lvl6pPr lvl="5" rtl="0">
              <a:spcBef>
                <a:spcPts val="0"/>
              </a:spcBef>
              <a:spcAft>
                <a:spcPts val="0"/>
              </a:spcAft>
              <a:buSzPts val="3700"/>
              <a:buNone/>
              <a:defRPr sz="4900"/>
            </a:lvl6pPr>
            <a:lvl7pPr lvl="6" rtl="0">
              <a:spcBef>
                <a:spcPts val="0"/>
              </a:spcBef>
              <a:spcAft>
                <a:spcPts val="0"/>
              </a:spcAft>
              <a:buSzPts val="3700"/>
              <a:buNone/>
              <a:defRPr sz="4900"/>
            </a:lvl7pPr>
            <a:lvl8pPr lvl="7" rtl="0">
              <a:spcBef>
                <a:spcPts val="0"/>
              </a:spcBef>
              <a:spcAft>
                <a:spcPts val="0"/>
              </a:spcAft>
              <a:buSzPts val="3700"/>
              <a:buNone/>
              <a:defRPr sz="4900"/>
            </a:lvl8pPr>
            <a:lvl9pPr lvl="8" rtl="0">
              <a:spcBef>
                <a:spcPts val="0"/>
              </a:spcBef>
              <a:spcAft>
                <a:spcPts val="0"/>
              </a:spcAft>
              <a:buSzPts val="3700"/>
              <a:buNone/>
              <a:defRPr sz="4900"/>
            </a:lvl9pPr>
          </a:lstStyle>
          <a:p>
            <a:r>
              <a:t>xx%</a:t>
            </a:r>
          </a:p>
        </p:txBody>
      </p:sp>
      <p:sp>
        <p:nvSpPr>
          <p:cNvPr id="181" name="Google Shape;181;p13"/>
          <p:cNvSpPr txBox="1">
            <a:spLocks noGrp="1"/>
          </p:cNvSpPr>
          <p:nvPr>
            <p:ph type="subTitle" idx="1"/>
          </p:nvPr>
        </p:nvSpPr>
        <p:spPr>
          <a:xfrm>
            <a:off x="2830167" y="2104907"/>
            <a:ext cx="3156400" cy="6464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2" hasCustomPrompt="1"/>
          </p:nvPr>
        </p:nvSpPr>
        <p:spPr>
          <a:xfrm>
            <a:off x="1585083" y="4998400"/>
            <a:ext cx="1051600" cy="791200"/>
          </a:xfrm>
          <a:prstGeom prst="rect">
            <a:avLst/>
          </a:prstGeom>
          <a:noFill/>
        </p:spPr>
        <p:txBody>
          <a:bodyPr spcFirstLastPara="1" wrap="square" lIns="121825" tIns="121825" rIns="121825" bIns="121825" anchor="ctr" anchorCtr="0">
            <a:noAutofit/>
          </a:bodyPr>
          <a:lstStyle>
            <a:lvl1pPr lvl="0" algn="ctr" rtl="0">
              <a:spcBef>
                <a:spcPts val="0"/>
              </a:spcBef>
              <a:spcAft>
                <a:spcPts val="0"/>
              </a:spcAft>
              <a:buSzPts val="3700"/>
              <a:buNone/>
              <a:defRPr sz="4900"/>
            </a:lvl1pPr>
            <a:lvl2pPr lvl="1" rtl="0">
              <a:spcBef>
                <a:spcPts val="0"/>
              </a:spcBef>
              <a:spcAft>
                <a:spcPts val="0"/>
              </a:spcAft>
              <a:buSzPts val="3700"/>
              <a:buNone/>
              <a:defRPr sz="4900"/>
            </a:lvl2pPr>
            <a:lvl3pPr lvl="2" rtl="0">
              <a:spcBef>
                <a:spcPts val="0"/>
              </a:spcBef>
              <a:spcAft>
                <a:spcPts val="0"/>
              </a:spcAft>
              <a:buSzPts val="3700"/>
              <a:buNone/>
              <a:defRPr sz="4900"/>
            </a:lvl3pPr>
            <a:lvl4pPr lvl="3" rtl="0">
              <a:spcBef>
                <a:spcPts val="0"/>
              </a:spcBef>
              <a:spcAft>
                <a:spcPts val="0"/>
              </a:spcAft>
              <a:buSzPts val="3700"/>
              <a:buNone/>
              <a:defRPr sz="4900"/>
            </a:lvl4pPr>
            <a:lvl5pPr lvl="4" rtl="0">
              <a:spcBef>
                <a:spcPts val="0"/>
              </a:spcBef>
              <a:spcAft>
                <a:spcPts val="0"/>
              </a:spcAft>
              <a:buSzPts val="3700"/>
              <a:buNone/>
              <a:defRPr sz="4900"/>
            </a:lvl5pPr>
            <a:lvl6pPr lvl="5" rtl="0">
              <a:spcBef>
                <a:spcPts val="0"/>
              </a:spcBef>
              <a:spcAft>
                <a:spcPts val="0"/>
              </a:spcAft>
              <a:buSzPts val="3700"/>
              <a:buNone/>
              <a:defRPr sz="4900"/>
            </a:lvl6pPr>
            <a:lvl7pPr lvl="6" rtl="0">
              <a:spcBef>
                <a:spcPts val="0"/>
              </a:spcBef>
              <a:spcAft>
                <a:spcPts val="0"/>
              </a:spcAft>
              <a:buSzPts val="3700"/>
              <a:buNone/>
              <a:defRPr sz="4900"/>
            </a:lvl7pPr>
            <a:lvl8pPr lvl="7" rtl="0">
              <a:spcBef>
                <a:spcPts val="0"/>
              </a:spcBef>
              <a:spcAft>
                <a:spcPts val="0"/>
              </a:spcAft>
              <a:buSzPts val="3700"/>
              <a:buNone/>
              <a:defRPr sz="4900"/>
            </a:lvl8pPr>
            <a:lvl9pPr lvl="8" rtl="0">
              <a:spcBef>
                <a:spcPts val="0"/>
              </a:spcBef>
              <a:spcAft>
                <a:spcPts val="0"/>
              </a:spcAft>
              <a:buSzPts val="3700"/>
              <a:buNone/>
              <a:defRPr sz="4900"/>
            </a:lvl9pPr>
          </a:lstStyle>
          <a:p>
            <a:r>
              <a:t>xx%</a:t>
            </a:r>
          </a:p>
        </p:txBody>
      </p:sp>
      <p:sp>
        <p:nvSpPr>
          <p:cNvPr id="183" name="Google Shape;183;p13"/>
          <p:cNvSpPr txBox="1">
            <a:spLocks noGrp="1"/>
          </p:cNvSpPr>
          <p:nvPr>
            <p:ph type="subTitle" idx="3"/>
          </p:nvPr>
        </p:nvSpPr>
        <p:spPr>
          <a:xfrm>
            <a:off x="2830167" y="5300167"/>
            <a:ext cx="3156400" cy="6464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4"/>
          </p:nvPr>
        </p:nvSpPr>
        <p:spPr>
          <a:xfrm>
            <a:off x="960000" y="593367"/>
            <a:ext cx="10272000" cy="763600"/>
          </a:xfrm>
          <a:prstGeom prst="rect">
            <a:avLst/>
          </a:prstGeom>
        </p:spPr>
        <p:txBody>
          <a:bodyPr spcFirstLastPara="1" wrap="square" lIns="121825" tIns="121825" rIns="121825" bIns="1218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13"/>
          <p:cNvSpPr txBox="1">
            <a:spLocks noGrp="1"/>
          </p:cNvSpPr>
          <p:nvPr>
            <p:ph type="subTitle" idx="5"/>
          </p:nvPr>
        </p:nvSpPr>
        <p:spPr>
          <a:xfrm>
            <a:off x="2830167" y="1538367"/>
            <a:ext cx="3156400" cy="7636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
        <p:nvSpPr>
          <p:cNvPr id="186" name="Google Shape;186;p13"/>
          <p:cNvSpPr txBox="1">
            <a:spLocks noGrp="1"/>
          </p:cNvSpPr>
          <p:nvPr>
            <p:ph type="subTitle" idx="6"/>
          </p:nvPr>
        </p:nvSpPr>
        <p:spPr>
          <a:xfrm>
            <a:off x="2830167" y="4733621"/>
            <a:ext cx="3156400" cy="7636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
        <p:nvSpPr>
          <p:cNvPr id="187" name="Google Shape;187;p13"/>
          <p:cNvSpPr txBox="1">
            <a:spLocks noGrp="1"/>
          </p:cNvSpPr>
          <p:nvPr>
            <p:ph type="title" idx="7" hasCustomPrompt="1"/>
          </p:nvPr>
        </p:nvSpPr>
        <p:spPr>
          <a:xfrm>
            <a:off x="1585083" y="3400733"/>
            <a:ext cx="1051600" cy="791200"/>
          </a:xfrm>
          <a:prstGeom prst="rect">
            <a:avLst/>
          </a:prstGeom>
          <a:noFill/>
        </p:spPr>
        <p:txBody>
          <a:bodyPr spcFirstLastPara="1" wrap="square" lIns="121825" tIns="121825" rIns="121825" bIns="121825" anchor="ctr" anchorCtr="0">
            <a:noAutofit/>
          </a:bodyPr>
          <a:lstStyle>
            <a:lvl1pPr lvl="0" algn="ctr" rtl="0">
              <a:spcBef>
                <a:spcPts val="0"/>
              </a:spcBef>
              <a:spcAft>
                <a:spcPts val="0"/>
              </a:spcAft>
              <a:buSzPts val="3700"/>
              <a:buNone/>
              <a:defRPr sz="4900"/>
            </a:lvl1pPr>
            <a:lvl2pPr lvl="1" rtl="0">
              <a:spcBef>
                <a:spcPts val="0"/>
              </a:spcBef>
              <a:spcAft>
                <a:spcPts val="0"/>
              </a:spcAft>
              <a:buSzPts val="3700"/>
              <a:buNone/>
              <a:defRPr sz="4900"/>
            </a:lvl2pPr>
            <a:lvl3pPr lvl="2" rtl="0">
              <a:spcBef>
                <a:spcPts val="0"/>
              </a:spcBef>
              <a:spcAft>
                <a:spcPts val="0"/>
              </a:spcAft>
              <a:buSzPts val="3700"/>
              <a:buNone/>
              <a:defRPr sz="4900"/>
            </a:lvl3pPr>
            <a:lvl4pPr lvl="3" rtl="0">
              <a:spcBef>
                <a:spcPts val="0"/>
              </a:spcBef>
              <a:spcAft>
                <a:spcPts val="0"/>
              </a:spcAft>
              <a:buSzPts val="3700"/>
              <a:buNone/>
              <a:defRPr sz="4900"/>
            </a:lvl4pPr>
            <a:lvl5pPr lvl="4" rtl="0">
              <a:spcBef>
                <a:spcPts val="0"/>
              </a:spcBef>
              <a:spcAft>
                <a:spcPts val="0"/>
              </a:spcAft>
              <a:buSzPts val="3700"/>
              <a:buNone/>
              <a:defRPr sz="4900"/>
            </a:lvl5pPr>
            <a:lvl6pPr lvl="5" rtl="0">
              <a:spcBef>
                <a:spcPts val="0"/>
              </a:spcBef>
              <a:spcAft>
                <a:spcPts val="0"/>
              </a:spcAft>
              <a:buSzPts val="3700"/>
              <a:buNone/>
              <a:defRPr sz="4900"/>
            </a:lvl6pPr>
            <a:lvl7pPr lvl="6" rtl="0">
              <a:spcBef>
                <a:spcPts val="0"/>
              </a:spcBef>
              <a:spcAft>
                <a:spcPts val="0"/>
              </a:spcAft>
              <a:buSzPts val="3700"/>
              <a:buNone/>
              <a:defRPr sz="4900"/>
            </a:lvl7pPr>
            <a:lvl8pPr lvl="7" rtl="0">
              <a:spcBef>
                <a:spcPts val="0"/>
              </a:spcBef>
              <a:spcAft>
                <a:spcPts val="0"/>
              </a:spcAft>
              <a:buSzPts val="3700"/>
              <a:buNone/>
              <a:defRPr sz="4900"/>
            </a:lvl8pPr>
            <a:lvl9pPr lvl="8" rtl="0">
              <a:spcBef>
                <a:spcPts val="0"/>
              </a:spcBef>
              <a:spcAft>
                <a:spcPts val="0"/>
              </a:spcAft>
              <a:buSzPts val="3700"/>
              <a:buNone/>
              <a:defRPr sz="4900"/>
            </a:lvl9pPr>
          </a:lstStyle>
          <a:p>
            <a:r>
              <a:t>xx%</a:t>
            </a:r>
          </a:p>
        </p:txBody>
      </p:sp>
      <p:sp>
        <p:nvSpPr>
          <p:cNvPr id="188" name="Google Shape;188;p13"/>
          <p:cNvSpPr txBox="1">
            <a:spLocks noGrp="1"/>
          </p:cNvSpPr>
          <p:nvPr>
            <p:ph type="subTitle" idx="8"/>
          </p:nvPr>
        </p:nvSpPr>
        <p:spPr>
          <a:xfrm>
            <a:off x="2830167" y="3702533"/>
            <a:ext cx="3156400" cy="6464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9" name="Google Shape;189;p13"/>
          <p:cNvSpPr txBox="1">
            <a:spLocks noGrp="1"/>
          </p:cNvSpPr>
          <p:nvPr>
            <p:ph type="subTitle" idx="9"/>
          </p:nvPr>
        </p:nvSpPr>
        <p:spPr>
          <a:xfrm>
            <a:off x="2830167" y="3135988"/>
            <a:ext cx="3156400" cy="7636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
        <p:nvSpPr>
          <p:cNvPr id="190" name="Google Shape;190;p13"/>
          <p:cNvSpPr txBox="1">
            <a:spLocks noGrp="1"/>
          </p:cNvSpPr>
          <p:nvPr>
            <p:ph type="title" idx="13" hasCustomPrompt="1"/>
          </p:nvPr>
        </p:nvSpPr>
        <p:spPr>
          <a:xfrm>
            <a:off x="6667228" y="1803067"/>
            <a:ext cx="1051600" cy="791200"/>
          </a:xfrm>
          <a:prstGeom prst="rect">
            <a:avLst/>
          </a:prstGeom>
          <a:noFill/>
        </p:spPr>
        <p:txBody>
          <a:bodyPr spcFirstLastPara="1" wrap="square" lIns="121825" tIns="121825" rIns="121825" bIns="121825" anchor="ctr" anchorCtr="0">
            <a:noAutofit/>
          </a:bodyPr>
          <a:lstStyle>
            <a:lvl1pPr lvl="0" algn="ctr" rtl="0">
              <a:spcBef>
                <a:spcPts val="0"/>
              </a:spcBef>
              <a:spcAft>
                <a:spcPts val="0"/>
              </a:spcAft>
              <a:buSzPts val="3700"/>
              <a:buNone/>
              <a:defRPr sz="4900"/>
            </a:lvl1pPr>
            <a:lvl2pPr lvl="1" rtl="0">
              <a:spcBef>
                <a:spcPts val="0"/>
              </a:spcBef>
              <a:spcAft>
                <a:spcPts val="0"/>
              </a:spcAft>
              <a:buSzPts val="3700"/>
              <a:buNone/>
              <a:defRPr sz="4900"/>
            </a:lvl2pPr>
            <a:lvl3pPr lvl="2" rtl="0">
              <a:spcBef>
                <a:spcPts val="0"/>
              </a:spcBef>
              <a:spcAft>
                <a:spcPts val="0"/>
              </a:spcAft>
              <a:buSzPts val="3700"/>
              <a:buNone/>
              <a:defRPr sz="4900"/>
            </a:lvl3pPr>
            <a:lvl4pPr lvl="3" rtl="0">
              <a:spcBef>
                <a:spcPts val="0"/>
              </a:spcBef>
              <a:spcAft>
                <a:spcPts val="0"/>
              </a:spcAft>
              <a:buSzPts val="3700"/>
              <a:buNone/>
              <a:defRPr sz="4900"/>
            </a:lvl4pPr>
            <a:lvl5pPr lvl="4" rtl="0">
              <a:spcBef>
                <a:spcPts val="0"/>
              </a:spcBef>
              <a:spcAft>
                <a:spcPts val="0"/>
              </a:spcAft>
              <a:buSzPts val="3700"/>
              <a:buNone/>
              <a:defRPr sz="4900"/>
            </a:lvl5pPr>
            <a:lvl6pPr lvl="5" rtl="0">
              <a:spcBef>
                <a:spcPts val="0"/>
              </a:spcBef>
              <a:spcAft>
                <a:spcPts val="0"/>
              </a:spcAft>
              <a:buSzPts val="3700"/>
              <a:buNone/>
              <a:defRPr sz="4900"/>
            </a:lvl6pPr>
            <a:lvl7pPr lvl="6" rtl="0">
              <a:spcBef>
                <a:spcPts val="0"/>
              </a:spcBef>
              <a:spcAft>
                <a:spcPts val="0"/>
              </a:spcAft>
              <a:buSzPts val="3700"/>
              <a:buNone/>
              <a:defRPr sz="4900"/>
            </a:lvl7pPr>
            <a:lvl8pPr lvl="7" rtl="0">
              <a:spcBef>
                <a:spcPts val="0"/>
              </a:spcBef>
              <a:spcAft>
                <a:spcPts val="0"/>
              </a:spcAft>
              <a:buSzPts val="3700"/>
              <a:buNone/>
              <a:defRPr sz="4900"/>
            </a:lvl8pPr>
            <a:lvl9pPr lvl="8" rtl="0">
              <a:spcBef>
                <a:spcPts val="0"/>
              </a:spcBef>
              <a:spcAft>
                <a:spcPts val="0"/>
              </a:spcAft>
              <a:buSzPts val="3700"/>
              <a:buNone/>
              <a:defRPr sz="4900"/>
            </a:lvl9pPr>
          </a:lstStyle>
          <a:p>
            <a:r>
              <a:t>xx%</a:t>
            </a:r>
          </a:p>
        </p:txBody>
      </p:sp>
      <p:sp>
        <p:nvSpPr>
          <p:cNvPr id="191" name="Google Shape;191;p13"/>
          <p:cNvSpPr txBox="1">
            <a:spLocks noGrp="1"/>
          </p:cNvSpPr>
          <p:nvPr>
            <p:ph type="subTitle" idx="14"/>
          </p:nvPr>
        </p:nvSpPr>
        <p:spPr>
          <a:xfrm>
            <a:off x="7820435" y="2104907"/>
            <a:ext cx="3156400" cy="6464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2" name="Google Shape;192;p13"/>
          <p:cNvSpPr txBox="1">
            <a:spLocks noGrp="1"/>
          </p:cNvSpPr>
          <p:nvPr>
            <p:ph type="title" idx="15" hasCustomPrompt="1"/>
          </p:nvPr>
        </p:nvSpPr>
        <p:spPr>
          <a:xfrm>
            <a:off x="6667228" y="4998400"/>
            <a:ext cx="1051600" cy="791200"/>
          </a:xfrm>
          <a:prstGeom prst="rect">
            <a:avLst/>
          </a:prstGeom>
          <a:noFill/>
        </p:spPr>
        <p:txBody>
          <a:bodyPr spcFirstLastPara="1" wrap="square" lIns="121825" tIns="121825" rIns="121825" bIns="121825" anchor="ctr" anchorCtr="0">
            <a:noAutofit/>
          </a:bodyPr>
          <a:lstStyle>
            <a:lvl1pPr lvl="0" algn="ctr" rtl="0">
              <a:spcBef>
                <a:spcPts val="0"/>
              </a:spcBef>
              <a:spcAft>
                <a:spcPts val="0"/>
              </a:spcAft>
              <a:buSzPts val="3700"/>
              <a:buNone/>
              <a:defRPr sz="4900"/>
            </a:lvl1pPr>
            <a:lvl2pPr lvl="1" rtl="0">
              <a:spcBef>
                <a:spcPts val="0"/>
              </a:spcBef>
              <a:spcAft>
                <a:spcPts val="0"/>
              </a:spcAft>
              <a:buSzPts val="3700"/>
              <a:buNone/>
              <a:defRPr sz="4900"/>
            </a:lvl2pPr>
            <a:lvl3pPr lvl="2" rtl="0">
              <a:spcBef>
                <a:spcPts val="0"/>
              </a:spcBef>
              <a:spcAft>
                <a:spcPts val="0"/>
              </a:spcAft>
              <a:buSzPts val="3700"/>
              <a:buNone/>
              <a:defRPr sz="4900"/>
            </a:lvl3pPr>
            <a:lvl4pPr lvl="3" rtl="0">
              <a:spcBef>
                <a:spcPts val="0"/>
              </a:spcBef>
              <a:spcAft>
                <a:spcPts val="0"/>
              </a:spcAft>
              <a:buSzPts val="3700"/>
              <a:buNone/>
              <a:defRPr sz="4900"/>
            </a:lvl4pPr>
            <a:lvl5pPr lvl="4" rtl="0">
              <a:spcBef>
                <a:spcPts val="0"/>
              </a:spcBef>
              <a:spcAft>
                <a:spcPts val="0"/>
              </a:spcAft>
              <a:buSzPts val="3700"/>
              <a:buNone/>
              <a:defRPr sz="4900"/>
            </a:lvl5pPr>
            <a:lvl6pPr lvl="5" rtl="0">
              <a:spcBef>
                <a:spcPts val="0"/>
              </a:spcBef>
              <a:spcAft>
                <a:spcPts val="0"/>
              </a:spcAft>
              <a:buSzPts val="3700"/>
              <a:buNone/>
              <a:defRPr sz="4900"/>
            </a:lvl6pPr>
            <a:lvl7pPr lvl="6" rtl="0">
              <a:spcBef>
                <a:spcPts val="0"/>
              </a:spcBef>
              <a:spcAft>
                <a:spcPts val="0"/>
              </a:spcAft>
              <a:buSzPts val="3700"/>
              <a:buNone/>
              <a:defRPr sz="4900"/>
            </a:lvl7pPr>
            <a:lvl8pPr lvl="7" rtl="0">
              <a:spcBef>
                <a:spcPts val="0"/>
              </a:spcBef>
              <a:spcAft>
                <a:spcPts val="0"/>
              </a:spcAft>
              <a:buSzPts val="3700"/>
              <a:buNone/>
              <a:defRPr sz="4900"/>
            </a:lvl8pPr>
            <a:lvl9pPr lvl="8" rtl="0">
              <a:spcBef>
                <a:spcPts val="0"/>
              </a:spcBef>
              <a:spcAft>
                <a:spcPts val="0"/>
              </a:spcAft>
              <a:buSzPts val="3700"/>
              <a:buNone/>
              <a:defRPr sz="4900"/>
            </a:lvl9pPr>
          </a:lstStyle>
          <a:p>
            <a:r>
              <a:t>xx%</a:t>
            </a:r>
          </a:p>
        </p:txBody>
      </p:sp>
      <p:sp>
        <p:nvSpPr>
          <p:cNvPr id="193" name="Google Shape;193;p13"/>
          <p:cNvSpPr txBox="1">
            <a:spLocks noGrp="1"/>
          </p:cNvSpPr>
          <p:nvPr>
            <p:ph type="subTitle" idx="16"/>
          </p:nvPr>
        </p:nvSpPr>
        <p:spPr>
          <a:xfrm>
            <a:off x="7820435" y="5300167"/>
            <a:ext cx="3156400" cy="6464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 name="Google Shape;194;p13"/>
          <p:cNvSpPr txBox="1">
            <a:spLocks noGrp="1"/>
          </p:cNvSpPr>
          <p:nvPr>
            <p:ph type="subTitle" idx="17"/>
          </p:nvPr>
        </p:nvSpPr>
        <p:spPr>
          <a:xfrm>
            <a:off x="7820435" y="1538367"/>
            <a:ext cx="3156400" cy="7636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
        <p:nvSpPr>
          <p:cNvPr id="195" name="Google Shape;195;p13"/>
          <p:cNvSpPr txBox="1">
            <a:spLocks noGrp="1"/>
          </p:cNvSpPr>
          <p:nvPr>
            <p:ph type="subTitle" idx="18"/>
          </p:nvPr>
        </p:nvSpPr>
        <p:spPr>
          <a:xfrm>
            <a:off x="7820435" y="4733621"/>
            <a:ext cx="3156400" cy="7636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
        <p:nvSpPr>
          <p:cNvPr id="196" name="Google Shape;196;p13"/>
          <p:cNvSpPr txBox="1">
            <a:spLocks noGrp="1"/>
          </p:cNvSpPr>
          <p:nvPr>
            <p:ph type="title" idx="19" hasCustomPrompt="1"/>
          </p:nvPr>
        </p:nvSpPr>
        <p:spPr>
          <a:xfrm>
            <a:off x="6667228" y="3400733"/>
            <a:ext cx="1051600" cy="791200"/>
          </a:xfrm>
          <a:prstGeom prst="rect">
            <a:avLst/>
          </a:prstGeom>
          <a:noFill/>
        </p:spPr>
        <p:txBody>
          <a:bodyPr spcFirstLastPara="1" wrap="square" lIns="121825" tIns="121825" rIns="121825" bIns="121825" anchor="ctr" anchorCtr="0">
            <a:noAutofit/>
          </a:bodyPr>
          <a:lstStyle>
            <a:lvl1pPr lvl="0" algn="ctr" rtl="0">
              <a:spcBef>
                <a:spcPts val="0"/>
              </a:spcBef>
              <a:spcAft>
                <a:spcPts val="0"/>
              </a:spcAft>
              <a:buSzPts val="3700"/>
              <a:buNone/>
              <a:defRPr sz="4900"/>
            </a:lvl1pPr>
            <a:lvl2pPr lvl="1" rtl="0">
              <a:spcBef>
                <a:spcPts val="0"/>
              </a:spcBef>
              <a:spcAft>
                <a:spcPts val="0"/>
              </a:spcAft>
              <a:buSzPts val="3700"/>
              <a:buNone/>
              <a:defRPr sz="4900"/>
            </a:lvl2pPr>
            <a:lvl3pPr lvl="2" rtl="0">
              <a:spcBef>
                <a:spcPts val="0"/>
              </a:spcBef>
              <a:spcAft>
                <a:spcPts val="0"/>
              </a:spcAft>
              <a:buSzPts val="3700"/>
              <a:buNone/>
              <a:defRPr sz="4900"/>
            </a:lvl3pPr>
            <a:lvl4pPr lvl="3" rtl="0">
              <a:spcBef>
                <a:spcPts val="0"/>
              </a:spcBef>
              <a:spcAft>
                <a:spcPts val="0"/>
              </a:spcAft>
              <a:buSzPts val="3700"/>
              <a:buNone/>
              <a:defRPr sz="4900"/>
            </a:lvl4pPr>
            <a:lvl5pPr lvl="4" rtl="0">
              <a:spcBef>
                <a:spcPts val="0"/>
              </a:spcBef>
              <a:spcAft>
                <a:spcPts val="0"/>
              </a:spcAft>
              <a:buSzPts val="3700"/>
              <a:buNone/>
              <a:defRPr sz="4900"/>
            </a:lvl5pPr>
            <a:lvl6pPr lvl="5" rtl="0">
              <a:spcBef>
                <a:spcPts val="0"/>
              </a:spcBef>
              <a:spcAft>
                <a:spcPts val="0"/>
              </a:spcAft>
              <a:buSzPts val="3700"/>
              <a:buNone/>
              <a:defRPr sz="4900"/>
            </a:lvl6pPr>
            <a:lvl7pPr lvl="6" rtl="0">
              <a:spcBef>
                <a:spcPts val="0"/>
              </a:spcBef>
              <a:spcAft>
                <a:spcPts val="0"/>
              </a:spcAft>
              <a:buSzPts val="3700"/>
              <a:buNone/>
              <a:defRPr sz="4900"/>
            </a:lvl7pPr>
            <a:lvl8pPr lvl="7" rtl="0">
              <a:spcBef>
                <a:spcPts val="0"/>
              </a:spcBef>
              <a:spcAft>
                <a:spcPts val="0"/>
              </a:spcAft>
              <a:buSzPts val="3700"/>
              <a:buNone/>
              <a:defRPr sz="4900"/>
            </a:lvl8pPr>
            <a:lvl9pPr lvl="8" rtl="0">
              <a:spcBef>
                <a:spcPts val="0"/>
              </a:spcBef>
              <a:spcAft>
                <a:spcPts val="0"/>
              </a:spcAft>
              <a:buSzPts val="3700"/>
              <a:buNone/>
              <a:defRPr sz="4900"/>
            </a:lvl9pPr>
          </a:lstStyle>
          <a:p>
            <a:r>
              <a:t>xx%</a:t>
            </a:r>
          </a:p>
        </p:txBody>
      </p:sp>
      <p:sp>
        <p:nvSpPr>
          <p:cNvPr id="197" name="Google Shape;197;p13"/>
          <p:cNvSpPr txBox="1">
            <a:spLocks noGrp="1"/>
          </p:cNvSpPr>
          <p:nvPr>
            <p:ph type="subTitle" idx="20"/>
          </p:nvPr>
        </p:nvSpPr>
        <p:spPr>
          <a:xfrm>
            <a:off x="7820435" y="3702533"/>
            <a:ext cx="3156400" cy="6464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8" name="Google Shape;198;p13"/>
          <p:cNvSpPr txBox="1">
            <a:spLocks noGrp="1"/>
          </p:cNvSpPr>
          <p:nvPr>
            <p:ph type="subTitle" idx="21"/>
          </p:nvPr>
        </p:nvSpPr>
        <p:spPr>
          <a:xfrm>
            <a:off x="7820435" y="3135988"/>
            <a:ext cx="3156400" cy="7636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Tree>
    <p:extLst>
      <p:ext uri="{BB962C8B-B14F-4D97-AF65-F5344CB8AC3E}">
        <p14:creationId xmlns:p14="http://schemas.microsoft.com/office/powerpoint/2010/main" val="164417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08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3"/>
        <p:cNvGrpSpPr/>
        <p:nvPr/>
      </p:nvGrpSpPr>
      <p:grpSpPr>
        <a:xfrm>
          <a:off x="0" y="0"/>
          <a:ext cx="0" cy="0"/>
          <a:chOff x="0" y="0"/>
          <a:chExt cx="0" cy="0"/>
        </a:xfrm>
      </p:grpSpPr>
      <p:sp>
        <p:nvSpPr>
          <p:cNvPr id="255" name="Google Shape;255;p17"/>
          <p:cNvSpPr txBox="1">
            <a:spLocks noGrp="1"/>
          </p:cNvSpPr>
          <p:nvPr>
            <p:ph type="title"/>
          </p:nvPr>
        </p:nvSpPr>
        <p:spPr>
          <a:xfrm>
            <a:off x="960000" y="593367"/>
            <a:ext cx="10272000" cy="763600"/>
          </a:xfrm>
          <a:prstGeom prst="rect">
            <a:avLst/>
          </a:prstGeom>
        </p:spPr>
        <p:txBody>
          <a:bodyPr spcFirstLastPara="1" wrap="square" lIns="121825" tIns="121825" rIns="121825" bIns="1218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5954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6"/>
        <p:cNvGrpSpPr/>
        <p:nvPr/>
      </p:nvGrpSpPr>
      <p:grpSpPr>
        <a:xfrm>
          <a:off x="0" y="0"/>
          <a:ext cx="0" cy="0"/>
          <a:chOff x="0" y="0"/>
          <a:chExt cx="0" cy="0"/>
        </a:xfrm>
      </p:grpSpPr>
      <p:sp>
        <p:nvSpPr>
          <p:cNvPr id="217" name="Google Shape;217;p15"/>
          <p:cNvSpPr txBox="1">
            <a:spLocks noGrp="1"/>
          </p:cNvSpPr>
          <p:nvPr>
            <p:ph type="title"/>
          </p:nvPr>
        </p:nvSpPr>
        <p:spPr>
          <a:xfrm>
            <a:off x="1863600" y="3386400"/>
            <a:ext cx="8464800" cy="1122400"/>
          </a:xfrm>
          <a:prstGeom prst="rect">
            <a:avLst/>
          </a:prstGeom>
        </p:spPr>
        <p:txBody>
          <a:bodyPr spcFirstLastPara="1" wrap="square" lIns="121825" tIns="121825" rIns="121825" bIns="121825" anchor="t"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218" name="Google Shape;218;p15"/>
          <p:cNvSpPr txBox="1">
            <a:spLocks noGrp="1"/>
          </p:cNvSpPr>
          <p:nvPr>
            <p:ph type="title" idx="2" hasCustomPrompt="1"/>
          </p:nvPr>
        </p:nvSpPr>
        <p:spPr>
          <a:xfrm>
            <a:off x="5359400" y="2168800"/>
            <a:ext cx="1473200" cy="1122400"/>
          </a:xfrm>
          <a:prstGeom prst="rect">
            <a:avLst/>
          </a:prstGeom>
        </p:spPr>
        <p:txBody>
          <a:bodyPr spcFirstLastPara="1" wrap="square" lIns="121825" tIns="121825" rIns="121825" bIns="1218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9" name="Google Shape;219;p15"/>
          <p:cNvSpPr txBox="1">
            <a:spLocks noGrp="1"/>
          </p:cNvSpPr>
          <p:nvPr>
            <p:ph type="subTitle" idx="1"/>
          </p:nvPr>
        </p:nvSpPr>
        <p:spPr>
          <a:xfrm>
            <a:off x="3340000" y="4735600"/>
            <a:ext cx="5512000" cy="5540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20" name="Google Shape;220;p15"/>
          <p:cNvSpPr txBox="1">
            <a:spLocks noGrp="1"/>
          </p:cNvSpPr>
          <p:nvPr>
            <p:ph type="subTitle" idx="3"/>
          </p:nvPr>
        </p:nvSpPr>
        <p:spPr>
          <a:xfrm>
            <a:off x="3684200" y="554000"/>
            <a:ext cx="4823600" cy="546000"/>
          </a:xfrm>
          <a:prstGeom prst="rect">
            <a:avLst/>
          </a:prstGeom>
        </p:spPr>
        <p:txBody>
          <a:bodyPr spcFirstLastPara="1" wrap="square" lIns="121825" tIns="121825" rIns="121825" bIns="121825" anchor="t" anchorCtr="0">
            <a:noAutofit/>
          </a:bodyPr>
          <a:lstStyle>
            <a:lvl1pPr lvl="0" algn="ctr" rtl="0">
              <a:lnSpc>
                <a:spcPct val="85000"/>
              </a:lnSpc>
              <a:spcBef>
                <a:spcPts val="0"/>
              </a:spcBef>
              <a:spcAft>
                <a:spcPts val="0"/>
              </a:spcAft>
              <a:buSzPts val="3000"/>
              <a:buFont typeface="Elsie"/>
              <a:buNone/>
              <a:defRPr sz="4000">
                <a:latin typeface="Elsie"/>
                <a:ea typeface="Elsie"/>
                <a:cs typeface="Elsie"/>
                <a:sym typeface="Elsie"/>
              </a:defRPr>
            </a:lvl1pPr>
            <a:lvl2pPr lvl="1" algn="ctr" rtl="0">
              <a:lnSpc>
                <a:spcPct val="85000"/>
              </a:lnSpc>
              <a:spcBef>
                <a:spcPts val="0"/>
              </a:spcBef>
              <a:spcAft>
                <a:spcPts val="0"/>
              </a:spcAft>
              <a:buSzPts val="3000"/>
              <a:buFont typeface="Elsie"/>
              <a:buNone/>
              <a:defRPr sz="4000">
                <a:latin typeface="Elsie"/>
                <a:ea typeface="Elsie"/>
                <a:cs typeface="Elsie"/>
                <a:sym typeface="Elsie"/>
              </a:defRPr>
            </a:lvl2pPr>
            <a:lvl3pPr lvl="2" algn="ctr" rtl="0">
              <a:lnSpc>
                <a:spcPct val="85000"/>
              </a:lnSpc>
              <a:spcBef>
                <a:spcPts val="0"/>
              </a:spcBef>
              <a:spcAft>
                <a:spcPts val="0"/>
              </a:spcAft>
              <a:buSzPts val="3000"/>
              <a:buFont typeface="Elsie"/>
              <a:buNone/>
              <a:defRPr sz="4000">
                <a:latin typeface="Elsie"/>
                <a:ea typeface="Elsie"/>
                <a:cs typeface="Elsie"/>
                <a:sym typeface="Elsie"/>
              </a:defRPr>
            </a:lvl3pPr>
            <a:lvl4pPr lvl="3" algn="ctr" rtl="0">
              <a:lnSpc>
                <a:spcPct val="85000"/>
              </a:lnSpc>
              <a:spcBef>
                <a:spcPts val="0"/>
              </a:spcBef>
              <a:spcAft>
                <a:spcPts val="0"/>
              </a:spcAft>
              <a:buSzPts val="3000"/>
              <a:buFont typeface="Elsie"/>
              <a:buNone/>
              <a:defRPr sz="4000">
                <a:latin typeface="Elsie"/>
                <a:ea typeface="Elsie"/>
                <a:cs typeface="Elsie"/>
                <a:sym typeface="Elsie"/>
              </a:defRPr>
            </a:lvl4pPr>
            <a:lvl5pPr lvl="4" algn="ctr" rtl="0">
              <a:lnSpc>
                <a:spcPct val="85000"/>
              </a:lnSpc>
              <a:spcBef>
                <a:spcPts val="0"/>
              </a:spcBef>
              <a:spcAft>
                <a:spcPts val="0"/>
              </a:spcAft>
              <a:buSzPts val="3000"/>
              <a:buFont typeface="Elsie"/>
              <a:buNone/>
              <a:defRPr sz="4000">
                <a:latin typeface="Elsie"/>
                <a:ea typeface="Elsie"/>
                <a:cs typeface="Elsie"/>
                <a:sym typeface="Elsie"/>
              </a:defRPr>
            </a:lvl5pPr>
            <a:lvl6pPr lvl="5" algn="ctr" rtl="0">
              <a:lnSpc>
                <a:spcPct val="85000"/>
              </a:lnSpc>
              <a:spcBef>
                <a:spcPts val="0"/>
              </a:spcBef>
              <a:spcAft>
                <a:spcPts val="0"/>
              </a:spcAft>
              <a:buSzPts val="3000"/>
              <a:buFont typeface="Elsie"/>
              <a:buNone/>
              <a:defRPr sz="4000">
                <a:latin typeface="Elsie"/>
                <a:ea typeface="Elsie"/>
                <a:cs typeface="Elsie"/>
                <a:sym typeface="Elsie"/>
              </a:defRPr>
            </a:lvl6pPr>
            <a:lvl7pPr lvl="6" algn="ctr" rtl="0">
              <a:lnSpc>
                <a:spcPct val="85000"/>
              </a:lnSpc>
              <a:spcBef>
                <a:spcPts val="0"/>
              </a:spcBef>
              <a:spcAft>
                <a:spcPts val="0"/>
              </a:spcAft>
              <a:buSzPts val="3000"/>
              <a:buFont typeface="Elsie"/>
              <a:buNone/>
              <a:defRPr sz="4000">
                <a:latin typeface="Elsie"/>
                <a:ea typeface="Elsie"/>
                <a:cs typeface="Elsie"/>
                <a:sym typeface="Elsie"/>
              </a:defRPr>
            </a:lvl7pPr>
            <a:lvl8pPr lvl="7" algn="ctr" rtl="0">
              <a:lnSpc>
                <a:spcPct val="85000"/>
              </a:lnSpc>
              <a:spcBef>
                <a:spcPts val="0"/>
              </a:spcBef>
              <a:spcAft>
                <a:spcPts val="0"/>
              </a:spcAft>
              <a:buSzPts val="3000"/>
              <a:buFont typeface="Elsie"/>
              <a:buNone/>
              <a:defRPr sz="4000">
                <a:latin typeface="Elsie"/>
                <a:ea typeface="Elsie"/>
                <a:cs typeface="Elsie"/>
                <a:sym typeface="Elsie"/>
              </a:defRPr>
            </a:lvl8pPr>
            <a:lvl9pPr lvl="8" algn="ctr" rtl="0">
              <a:lnSpc>
                <a:spcPct val="85000"/>
              </a:lnSpc>
              <a:spcBef>
                <a:spcPts val="0"/>
              </a:spcBef>
              <a:spcAft>
                <a:spcPts val="0"/>
              </a:spcAft>
              <a:buSzPts val="3000"/>
              <a:buFont typeface="Elsie"/>
              <a:buNone/>
              <a:defRPr sz="4000">
                <a:latin typeface="Elsie"/>
                <a:ea typeface="Elsie"/>
                <a:cs typeface="Elsie"/>
                <a:sym typeface="Elsie"/>
              </a:defRPr>
            </a:lvl9pPr>
          </a:lstStyle>
          <a:p>
            <a:endParaRPr/>
          </a:p>
        </p:txBody>
      </p:sp>
    </p:spTree>
    <p:extLst>
      <p:ext uri="{BB962C8B-B14F-4D97-AF65-F5344CB8AC3E}">
        <p14:creationId xmlns:p14="http://schemas.microsoft.com/office/powerpoint/2010/main" val="3504685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26"/>
        <p:cNvGrpSpPr/>
        <p:nvPr/>
      </p:nvGrpSpPr>
      <p:grpSpPr>
        <a:xfrm>
          <a:off x="0" y="0"/>
          <a:ext cx="0" cy="0"/>
          <a:chOff x="0" y="0"/>
          <a:chExt cx="0" cy="0"/>
        </a:xfrm>
      </p:grpSpPr>
      <p:sp>
        <p:nvSpPr>
          <p:cNvPr id="340" name="Google Shape;340;p22"/>
          <p:cNvSpPr txBox="1">
            <a:spLocks noGrp="1"/>
          </p:cNvSpPr>
          <p:nvPr>
            <p:ph type="subTitle" idx="1"/>
          </p:nvPr>
        </p:nvSpPr>
        <p:spPr>
          <a:xfrm>
            <a:off x="2663099" y="1999367"/>
            <a:ext cx="3181200" cy="6704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rgbClr val="FF0000"/>
              </a:buClr>
              <a:buSzPts val="2400"/>
              <a:buFont typeface="Elsie"/>
              <a:buNone/>
              <a:defRPr sz="3200">
                <a:latin typeface="Elsie"/>
                <a:ea typeface="Elsie"/>
                <a:cs typeface="Elsie"/>
                <a:sym typeface="Elsie"/>
              </a:defRPr>
            </a:lvl1pPr>
            <a:lvl2pPr lvl="1"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2pPr>
            <a:lvl3pPr lvl="2"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3pPr>
            <a:lvl4pPr lvl="3"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4pPr>
            <a:lvl5pPr lvl="4"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5pPr>
            <a:lvl6pPr lvl="5"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6pPr>
            <a:lvl7pPr lvl="6"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7pPr>
            <a:lvl8pPr lvl="7"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8pPr>
            <a:lvl9pPr lvl="8"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9pPr>
          </a:lstStyle>
          <a:p>
            <a:endParaRPr/>
          </a:p>
        </p:txBody>
      </p:sp>
      <p:sp>
        <p:nvSpPr>
          <p:cNvPr id="341" name="Google Shape;341;p22"/>
          <p:cNvSpPr txBox="1">
            <a:spLocks noGrp="1"/>
          </p:cNvSpPr>
          <p:nvPr>
            <p:ph type="subTitle" idx="2"/>
          </p:nvPr>
        </p:nvSpPr>
        <p:spPr>
          <a:xfrm>
            <a:off x="2663099" y="4021665"/>
            <a:ext cx="3181200" cy="6704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rgbClr val="FF0000"/>
              </a:buClr>
              <a:buSzPts val="2400"/>
              <a:buFont typeface="Elsie"/>
              <a:buNone/>
              <a:defRPr sz="3200">
                <a:latin typeface="Elsie"/>
                <a:ea typeface="Elsie"/>
                <a:cs typeface="Elsie"/>
                <a:sym typeface="Elsie"/>
              </a:defRPr>
            </a:lvl1pPr>
            <a:lvl2pPr lvl="1"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2pPr>
            <a:lvl3pPr lvl="2"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3pPr>
            <a:lvl4pPr lvl="3"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4pPr>
            <a:lvl5pPr lvl="4"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5pPr>
            <a:lvl6pPr lvl="5"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6pPr>
            <a:lvl7pPr lvl="6"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7pPr>
            <a:lvl8pPr lvl="7"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8pPr>
            <a:lvl9pPr lvl="8"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9pPr>
          </a:lstStyle>
          <a:p>
            <a:endParaRPr/>
          </a:p>
        </p:txBody>
      </p:sp>
      <p:sp>
        <p:nvSpPr>
          <p:cNvPr id="342" name="Google Shape;342;p22"/>
          <p:cNvSpPr txBox="1">
            <a:spLocks noGrp="1"/>
          </p:cNvSpPr>
          <p:nvPr>
            <p:ph type="subTitle" idx="3"/>
          </p:nvPr>
        </p:nvSpPr>
        <p:spPr>
          <a:xfrm>
            <a:off x="8045016" y="1999367"/>
            <a:ext cx="3181200" cy="6704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rgbClr val="FF0000"/>
              </a:buClr>
              <a:buSzPts val="2400"/>
              <a:buFont typeface="Elsie"/>
              <a:buNone/>
              <a:defRPr sz="3200">
                <a:latin typeface="Elsie"/>
                <a:ea typeface="Elsie"/>
                <a:cs typeface="Elsie"/>
                <a:sym typeface="Elsie"/>
              </a:defRPr>
            </a:lvl1pPr>
            <a:lvl2pPr lvl="1"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2pPr>
            <a:lvl3pPr lvl="2"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3pPr>
            <a:lvl4pPr lvl="3"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4pPr>
            <a:lvl5pPr lvl="4"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5pPr>
            <a:lvl6pPr lvl="5"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6pPr>
            <a:lvl7pPr lvl="6"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7pPr>
            <a:lvl8pPr lvl="7"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8pPr>
            <a:lvl9pPr lvl="8"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9pPr>
          </a:lstStyle>
          <a:p>
            <a:endParaRPr/>
          </a:p>
        </p:txBody>
      </p:sp>
      <p:sp>
        <p:nvSpPr>
          <p:cNvPr id="343" name="Google Shape;343;p22"/>
          <p:cNvSpPr txBox="1">
            <a:spLocks noGrp="1"/>
          </p:cNvSpPr>
          <p:nvPr>
            <p:ph type="subTitle" idx="4"/>
          </p:nvPr>
        </p:nvSpPr>
        <p:spPr>
          <a:xfrm>
            <a:off x="8045016" y="4021665"/>
            <a:ext cx="3181200" cy="670400"/>
          </a:xfrm>
          <a:prstGeom prst="rect">
            <a:avLst/>
          </a:prstGeom>
          <a:ln>
            <a:noFill/>
          </a:ln>
        </p:spPr>
        <p:txBody>
          <a:bodyPr spcFirstLastPara="1" wrap="square" lIns="121825" tIns="121825" rIns="121825" bIns="121825" anchor="b" anchorCtr="0">
            <a:noAutofit/>
          </a:bodyPr>
          <a:lstStyle>
            <a:lvl1pPr lvl="0" rtl="0">
              <a:lnSpc>
                <a:spcPct val="100000"/>
              </a:lnSpc>
              <a:spcBef>
                <a:spcPts val="0"/>
              </a:spcBef>
              <a:spcAft>
                <a:spcPts val="0"/>
              </a:spcAft>
              <a:buClr>
                <a:srgbClr val="FF0000"/>
              </a:buClr>
              <a:buSzPts val="2400"/>
              <a:buFont typeface="Elsie"/>
              <a:buNone/>
              <a:defRPr sz="3200">
                <a:latin typeface="Elsie"/>
                <a:ea typeface="Elsie"/>
                <a:cs typeface="Elsie"/>
                <a:sym typeface="Elsie"/>
              </a:defRPr>
            </a:lvl1pPr>
            <a:lvl2pPr lvl="1"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2pPr>
            <a:lvl3pPr lvl="2"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3pPr>
            <a:lvl4pPr lvl="3"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4pPr>
            <a:lvl5pPr lvl="4"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5pPr>
            <a:lvl6pPr lvl="5"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6pPr>
            <a:lvl7pPr lvl="6"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7pPr>
            <a:lvl8pPr lvl="7"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8pPr>
            <a:lvl9pPr lvl="8" rtl="0">
              <a:lnSpc>
                <a:spcPct val="100000"/>
              </a:lnSpc>
              <a:spcBef>
                <a:spcPts val="0"/>
              </a:spcBef>
              <a:spcAft>
                <a:spcPts val="0"/>
              </a:spcAft>
              <a:buClr>
                <a:srgbClr val="FF0000"/>
              </a:buClr>
              <a:buSzPts val="2400"/>
              <a:buFont typeface="Elsie"/>
              <a:buNone/>
              <a:defRPr sz="3200">
                <a:solidFill>
                  <a:srgbClr val="FF0000"/>
                </a:solidFill>
                <a:latin typeface="Elsie"/>
                <a:ea typeface="Elsie"/>
                <a:cs typeface="Elsie"/>
                <a:sym typeface="Elsie"/>
              </a:defRPr>
            </a:lvl9pPr>
          </a:lstStyle>
          <a:p>
            <a:endParaRPr/>
          </a:p>
        </p:txBody>
      </p:sp>
      <p:sp>
        <p:nvSpPr>
          <p:cNvPr id="344" name="Google Shape;344;p22"/>
          <p:cNvSpPr txBox="1">
            <a:spLocks noGrp="1"/>
          </p:cNvSpPr>
          <p:nvPr>
            <p:ph type="subTitle" idx="5"/>
          </p:nvPr>
        </p:nvSpPr>
        <p:spPr>
          <a:xfrm>
            <a:off x="2663099" y="2500001"/>
            <a:ext cx="3181200" cy="9292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45" name="Google Shape;345;p22"/>
          <p:cNvSpPr txBox="1">
            <a:spLocks noGrp="1"/>
          </p:cNvSpPr>
          <p:nvPr>
            <p:ph type="subTitle" idx="6"/>
          </p:nvPr>
        </p:nvSpPr>
        <p:spPr>
          <a:xfrm>
            <a:off x="8045016" y="2500001"/>
            <a:ext cx="3181200" cy="9292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22"/>
          <p:cNvSpPr txBox="1">
            <a:spLocks noGrp="1"/>
          </p:cNvSpPr>
          <p:nvPr>
            <p:ph type="subTitle" idx="7"/>
          </p:nvPr>
        </p:nvSpPr>
        <p:spPr>
          <a:xfrm>
            <a:off x="2663099" y="4522300"/>
            <a:ext cx="3181200" cy="9292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47" name="Google Shape;347;p22"/>
          <p:cNvSpPr txBox="1">
            <a:spLocks noGrp="1"/>
          </p:cNvSpPr>
          <p:nvPr>
            <p:ph type="subTitle" idx="8"/>
          </p:nvPr>
        </p:nvSpPr>
        <p:spPr>
          <a:xfrm>
            <a:off x="8045016" y="4522300"/>
            <a:ext cx="3181200" cy="929200"/>
          </a:xfrm>
          <a:prstGeom prst="rect">
            <a:avLst/>
          </a:prstGeom>
        </p:spPr>
        <p:txBody>
          <a:bodyPr spcFirstLastPara="1" wrap="square" lIns="121825" tIns="121825" rIns="121825" bIns="121825"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22"/>
          <p:cNvSpPr txBox="1">
            <a:spLocks noGrp="1"/>
          </p:cNvSpPr>
          <p:nvPr>
            <p:ph type="title"/>
          </p:nvPr>
        </p:nvSpPr>
        <p:spPr>
          <a:xfrm>
            <a:off x="960000" y="593367"/>
            <a:ext cx="10272000" cy="763600"/>
          </a:xfrm>
          <a:prstGeom prst="rect">
            <a:avLst/>
          </a:prstGeom>
        </p:spPr>
        <p:txBody>
          <a:bodyPr spcFirstLastPara="1" wrap="square" lIns="121825" tIns="121825" rIns="121825" bIns="1218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37867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07"/>
        <p:cNvGrpSpPr/>
        <p:nvPr/>
      </p:nvGrpSpPr>
      <p:grpSpPr>
        <a:xfrm>
          <a:off x="0" y="0"/>
          <a:ext cx="0" cy="0"/>
          <a:chOff x="0" y="0"/>
          <a:chExt cx="0" cy="0"/>
        </a:xfrm>
      </p:grpSpPr>
      <p:sp>
        <p:nvSpPr>
          <p:cNvPr id="319" name="Google Shape;319;p21"/>
          <p:cNvSpPr txBox="1">
            <a:spLocks noGrp="1"/>
          </p:cNvSpPr>
          <p:nvPr>
            <p:ph type="title"/>
          </p:nvPr>
        </p:nvSpPr>
        <p:spPr>
          <a:xfrm>
            <a:off x="960000" y="593367"/>
            <a:ext cx="10272000" cy="763600"/>
          </a:xfrm>
          <a:prstGeom prst="rect">
            <a:avLst/>
          </a:prstGeom>
        </p:spPr>
        <p:txBody>
          <a:bodyPr spcFirstLastPara="1" wrap="square" lIns="121825" tIns="121825" rIns="121825" bIns="1218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0" name="Google Shape;320;p21"/>
          <p:cNvSpPr txBox="1">
            <a:spLocks noGrp="1"/>
          </p:cNvSpPr>
          <p:nvPr>
            <p:ph type="subTitle" idx="1"/>
          </p:nvPr>
        </p:nvSpPr>
        <p:spPr>
          <a:xfrm>
            <a:off x="960000" y="3475496"/>
            <a:ext cx="3115200" cy="615600"/>
          </a:xfrm>
          <a:prstGeom prst="rect">
            <a:avLst/>
          </a:prstGeom>
          <a:ln>
            <a:noFill/>
          </a:ln>
        </p:spPr>
        <p:txBody>
          <a:bodyPr spcFirstLastPara="1" wrap="square" lIns="121825" tIns="121825" rIns="121825" bIns="0" anchor="b" anchorCtr="0">
            <a:noAutofit/>
          </a:bodyPr>
          <a:lstStyle>
            <a:lvl1pPr lvl="0"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
        <p:nvSpPr>
          <p:cNvPr id="321" name="Google Shape;321;p21"/>
          <p:cNvSpPr txBox="1">
            <a:spLocks noGrp="1"/>
          </p:cNvSpPr>
          <p:nvPr>
            <p:ph type="subTitle" idx="2"/>
          </p:nvPr>
        </p:nvSpPr>
        <p:spPr>
          <a:xfrm>
            <a:off x="960000" y="4114764"/>
            <a:ext cx="3115200" cy="11900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21"/>
          <p:cNvSpPr txBox="1">
            <a:spLocks noGrp="1"/>
          </p:cNvSpPr>
          <p:nvPr>
            <p:ph type="subTitle" idx="3"/>
          </p:nvPr>
        </p:nvSpPr>
        <p:spPr>
          <a:xfrm>
            <a:off x="4538400" y="4114764"/>
            <a:ext cx="3115200" cy="11900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1"/>
          <p:cNvSpPr txBox="1">
            <a:spLocks noGrp="1"/>
          </p:cNvSpPr>
          <p:nvPr>
            <p:ph type="subTitle" idx="4"/>
          </p:nvPr>
        </p:nvSpPr>
        <p:spPr>
          <a:xfrm>
            <a:off x="8116800" y="4114764"/>
            <a:ext cx="3115200" cy="11900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4" name="Google Shape;324;p21"/>
          <p:cNvSpPr txBox="1">
            <a:spLocks noGrp="1"/>
          </p:cNvSpPr>
          <p:nvPr>
            <p:ph type="subTitle" idx="5"/>
          </p:nvPr>
        </p:nvSpPr>
        <p:spPr>
          <a:xfrm>
            <a:off x="4538400" y="3475496"/>
            <a:ext cx="3115200" cy="615600"/>
          </a:xfrm>
          <a:prstGeom prst="rect">
            <a:avLst/>
          </a:prstGeom>
          <a:ln>
            <a:noFill/>
          </a:ln>
        </p:spPr>
        <p:txBody>
          <a:bodyPr spcFirstLastPara="1" wrap="square" lIns="121825" tIns="121825" rIns="121825" bIns="0" anchor="b" anchorCtr="0">
            <a:noAutofit/>
          </a:bodyPr>
          <a:lstStyle>
            <a:lvl1pPr lvl="0"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
        <p:nvSpPr>
          <p:cNvPr id="325" name="Google Shape;325;p21"/>
          <p:cNvSpPr txBox="1">
            <a:spLocks noGrp="1"/>
          </p:cNvSpPr>
          <p:nvPr>
            <p:ph type="subTitle" idx="6"/>
          </p:nvPr>
        </p:nvSpPr>
        <p:spPr>
          <a:xfrm>
            <a:off x="8116800" y="3475496"/>
            <a:ext cx="3115200" cy="615600"/>
          </a:xfrm>
          <a:prstGeom prst="rect">
            <a:avLst/>
          </a:prstGeom>
          <a:ln>
            <a:noFill/>
          </a:ln>
        </p:spPr>
        <p:txBody>
          <a:bodyPr spcFirstLastPara="1" wrap="square" lIns="121825" tIns="121825" rIns="121825" bIns="0" anchor="b" anchorCtr="0">
            <a:noAutofit/>
          </a:bodyPr>
          <a:lstStyle>
            <a:lvl1pPr lvl="0"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1pPr>
            <a:lvl2pPr lvl="1"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2pPr>
            <a:lvl3pPr lvl="2"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3pPr>
            <a:lvl4pPr lvl="3"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4pPr>
            <a:lvl5pPr lvl="4"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5pPr>
            <a:lvl6pPr lvl="5"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6pPr>
            <a:lvl7pPr lvl="6"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7pPr>
            <a:lvl8pPr lvl="7"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8pPr>
            <a:lvl9pPr lvl="8" algn="ctr" rtl="0">
              <a:lnSpc>
                <a:spcPct val="100000"/>
              </a:lnSpc>
              <a:spcBef>
                <a:spcPts val="0"/>
              </a:spcBef>
              <a:spcAft>
                <a:spcPts val="0"/>
              </a:spcAft>
              <a:buClr>
                <a:schemeClr val="dk1"/>
              </a:buClr>
              <a:buSzPts val="2400"/>
              <a:buFont typeface="Elsie"/>
              <a:buNone/>
              <a:defRPr sz="3200">
                <a:solidFill>
                  <a:schemeClr val="dk1"/>
                </a:solidFill>
                <a:latin typeface="Elsie"/>
                <a:ea typeface="Elsie"/>
                <a:cs typeface="Elsie"/>
                <a:sym typeface="Elsie"/>
              </a:defRPr>
            </a:lvl9pPr>
          </a:lstStyle>
          <a:p>
            <a:endParaRPr/>
          </a:p>
        </p:txBody>
      </p:sp>
    </p:spTree>
    <p:extLst>
      <p:ext uri="{BB962C8B-B14F-4D97-AF65-F5344CB8AC3E}">
        <p14:creationId xmlns:p14="http://schemas.microsoft.com/office/powerpoint/2010/main" val="1115685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D3A326-04E8-4BB3-805F-9E57CB9F245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1610934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D3A326-04E8-4BB3-805F-9E57CB9F245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120847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D3A326-04E8-4BB3-805F-9E57CB9F245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3434841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D3A326-04E8-4BB3-805F-9E57CB9F245A}"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1337825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D3A326-04E8-4BB3-805F-9E57CB9F245A}"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1096697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D3A326-04E8-4BB3-805F-9E57CB9F245A}"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13837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8" y="1535122"/>
            <a:ext cx="5386917" cy="639763"/>
          </a:xfrm>
        </p:spPr>
        <p:txBody>
          <a:bodyPr anchor="b"/>
          <a:lstStyle>
            <a:lvl1pPr marL="0" indent="0">
              <a:buNone/>
              <a:defRPr sz="2400" b="1"/>
            </a:lvl1pPr>
            <a:lvl2pPr marL="456902" indent="0">
              <a:buNone/>
              <a:defRPr sz="2000" b="1"/>
            </a:lvl2pPr>
            <a:lvl3pPr marL="913808" indent="0">
              <a:buNone/>
              <a:defRPr sz="1900" b="1"/>
            </a:lvl3pPr>
            <a:lvl4pPr marL="1370710" indent="0">
              <a:buNone/>
              <a:defRPr sz="1600" b="1"/>
            </a:lvl4pPr>
            <a:lvl5pPr marL="1827613" indent="0">
              <a:buNone/>
              <a:defRPr sz="1600" b="1"/>
            </a:lvl5pPr>
            <a:lvl6pPr marL="2284517" indent="0">
              <a:buNone/>
              <a:defRPr sz="1600" b="1"/>
            </a:lvl6pPr>
            <a:lvl7pPr marL="2741418" indent="0">
              <a:buNone/>
              <a:defRPr sz="1600" b="1"/>
            </a:lvl7pPr>
            <a:lvl8pPr marL="3198320" indent="0">
              <a:buNone/>
              <a:defRPr sz="1600" b="1"/>
            </a:lvl8pPr>
            <a:lvl9pPr marL="365522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8"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22"/>
            <a:ext cx="5389033" cy="639763"/>
          </a:xfrm>
        </p:spPr>
        <p:txBody>
          <a:bodyPr anchor="b"/>
          <a:lstStyle>
            <a:lvl1pPr marL="0" indent="0">
              <a:buNone/>
              <a:defRPr sz="2400" b="1"/>
            </a:lvl1pPr>
            <a:lvl2pPr marL="456902" indent="0">
              <a:buNone/>
              <a:defRPr sz="2000" b="1"/>
            </a:lvl2pPr>
            <a:lvl3pPr marL="913808" indent="0">
              <a:buNone/>
              <a:defRPr sz="1900" b="1"/>
            </a:lvl3pPr>
            <a:lvl4pPr marL="1370710" indent="0">
              <a:buNone/>
              <a:defRPr sz="1600" b="1"/>
            </a:lvl4pPr>
            <a:lvl5pPr marL="1827613" indent="0">
              <a:buNone/>
              <a:defRPr sz="1600" b="1"/>
            </a:lvl5pPr>
            <a:lvl6pPr marL="2284517" indent="0">
              <a:buNone/>
              <a:defRPr sz="1600" b="1"/>
            </a:lvl6pPr>
            <a:lvl7pPr marL="2741418" indent="0">
              <a:buNone/>
              <a:defRPr sz="1600" b="1"/>
            </a:lvl7pPr>
            <a:lvl8pPr marL="3198320" indent="0">
              <a:buNone/>
              <a:defRPr sz="1600" b="1"/>
            </a:lvl8pPr>
            <a:lvl9pPr marL="36552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80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3A326-04E8-4BB3-805F-9E57CB9F245A}"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3506921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D3A326-04E8-4BB3-805F-9E57CB9F245A}"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112214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D3A326-04E8-4BB3-805F-9E57CB9F245A}"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854234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D3A326-04E8-4BB3-805F-9E57CB9F245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1839991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9"/>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9"/>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D3A326-04E8-4BB3-805F-9E57CB9F245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963D5-4E53-49F8-8727-9CD1D9FC1D8B}" type="slidenum">
              <a:rPr lang="en-US" smtClean="0"/>
              <a:t>‹#›</a:t>
            </a:fld>
            <a:endParaRPr lang="en-US"/>
          </a:p>
        </p:txBody>
      </p:sp>
    </p:spTree>
    <p:extLst>
      <p:ext uri="{BB962C8B-B14F-4D97-AF65-F5344CB8AC3E}">
        <p14:creationId xmlns:p14="http://schemas.microsoft.com/office/powerpoint/2010/main" val="452653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2"/>
        <p:cNvGrpSpPr/>
        <p:nvPr/>
      </p:nvGrpSpPr>
      <p:grpSpPr>
        <a:xfrm>
          <a:off x="0" y="0"/>
          <a:ext cx="0" cy="0"/>
          <a:chOff x="0" y="0"/>
          <a:chExt cx="0" cy="0"/>
        </a:xfrm>
      </p:grpSpPr>
      <p:sp>
        <p:nvSpPr>
          <p:cNvPr id="124" name="Google Shape;124;p4"/>
          <p:cNvSpPr txBox="1">
            <a:spLocks noGrp="1"/>
          </p:cNvSpPr>
          <p:nvPr>
            <p:ph type="title"/>
          </p:nvPr>
        </p:nvSpPr>
        <p:spPr>
          <a:xfrm>
            <a:off x="960000" y="538233"/>
            <a:ext cx="10272000" cy="763600"/>
          </a:xfrm>
          <a:prstGeom prst="rect">
            <a:avLst/>
          </a:prstGeom>
        </p:spPr>
        <p:txBody>
          <a:bodyPr spcFirstLastPara="1" wrap="square" lIns="121825" tIns="121825" rIns="121825" bIns="1218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4"/>
          <p:cNvSpPr txBox="1">
            <a:spLocks noGrp="1"/>
          </p:cNvSpPr>
          <p:nvPr>
            <p:ph type="body" idx="1"/>
          </p:nvPr>
        </p:nvSpPr>
        <p:spPr>
          <a:xfrm>
            <a:off x="960000" y="1431800"/>
            <a:ext cx="10272000" cy="584800"/>
          </a:xfrm>
          <a:prstGeom prst="rect">
            <a:avLst/>
          </a:prstGeom>
        </p:spPr>
        <p:txBody>
          <a:bodyPr spcFirstLastPara="1" wrap="square" lIns="121825" tIns="121825" rIns="121825" bIns="121825" anchor="t" anchorCtr="0">
            <a:noAutofit/>
          </a:bodyPr>
          <a:lstStyle>
            <a:lvl1pPr marL="609219" lvl="0" indent="-423071" algn="ctr" rtl="0">
              <a:spcBef>
                <a:spcPts val="0"/>
              </a:spcBef>
              <a:spcAft>
                <a:spcPts val="0"/>
              </a:spcAft>
              <a:buSzPts val="1400"/>
              <a:buChar char="●"/>
              <a:defRPr sz="1900"/>
            </a:lvl1pPr>
            <a:lvl2pPr marL="1218438" lvl="1" indent="-423071" rtl="0">
              <a:lnSpc>
                <a:spcPct val="115000"/>
              </a:lnSpc>
              <a:spcBef>
                <a:spcPts val="0"/>
              </a:spcBef>
              <a:spcAft>
                <a:spcPts val="0"/>
              </a:spcAft>
              <a:buSzPts val="1400"/>
              <a:buChar char="○"/>
              <a:defRPr/>
            </a:lvl2pPr>
            <a:lvl3pPr marL="1827659" lvl="2" indent="-423071" rtl="0">
              <a:lnSpc>
                <a:spcPct val="115000"/>
              </a:lnSpc>
              <a:spcBef>
                <a:spcPts val="0"/>
              </a:spcBef>
              <a:spcAft>
                <a:spcPts val="0"/>
              </a:spcAft>
              <a:buSzPts val="1400"/>
              <a:buChar char="■"/>
              <a:defRPr/>
            </a:lvl3pPr>
            <a:lvl4pPr marL="2436876" lvl="3" indent="-423071" rtl="0">
              <a:lnSpc>
                <a:spcPct val="115000"/>
              </a:lnSpc>
              <a:spcBef>
                <a:spcPts val="0"/>
              </a:spcBef>
              <a:spcAft>
                <a:spcPts val="0"/>
              </a:spcAft>
              <a:buSzPts val="1400"/>
              <a:buChar char="●"/>
              <a:defRPr/>
            </a:lvl4pPr>
            <a:lvl5pPr marL="3046099" lvl="4" indent="-423071" rtl="0">
              <a:lnSpc>
                <a:spcPct val="115000"/>
              </a:lnSpc>
              <a:spcBef>
                <a:spcPts val="0"/>
              </a:spcBef>
              <a:spcAft>
                <a:spcPts val="0"/>
              </a:spcAft>
              <a:buSzPts val="1400"/>
              <a:buChar char="○"/>
              <a:defRPr/>
            </a:lvl5pPr>
            <a:lvl6pPr marL="3655314" lvl="5" indent="-423071" rtl="0">
              <a:lnSpc>
                <a:spcPct val="115000"/>
              </a:lnSpc>
              <a:spcBef>
                <a:spcPts val="0"/>
              </a:spcBef>
              <a:spcAft>
                <a:spcPts val="0"/>
              </a:spcAft>
              <a:buSzPts val="1400"/>
              <a:buChar char="■"/>
              <a:defRPr/>
            </a:lvl6pPr>
            <a:lvl7pPr marL="4264537" lvl="6" indent="-423071" rtl="0">
              <a:lnSpc>
                <a:spcPct val="115000"/>
              </a:lnSpc>
              <a:spcBef>
                <a:spcPts val="0"/>
              </a:spcBef>
              <a:spcAft>
                <a:spcPts val="0"/>
              </a:spcAft>
              <a:buSzPts val="1400"/>
              <a:buChar char="●"/>
              <a:defRPr/>
            </a:lvl7pPr>
            <a:lvl8pPr marL="4873752" lvl="7" indent="-423071" rtl="0">
              <a:lnSpc>
                <a:spcPct val="115000"/>
              </a:lnSpc>
              <a:spcBef>
                <a:spcPts val="0"/>
              </a:spcBef>
              <a:spcAft>
                <a:spcPts val="0"/>
              </a:spcAft>
              <a:buSzPts val="1400"/>
              <a:buChar char="○"/>
              <a:defRPr/>
            </a:lvl8pPr>
            <a:lvl9pPr marL="5482975" lvl="8" indent="-423071"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662121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32" name="Google Shape;232;p8"/>
          <p:cNvSpPr txBox="1">
            <a:spLocks noGrp="1"/>
          </p:cNvSpPr>
          <p:nvPr>
            <p:ph type="title"/>
          </p:nvPr>
        </p:nvSpPr>
        <p:spPr>
          <a:xfrm>
            <a:off x="953467" y="842067"/>
            <a:ext cx="10284800" cy="3720400"/>
          </a:xfrm>
          <a:prstGeom prst="rect">
            <a:avLst/>
          </a:prstGeom>
        </p:spPr>
        <p:txBody>
          <a:bodyPr spcFirstLastPara="1" wrap="square" lIns="121825" tIns="121825" rIns="121825" bIns="121825" anchor="t" anchorCtr="0">
            <a:noAutofit/>
          </a:bodyPr>
          <a:lstStyle>
            <a:lvl1pPr lvl="0" algn="ctr">
              <a:spcBef>
                <a:spcPts val="0"/>
              </a:spcBef>
              <a:spcAft>
                <a:spcPts val="0"/>
              </a:spcAft>
              <a:buSzPts val="6000"/>
              <a:buNone/>
              <a:defRPr sz="12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199822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9"/>
        <p:cNvGrpSpPr/>
        <p:nvPr/>
      </p:nvGrpSpPr>
      <p:grpSpPr>
        <a:xfrm>
          <a:off x="0" y="0"/>
          <a:ext cx="0" cy="0"/>
          <a:chOff x="0" y="0"/>
          <a:chExt cx="0" cy="0"/>
        </a:xfrm>
      </p:grpSpPr>
      <p:sp>
        <p:nvSpPr>
          <p:cNvPr id="89" name="Google Shape;89;p3"/>
          <p:cNvSpPr txBox="1">
            <a:spLocks noGrp="1"/>
          </p:cNvSpPr>
          <p:nvPr>
            <p:ph type="title"/>
          </p:nvPr>
        </p:nvSpPr>
        <p:spPr>
          <a:xfrm>
            <a:off x="4250800" y="1434533"/>
            <a:ext cx="6380400" cy="2300800"/>
          </a:xfrm>
          <a:prstGeom prst="rect">
            <a:avLst/>
          </a:prstGeom>
        </p:spPr>
        <p:txBody>
          <a:bodyPr spcFirstLastPara="1" wrap="square" lIns="121825" tIns="121825" rIns="121825" bIns="121825" anchor="t" anchorCtr="0">
            <a:noAutofit/>
          </a:bodyPr>
          <a:lstStyle>
            <a:lvl1pPr lvl="0" algn="ctr">
              <a:spcBef>
                <a:spcPts val="0"/>
              </a:spcBef>
              <a:spcAft>
                <a:spcPts val="0"/>
              </a:spcAft>
              <a:buSzPts val="3600"/>
              <a:buNone/>
              <a:defRPr sz="73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1065467" y="1002800"/>
            <a:ext cx="1330000" cy="1122400"/>
          </a:xfrm>
          <a:prstGeom prst="rect">
            <a:avLst/>
          </a:prstGeom>
        </p:spPr>
        <p:txBody>
          <a:bodyPr spcFirstLastPara="1" wrap="square" lIns="121825" tIns="121825" rIns="121825" bIns="1218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1" name="Google Shape;91;p3"/>
          <p:cNvSpPr txBox="1">
            <a:spLocks noGrp="1"/>
          </p:cNvSpPr>
          <p:nvPr>
            <p:ph type="subTitle" idx="1"/>
          </p:nvPr>
        </p:nvSpPr>
        <p:spPr>
          <a:xfrm>
            <a:off x="5613400" y="3821584"/>
            <a:ext cx="3655200" cy="951200"/>
          </a:xfrm>
          <a:prstGeom prst="rect">
            <a:avLst/>
          </a:prstGeom>
        </p:spPr>
        <p:txBody>
          <a:bodyPr spcFirstLastPara="1" wrap="square" lIns="121825" tIns="121825" rIns="121825" bIns="121825" anchor="t" anchorCtr="0">
            <a:noAutofit/>
          </a:bodyPr>
          <a:lstStyle>
            <a:lvl1pPr lvl="0" algn="ctr" rtl="0">
              <a:lnSpc>
                <a:spcPct val="100000"/>
              </a:lnSpc>
              <a:spcBef>
                <a:spcPts val="0"/>
              </a:spcBef>
              <a:spcAft>
                <a:spcPts val="0"/>
              </a:spcAft>
              <a:buSzPts val="1400"/>
              <a:buNone/>
              <a:defRPr sz="2100" b="1">
                <a:solidFill>
                  <a:srgbClr val="064947"/>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60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0934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0847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380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34841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378251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96697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83723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069212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2214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542341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399914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5"/>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5"/>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C081E32-3C5C-4651-BF39-E9CBAE4A0ED2}"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4C224B9-B595-4E9A-84CB-12675AFE56F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5265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69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7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02" indent="0">
              <a:buNone/>
              <a:defRPr sz="1200"/>
            </a:lvl2pPr>
            <a:lvl3pPr marL="913808" indent="0">
              <a:buNone/>
              <a:defRPr sz="1100"/>
            </a:lvl3pPr>
            <a:lvl4pPr marL="1370710" indent="0">
              <a:buNone/>
              <a:defRPr sz="900"/>
            </a:lvl4pPr>
            <a:lvl5pPr marL="1827613" indent="0">
              <a:buNone/>
              <a:defRPr sz="900"/>
            </a:lvl5pPr>
            <a:lvl6pPr marL="2284517" indent="0">
              <a:buNone/>
              <a:defRPr sz="900"/>
            </a:lvl6pPr>
            <a:lvl7pPr marL="2741418" indent="0">
              <a:buNone/>
              <a:defRPr sz="900"/>
            </a:lvl7pPr>
            <a:lvl8pPr marL="3198320" indent="0">
              <a:buNone/>
              <a:defRPr sz="900"/>
            </a:lvl8pPr>
            <a:lvl9pPr marL="365522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44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02" indent="0">
              <a:buNone/>
              <a:defRPr sz="2800"/>
            </a:lvl2pPr>
            <a:lvl3pPr marL="913808" indent="0">
              <a:buNone/>
              <a:defRPr sz="2400"/>
            </a:lvl3pPr>
            <a:lvl4pPr marL="1370710" indent="0">
              <a:buNone/>
              <a:defRPr sz="2000"/>
            </a:lvl4pPr>
            <a:lvl5pPr marL="1827613" indent="0">
              <a:buNone/>
              <a:defRPr sz="2000"/>
            </a:lvl5pPr>
            <a:lvl6pPr marL="2284517" indent="0">
              <a:buNone/>
              <a:defRPr sz="2000"/>
            </a:lvl6pPr>
            <a:lvl7pPr marL="2741418" indent="0">
              <a:buNone/>
              <a:defRPr sz="2000"/>
            </a:lvl7pPr>
            <a:lvl8pPr marL="3198320" indent="0">
              <a:buNone/>
              <a:defRPr sz="2000"/>
            </a:lvl8pPr>
            <a:lvl9pPr marL="3655222" indent="0">
              <a:buNone/>
              <a:defRPr sz="2000"/>
            </a:lvl9pPr>
          </a:lstStyle>
          <a:p>
            <a:endParaRPr lang="en-US"/>
          </a:p>
        </p:txBody>
      </p:sp>
      <p:sp>
        <p:nvSpPr>
          <p:cNvPr id="4" name="Text Placeholder 3"/>
          <p:cNvSpPr>
            <a:spLocks noGrp="1"/>
          </p:cNvSpPr>
          <p:nvPr>
            <p:ph type="body" sz="half" idx="2"/>
          </p:nvPr>
        </p:nvSpPr>
        <p:spPr>
          <a:xfrm>
            <a:off x="2389717" y="5367361"/>
            <a:ext cx="7315200" cy="804863"/>
          </a:xfrm>
        </p:spPr>
        <p:txBody>
          <a:bodyPr/>
          <a:lstStyle>
            <a:lvl1pPr marL="0" indent="0">
              <a:buNone/>
              <a:defRPr sz="1500"/>
            </a:lvl1pPr>
            <a:lvl2pPr marL="456902" indent="0">
              <a:buNone/>
              <a:defRPr sz="1200"/>
            </a:lvl2pPr>
            <a:lvl3pPr marL="913808" indent="0">
              <a:buNone/>
              <a:defRPr sz="1100"/>
            </a:lvl3pPr>
            <a:lvl4pPr marL="1370710" indent="0">
              <a:buNone/>
              <a:defRPr sz="900"/>
            </a:lvl4pPr>
            <a:lvl5pPr marL="1827613" indent="0">
              <a:buNone/>
              <a:defRPr sz="900"/>
            </a:lvl5pPr>
            <a:lvl6pPr marL="2284517" indent="0">
              <a:buNone/>
              <a:defRPr sz="900"/>
            </a:lvl6pPr>
            <a:lvl7pPr marL="2741418" indent="0">
              <a:buNone/>
              <a:defRPr sz="900"/>
            </a:lvl7pPr>
            <a:lvl8pPr marL="3198320" indent="0">
              <a:buNone/>
              <a:defRPr sz="900"/>
            </a:lvl8pPr>
            <a:lvl9pPr marL="365522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62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42" tIns="60921" rIns="121842" bIns="60921" rtlCol="0" anchor="ctr">
            <a:normAutofit/>
          </a:bodyPr>
          <a:lstStyle/>
          <a:p>
            <a:r>
              <a:rPr lang="en-US"/>
              <a:t>Click to edit Master title style</a:t>
            </a:r>
          </a:p>
        </p:txBody>
      </p:sp>
      <p:sp>
        <p:nvSpPr>
          <p:cNvPr id="3" name="Text Placeholder 2"/>
          <p:cNvSpPr>
            <a:spLocks noGrp="1"/>
          </p:cNvSpPr>
          <p:nvPr>
            <p:ph type="body" idx="1"/>
          </p:nvPr>
        </p:nvSpPr>
        <p:spPr>
          <a:xfrm>
            <a:off x="609600" y="1600207"/>
            <a:ext cx="10972800" cy="4525963"/>
          </a:xfrm>
          <a:prstGeom prst="rect">
            <a:avLst/>
          </a:prstGeom>
        </p:spPr>
        <p:txBody>
          <a:bodyPr vert="horz" lIns="121842" tIns="60921" rIns="121842" bIns="609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5125"/>
          </a:xfrm>
          <a:prstGeom prst="rect">
            <a:avLst/>
          </a:prstGeom>
        </p:spPr>
        <p:txBody>
          <a:bodyPr vert="horz" lIns="121842" tIns="60921" rIns="121842" bIns="60921" rtlCol="0" anchor="ctr"/>
          <a:lstStyle>
            <a:lvl1pPr algn="l">
              <a:defRPr sz="1200">
                <a:solidFill>
                  <a:schemeClr val="tx1">
                    <a:tint val="75000"/>
                  </a:schemeClr>
                </a:solidFill>
              </a:defRPr>
            </a:lvl1pPr>
          </a:lstStyle>
          <a:p>
            <a:pPr>
              <a:buClr>
                <a:srgbClr val="000000"/>
              </a:buClr>
              <a:buFont typeface="Arial"/>
              <a:buNone/>
            </a:pPr>
            <a:fld id="{1D8BD707-D9CF-40AE-B4C6-C98DA3205C09}" type="datetimeFigureOut">
              <a:rPr lang="en-US" kern="0" smtClean="0">
                <a:solidFill>
                  <a:prstClr val="black">
                    <a:tint val="75000"/>
                  </a:prstClr>
                </a:solidFill>
                <a:latin typeface="Arial"/>
                <a:cs typeface="Arial"/>
                <a:sym typeface="Arial"/>
              </a:rPr>
              <a:pPr>
                <a:buClr>
                  <a:srgbClr val="000000"/>
                </a:buClr>
                <a:buFont typeface="Arial"/>
                <a:buNone/>
              </a:pPr>
              <a:t>4/10/2025</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4165600" y="6356374"/>
            <a:ext cx="3860800" cy="365125"/>
          </a:xfrm>
          <a:prstGeom prst="rect">
            <a:avLst/>
          </a:prstGeom>
        </p:spPr>
        <p:txBody>
          <a:bodyPr vert="horz" lIns="121842" tIns="60921" rIns="121842" bIns="60921" rtlCol="0" anchor="ctr"/>
          <a:lstStyle>
            <a:lvl1pPr algn="ctr">
              <a:defRPr sz="12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8737600" y="6356374"/>
            <a:ext cx="2844800" cy="365125"/>
          </a:xfrm>
          <a:prstGeom prst="rect">
            <a:avLst/>
          </a:prstGeom>
        </p:spPr>
        <p:txBody>
          <a:bodyPr vert="horz" lIns="121842" tIns="60921" rIns="121842" bIns="60921" rtlCol="0" anchor="ctr"/>
          <a:lstStyle>
            <a:lvl1pPr algn="r">
              <a:defRPr sz="1200">
                <a:solidFill>
                  <a:schemeClr val="tx1">
                    <a:tint val="75000"/>
                  </a:schemeClr>
                </a:solidFill>
              </a:defRPr>
            </a:lvl1pPr>
          </a:lstStyle>
          <a:p>
            <a:pPr>
              <a:buClr>
                <a:srgbClr val="000000"/>
              </a:buClr>
              <a:buFont typeface="Arial"/>
              <a:buNone/>
            </a:pPr>
            <a:fld id="{B6F15528-21DE-4FAA-801E-634DDDAF4B2B}"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88667127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3808" rtl="0" eaLnBrk="1" latinLnBrk="0" hangingPunct="1">
        <a:spcBef>
          <a:spcPct val="0"/>
        </a:spcBef>
        <a:buNone/>
        <a:defRPr sz="4400" kern="1200">
          <a:solidFill>
            <a:schemeClr val="tx1"/>
          </a:solidFill>
          <a:latin typeface="+mj-lt"/>
          <a:ea typeface="+mj-ea"/>
          <a:cs typeface="+mj-cs"/>
        </a:defRPr>
      </a:lvl1pPr>
    </p:titleStyle>
    <p:bodyStyle>
      <a:lvl1pPr marL="342678" indent="-342678" algn="l" defTabSz="9138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69" indent="-285569" algn="l" defTabSz="9138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58" indent="-228451" algn="l" defTabSz="9138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160" indent="-228451" algn="l" defTabSz="9138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062" indent="-228451" algn="l" defTabSz="9138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968" indent="-228451" algn="l" defTabSz="9138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870" indent="-228451" algn="l" defTabSz="9138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775" indent="-228451" algn="l" defTabSz="9138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677" indent="-228451" algn="l" defTabSz="9138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08" rtl="0" eaLnBrk="1" latinLnBrk="0" hangingPunct="1">
        <a:defRPr sz="1900" kern="1200">
          <a:solidFill>
            <a:schemeClr val="tx1"/>
          </a:solidFill>
          <a:latin typeface="+mn-lt"/>
          <a:ea typeface="+mn-ea"/>
          <a:cs typeface="+mn-cs"/>
        </a:defRPr>
      </a:lvl1pPr>
      <a:lvl2pPr marL="456902" algn="l" defTabSz="913808" rtl="0" eaLnBrk="1" latinLnBrk="0" hangingPunct="1">
        <a:defRPr sz="1900" kern="1200">
          <a:solidFill>
            <a:schemeClr val="tx1"/>
          </a:solidFill>
          <a:latin typeface="+mn-lt"/>
          <a:ea typeface="+mn-ea"/>
          <a:cs typeface="+mn-cs"/>
        </a:defRPr>
      </a:lvl2pPr>
      <a:lvl3pPr marL="913808" algn="l" defTabSz="913808" rtl="0" eaLnBrk="1" latinLnBrk="0" hangingPunct="1">
        <a:defRPr sz="1900" kern="1200">
          <a:solidFill>
            <a:schemeClr val="tx1"/>
          </a:solidFill>
          <a:latin typeface="+mn-lt"/>
          <a:ea typeface="+mn-ea"/>
          <a:cs typeface="+mn-cs"/>
        </a:defRPr>
      </a:lvl3pPr>
      <a:lvl4pPr marL="1370710" algn="l" defTabSz="913808" rtl="0" eaLnBrk="1" latinLnBrk="0" hangingPunct="1">
        <a:defRPr sz="1900" kern="1200">
          <a:solidFill>
            <a:schemeClr val="tx1"/>
          </a:solidFill>
          <a:latin typeface="+mn-lt"/>
          <a:ea typeface="+mn-ea"/>
          <a:cs typeface="+mn-cs"/>
        </a:defRPr>
      </a:lvl4pPr>
      <a:lvl5pPr marL="1827613" algn="l" defTabSz="913808" rtl="0" eaLnBrk="1" latinLnBrk="0" hangingPunct="1">
        <a:defRPr sz="1900" kern="1200">
          <a:solidFill>
            <a:schemeClr val="tx1"/>
          </a:solidFill>
          <a:latin typeface="+mn-lt"/>
          <a:ea typeface="+mn-ea"/>
          <a:cs typeface="+mn-cs"/>
        </a:defRPr>
      </a:lvl5pPr>
      <a:lvl6pPr marL="2284517" algn="l" defTabSz="913808" rtl="0" eaLnBrk="1" latinLnBrk="0" hangingPunct="1">
        <a:defRPr sz="1900" kern="1200">
          <a:solidFill>
            <a:schemeClr val="tx1"/>
          </a:solidFill>
          <a:latin typeface="+mn-lt"/>
          <a:ea typeface="+mn-ea"/>
          <a:cs typeface="+mn-cs"/>
        </a:defRPr>
      </a:lvl6pPr>
      <a:lvl7pPr marL="2741418" algn="l" defTabSz="913808" rtl="0" eaLnBrk="1" latinLnBrk="0" hangingPunct="1">
        <a:defRPr sz="1900" kern="1200">
          <a:solidFill>
            <a:schemeClr val="tx1"/>
          </a:solidFill>
          <a:latin typeface="+mn-lt"/>
          <a:ea typeface="+mn-ea"/>
          <a:cs typeface="+mn-cs"/>
        </a:defRPr>
      </a:lvl7pPr>
      <a:lvl8pPr marL="3198320" algn="l" defTabSz="913808" rtl="0" eaLnBrk="1" latinLnBrk="0" hangingPunct="1">
        <a:defRPr sz="1900" kern="1200">
          <a:solidFill>
            <a:schemeClr val="tx1"/>
          </a:solidFill>
          <a:latin typeface="+mn-lt"/>
          <a:ea typeface="+mn-ea"/>
          <a:cs typeface="+mn-cs"/>
        </a:defRPr>
      </a:lvl8pPr>
      <a:lvl9pPr marL="3655222" algn="l" defTabSz="91380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60930" tIns="30465" rIns="60930" bIns="30465" rtlCol="0" anchor="ctr">
            <a:normAutofit/>
          </a:bodyPr>
          <a:lstStyle/>
          <a:p>
            <a:r>
              <a:rPr lang="en-US"/>
              <a:t>Click to edit Master title style</a:t>
            </a:r>
          </a:p>
        </p:txBody>
      </p:sp>
      <p:sp>
        <p:nvSpPr>
          <p:cNvPr id="3" name="Text Placeholder 2"/>
          <p:cNvSpPr>
            <a:spLocks noGrp="1"/>
          </p:cNvSpPr>
          <p:nvPr>
            <p:ph type="body" idx="1"/>
          </p:nvPr>
        </p:nvSpPr>
        <p:spPr>
          <a:xfrm>
            <a:off x="838200" y="1825634"/>
            <a:ext cx="10515600" cy="4351339"/>
          </a:xfrm>
          <a:prstGeom prst="rect">
            <a:avLst/>
          </a:prstGeom>
        </p:spPr>
        <p:txBody>
          <a:bodyPr vert="horz" lIns="60930" tIns="30465" rIns="60930" bIns="3046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1"/>
            <a:ext cx="2743200" cy="365125"/>
          </a:xfrm>
          <a:prstGeom prst="rect">
            <a:avLst/>
          </a:prstGeom>
        </p:spPr>
        <p:txBody>
          <a:bodyPr vert="horz" lIns="60930" tIns="30465" rIns="60930" bIns="30465" rtlCol="0" anchor="ctr"/>
          <a:lstStyle>
            <a:lvl1pPr algn="l">
              <a:defRPr sz="1200">
                <a:solidFill>
                  <a:schemeClr val="tx1">
                    <a:tint val="75000"/>
                  </a:schemeClr>
                </a:solidFill>
              </a:defRPr>
            </a:lvl1pPr>
          </a:lstStyle>
          <a:p>
            <a:pPr defTabSz="913945">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71"/>
            <a:ext cx="4114800" cy="365125"/>
          </a:xfrm>
          <a:prstGeom prst="rect">
            <a:avLst/>
          </a:prstGeom>
        </p:spPr>
        <p:txBody>
          <a:bodyPr vert="horz" lIns="60930" tIns="30465" rIns="60930" bIns="30465" rtlCol="0" anchor="ctr"/>
          <a:lstStyle>
            <a:lvl1pPr algn="ctr">
              <a:defRPr sz="1200">
                <a:solidFill>
                  <a:schemeClr val="tx1">
                    <a:tint val="75000"/>
                  </a:schemeClr>
                </a:solidFill>
              </a:defRPr>
            </a:lvl1p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1"/>
            <a:ext cx="2743200" cy="365125"/>
          </a:xfrm>
          <a:prstGeom prst="rect">
            <a:avLst/>
          </a:prstGeom>
        </p:spPr>
        <p:txBody>
          <a:bodyPr vert="horz" lIns="60930" tIns="30465" rIns="60930" bIns="30465" rtlCol="0" anchor="ctr"/>
          <a:lstStyle>
            <a:lvl1pPr algn="r">
              <a:defRPr sz="1200">
                <a:solidFill>
                  <a:schemeClr val="tx1">
                    <a:tint val="75000"/>
                  </a:schemeClr>
                </a:solidFill>
              </a:defRPr>
            </a:lvl1pPr>
          </a:lstStyle>
          <a:p>
            <a:pPr defTabSz="913945">
              <a:defRPr/>
            </a:pPr>
            <a:fld id="{3F946B00-2243-4271-A32C-F954EDEC2716}"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30480850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394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5" indent="-228485" algn="l" defTabSz="91394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9" indent="-228485" algn="l" defTabSz="91394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0" indent="-228485" algn="l" defTabSz="91394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70"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45"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15"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87"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59"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45" rtl="0" eaLnBrk="1" latinLnBrk="0" hangingPunct="1">
        <a:defRPr sz="1800" kern="1200">
          <a:solidFill>
            <a:schemeClr val="tx1"/>
          </a:solidFill>
          <a:latin typeface="+mn-lt"/>
          <a:ea typeface="+mn-ea"/>
          <a:cs typeface="+mn-cs"/>
        </a:defRPr>
      </a:lvl1pPr>
      <a:lvl2pPr marL="456970" algn="l" defTabSz="913945" rtl="0" eaLnBrk="1" latinLnBrk="0" hangingPunct="1">
        <a:defRPr sz="1800" kern="1200">
          <a:solidFill>
            <a:schemeClr val="tx1"/>
          </a:solidFill>
          <a:latin typeface="+mn-lt"/>
          <a:ea typeface="+mn-ea"/>
          <a:cs typeface="+mn-cs"/>
        </a:defRPr>
      </a:lvl2pPr>
      <a:lvl3pPr marL="913945" algn="l" defTabSz="913945" rtl="0" eaLnBrk="1" latinLnBrk="0" hangingPunct="1">
        <a:defRPr sz="1800" kern="1200">
          <a:solidFill>
            <a:schemeClr val="tx1"/>
          </a:solidFill>
          <a:latin typeface="+mn-lt"/>
          <a:ea typeface="+mn-ea"/>
          <a:cs typeface="+mn-cs"/>
        </a:defRPr>
      </a:lvl3pPr>
      <a:lvl4pPr marL="1370915" algn="l" defTabSz="913945" rtl="0" eaLnBrk="1" latinLnBrk="0" hangingPunct="1">
        <a:defRPr sz="1800" kern="1200">
          <a:solidFill>
            <a:schemeClr val="tx1"/>
          </a:solidFill>
          <a:latin typeface="+mn-lt"/>
          <a:ea typeface="+mn-ea"/>
          <a:cs typeface="+mn-cs"/>
        </a:defRPr>
      </a:lvl4pPr>
      <a:lvl5pPr marL="1827887" algn="l" defTabSz="913945" rtl="0" eaLnBrk="1" latinLnBrk="0" hangingPunct="1">
        <a:defRPr sz="1800" kern="1200">
          <a:solidFill>
            <a:schemeClr val="tx1"/>
          </a:solidFill>
          <a:latin typeface="+mn-lt"/>
          <a:ea typeface="+mn-ea"/>
          <a:cs typeface="+mn-cs"/>
        </a:defRPr>
      </a:lvl5pPr>
      <a:lvl6pPr marL="2284859" algn="l" defTabSz="913945" rtl="0" eaLnBrk="1" latinLnBrk="0" hangingPunct="1">
        <a:defRPr sz="1800" kern="1200">
          <a:solidFill>
            <a:schemeClr val="tx1"/>
          </a:solidFill>
          <a:latin typeface="+mn-lt"/>
          <a:ea typeface="+mn-ea"/>
          <a:cs typeface="+mn-cs"/>
        </a:defRPr>
      </a:lvl6pPr>
      <a:lvl7pPr marL="2741830" algn="l" defTabSz="913945" rtl="0" eaLnBrk="1" latinLnBrk="0" hangingPunct="1">
        <a:defRPr sz="1800" kern="1200">
          <a:solidFill>
            <a:schemeClr val="tx1"/>
          </a:solidFill>
          <a:latin typeface="+mn-lt"/>
          <a:ea typeface="+mn-ea"/>
          <a:cs typeface="+mn-cs"/>
        </a:defRPr>
      </a:lvl7pPr>
      <a:lvl8pPr marL="3198800" algn="l" defTabSz="913945" rtl="0" eaLnBrk="1" latinLnBrk="0" hangingPunct="1">
        <a:defRPr sz="1800" kern="1200">
          <a:solidFill>
            <a:schemeClr val="tx1"/>
          </a:solidFill>
          <a:latin typeface="+mn-lt"/>
          <a:ea typeface="+mn-ea"/>
          <a:cs typeface="+mn-cs"/>
        </a:defRPr>
      </a:lvl8pPr>
      <a:lvl9pPr marL="3655770" algn="l" defTabSz="9139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A8D233-1ACE-30B1-383E-20291397B2B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1E8166F-8FF5-E413-4D60-F737CF363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AD56C50-BC8D-D882-EA9B-9F6C16D24F1B}"/>
              </a:ext>
            </a:extLst>
          </p:cNvPr>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D852350-033F-4197-9470-12CB01BE20B1}" type="datetimeFigureOut">
              <a:rPr lang="en-US" smtClean="0">
                <a:solidFill>
                  <a:prstClr val="black">
                    <a:tint val="75000"/>
                  </a:prstClr>
                </a:solidFill>
              </a:rPr>
              <a:pPr defTabSz="914400"/>
              <a:t>4/10/2025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9CC7F1C9-8C02-5EB5-D976-A74EBE87AF62}"/>
              </a:ext>
            </a:extLst>
          </p:cNvPr>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42E657A0-BD3B-F439-B2FC-1D4E5C7A7181}"/>
              </a:ext>
            </a:extLst>
          </p:cNvPr>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DCD8E41-293D-4DE2-8784-2DF5A617760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2958170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3A326-04E8-4BB3-805F-9E57CB9F245A}" type="datetimeFigureOut">
              <a:rPr lang="en-US" smtClean="0"/>
              <a:t>4/10/2025</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963D5-4E53-49F8-8727-9CD1D9FC1D8B}" type="slidenum">
              <a:rPr lang="en-US" smtClean="0"/>
              <a:t>‹#›</a:t>
            </a:fld>
            <a:endParaRPr lang="en-US"/>
          </a:p>
        </p:txBody>
      </p:sp>
    </p:spTree>
    <p:extLst>
      <p:ext uri="{BB962C8B-B14F-4D97-AF65-F5344CB8AC3E}">
        <p14:creationId xmlns:p14="http://schemas.microsoft.com/office/powerpoint/2010/main" val="183029601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88" r:id="rId12"/>
    <p:sldLayoutId id="2147483789" r:id="rId13"/>
    <p:sldLayoutId id="214748379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
                <a:srgbClr val="000000"/>
              </a:buClr>
              <a:buFont typeface="Arial"/>
              <a:buNone/>
            </a:pPr>
            <a:fld id="{1D8BD707-D9CF-40AE-B4C6-C98DA3205C09}" type="datetimeFigureOut">
              <a:rPr lang="en-US" kern="0" smtClean="0">
                <a:solidFill>
                  <a:prstClr val="black">
                    <a:tint val="75000"/>
                  </a:prstClr>
                </a:solidFill>
                <a:latin typeface="Arial"/>
                <a:cs typeface="Arial"/>
                <a:sym typeface="Arial"/>
              </a:rPr>
              <a:pPr>
                <a:buClr>
                  <a:srgbClr val="000000"/>
                </a:buClr>
                <a:buFont typeface="Arial"/>
                <a:buNone/>
              </a:pPr>
              <a:t>4/10/2025</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
                <a:srgbClr val="000000"/>
              </a:buClr>
              <a:buFont typeface="Arial"/>
              <a:buNone/>
            </a:pPr>
            <a:fld id="{B6F15528-21DE-4FAA-801E-634DDDAF4B2B}"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3029601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64.xml"/><Relationship Id="rId9"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6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64.xml"/><Relationship Id="rId5" Type="http://schemas.openxmlformats.org/officeDocument/2006/relationships/image" Target="../media/image78.png"/><Relationship Id="rId4" Type="http://schemas.openxmlformats.org/officeDocument/2006/relationships/image" Target="../media/image76.png"/></Relationships>
</file>

<file path=ppt/slides/_rels/slide10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64.xml"/><Relationship Id="rId10" Type="http://schemas.openxmlformats.org/officeDocument/2006/relationships/image" Target="../media/image97.png"/><Relationship Id="rId9" Type="http://schemas.openxmlformats.org/officeDocument/2006/relationships/image" Target="../media/image93.png"/></Relationships>
</file>

<file path=ppt/slides/_rels/slide10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64.xml"/><Relationship Id="rId14" Type="http://schemas.openxmlformats.org/officeDocument/2006/relationships/image" Target="../media/image93.svg"/></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2.xml"/><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89.png"/><Relationship Id="rId7" Type="http://schemas.openxmlformats.org/officeDocument/2006/relationships/image" Target="../media/image131.svg"/><Relationship Id="rId12"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64.xml"/><Relationship Id="rId11" Type="http://schemas.openxmlformats.org/officeDocument/2006/relationships/image" Target="../media/image91.png"/><Relationship Id="rId5" Type="http://schemas.openxmlformats.org/officeDocument/2006/relationships/image" Target="../media/image129.svg"/><Relationship Id="rId10" Type="http://schemas.openxmlformats.org/officeDocument/2006/relationships/image" Target="../media/image51.svg"/><Relationship Id="rId9" Type="http://schemas.openxmlformats.org/officeDocument/2006/relationships/image" Target="../media/image90.png"/><Relationship Id="rId14" Type="http://schemas.openxmlformats.org/officeDocument/2006/relationships/image" Target="../media/image99.png"/></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4.xml"/><Relationship Id="rId1" Type="http://schemas.openxmlformats.org/officeDocument/2006/relationships/slideLayout" Target="../slideLayouts/slideLayout64.xml"/><Relationship Id="rId5" Type="http://schemas.openxmlformats.org/officeDocument/2006/relationships/image" Target="../media/image102.png"/><Relationship Id="rId4" Type="http://schemas.openxmlformats.org/officeDocument/2006/relationships/image" Target="../media/image101.png"/></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64.xml"/><Relationship Id="rId5" Type="http://schemas.openxmlformats.org/officeDocument/2006/relationships/image" Target="../media/image102.pn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6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64.xml"/><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64.xml"/><Relationship Id="rId5" Type="http://schemas.openxmlformats.org/officeDocument/2006/relationships/image" Target="../media/image105.png"/><Relationship Id="rId10" Type="http://schemas.openxmlformats.org/officeDocument/2006/relationships/image" Target="../media/image7.svg"/><Relationship Id="rId4" Type="http://schemas.openxmlformats.org/officeDocument/2006/relationships/image" Target="../media/image23.svg"/><Relationship Id="rId9" Type="http://schemas.openxmlformats.org/officeDocument/2006/relationships/image" Target="../media/image79.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6.png"/><Relationship Id="rId5" Type="http://schemas.openxmlformats.org/officeDocument/2006/relationships/image" Target="../media/image5.png"/><Relationship Id="rId4" Type="http://schemas.openxmlformats.org/officeDocument/2006/relationships/notesSlide" Target="../notesSlides/notesSlide79.xml"/></Relationships>
</file>

<file path=ppt/slides/_rels/slide11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8.png"/><Relationship Id="rId3" Type="http://schemas.openxmlformats.org/officeDocument/2006/relationships/audio" Target="../media/media3.mp3"/><Relationship Id="rId7" Type="http://schemas.openxmlformats.org/officeDocument/2006/relationships/audio" Target="../media/audio6.wav"/><Relationship Id="rId12" Type="http://schemas.openxmlformats.org/officeDocument/2006/relationships/image" Target="../media/image107.wmf"/><Relationship Id="rId17" Type="http://schemas.openxmlformats.org/officeDocument/2006/relationships/image" Target="../media/image5.png"/><Relationship Id="rId2" Type="http://schemas.microsoft.com/office/2007/relationships/media" Target="../media/media3.mp3"/><Relationship Id="rId16" Type="http://schemas.openxmlformats.org/officeDocument/2006/relationships/image" Target="../media/image111.png"/><Relationship Id="rId1" Type="http://schemas.openxmlformats.org/officeDocument/2006/relationships/vmlDrawing" Target="../drawings/vmlDrawing1.vml"/><Relationship Id="rId6" Type="http://schemas.openxmlformats.org/officeDocument/2006/relationships/audio" Target="../media/audio5.wav"/><Relationship Id="rId11" Type="http://schemas.openxmlformats.org/officeDocument/2006/relationships/oleObject" Target="../embeddings/oleObject1.bin"/><Relationship Id="rId5" Type="http://schemas.openxmlformats.org/officeDocument/2006/relationships/notesSlide" Target="../notesSlides/notesSlide80.xml"/><Relationship Id="rId15" Type="http://schemas.openxmlformats.org/officeDocument/2006/relationships/image" Target="../media/image110.png"/><Relationship Id="rId10" Type="http://schemas.openxmlformats.org/officeDocument/2006/relationships/audio" Target="../media/audio9.wav"/><Relationship Id="rId4" Type="http://schemas.openxmlformats.org/officeDocument/2006/relationships/slideLayout" Target="../slideLayouts/slideLayout13.xml"/><Relationship Id="rId9" Type="http://schemas.openxmlformats.org/officeDocument/2006/relationships/audio" Target="../media/audio8.wav"/><Relationship Id="rId14" Type="http://schemas.openxmlformats.org/officeDocument/2006/relationships/image" Target="../media/image109.gif"/></Relationships>
</file>

<file path=ppt/slides/_rels/slide116.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8.png"/><Relationship Id="rId3" Type="http://schemas.openxmlformats.org/officeDocument/2006/relationships/audio" Target="../media/media3.mp3"/><Relationship Id="rId7" Type="http://schemas.openxmlformats.org/officeDocument/2006/relationships/audio" Target="../media/audio6.wav"/><Relationship Id="rId12" Type="http://schemas.openxmlformats.org/officeDocument/2006/relationships/image" Target="../media/image107.wmf"/><Relationship Id="rId17" Type="http://schemas.openxmlformats.org/officeDocument/2006/relationships/image" Target="../media/image111.png"/><Relationship Id="rId2" Type="http://schemas.microsoft.com/office/2007/relationships/media" Target="../media/media3.mp3"/><Relationship Id="rId16" Type="http://schemas.openxmlformats.org/officeDocument/2006/relationships/image" Target="../media/image5.png"/><Relationship Id="rId1" Type="http://schemas.openxmlformats.org/officeDocument/2006/relationships/vmlDrawing" Target="../drawings/vmlDrawing2.vml"/><Relationship Id="rId6" Type="http://schemas.openxmlformats.org/officeDocument/2006/relationships/audio" Target="../media/audio5.wav"/><Relationship Id="rId11" Type="http://schemas.openxmlformats.org/officeDocument/2006/relationships/oleObject" Target="../embeddings/oleObject2.bin"/><Relationship Id="rId5" Type="http://schemas.openxmlformats.org/officeDocument/2006/relationships/notesSlide" Target="../notesSlides/notesSlide81.xml"/><Relationship Id="rId15" Type="http://schemas.openxmlformats.org/officeDocument/2006/relationships/image" Target="../media/image110.png"/><Relationship Id="rId10" Type="http://schemas.openxmlformats.org/officeDocument/2006/relationships/audio" Target="../media/audio9.wav"/><Relationship Id="rId4" Type="http://schemas.openxmlformats.org/officeDocument/2006/relationships/slideLayout" Target="../slideLayouts/slideLayout13.xml"/><Relationship Id="rId9" Type="http://schemas.openxmlformats.org/officeDocument/2006/relationships/audio" Target="../media/audio8.wav"/><Relationship Id="rId14" Type="http://schemas.openxmlformats.org/officeDocument/2006/relationships/image" Target="../media/image109.gif"/></Relationships>
</file>

<file path=ppt/slides/_rels/slide117.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8.png"/><Relationship Id="rId3" Type="http://schemas.openxmlformats.org/officeDocument/2006/relationships/audio" Target="../media/media3.mp3"/><Relationship Id="rId7" Type="http://schemas.openxmlformats.org/officeDocument/2006/relationships/audio" Target="../media/audio6.wav"/><Relationship Id="rId12" Type="http://schemas.openxmlformats.org/officeDocument/2006/relationships/image" Target="../media/image107.wmf"/><Relationship Id="rId17" Type="http://schemas.openxmlformats.org/officeDocument/2006/relationships/image" Target="../media/image5.png"/><Relationship Id="rId2" Type="http://schemas.microsoft.com/office/2007/relationships/media" Target="../media/media3.mp3"/><Relationship Id="rId16" Type="http://schemas.openxmlformats.org/officeDocument/2006/relationships/image" Target="../media/image111.png"/><Relationship Id="rId1" Type="http://schemas.openxmlformats.org/officeDocument/2006/relationships/vmlDrawing" Target="../drawings/vmlDrawing3.vml"/><Relationship Id="rId6" Type="http://schemas.openxmlformats.org/officeDocument/2006/relationships/audio" Target="../media/audio5.wav"/><Relationship Id="rId11" Type="http://schemas.openxmlformats.org/officeDocument/2006/relationships/oleObject" Target="../embeddings/oleObject3.bin"/><Relationship Id="rId5" Type="http://schemas.openxmlformats.org/officeDocument/2006/relationships/notesSlide" Target="../notesSlides/notesSlide82.xml"/><Relationship Id="rId15" Type="http://schemas.openxmlformats.org/officeDocument/2006/relationships/image" Target="../media/image110.png"/><Relationship Id="rId10" Type="http://schemas.openxmlformats.org/officeDocument/2006/relationships/audio" Target="../media/audio9.wav"/><Relationship Id="rId4" Type="http://schemas.openxmlformats.org/officeDocument/2006/relationships/slideLayout" Target="../slideLayouts/slideLayout13.xml"/><Relationship Id="rId9" Type="http://schemas.openxmlformats.org/officeDocument/2006/relationships/audio" Target="../media/audio8.wav"/><Relationship Id="rId14" Type="http://schemas.openxmlformats.org/officeDocument/2006/relationships/image" Target="../media/image109.gif"/></Relationships>
</file>

<file path=ppt/slides/_rels/slide11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8.png"/><Relationship Id="rId3" Type="http://schemas.openxmlformats.org/officeDocument/2006/relationships/audio" Target="../media/media3.mp3"/><Relationship Id="rId7" Type="http://schemas.openxmlformats.org/officeDocument/2006/relationships/audio" Target="../media/audio6.wav"/><Relationship Id="rId12" Type="http://schemas.openxmlformats.org/officeDocument/2006/relationships/image" Target="../media/image107.wmf"/><Relationship Id="rId17" Type="http://schemas.openxmlformats.org/officeDocument/2006/relationships/image" Target="../media/image5.png"/><Relationship Id="rId2" Type="http://schemas.microsoft.com/office/2007/relationships/media" Target="../media/media3.mp3"/><Relationship Id="rId16" Type="http://schemas.openxmlformats.org/officeDocument/2006/relationships/image" Target="../media/image111.png"/><Relationship Id="rId1" Type="http://schemas.openxmlformats.org/officeDocument/2006/relationships/vmlDrawing" Target="../drawings/vmlDrawing4.vml"/><Relationship Id="rId6" Type="http://schemas.openxmlformats.org/officeDocument/2006/relationships/audio" Target="../media/audio5.wav"/><Relationship Id="rId11" Type="http://schemas.openxmlformats.org/officeDocument/2006/relationships/oleObject" Target="../embeddings/oleObject4.bin"/><Relationship Id="rId5" Type="http://schemas.openxmlformats.org/officeDocument/2006/relationships/notesSlide" Target="../notesSlides/notesSlide83.xml"/><Relationship Id="rId15" Type="http://schemas.openxmlformats.org/officeDocument/2006/relationships/image" Target="../media/image110.png"/><Relationship Id="rId10" Type="http://schemas.openxmlformats.org/officeDocument/2006/relationships/audio" Target="../media/audio9.wav"/><Relationship Id="rId4" Type="http://schemas.openxmlformats.org/officeDocument/2006/relationships/slideLayout" Target="../slideLayouts/slideLayout13.xml"/><Relationship Id="rId9" Type="http://schemas.openxmlformats.org/officeDocument/2006/relationships/audio" Target="../media/audio8.wav"/><Relationship Id="rId14" Type="http://schemas.openxmlformats.org/officeDocument/2006/relationships/image" Target="../media/image109.gif"/></Relationships>
</file>

<file path=ppt/slides/_rels/slide119.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8.png"/><Relationship Id="rId3" Type="http://schemas.openxmlformats.org/officeDocument/2006/relationships/audio" Target="../media/media3.mp3"/><Relationship Id="rId7" Type="http://schemas.openxmlformats.org/officeDocument/2006/relationships/audio" Target="../media/audio6.wav"/><Relationship Id="rId12" Type="http://schemas.openxmlformats.org/officeDocument/2006/relationships/image" Target="../media/image107.wmf"/><Relationship Id="rId17" Type="http://schemas.openxmlformats.org/officeDocument/2006/relationships/image" Target="../media/image5.png"/><Relationship Id="rId2" Type="http://schemas.microsoft.com/office/2007/relationships/media" Target="../media/media3.mp3"/><Relationship Id="rId16" Type="http://schemas.openxmlformats.org/officeDocument/2006/relationships/image" Target="../media/image111.png"/><Relationship Id="rId1" Type="http://schemas.openxmlformats.org/officeDocument/2006/relationships/vmlDrawing" Target="../drawings/vmlDrawing5.vml"/><Relationship Id="rId6" Type="http://schemas.openxmlformats.org/officeDocument/2006/relationships/audio" Target="../media/audio5.wav"/><Relationship Id="rId11" Type="http://schemas.openxmlformats.org/officeDocument/2006/relationships/oleObject" Target="../embeddings/oleObject5.bin"/><Relationship Id="rId5" Type="http://schemas.openxmlformats.org/officeDocument/2006/relationships/notesSlide" Target="../notesSlides/notesSlide84.xml"/><Relationship Id="rId15" Type="http://schemas.openxmlformats.org/officeDocument/2006/relationships/image" Target="../media/image110.png"/><Relationship Id="rId10" Type="http://schemas.openxmlformats.org/officeDocument/2006/relationships/audio" Target="../media/audio9.wav"/><Relationship Id="rId4" Type="http://schemas.openxmlformats.org/officeDocument/2006/relationships/slideLayout" Target="../slideLayouts/slideLayout13.xml"/><Relationship Id="rId9" Type="http://schemas.openxmlformats.org/officeDocument/2006/relationships/audio" Target="../media/audio8.wav"/><Relationship Id="rId14" Type="http://schemas.openxmlformats.org/officeDocument/2006/relationships/image" Target="../media/image109.g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7.png"/><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7.png"/><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7.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7.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10.jpe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3" Type="http://schemas.openxmlformats.org/officeDocument/2006/relationships/image" Target="../media/image13.png"/><Relationship Id="rId3" Type="http://schemas.openxmlformats.org/officeDocument/2006/relationships/image" Target="../media/image11.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0.xml"/><Relationship Id="rId11" Type="http://schemas.openxmlformats.org/officeDocument/2006/relationships/image" Target="../media/image8.svg"/><Relationship Id="rId6" Type="http://schemas.openxmlformats.org/officeDocument/2006/relationships/image" Target="../media/image50.svg"/><Relationship Id="rId15" Type="http://schemas.openxmlformats.org/officeDocument/2006/relationships/image" Target="../media/image14.png"/><Relationship Id="rId1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0.xml"/><Relationship Id="rId11" Type="http://schemas.openxmlformats.org/officeDocument/2006/relationships/image" Target="../media/image6.sv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0.xml"/><Relationship Id="rId11" Type="http://schemas.openxmlformats.org/officeDocument/2006/relationships/image" Target="../media/image6.sv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50.svg"/><Relationship Id="rId9"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50.svg"/><Relationship Id="rId9"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0.xml"/><Relationship Id="rId11" Type="http://schemas.openxmlformats.org/officeDocument/2006/relationships/image" Target="../media/image27.png"/><Relationship Id="rId5" Type="http://schemas.openxmlformats.org/officeDocument/2006/relationships/image" Target="../media/image37.svg"/><Relationship Id="rId10"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openxmlformats.org/officeDocument/2006/relationships/slide" Target="slide33.xml"/><Relationship Id="rId3" Type="http://schemas.openxmlformats.org/officeDocument/2006/relationships/slide" Target="slide25.xml"/><Relationship Id="rId21" Type="http://schemas.openxmlformats.org/officeDocument/2006/relationships/slide" Target="slide58.xml"/><Relationship Id="rId7" Type="http://schemas.openxmlformats.org/officeDocument/2006/relationships/slide" Target="slide22.xml"/><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image" Target="../media/image29.png"/><Relationship Id="rId16" Type="http://schemas.openxmlformats.org/officeDocument/2006/relationships/slide" Target="slide7.xml"/><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slide" Target="slide3.xml"/><Relationship Id="rId5" Type="http://schemas.openxmlformats.org/officeDocument/2006/relationships/slide" Target="slide24.xml"/><Relationship Id="rId15" Type="http://schemas.openxmlformats.org/officeDocument/2006/relationships/image" Target="../media/image36.png"/><Relationship Id="rId10" Type="http://schemas.openxmlformats.org/officeDocument/2006/relationships/image" Target="../media/image33.png"/><Relationship Id="rId19"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slide" Target="slide23.xml"/><Relationship Id="rId14" Type="http://schemas.openxmlformats.org/officeDocument/2006/relationships/slide" Target="slide31.xml"/></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slide" Target="slide21.xml"/></Relationships>
</file>

<file path=ppt/slides/_rels/slide48.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50.pn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slide" Target="slide21.xml"/><Relationship Id="rId5" Type="http://schemas.openxmlformats.org/officeDocument/2006/relationships/image" Target="../media/image41.png"/><Relationship Id="rId10" Type="http://schemas.openxmlformats.org/officeDocument/2006/relationships/image" Target="../media/image47.png"/><Relationship Id="rId4" Type="http://schemas.openxmlformats.org/officeDocument/2006/relationships/image" Target="../media/image40.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slide" Target="slide21.xml"/><Relationship Id="rId4" Type="http://schemas.openxmlformats.org/officeDocument/2006/relationships/image" Target="../media/image40.png"/><Relationship Id="rId9" Type="http://schemas.openxmlformats.org/officeDocument/2006/relationships/image" Target="../media/image47.png"/></Relationships>
</file>

<file path=ppt/slides/_rels/slide51.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7.png"/><Relationship Id="rId4" Type="http://schemas.openxmlformats.org/officeDocument/2006/relationships/image" Target="../media/image40.png"/><Relationship Id="rId9" Type="http://schemas.openxmlformats.org/officeDocument/2006/relationships/image" Target="../media/image46.png"/></Relationships>
</file>

<file path=ppt/slides/_rels/slide5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slide" Target="slide21.xml"/><Relationship Id="rId4" Type="http://schemas.openxmlformats.org/officeDocument/2006/relationships/image" Target="../media/image40.png"/><Relationship Id="rId9" Type="http://schemas.openxmlformats.org/officeDocument/2006/relationships/image" Target="../media/image35.png"/></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png"/><Relationship Id="rId10" Type="http://schemas.openxmlformats.org/officeDocument/2006/relationships/slide" Target="slide21.xml"/><Relationship Id="rId4" Type="http://schemas.openxmlformats.org/officeDocument/2006/relationships/image" Target="../media/image40.png"/><Relationship Id="rId9" Type="http://schemas.openxmlformats.org/officeDocument/2006/relationships/image" Target="../media/image36.png"/></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slide" Target="slide21.xml"/><Relationship Id="rId4" Type="http://schemas.openxmlformats.org/officeDocument/2006/relationships/image" Target="../media/image40.png"/><Relationship Id="rId9" Type="http://schemas.openxmlformats.org/officeDocument/2006/relationships/image" Target="../media/image37.png"/></Relationships>
</file>

<file path=ppt/slides/_rels/slide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slide" Target="slide21.xml"/><Relationship Id="rId4" Type="http://schemas.openxmlformats.org/officeDocument/2006/relationships/image" Target="../media/image40.png"/><Relationship Id="rId9" Type="http://schemas.openxmlformats.org/officeDocument/2006/relationships/image" Target="../media/image38.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slide" Target="slide21.xml"/><Relationship Id="rId4" Type="http://schemas.openxmlformats.org/officeDocument/2006/relationships/image" Target="../media/image40.png"/><Relationship Id="rId9" Type="http://schemas.openxmlformats.org/officeDocument/2006/relationships/image" Target="../media/image3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64.png"/><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42.xml"/><Relationship Id="rId5" Type="http://schemas.openxmlformats.org/officeDocument/2006/relationships/image" Target="../media/image65.png"/><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43.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hyperlink" Target="https://www/nytimes.com/2008/06/13/us/13flood.html" TargetMode="External"/><Relationship Id="rId5" Type="http://schemas.openxmlformats.org/officeDocument/2006/relationships/hyperlink" Target="http://edition.cnn.com/2007/TECH/science/08/07/weather.extremes/index.html" TargetMode="Externa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13" Type="http://schemas.openxmlformats.org/officeDocument/2006/relationships/image" Target="../media/image71.png"/><Relationship Id="rId3" Type="http://schemas.openxmlformats.org/officeDocument/2006/relationships/image" Target="../media/image70.png"/><Relationship Id="rId12" Type="http://schemas.openxmlformats.org/officeDocument/2006/relationships/image" Target="../media/image91.svg"/><Relationship Id="rId17" Type="http://schemas.openxmlformats.org/officeDocument/2006/relationships/image" Target="../media/image8.svg"/><Relationship Id="rId2" Type="http://schemas.openxmlformats.org/officeDocument/2006/relationships/notesSlide" Target="../notesSlides/notesSlide52.xml"/><Relationship Id="rId16" Type="http://schemas.openxmlformats.org/officeDocument/2006/relationships/image" Target="../media/image74.png"/><Relationship Id="rId1" Type="http://schemas.openxmlformats.org/officeDocument/2006/relationships/slideLayout" Target="../slideLayouts/slideLayout64.xml"/><Relationship Id="rId15" Type="http://schemas.openxmlformats.org/officeDocument/2006/relationships/image" Target="../media/image73.png"/><Relationship Id="rId1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6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13" Type="http://schemas.openxmlformats.org/officeDocument/2006/relationships/image" Target="../media/image81.png"/><Relationship Id="rId3" Type="http://schemas.openxmlformats.org/officeDocument/2006/relationships/image" Target="../media/image79.png"/><Relationship Id="rId12" Type="http://schemas.openxmlformats.org/officeDocument/2006/relationships/image" Target="../media/image53.svg"/><Relationship Id="rId2" Type="http://schemas.openxmlformats.org/officeDocument/2006/relationships/notesSlide" Target="../notesSlides/notesSlide54.xml"/><Relationship Id="rId1" Type="http://schemas.openxmlformats.org/officeDocument/2006/relationships/slideLayout" Target="../slideLayouts/slideLayout64.xml"/><Relationship Id="rId5" Type="http://schemas.openxmlformats.org/officeDocument/2006/relationships/image" Target="../media/image80.png"/><Relationship Id="rId4" Type="http://schemas.openxmlformats.org/officeDocument/2006/relationships/image" Target="../media/image7.svg"/><Relationship Id="rId14" Type="http://schemas.openxmlformats.org/officeDocument/2006/relationships/image" Target="../media/image55.svg"/></Relationships>
</file>

<file path=ppt/slides/_rels/slide89.xml.rels><?xml version="1.0" encoding="UTF-8" standalone="yes"?>
<Relationships xmlns="http://schemas.openxmlformats.org/package/2006/relationships"><Relationship Id="rId13" Type="http://schemas.openxmlformats.org/officeDocument/2006/relationships/image" Target="../media/image81.png"/><Relationship Id="rId3" Type="http://schemas.openxmlformats.org/officeDocument/2006/relationships/image" Target="../media/image79.png"/><Relationship Id="rId12" Type="http://schemas.openxmlformats.org/officeDocument/2006/relationships/image" Target="../media/image53.svg"/><Relationship Id="rId2" Type="http://schemas.openxmlformats.org/officeDocument/2006/relationships/notesSlide" Target="../notesSlides/notesSlide55.xml"/><Relationship Id="rId1" Type="http://schemas.openxmlformats.org/officeDocument/2006/relationships/slideLayout" Target="../slideLayouts/slideLayout64.xml"/><Relationship Id="rId5" Type="http://schemas.openxmlformats.org/officeDocument/2006/relationships/image" Target="../media/image80.png"/><Relationship Id="rId4" Type="http://schemas.openxmlformats.org/officeDocument/2006/relationships/image" Target="../media/image7.svg"/><Relationship Id="rId14" Type="http://schemas.openxmlformats.org/officeDocument/2006/relationships/image" Target="../media/image55.sv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4.xml"/><Relationship Id="rId6" Type="http://schemas.openxmlformats.org/officeDocument/2006/relationships/image" Target="../media/image11.svg"/></Relationships>
</file>

<file path=ppt/slides/_rels/slide91.xml.rels><?xml version="1.0" encoding="UTF-8" standalone="yes"?>
<Relationships xmlns="http://schemas.openxmlformats.org/package/2006/relationships"><Relationship Id="rId13" Type="http://schemas.openxmlformats.org/officeDocument/2006/relationships/image" Target="../media/image84.png"/><Relationship Id="rId8" Type="http://schemas.openxmlformats.org/officeDocument/2006/relationships/image" Target="../media/image93.svg"/><Relationship Id="rId3" Type="http://schemas.openxmlformats.org/officeDocument/2006/relationships/image" Target="../media/image80.png"/><Relationship Id="rId12" Type="http://schemas.openxmlformats.org/officeDocument/2006/relationships/image" Target="../media/image53.svg"/><Relationship Id="rId2" Type="http://schemas.openxmlformats.org/officeDocument/2006/relationships/notesSlide" Target="../notesSlides/notesSlide57.xml"/><Relationship Id="rId1" Type="http://schemas.openxmlformats.org/officeDocument/2006/relationships/slideLayout" Target="../slideLayouts/slideLayout64.xml"/><Relationship Id="rId4" Type="http://schemas.openxmlformats.org/officeDocument/2006/relationships/image" Target="../media/image155.svg"/><Relationship Id="rId14" Type="http://schemas.openxmlformats.org/officeDocument/2006/relationships/image" Target="../media/image85.png"/></Relationships>
</file>

<file path=ppt/slides/_rels/slide92.xml.rels><?xml version="1.0" encoding="UTF-8" standalone="yes"?>
<Relationships xmlns="http://schemas.openxmlformats.org/package/2006/relationships"><Relationship Id="rId13" Type="http://schemas.openxmlformats.org/officeDocument/2006/relationships/image" Target="../media/image81.png"/><Relationship Id="rId3" Type="http://schemas.openxmlformats.org/officeDocument/2006/relationships/image" Target="../media/image79.png"/><Relationship Id="rId12" Type="http://schemas.openxmlformats.org/officeDocument/2006/relationships/image" Target="../media/image53.svg"/><Relationship Id="rId2" Type="http://schemas.openxmlformats.org/officeDocument/2006/relationships/notesSlide" Target="../notesSlides/notesSlide58.xml"/><Relationship Id="rId1" Type="http://schemas.openxmlformats.org/officeDocument/2006/relationships/slideLayout" Target="../slideLayouts/slideLayout64.xml"/><Relationship Id="rId5" Type="http://schemas.openxmlformats.org/officeDocument/2006/relationships/image" Target="../media/image80.png"/><Relationship Id="rId4" Type="http://schemas.openxmlformats.org/officeDocument/2006/relationships/image" Target="../media/image7.svg"/><Relationship Id="rId14" Type="http://schemas.openxmlformats.org/officeDocument/2006/relationships/image" Target="../media/image55.sv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64.xml"/><Relationship Id="rId5" Type="http://schemas.openxmlformats.org/officeDocument/2006/relationships/image" Target="../media/image10.svg"/></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64.xml"/><Relationship Id="rId6" Type="http://schemas.openxmlformats.org/officeDocument/2006/relationships/image" Target="../media/image11.svg"/></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6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64.xml"/><Relationship Id="rId5" Type="http://schemas.microsoft.com/office/2007/relationships/hdphoto" Target="../media/hdphoto5.wdp"/><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13"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70.png"/><Relationship Id="rId12" Type="http://schemas.openxmlformats.org/officeDocument/2006/relationships/image" Target="../media/image91.svg"/><Relationship Id="rId2" Type="http://schemas.openxmlformats.org/officeDocument/2006/relationships/notesSlide" Target="../notesSlides/notesSlide63.xml"/><Relationship Id="rId1" Type="http://schemas.openxmlformats.org/officeDocument/2006/relationships/slideLayout" Target="../slideLayouts/slideLayout64.xml"/><Relationship Id="rId6" Type="http://schemas.openxmlformats.org/officeDocument/2006/relationships/image" Target="../media/image11.svg"/><Relationship Id="rId15" Type="http://schemas.microsoft.com/office/2007/relationships/hdphoto" Target="../media/hdphoto5.wdp"/><Relationship Id="rId14" Type="http://schemas.openxmlformats.org/officeDocument/2006/relationships/image" Target="../media/image88.png"/></Relationships>
</file>

<file path=ppt/slides/_rels/slide9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76.png"/><Relationship Id="rId3" Type="http://schemas.openxmlformats.org/officeDocument/2006/relationships/image" Target="../media/image89.png"/><Relationship Id="rId7" Type="http://schemas.openxmlformats.org/officeDocument/2006/relationships/image" Target="../media/image131.svg"/><Relationship Id="rId12"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64.xml"/><Relationship Id="rId11" Type="http://schemas.openxmlformats.org/officeDocument/2006/relationships/image" Target="../media/image91.png"/><Relationship Id="rId10" Type="http://schemas.openxmlformats.org/officeDocument/2006/relationships/image" Target="../media/image51.svg"/><Relationship Id="rId9" Type="http://schemas.openxmlformats.org/officeDocument/2006/relationships/image" Target="../media/image90.png"/></Relationships>
</file>

<file path=ppt/slides/_rels/slide9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9.png"/><Relationship Id="rId7" Type="http://schemas.openxmlformats.org/officeDocument/2006/relationships/image" Target="../media/image131.svg"/><Relationship Id="rId12"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64.xml"/><Relationship Id="rId11" Type="http://schemas.openxmlformats.org/officeDocument/2006/relationships/image" Target="../media/image91.png"/><Relationship Id="rId10" Type="http://schemas.openxmlformats.org/officeDocument/2006/relationships/image" Target="../media/image51.svg"/><Relationship Id="rId9"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ền Powerpoint Thiên Nhiên, Mẫu Powerpoint Thiên Nhiên Ppt Tải Miễn Phí">
            <a:extLst>
              <a:ext uri="{FF2B5EF4-FFF2-40B4-BE49-F238E27FC236}">
                <a16:creationId xmlns:a16="http://schemas.microsoft.com/office/drawing/2014/main" id="{B8D50B7C-8AAB-B7DA-102B-933D368E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8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3101F678-2995-7EA0-FAB9-C5C47771269B}"/>
              </a:ext>
            </a:extLst>
          </p:cNvPr>
          <p:cNvSpPr txBox="1"/>
          <p:nvPr/>
        </p:nvSpPr>
        <p:spPr>
          <a:xfrm>
            <a:off x="167436" y="321972"/>
            <a:ext cx="11109369" cy="3245870"/>
          </a:xfrm>
          <a:prstGeom prst="round2DiagRect">
            <a:avLst>
              <a:gd name="adj1" fmla="val 50000"/>
              <a:gd name="adj2" fmla="val 0"/>
            </a:avLst>
          </a:prstGeom>
          <a:solidFill>
            <a:schemeClr val="bg1"/>
          </a:solidFill>
          <a:ln w="38100">
            <a:solidFill>
              <a:srgbClr val="0066FF"/>
            </a:solidFill>
          </a:ln>
        </p:spPr>
        <p:txBody>
          <a:bodyPr wrap="square" lIns="91386" tIns="45695" rIns="91386" bIns="45695">
            <a:spAutoFit/>
          </a:bodyPr>
          <a:lstStyle/>
          <a:p>
            <a:pPr algn="ctr"/>
            <a:r>
              <a:rPr lang="en-US" sz="4800" b="1" dirty="0" err="1">
                <a:solidFill>
                  <a:srgbClr val="00B050"/>
                </a:solidFill>
                <a:latin typeface="Times" pitchFamily="34" charset="0"/>
                <a:ea typeface="Times" pitchFamily="34" charset="0"/>
                <a:cs typeface="Times" pitchFamily="34" charset="0"/>
              </a:rPr>
              <a:t>Tiết</a:t>
            </a:r>
            <a:r>
              <a:rPr lang="en-US" sz="4800" b="1" dirty="0">
                <a:solidFill>
                  <a:srgbClr val="00B050"/>
                </a:solidFill>
                <a:latin typeface="Times" pitchFamily="34" charset="0"/>
                <a:ea typeface="Times" pitchFamily="34" charset="0"/>
                <a:cs typeface="Times" pitchFamily="34" charset="0"/>
              </a:rPr>
              <a:t> </a:t>
            </a:r>
            <a:r>
              <a:rPr lang="en-US" sz="4800" b="1" dirty="0" smtClean="0">
                <a:solidFill>
                  <a:srgbClr val="00B050"/>
                </a:solidFill>
                <a:latin typeface="Times" pitchFamily="34" charset="0"/>
                <a:ea typeface="Times" pitchFamily="34" charset="0"/>
                <a:cs typeface="Times" pitchFamily="34" charset="0"/>
              </a:rPr>
              <a:t>114:GIỚI THIỆU BÀI HỌC,ĐỌC HIỂU TRI THỨC NGỮ VĂN</a:t>
            </a:r>
            <a:endParaRPr lang="en-US" sz="4800" dirty="0">
              <a:solidFill>
                <a:srgbClr val="00B050"/>
              </a:solidFill>
              <a:latin typeface="Times" pitchFamily="34" charset="0"/>
              <a:ea typeface="Times" pitchFamily="34" charset="0"/>
              <a:cs typeface="Times" pitchFamily="34" charset="0"/>
            </a:endParaRPr>
          </a:p>
        </p:txBody>
      </p:sp>
    </p:spTree>
    <p:extLst>
      <p:ext uri="{BB962C8B-B14F-4D97-AF65-F5344CB8AC3E}">
        <p14:creationId xmlns:p14="http://schemas.microsoft.com/office/powerpoint/2010/main" val="146593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9999 Hình Nền Powerpoint Đẹp Nhất của năm 2017 | Hình nền, Hình, Pháo  hoa">
            <a:extLst>
              <a:ext uri="{FF2B5EF4-FFF2-40B4-BE49-F238E27FC236}">
                <a16:creationId xmlns:a16="http://schemas.microsoft.com/office/drawing/2014/main" id="{C4D7D39D-B8D9-6155-225B-91B854F3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0DB479E0-288A-EBDF-7685-65021AB32E34}"/>
              </a:ext>
            </a:extLst>
          </p:cNvPr>
          <p:cNvSpPr txBox="1"/>
          <p:nvPr/>
        </p:nvSpPr>
        <p:spPr>
          <a:xfrm>
            <a:off x="5812427" y="7213065"/>
            <a:ext cx="6093823" cy="5327562"/>
          </a:xfrm>
          <a:prstGeom prst="rect">
            <a:avLst/>
          </a:prstGeom>
          <a:noFill/>
        </p:spPr>
        <p:txBody>
          <a:bodyPr wrap="square" lIns="91386" tIns="45695" rIns="91386" bIns="45695">
            <a:spAutoFit/>
          </a:bodyPr>
          <a:lstStyle/>
          <a:p>
            <a:pPr algn="just"/>
            <a:r>
              <a:rPr lang="en-US" b="1" dirty="0">
                <a:latin typeface="Times New Roman" panose="02020603050405020304" pitchFamily="18" charset="0"/>
                <a:ea typeface="Calibri" panose="020F0502020204030204" pitchFamily="34" charset="0"/>
              </a:rPr>
              <a:t>3. </a:t>
            </a:r>
            <a:r>
              <a:rPr lang="en-US" b="1" dirty="0" err="1">
                <a:latin typeface="Times New Roman" panose="02020603050405020304" pitchFamily="18" charset="0"/>
                <a:ea typeface="Arial" panose="020B0604020202020204" pitchFamily="34" charset="0"/>
              </a:rPr>
              <a:t>Cước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chú</a:t>
            </a:r>
            <a:r>
              <a:rPr lang="en-US" b="1" dirty="0">
                <a:latin typeface="Times New Roman" panose="02020603050405020304" pitchFamily="18" charset="0"/>
                <a:ea typeface="Arial" panose="020B0604020202020204" pitchFamily="34" charset="0"/>
              </a:rPr>
              <a:t>:</a:t>
            </a:r>
            <a:endParaRPr lang="en-US" sz="1600"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Khái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niệm</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Arial" panose="020B0604020202020204" pitchFamily="34" charset="0"/>
              </a:rPr>
              <a:t> </a:t>
            </a: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Đặc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điểm</a:t>
            </a:r>
            <a:r>
              <a:rPr lang="en-US" b="1" dirty="0">
                <a:latin typeface="Times New Roman" panose="02020603050405020304" pitchFamily="18" charset="0"/>
                <a:ea typeface="Calibri" panose="020F0502020204030204" pitchFamily="34" charset="0"/>
              </a:rPr>
              <a:t>: </a:t>
            </a:r>
            <a:endParaRPr lang="en-US" sz="1600" dirty="0">
              <a:latin typeface="Times New Roman" panose="02020603050405020304" pitchFamily="18" charset="0"/>
              <a:ea typeface="Times New Roman" panose="02020603050405020304" pitchFamily="18" charset="0"/>
            </a:endParaRPr>
          </a:p>
          <a:p>
            <a:pPr algn="just">
              <a:lnSpc>
                <a:spcPct val="115000"/>
              </a:lnSpc>
            </a:pP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Xuất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hiện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trong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phần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chính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trang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hoặc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nhất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khoa </a:t>
            </a:r>
            <a:r>
              <a:rPr lang="en-US" i="1" dirty="0" err="1">
                <a:latin typeface="Times New Roman" panose="02020603050405020304" pitchFamily="18" charset="0"/>
                <a:ea typeface="Calibri" panose="020F0502020204030204" pitchFamily="34" charset="0"/>
              </a:rPr>
              <a:t>học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nghị</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luận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cổ</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sau</a:t>
            </a:r>
            <a:r>
              <a:rPr lang="en-US" i="1" dirty="0">
                <a:latin typeface="Times New Roman" panose="02020603050405020304" pitchFamily="18" charset="0"/>
                <a:ea typeface="Calibri" panose="020F0502020204030204" pitchFamily="34" charset="0"/>
              </a:rPr>
              <a:t> in </a:t>
            </a:r>
            <a:r>
              <a:rPr lang="en-US" i="1" dirty="0" err="1">
                <a:latin typeface="Times New Roman" panose="02020603050405020304" pitchFamily="18" charset="0"/>
                <a:ea typeface="Calibri" panose="020F0502020204030204" pitchFamily="34" charset="0"/>
              </a:rPr>
              <a:t>lại</a:t>
            </a:r>
            <a:r>
              <a:rPr lang="en-US" i="1" dirty="0">
                <a:latin typeface="Times New Roman" panose="02020603050405020304" pitchFamily="18" charset="0"/>
                <a:ea typeface="Calibri" panose="020F0502020204030204" pitchFamily="34" charset="0"/>
              </a:rPr>
              <a:t>. </a:t>
            </a:r>
            <a:endParaRPr lang="en-US" sz="1600"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Chức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năng</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Giúp</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nắm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bắt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chính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xác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những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điệp</a:t>
            </a:r>
            <a:r>
              <a:rPr lang="en-US" i="1" dirty="0">
                <a:latin typeface="Times New Roman" panose="02020603050405020304" pitchFamily="18" charset="0"/>
                <a:ea typeface="Calibri" panose="020F0502020204030204" pitchFamily="34" charset="0"/>
              </a:rPr>
              <a:t>, ý </a:t>
            </a:r>
            <a:r>
              <a:rPr lang="en-US" i="1" dirty="0" err="1">
                <a:latin typeface="Times New Roman" panose="02020603050405020304" pitchFamily="18" charset="0"/>
                <a:ea typeface="Calibri" panose="020F0502020204030204" pitchFamily="34" charset="0"/>
              </a:rPr>
              <a:t>nghĩa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a:t>
            </a:r>
            <a:endParaRPr lang="en-US" sz="1600"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Arial" panose="020B0604020202020204" pitchFamily="34" charset="0"/>
              </a:rPr>
              <a:t>4. </a:t>
            </a:r>
            <a:r>
              <a:rPr lang="en-US" b="1" dirty="0" err="1">
                <a:latin typeface="Times New Roman" panose="02020603050405020304" pitchFamily="18" charset="0"/>
                <a:ea typeface="Arial" panose="020B0604020202020204" pitchFamily="34" charset="0"/>
              </a:rPr>
              <a:t>Tài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liệu</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tham</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khảo</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Calibri" panose="020F0502020204030204" pitchFamily="34" charset="0"/>
              </a:rPr>
              <a:t> </a:t>
            </a:r>
            <a:endParaRPr lang="en-US" sz="1600"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Khái</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niệm</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những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tài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liệu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tạo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lập</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tìm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khai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cần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thiết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liên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quan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tới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vấn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bày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trong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a:t>
            </a:r>
            <a:endParaRPr lang="en-US" sz="1600"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Đặc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điểm</a:t>
            </a:r>
            <a:r>
              <a:rPr lang="en-US" b="1" dirty="0">
                <a:latin typeface="Times New Roman" panose="02020603050405020304" pitchFamily="18" charset="0"/>
                <a:ea typeface="Arial" panose="020B0604020202020204" pitchFamily="34" charset="0"/>
              </a:rPr>
              <a:t>:</a:t>
            </a:r>
            <a:endParaRPr lang="en-US" sz="1600" dirty="0">
              <a:latin typeface="Times New Roman" panose="02020603050405020304" pitchFamily="18" charset="0"/>
              <a:ea typeface="Times New Roman" panose="02020603050405020304" pitchFamily="18" charset="0"/>
            </a:endParaRPr>
          </a:p>
          <a:p>
            <a:pPr algn="just"/>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Ghi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sau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phần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kết</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thúc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có</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thể</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được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đánh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số</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và</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sắp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xếp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theo</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một</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quy</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ước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thống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nhất</a:t>
            </a:r>
            <a:r>
              <a:rPr lang="en-US" i="1" dirty="0">
                <a:latin typeface="Times New Roman" panose="02020603050405020304" pitchFamily="18" charset="0"/>
                <a:ea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Chức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năng</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Arial" panose="020B0604020202020204" pitchFamily="34" charset="0"/>
              </a:rPr>
              <a:t> </a:t>
            </a:r>
            <a:r>
              <a:rPr lang="en-US" i="1" dirty="0">
                <a:latin typeface="Times New Roman" panose="02020603050405020304" pitchFamily="18" charset="0"/>
                <a:ea typeface="Arial" panose="020B0604020202020204" pitchFamily="34" charset="0"/>
              </a:rPr>
              <a:t>Qua </a:t>
            </a:r>
            <a:r>
              <a:rPr lang="en-US" i="1" dirty="0" err="1">
                <a:latin typeface="Times New Roman" panose="02020603050405020304" pitchFamily="18" charset="0"/>
                <a:ea typeface="Arial" panose="020B0604020202020204" pitchFamily="34" charset="0"/>
              </a:rPr>
              <a:t>danh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mục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tài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liệu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tham</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khảo</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giúp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người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đọc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có</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được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những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nhận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định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bước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đầu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về</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độ</a:t>
            </a:r>
            <a:r>
              <a:rPr lang="en-US" i="1" dirty="0">
                <a:latin typeface="Times New Roman" panose="02020603050405020304" pitchFamily="18" charset="0"/>
                <a:ea typeface="Arial" panose="020B0604020202020204" pitchFamily="34" charset="0"/>
              </a:rPr>
              <a:t> tin </a:t>
            </a:r>
            <a:r>
              <a:rPr lang="en-US" i="1" dirty="0" err="1">
                <a:latin typeface="Times New Roman" panose="02020603050405020304" pitchFamily="18" charset="0"/>
                <a:ea typeface="Arial" panose="020B0604020202020204" pitchFamily="34" charset="0"/>
              </a:rPr>
              <a:t>cậy</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nội</a:t>
            </a:r>
            <a:r>
              <a:rPr lang="en-US" i="1" dirty="0">
                <a:latin typeface="Times New Roman" panose="02020603050405020304" pitchFamily="18" charset="0"/>
                <a:ea typeface="Arial" panose="020B0604020202020204" pitchFamily="34" charset="0"/>
              </a:rPr>
              <a:t> dung </a:t>
            </a:r>
            <a:r>
              <a:rPr lang="en-US" i="1" dirty="0" err="1">
                <a:latin typeface="Times New Roman" panose="02020603050405020304" pitchFamily="18" charset="0"/>
                <a:ea typeface="Arial" panose="020B0604020202020204" pitchFamily="34" charset="0"/>
              </a:rPr>
              <a:t>thông</a:t>
            </a:r>
            <a:r>
              <a:rPr lang="en-US" i="1" dirty="0">
                <a:latin typeface="Times New Roman" panose="02020603050405020304" pitchFamily="18" charset="0"/>
                <a:ea typeface="Arial" panose="020B0604020202020204" pitchFamily="34" charset="0"/>
              </a:rPr>
              <a:t> tin </a:t>
            </a:r>
            <a:r>
              <a:rPr lang="en-US" i="1" dirty="0" err="1">
                <a:latin typeface="Times New Roman" panose="02020603050405020304" pitchFamily="18" charset="0"/>
                <a:ea typeface="Arial" panose="020B0604020202020204" pitchFamily="34" charset="0"/>
              </a:rPr>
              <a:t>trong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 hay </a:t>
            </a:r>
            <a:r>
              <a:rPr lang="en-US" i="1" dirty="0" err="1">
                <a:latin typeface="Times New Roman" panose="02020603050405020304" pitchFamily="18" charset="0"/>
                <a:ea typeface="Arial" panose="020B0604020202020204" pitchFamily="34" charset="0"/>
              </a:rPr>
              <a:t>giá</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trị</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chuyên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môn</a:t>
            </a:r>
            <a:r>
              <a:rPr lang="en-US" i="1" dirty="0">
                <a:latin typeface="Times New Roman" panose="02020603050405020304" pitchFamily="18" charset="0"/>
                <a:ea typeface="Arial" panose="020B0604020202020204" pitchFamily="34" charset="0"/>
              </a:rPr>
              <a:t>, khoa </a:t>
            </a:r>
            <a:r>
              <a:rPr lang="en-US" i="1" dirty="0" err="1">
                <a:latin typeface="Times New Roman" panose="02020603050405020304" pitchFamily="18" charset="0"/>
                <a:ea typeface="Arial" panose="020B0604020202020204" pitchFamily="34" charset="0"/>
              </a:rPr>
              <a:t>học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a:t>
            </a:r>
            <a:endParaRPr lang="en-US" dirty="0"/>
          </a:p>
        </p:txBody>
      </p:sp>
      <p:sp>
        <p:nvSpPr>
          <p:cNvPr id="12" name="Hộp Văn bản 11">
            <a:extLst>
              <a:ext uri="{FF2B5EF4-FFF2-40B4-BE49-F238E27FC236}">
                <a16:creationId xmlns:a16="http://schemas.microsoft.com/office/drawing/2014/main" id="{CB815995-AA90-9FE5-1615-40435BFCD26F}"/>
              </a:ext>
            </a:extLst>
          </p:cNvPr>
          <p:cNvSpPr txBox="1"/>
          <p:nvPr/>
        </p:nvSpPr>
        <p:spPr>
          <a:xfrm>
            <a:off x="360704" y="270770"/>
            <a:ext cx="9358069" cy="584775"/>
          </a:xfrm>
          <a:prstGeom prst="rect">
            <a:avLst/>
          </a:prstGeom>
          <a:noFill/>
        </p:spPr>
        <p:txBody>
          <a:bodyPr wrap="square" lIns="91386" tIns="45695" rIns="91386" bIns="45695">
            <a:spAutoFit/>
          </a:bodyPr>
          <a:lstStyle/>
          <a:p>
            <a:pPr algn="just"/>
            <a:r>
              <a:rPr lang="en-US" sz="3200" b="1" dirty="0">
                <a:solidFill>
                  <a:srgbClr val="00B0DA"/>
                </a:solidFill>
                <a:latin typeface="Times New Roman" panose="02020603050405020304" pitchFamily="18" charset="0"/>
                <a:ea typeface="Arial" panose="020B0604020202020204" pitchFamily="34" charset="0"/>
              </a:rPr>
              <a:t>3. </a:t>
            </a:r>
            <a:r>
              <a:rPr lang="en-US" sz="3200" b="1" dirty="0" err="1">
                <a:solidFill>
                  <a:srgbClr val="00B0DA"/>
                </a:solidFill>
                <a:latin typeface="Times New Roman" panose="02020603050405020304" pitchFamily="18" charset="0"/>
                <a:ea typeface="Arial" panose="020B0604020202020204" pitchFamily="34" charset="0"/>
              </a:rPr>
              <a:t>Cước</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chú</a:t>
            </a:r>
            <a:endParaRPr lang="en-US" sz="2800" dirty="0">
              <a:solidFill>
                <a:srgbClr val="00B0DA"/>
              </a:solidFill>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4252FCFF-653C-2C6F-3CDE-92FDD41872E1}"/>
              </a:ext>
            </a:extLst>
          </p:cNvPr>
          <p:cNvSpPr txBox="1"/>
          <p:nvPr/>
        </p:nvSpPr>
        <p:spPr>
          <a:xfrm>
            <a:off x="360697" y="1000588"/>
            <a:ext cx="2370099" cy="65033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lnSpc>
                <a:spcPct val="115000"/>
              </a:lnSpc>
            </a:pP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Khái</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niệm</a:t>
            </a:r>
            <a:r>
              <a:rPr lang="en-US" sz="2800" b="1" dirty="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74452311-D09C-385A-9204-85C356860E5F}"/>
              </a:ext>
            </a:extLst>
          </p:cNvPr>
          <p:cNvSpPr txBox="1"/>
          <p:nvPr/>
        </p:nvSpPr>
        <p:spPr>
          <a:xfrm>
            <a:off x="3034748" y="1002330"/>
            <a:ext cx="8778727" cy="2485731"/>
          </a:xfrm>
          <a:prstGeom prst="roundRect">
            <a:avLst/>
          </a:prstGeom>
          <a:noFill/>
          <a:ln w="28575">
            <a:solidFill>
              <a:srgbClr val="00B0F0"/>
            </a:solidFill>
          </a:ln>
        </p:spPr>
        <p:txBody>
          <a:bodyPr wrap="square" lIns="91386" tIns="45695" rIns="91386" bIns="45695">
            <a:spAutoFit/>
          </a:bodyPr>
          <a:lstStyle/>
          <a:p>
            <a:pPr algn="just"/>
            <a:r>
              <a:rPr lang="en-US" sz="2800" i="1" dirty="0" err="1">
                <a:latin typeface="Times New Roman" panose="02020603050405020304" pitchFamily="18" charset="0"/>
                <a:ea typeface="Calibri" panose="020F0502020204030204" pitchFamily="34" charset="0"/>
              </a:rPr>
              <a:t>là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loại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thích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đặt</a:t>
            </a:r>
            <a:r>
              <a:rPr lang="en-US" sz="2800" i="1" dirty="0">
                <a:latin typeface="Times New Roman" panose="02020603050405020304" pitchFamily="18" charset="0"/>
                <a:ea typeface="Calibri" panose="020F0502020204030204" pitchFamily="34" charset="0"/>
              </a:rPr>
              <a:t> ở </a:t>
            </a:r>
            <a:r>
              <a:rPr lang="en-US" sz="2800" i="1" dirty="0" err="1">
                <a:latin typeface="Times New Roman" panose="02020603050405020304" pitchFamily="18" charset="0"/>
                <a:ea typeface="Calibri" panose="020F0502020204030204" pitchFamily="34" charset="0"/>
              </a:rPr>
              <a:t>chân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trang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hoặc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cuối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từ</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ngữ</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khó</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hiểu</a:t>
            </a:r>
            <a:r>
              <a:rPr lang="en-US" sz="2800" i="1" dirty="0">
                <a:latin typeface="Times New Roman" panose="02020603050405020304" pitchFamily="18" charset="0"/>
                <a:ea typeface="Calibri" panose="020F0502020204030204" pitchFamily="34" charset="0"/>
              </a:rPr>
              <a:t> hay </a:t>
            </a:r>
            <a:r>
              <a:rPr lang="en-US" sz="2800" i="1" dirty="0" err="1">
                <a:latin typeface="Times New Roman" panose="02020603050405020304" pitchFamily="18" charset="0"/>
                <a:ea typeface="Calibri" panose="020F0502020204030204" pitchFamily="34" charset="0"/>
              </a:rPr>
              <a:t>nội</a:t>
            </a:r>
            <a:r>
              <a:rPr lang="en-US" sz="2800" i="1" dirty="0">
                <a:latin typeface="Times New Roman" panose="02020603050405020304" pitchFamily="18" charset="0"/>
                <a:ea typeface="Calibri" panose="020F0502020204030204" pitchFamily="34" charset="0"/>
              </a:rPr>
              <a:t> dung </a:t>
            </a:r>
            <a:r>
              <a:rPr lang="en-US" sz="2800" i="1" dirty="0" err="1">
                <a:latin typeface="Times New Roman" panose="02020603050405020304" pitchFamily="18" charset="0"/>
                <a:ea typeface="Calibri" panose="020F0502020204030204" pitchFamily="34" charset="0"/>
              </a:rPr>
              <a:t>chưa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quen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với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phần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lớn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độc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giả</a:t>
            </a: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Loại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thích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biết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hay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số</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yếu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tố</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được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lấy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từ</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nguồn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nào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cũng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được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gọi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cước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chú</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8" name="Hộp Văn bản 6">
            <a:extLst>
              <a:ext uri="{FF2B5EF4-FFF2-40B4-BE49-F238E27FC236}">
                <a16:creationId xmlns:a16="http://schemas.microsoft.com/office/drawing/2014/main" id="{4252FCFF-653C-2C6F-3CDE-92FDD41872E1}"/>
              </a:ext>
            </a:extLst>
          </p:cNvPr>
          <p:cNvSpPr txBox="1"/>
          <p:nvPr/>
        </p:nvSpPr>
        <p:spPr>
          <a:xfrm>
            <a:off x="360713" y="3718525"/>
            <a:ext cx="2250161" cy="65033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lnSpc>
                <a:spcPct val="115000"/>
              </a:lnSpc>
            </a:pP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Đặc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điểm</a:t>
            </a:r>
            <a:r>
              <a:rPr lang="en-US" sz="2800" b="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1" name="Hộp Văn bản 8">
            <a:extLst>
              <a:ext uri="{FF2B5EF4-FFF2-40B4-BE49-F238E27FC236}">
                <a16:creationId xmlns:a16="http://schemas.microsoft.com/office/drawing/2014/main" id="{74452311-D09C-385A-9204-85C356860E5F}"/>
              </a:ext>
            </a:extLst>
          </p:cNvPr>
          <p:cNvSpPr txBox="1"/>
          <p:nvPr/>
        </p:nvSpPr>
        <p:spPr>
          <a:xfrm>
            <a:off x="3034748" y="3742743"/>
            <a:ext cx="8778727" cy="1532279"/>
          </a:xfrm>
          <a:prstGeom prst="roundRect">
            <a:avLst/>
          </a:prstGeom>
          <a:noFill/>
          <a:ln w="28575">
            <a:solidFill>
              <a:srgbClr val="00B0F0"/>
            </a:solidFill>
          </a:ln>
        </p:spPr>
        <p:txBody>
          <a:bodyPr wrap="square" lIns="91386" tIns="45695" rIns="91386" bIns="45695">
            <a:spAutoFit/>
          </a:bodyPr>
          <a:lstStyle/>
          <a:p>
            <a:pPr algn="just"/>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Xuất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hiện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trong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phần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chính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trang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hoặc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thông</a:t>
            </a:r>
            <a:r>
              <a:rPr lang="en-US" sz="2800" i="1" dirty="0">
                <a:latin typeface="Times New Roman" panose="02020603050405020304" pitchFamily="18" charset="0"/>
                <a:ea typeface="Calibri" panose="020F0502020204030204" pitchFamily="34" charset="0"/>
              </a:rPr>
              <a:t> tin (</a:t>
            </a:r>
            <a:r>
              <a:rPr lang="en-US" sz="2800" i="1" dirty="0" err="1">
                <a:latin typeface="Times New Roman" panose="02020603050405020304" pitchFamily="18" charset="0"/>
                <a:ea typeface="Calibri" panose="020F0502020204030204" pitchFamily="34" charset="0"/>
              </a:rPr>
              <a:t>nhất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khoa </a:t>
            </a:r>
            <a:r>
              <a:rPr lang="en-US" sz="2800" i="1" dirty="0" err="1">
                <a:latin typeface="Times New Roman" panose="02020603050405020304" pitchFamily="18" charset="0"/>
                <a:ea typeface="Calibri" panose="020F0502020204030204" pitchFamily="34" charset="0"/>
              </a:rPr>
              <a:t>học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nghị</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luận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học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cổ</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được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sau</a:t>
            </a:r>
            <a:r>
              <a:rPr lang="en-US" sz="2800" i="1" dirty="0">
                <a:latin typeface="Times New Roman" panose="02020603050405020304" pitchFamily="18" charset="0"/>
                <a:ea typeface="Calibri" panose="020F0502020204030204" pitchFamily="34" charset="0"/>
              </a:rPr>
              <a:t> in </a:t>
            </a:r>
            <a:r>
              <a:rPr lang="en-US" sz="2800" i="1" dirty="0" err="1">
                <a:latin typeface="Times New Roman" panose="02020603050405020304" pitchFamily="18" charset="0"/>
                <a:ea typeface="Calibri" panose="020F0502020204030204" pitchFamily="34" charset="0"/>
              </a:rPr>
              <a:t>lại</a:t>
            </a:r>
            <a:r>
              <a:rPr lang="en-US" sz="2800" i="1" dirty="0">
                <a:latin typeface="Times New Roman" panose="02020603050405020304" pitchFamily="18" charset="0"/>
                <a:ea typeface="Calibri" panose="020F0502020204030204" pitchFamily="34" charset="0"/>
              </a:rPr>
              <a:t>. </a:t>
            </a:r>
            <a:endParaRPr lang="en-US" sz="2400" dirty="0">
              <a:latin typeface="Times New Roman" panose="02020603050405020304" pitchFamily="18" charset="0"/>
              <a:ea typeface="Times New Roman" panose="02020603050405020304" pitchFamily="18" charset="0"/>
            </a:endParaRPr>
          </a:p>
        </p:txBody>
      </p:sp>
      <p:sp>
        <p:nvSpPr>
          <p:cNvPr id="13" name="Hộp Văn bản 2">
            <a:extLst>
              <a:ext uri="{FF2B5EF4-FFF2-40B4-BE49-F238E27FC236}">
                <a16:creationId xmlns:a16="http://schemas.microsoft.com/office/drawing/2014/main" id="{C969524E-8DD9-343B-3852-9786F9EF336A}"/>
              </a:ext>
            </a:extLst>
          </p:cNvPr>
          <p:cNvSpPr txBox="1"/>
          <p:nvPr/>
        </p:nvSpPr>
        <p:spPr>
          <a:xfrm>
            <a:off x="360713" y="5596594"/>
            <a:ext cx="2250161" cy="578826"/>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Chức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năng</a:t>
            </a:r>
            <a:endParaRPr lang="en-US" sz="2400" dirty="0">
              <a:latin typeface="Times New Roman" panose="02020603050405020304" pitchFamily="18" charset="0"/>
              <a:ea typeface="Times New Roman" panose="02020603050405020304" pitchFamily="18" charset="0"/>
            </a:endParaRPr>
          </a:p>
        </p:txBody>
      </p:sp>
      <p:sp>
        <p:nvSpPr>
          <p:cNvPr id="14" name="Hộp Văn bản 3">
            <a:extLst>
              <a:ext uri="{FF2B5EF4-FFF2-40B4-BE49-F238E27FC236}">
                <a16:creationId xmlns:a16="http://schemas.microsoft.com/office/drawing/2014/main" id="{4EB114B4-7780-5DD3-2B46-A03A26F9C9AB}"/>
              </a:ext>
            </a:extLst>
          </p:cNvPr>
          <p:cNvSpPr txBox="1"/>
          <p:nvPr/>
        </p:nvSpPr>
        <p:spPr>
          <a:xfrm>
            <a:off x="3034748" y="5502410"/>
            <a:ext cx="8778727" cy="1055608"/>
          </a:xfrm>
          <a:prstGeom prst="roundRect">
            <a:avLst/>
          </a:prstGeom>
          <a:noFill/>
          <a:ln w="28575">
            <a:solidFill>
              <a:srgbClr val="00B0F0"/>
            </a:solidFill>
          </a:ln>
        </p:spPr>
        <p:txBody>
          <a:bodyPr wrap="square" lIns="91386" tIns="45695" rIns="91386" bIns="45695">
            <a:spAutoFit/>
          </a:bodyPr>
          <a:lstStyle/>
          <a:p>
            <a:pPr algn="just"/>
            <a:r>
              <a:rPr lang="en-US" sz="2800" i="1" dirty="0" err="1">
                <a:latin typeface="Times New Roman" panose="02020603050405020304" pitchFamily="18" charset="0"/>
                <a:ea typeface="Calibri" panose="020F0502020204030204" pitchFamily="34" charset="0"/>
              </a:rPr>
              <a:t>Giúp</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đọc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nắm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bắt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chính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xác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những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thông</a:t>
            </a:r>
            <a:r>
              <a:rPr lang="en-US" sz="2800" i="1" dirty="0">
                <a:latin typeface="Times New Roman" panose="02020603050405020304" pitchFamily="18" charset="0"/>
                <a:ea typeface="Calibri" panose="020F0502020204030204" pitchFamily="34" charset="0"/>
              </a:rPr>
              <a:t> tin, </a:t>
            </a:r>
            <a:r>
              <a:rPr lang="en-US" sz="2800" i="1" dirty="0" err="1">
                <a:latin typeface="Times New Roman" panose="02020603050405020304" pitchFamily="18" charset="0"/>
                <a:ea typeface="Calibri" panose="020F0502020204030204" pitchFamily="34" charset="0"/>
              </a:rPr>
              <a:t>thông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điệp</a:t>
            </a:r>
            <a:r>
              <a:rPr lang="en-US" sz="2800" i="1" dirty="0">
                <a:latin typeface="Times New Roman" panose="02020603050405020304" pitchFamily="18" charset="0"/>
                <a:ea typeface="Calibri" panose="020F0502020204030204" pitchFamily="34" charset="0"/>
              </a:rPr>
              <a:t>, ý </a:t>
            </a:r>
            <a:r>
              <a:rPr lang="en-US" sz="2800" i="1" dirty="0" err="1">
                <a:latin typeface="Times New Roman" panose="02020603050405020304" pitchFamily="18" charset="0"/>
                <a:ea typeface="Calibri" panose="020F0502020204030204" pitchFamily="34" charset="0"/>
              </a:rPr>
              <a:t>nghĩa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100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1" grpId="0" animBg="1"/>
      <p:bldP spid="13" grpId="0" animBg="1"/>
      <p:bldP spid="1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9609" y="482600"/>
            <a:ext cx="10865923" cy="1168400"/>
          </a:xfrm>
          <a:prstGeom prst="rect">
            <a:avLst/>
          </a:prstGeom>
        </p:spPr>
      </p:pic>
      <p:sp>
        <p:nvSpPr>
          <p:cNvPr id="10" name="TextBox 13"/>
          <p:cNvSpPr txBox="1"/>
          <p:nvPr/>
        </p:nvSpPr>
        <p:spPr>
          <a:xfrm>
            <a:off x="2456076" y="809059"/>
            <a:ext cx="10272417" cy="586827"/>
          </a:xfrm>
          <a:prstGeom prst="rect">
            <a:avLst/>
          </a:prstGeom>
        </p:spPr>
        <p:txBody>
          <a:bodyPr wrap="square" lIns="0" tIns="0" rIns="0" bIns="0" rtlCol="0" anchor="t">
            <a:spAutoFit/>
          </a:bodyPr>
          <a:lstStyle/>
          <a:p>
            <a:pPr algn="just">
              <a:lnSpc>
                <a:spcPct val="130000"/>
              </a:lnSpc>
            </a:pPr>
            <a:r>
              <a:rPr lang="en-US" sz="2900" b="1" dirty="0">
                <a:solidFill>
                  <a:srgbClr val="000000"/>
                </a:solidFill>
                <a:latin typeface="Times New Roman" panose="02020603050405020304" pitchFamily="18" charset="0"/>
                <a:cs typeface="Times New Roman" panose="02020603050405020304" pitchFamily="18" charset="0"/>
              </a:rPr>
              <a:t>b. </a:t>
            </a:r>
            <a:r>
              <a:rPr lang="en-US" sz="2900" b="1" dirty="0" err="1">
                <a:solidFill>
                  <a:srgbClr val="000000"/>
                </a:solidFill>
                <a:latin typeface="Times New Roman" panose="02020603050405020304" pitchFamily="18" charset="0"/>
                <a:cs typeface="Times New Roman" panose="02020603050405020304" pitchFamily="18" charset="0"/>
              </a:rPr>
              <a:t>Giới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thiệu</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về</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lễ</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hội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rửa</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làng</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của</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người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Lô</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Lô</a:t>
            </a:r>
            <a:endParaRPr lang="en-US" sz="2900" b="1" dirty="0">
              <a:solidFill>
                <a:srgbClr val="000000"/>
              </a:solidFill>
              <a:latin typeface="Times New Roman" panose="02020603050405020304" pitchFamily="18" charset="0"/>
              <a:cs typeface="Times New Roman" panose="02020603050405020304" pitchFamily="18" charset="0"/>
            </a:endParaRPr>
          </a:p>
        </p:txBody>
      </p:sp>
      <p:sp>
        <p:nvSpPr>
          <p:cNvPr id="18" name="TextBox 13"/>
          <p:cNvSpPr txBox="1"/>
          <p:nvPr/>
        </p:nvSpPr>
        <p:spPr>
          <a:xfrm>
            <a:off x="751505" y="2044243"/>
            <a:ext cx="10582112" cy="1338828"/>
          </a:xfrm>
          <a:prstGeom prst="rect">
            <a:avLst/>
          </a:prstGeom>
          <a:ln w="38100">
            <a:solidFill>
              <a:schemeClr val="accent6">
                <a:lumMod val="75000"/>
              </a:schemeClr>
            </a:solidFill>
            <a:prstDash val="dash"/>
          </a:ln>
        </p:spPr>
        <p:txBody>
          <a:bodyPr wrap="square" lIns="0" tIns="0" rIns="0" bIns="0" rtlCol="0" anchor="t">
            <a:spAutoFit/>
          </a:bodyPr>
          <a:lstStyle/>
          <a:p>
            <a:pPr algn="just">
              <a:lnSpc>
                <a:spcPct val="150000"/>
              </a:lnSpc>
            </a:pPr>
            <a:r>
              <a:rPr lang="en-US" sz="2900" dirty="0" err="1">
                <a:solidFill>
                  <a:srgbClr val="000000"/>
                </a:solidFill>
                <a:latin typeface="Times New Roman" panose="02020603050405020304" pitchFamily="18" charset="0"/>
                <a:cs typeface="Times New Roman" panose="02020603050405020304" pitchFamily="18" charset="0"/>
              </a:rPr>
              <a:t>Bên</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cạnh</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những</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ngày</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lễ</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tiêu</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biểu</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như</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lễ</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nhảy</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cây</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lễ</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cầu</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mưa</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lễ</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cầu</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thần</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đá</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thì</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người</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Lô</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Lô</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còn</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có</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lễ</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Hội</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rửa</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làng</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rất</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độc</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đáo</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thú</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vị</a:t>
            </a:r>
            <a:endParaRPr lang="vi-VN" sz="2900" b="1" dirty="0">
              <a:solidFill>
                <a:srgbClr val="000000"/>
              </a:solidFill>
              <a:latin typeface="Times New Roman" panose="02020603050405020304" pitchFamily="18" charset="0"/>
              <a:cs typeface="Times New Roman" panose="02020603050405020304" pitchFamily="18" charset="0"/>
            </a:endParaRPr>
          </a:p>
        </p:txBody>
      </p:sp>
      <p:sp>
        <p:nvSpPr>
          <p:cNvPr id="20" name="TextBox 13"/>
          <p:cNvSpPr txBox="1"/>
          <p:nvPr/>
        </p:nvSpPr>
        <p:spPr>
          <a:xfrm>
            <a:off x="2100666" y="4026276"/>
            <a:ext cx="6484551" cy="1740476"/>
          </a:xfrm>
          <a:prstGeom prst="rect">
            <a:avLst/>
          </a:prstGeom>
        </p:spPr>
        <p:txBody>
          <a:bodyPr wrap="square" lIns="0" tIns="0" rIns="0" bIns="0" rtlCol="0" anchor="t">
            <a:spAutoFit/>
          </a:bodyPr>
          <a:lstStyle/>
          <a:p>
            <a:pPr algn="just">
              <a:lnSpc>
                <a:spcPct val="130000"/>
              </a:lnSpc>
            </a:pPr>
            <a:r>
              <a:rPr lang="en-US" sz="2900" b="1" dirty="0">
                <a:solidFill>
                  <a:srgbClr val="FF0000"/>
                </a:solidFill>
                <a:latin typeface="Times New Roman" panose="02020603050405020304" pitchFamily="18" charset="0"/>
                <a:cs typeface="Times New Roman" panose="02020603050405020304" pitchFamily="18" charset="0"/>
              </a:rPr>
              <a:t>NT: </a:t>
            </a:r>
            <a:r>
              <a:rPr lang="en-US" sz="2900" dirty="0" err="1">
                <a:solidFill>
                  <a:srgbClr val="FF0000"/>
                </a:solidFill>
                <a:latin typeface="Times New Roman" panose="02020603050405020304" pitchFamily="18" charset="0"/>
                <a:cs typeface="Times New Roman" panose="02020603050405020304" pitchFamily="18" charset="0"/>
              </a:rPr>
              <a:t>Cách</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dẫn</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trực</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tiếp</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rất</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cụ</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thể</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dễ</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hiểu</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tự</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nhiên</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giúp</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người</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đọc</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nắm</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được</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thông</a:t>
            </a:r>
            <a:r>
              <a:rPr lang="en-US" sz="2900" dirty="0">
                <a:solidFill>
                  <a:srgbClr val="FF0000"/>
                </a:solidFill>
                <a:latin typeface="Times New Roman" panose="02020603050405020304" pitchFamily="18" charset="0"/>
                <a:cs typeface="Times New Roman" panose="02020603050405020304" pitchFamily="18" charset="0"/>
              </a:rPr>
              <a:t> tin </a:t>
            </a:r>
            <a:r>
              <a:rPr lang="en-US" sz="2900" dirty="0" err="1">
                <a:solidFill>
                  <a:srgbClr val="FF0000"/>
                </a:solidFill>
                <a:latin typeface="Times New Roman" panose="02020603050405020304" pitchFamily="18" charset="0"/>
                <a:cs typeface="Times New Roman" panose="02020603050405020304" pitchFamily="18" charset="0"/>
              </a:rPr>
              <a:t>chính</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của</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văn</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bản</a:t>
            </a:r>
            <a:endParaRPr lang="vi-VN" sz="29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486400" y="2763662"/>
            <a:ext cx="2387600" cy="507789"/>
          </a:xfrm>
          <a:prstGeom prst="rect">
            <a:avLst/>
          </a:prstGeom>
          <a:solidFill>
            <a:schemeClr val="accent2">
              <a:lumMod val="75000"/>
            </a:schemeClr>
          </a:solidFill>
        </p:spPr>
        <p:txBody>
          <a:bodyPr wrap="square" lIns="60918" tIns="30459" rIns="60918" bIns="30459">
            <a:spAutoFit/>
          </a:bodyPr>
          <a:lstStyle/>
          <a:p>
            <a:r>
              <a:rPr lang="en-US" sz="2900" dirty="0" err="1">
                <a:solidFill>
                  <a:prstClr val="white"/>
                </a:solidFill>
                <a:latin typeface="Times New Roman" panose="02020603050405020304" pitchFamily="18" charset="0"/>
                <a:cs typeface="Times New Roman" panose="02020603050405020304" pitchFamily="18" charset="0"/>
              </a:rPr>
              <a:t>lễ</a:t>
            </a:r>
            <a:r>
              <a:rPr lang="en-US" sz="2900" dirty="0">
                <a:solidFill>
                  <a:prstClr val="white"/>
                </a:solidFill>
                <a:latin typeface="Times New Roman" panose="02020603050405020304" pitchFamily="18" charset="0"/>
                <a:cs typeface="Times New Roman" panose="02020603050405020304" pitchFamily="18" charset="0"/>
              </a:rPr>
              <a:t> </a:t>
            </a:r>
            <a:r>
              <a:rPr lang="en-US" sz="2900" dirty="0" err="1">
                <a:solidFill>
                  <a:prstClr val="white"/>
                </a:solidFill>
                <a:latin typeface="Times New Roman" panose="02020603050405020304" pitchFamily="18" charset="0"/>
                <a:cs typeface="Times New Roman" panose="02020603050405020304" pitchFamily="18" charset="0"/>
              </a:rPr>
              <a:t>Hội</a:t>
            </a:r>
            <a:r>
              <a:rPr lang="en-US" sz="2900" dirty="0">
                <a:solidFill>
                  <a:prstClr val="white"/>
                </a:solidFill>
                <a:latin typeface="Times New Roman" panose="02020603050405020304" pitchFamily="18" charset="0"/>
                <a:cs typeface="Times New Roman" panose="02020603050405020304" pitchFamily="18" charset="0"/>
              </a:rPr>
              <a:t> </a:t>
            </a:r>
            <a:r>
              <a:rPr lang="en-US" sz="2900" dirty="0" err="1">
                <a:solidFill>
                  <a:prstClr val="white"/>
                </a:solidFill>
                <a:latin typeface="Times New Roman" panose="02020603050405020304" pitchFamily="18" charset="0"/>
                <a:cs typeface="Times New Roman" panose="02020603050405020304" pitchFamily="18" charset="0"/>
              </a:rPr>
              <a:t>rửa</a:t>
            </a:r>
            <a:r>
              <a:rPr lang="en-US" sz="2900" dirty="0">
                <a:solidFill>
                  <a:prstClr val="white"/>
                </a:solidFill>
                <a:latin typeface="Times New Roman" panose="02020603050405020304" pitchFamily="18" charset="0"/>
                <a:cs typeface="Times New Roman" panose="02020603050405020304" pitchFamily="18" charset="0"/>
              </a:rPr>
              <a:t> </a:t>
            </a:r>
            <a:r>
              <a:rPr lang="en-US" sz="2900" dirty="0" err="1">
                <a:solidFill>
                  <a:prstClr val="white"/>
                </a:solidFill>
                <a:latin typeface="Times New Roman" panose="02020603050405020304" pitchFamily="18" charset="0"/>
                <a:cs typeface="Times New Roman" panose="02020603050405020304" pitchFamily="18" charset="0"/>
              </a:rPr>
              <a:t>làng</a:t>
            </a:r>
            <a:r>
              <a:rPr lang="en-US" sz="2900" dirty="0">
                <a:solidFill>
                  <a:prstClr val="white"/>
                </a:solidFill>
                <a:latin typeface="Times New Roman" panose="02020603050405020304" pitchFamily="18" charset="0"/>
                <a:cs typeface="Times New Roman" panose="02020603050405020304" pitchFamily="18" charset="0"/>
              </a:rPr>
              <a:t> </a:t>
            </a:r>
            <a:endParaRPr lang="en-US" sz="2900" dirty="0">
              <a:solidFill>
                <a:prstClr val="white"/>
              </a:solidFill>
            </a:endParaRPr>
          </a:p>
        </p:txBody>
      </p:sp>
      <p:grpSp>
        <p:nvGrpSpPr>
          <p:cNvPr id="22" name="Group 5"/>
          <p:cNvGrpSpPr>
            <a:grpSpLocks noChangeAspect="1"/>
          </p:cNvGrpSpPr>
          <p:nvPr/>
        </p:nvGrpSpPr>
        <p:grpSpPr>
          <a:xfrm>
            <a:off x="8839200" y="3583825"/>
            <a:ext cx="3048000" cy="3232239"/>
            <a:chOff x="0" y="0"/>
            <a:chExt cx="18006060" cy="19094450"/>
          </a:xfrm>
        </p:grpSpPr>
        <p:sp>
          <p:nvSpPr>
            <p:cNvPr id="23"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9"/>
              <a:stretch>
                <a:fillRect l="-28745" r="-28745"/>
              </a:stretch>
            </a:blipFill>
          </p:spPr>
        </p:sp>
      </p:grpSp>
    </p:spTree>
    <p:extLst>
      <p:ext uri="{BB962C8B-B14F-4D97-AF65-F5344CB8AC3E}">
        <p14:creationId xmlns:p14="http://schemas.microsoft.com/office/powerpoint/2010/main" val="125341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a:grpSpLocks noChangeAspect="1"/>
          </p:cNvGrpSpPr>
          <p:nvPr/>
        </p:nvGrpSpPr>
        <p:grpSpPr>
          <a:xfrm>
            <a:off x="1204279" y="104705"/>
            <a:ext cx="9398000" cy="1044952"/>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5" name="Picture 4"/>
          <p:cNvPicPr>
            <a:picLocks noChangeAspect="1"/>
          </p:cNvPicPr>
          <p:nvPr/>
        </p:nvPicPr>
        <p:blipFill>
          <a:blip r:embed="rId3"/>
          <a:stretch>
            <a:fillRect/>
          </a:stretch>
        </p:blipFill>
        <p:spPr>
          <a:xfrm>
            <a:off x="1429489" y="1772"/>
            <a:ext cx="8953184" cy="1472618"/>
          </a:xfrm>
          <a:prstGeom prst="rect">
            <a:avLst/>
          </a:prstGeom>
        </p:spPr>
      </p:pic>
      <p:pic>
        <p:nvPicPr>
          <p:cNvPr id="6" name="Picture 5"/>
          <p:cNvPicPr>
            <a:picLocks noChangeAspect="1"/>
          </p:cNvPicPr>
          <p:nvPr/>
        </p:nvPicPr>
        <p:blipFill>
          <a:blip r:embed="rId4"/>
          <a:stretch>
            <a:fillRect/>
          </a:stretch>
        </p:blipFill>
        <p:spPr>
          <a:xfrm>
            <a:off x="5923152" y="1663946"/>
            <a:ext cx="6608637" cy="1426587"/>
          </a:xfrm>
          <a:prstGeom prst="rect">
            <a:avLst/>
          </a:prstGeom>
        </p:spPr>
      </p:pic>
      <p:pic>
        <p:nvPicPr>
          <p:cNvPr id="4" name="Picture 3"/>
          <p:cNvPicPr>
            <a:picLocks noChangeAspect="1"/>
          </p:cNvPicPr>
          <p:nvPr/>
        </p:nvPicPr>
        <p:blipFill rotWithShape="1">
          <a:blip r:embed="rId5"/>
          <a:srcRect l="30361" r="30178"/>
          <a:stretch/>
        </p:blipFill>
        <p:spPr>
          <a:xfrm>
            <a:off x="1690218" y="994275"/>
            <a:ext cx="4131343" cy="5892481"/>
          </a:xfrm>
          <a:prstGeom prst="rect">
            <a:avLst/>
          </a:prstGeom>
        </p:spPr>
      </p:pic>
      <p:pic>
        <p:nvPicPr>
          <p:cNvPr id="14" name="Picture 7"/>
          <p:cNvPicPr>
            <a:picLocks noChangeAspect="1"/>
          </p:cNvPicPr>
          <p:nvPr/>
        </p:nvPicPr>
        <p:blipFill>
          <a:blip r:embed="rId6"/>
          <a:srcRect/>
          <a:stretch>
            <a:fillRect/>
          </a:stretch>
        </p:blipFill>
        <p:spPr>
          <a:xfrm>
            <a:off x="5394215" y="2498734"/>
            <a:ext cx="6533876" cy="4358640"/>
          </a:xfrm>
          <a:prstGeom prst="rect">
            <a:avLst/>
          </a:prstGeom>
        </p:spPr>
      </p:pic>
    </p:spTree>
    <p:extLst>
      <p:ext uri="{BB962C8B-B14F-4D97-AF65-F5344CB8AC3E}">
        <p14:creationId xmlns:p14="http://schemas.microsoft.com/office/powerpoint/2010/main" val="3440415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72" y="1"/>
            <a:ext cx="4202545" cy="3429000"/>
          </a:xfrm>
          <a:prstGeom prst="rect">
            <a:avLst/>
          </a:prstGeom>
        </p:spPr>
      </p:pic>
      <p:pic>
        <p:nvPicPr>
          <p:cNvPr id="3" name="Picture 2"/>
          <p:cNvPicPr>
            <a:picLocks noChangeAspect="1"/>
          </p:cNvPicPr>
          <p:nvPr/>
        </p:nvPicPr>
        <p:blipFill>
          <a:blip r:embed="rId4"/>
          <a:stretch>
            <a:fillRect/>
          </a:stretch>
        </p:blipFill>
        <p:spPr>
          <a:xfrm>
            <a:off x="18" y="4292600"/>
            <a:ext cx="3236127" cy="2565400"/>
          </a:xfrm>
          <a:prstGeom prst="rect">
            <a:avLst/>
          </a:prstGeom>
        </p:spPr>
      </p:pic>
      <p:pic>
        <p:nvPicPr>
          <p:cNvPr id="10" name="Picture 29"/>
          <p:cNvPicPr>
            <a:picLocks noGrp="1" noRot="1" noChangeAspect="1" noMove="1" noResize="1" noEditPoints="1" noAdjustHandles="1" noChangeArrowheads="1" noChangeShapeType="1" noCrop="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Oval 4"/>
          <p:cNvSpPr/>
          <p:nvPr/>
        </p:nvSpPr>
        <p:spPr>
          <a:xfrm>
            <a:off x="3236144" y="2526454"/>
            <a:ext cx="3418673" cy="3391746"/>
          </a:xfrm>
          <a:prstGeom prst="ellipse">
            <a:avLst/>
          </a:prstGeom>
          <a:solidFill>
            <a:srgbClr val="F6E6D2"/>
          </a:solidFill>
          <a:ln>
            <a:solidFill>
              <a:srgbClr val="F6E6D2"/>
            </a:solidFill>
          </a:ln>
        </p:spPr>
        <p:style>
          <a:lnRef idx="2">
            <a:schemeClr val="accent1">
              <a:shade val="50000"/>
            </a:schemeClr>
          </a:lnRef>
          <a:fillRef idx="1">
            <a:schemeClr val="accent1"/>
          </a:fillRef>
          <a:effectRef idx="0">
            <a:schemeClr val="accent1"/>
          </a:effectRef>
          <a:fontRef idx="minor">
            <a:schemeClr val="lt1"/>
          </a:fontRef>
        </p:style>
        <p:txBody>
          <a:bodyPr lIns="60918" tIns="30459" rIns="60918" bIns="30459" rtlCol="0" anchor="ctr"/>
          <a:lstStyle/>
          <a:p>
            <a:pPr algn="ctr"/>
            <a:endParaRPr lang="en-US">
              <a:solidFill>
                <a:prstClr val="white"/>
              </a:solidFill>
            </a:endParaRPr>
          </a:p>
        </p:txBody>
      </p:sp>
      <p:sp>
        <p:nvSpPr>
          <p:cNvPr id="11" name="Rectangle 10"/>
          <p:cNvSpPr/>
          <p:nvPr/>
        </p:nvSpPr>
        <p:spPr>
          <a:xfrm>
            <a:off x="4673603" y="2044024"/>
            <a:ext cx="6530012" cy="2739169"/>
          </a:xfrm>
          <a:prstGeom prst="rect">
            <a:avLst/>
          </a:prstGeom>
        </p:spPr>
        <p:txBody>
          <a:bodyPr wrap="square" lIns="60918" tIns="30459" rIns="60918" bIns="30459">
            <a:spAutoFit/>
          </a:bodyPr>
          <a:lstStyle/>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Thời</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gian</a:t>
            </a:r>
            <a:r>
              <a:rPr lang="en-US" sz="2900" dirty="0">
                <a:solidFill>
                  <a:prstClr val="black"/>
                </a:solidFill>
                <a:latin typeface="Times New Roman" panose="02020603050405020304" pitchFamily="18" charset="0"/>
                <a:cs typeface="Times New Roman" panose="02020603050405020304" pitchFamily="18" charset="0"/>
              </a:rPr>
              <a:t>: 3 </a:t>
            </a:r>
            <a:r>
              <a:rPr lang="en-US" sz="2900" dirty="0" err="1">
                <a:solidFill>
                  <a:prstClr val="black"/>
                </a:solidFill>
                <a:latin typeface="Times New Roman" panose="02020603050405020304" pitchFamily="18" charset="0"/>
                <a:cs typeface="Times New Roman" panose="02020603050405020304" pitchFamily="18" charset="0"/>
              </a:rPr>
              <a:t>năm</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một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lần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ngày</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đẹp</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trời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trong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tháng</a:t>
            </a:r>
            <a:r>
              <a:rPr lang="en-US" sz="2900" dirty="0">
                <a:solidFill>
                  <a:prstClr val="black"/>
                </a:solidFill>
                <a:latin typeface="Times New Roman" panose="02020603050405020304" pitchFamily="18" charset="0"/>
                <a:cs typeface="Times New Roman" panose="02020603050405020304" pitchFamily="18" charset="0"/>
              </a:rPr>
              <a:t> 5 </a:t>
            </a:r>
            <a:r>
              <a:rPr lang="en-US" sz="2900" dirty="0" err="1">
                <a:solidFill>
                  <a:prstClr val="black"/>
                </a:solidFill>
                <a:latin typeface="Times New Roman" panose="02020603050405020304" pitchFamily="18" charset="0"/>
                <a:cs typeface="Times New Roman" panose="02020603050405020304" pitchFamily="18" charset="0"/>
              </a:rPr>
              <a:t>hoặc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tháng</a:t>
            </a:r>
            <a:r>
              <a:rPr lang="en-US" sz="2900" dirty="0">
                <a:solidFill>
                  <a:prstClr val="black"/>
                </a:solidFill>
                <a:latin typeface="Times New Roman" panose="02020603050405020304" pitchFamily="18" charset="0"/>
                <a:cs typeface="Times New Roman" panose="02020603050405020304" pitchFamily="18" charset="0"/>
              </a:rPr>
              <a:t> 6 </a:t>
            </a:r>
            <a:r>
              <a:rPr lang="en-US" sz="2900" dirty="0" err="1">
                <a:solidFill>
                  <a:prstClr val="black"/>
                </a:solidFill>
                <a:latin typeface="Times New Roman" panose="02020603050405020304" pitchFamily="18" charset="0"/>
                <a:cs typeface="Times New Roman" panose="02020603050405020304" pitchFamily="18" charset="0"/>
              </a:rPr>
              <a:t>âm</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lịch</a:t>
            </a:r>
            <a:endParaRPr lang="en-US" sz="29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Thời</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điểm</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khi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đã</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xong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xuôi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mùa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vụ</a:t>
            </a:r>
            <a:endParaRPr lang="en-US" sz="29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Không</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gian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núi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đồi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thênh</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thang</a:t>
            </a:r>
            <a:endParaRPr lang="en-US" sz="29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038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9609" y="482600"/>
            <a:ext cx="10865923" cy="1168400"/>
          </a:xfrm>
          <a:prstGeom prst="rect">
            <a:avLst/>
          </a:prstGeom>
        </p:spPr>
      </p:pic>
      <p:pic>
        <p:nvPicPr>
          <p:cNvPr id="22" name="Picture 21"/>
          <p:cNvPicPr>
            <a:picLocks noChangeAspect="1"/>
          </p:cNvPicPr>
          <p:nvPr/>
        </p:nvPicPr>
        <p:blipFill>
          <a:blip r:embed="rId9"/>
          <a:stretch>
            <a:fillRect/>
          </a:stretch>
        </p:blipFill>
        <p:spPr>
          <a:xfrm>
            <a:off x="1371600" y="556808"/>
            <a:ext cx="8953184" cy="1472618"/>
          </a:xfrm>
          <a:prstGeom prst="rect">
            <a:avLst/>
          </a:prstGeom>
        </p:spPr>
      </p:pic>
      <p:sp>
        <p:nvSpPr>
          <p:cNvPr id="23" name="Rectangle 22"/>
          <p:cNvSpPr/>
          <p:nvPr/>
        </p:nvSpPr>
        <p:spPr>
          <a:xfrm>
            <a:off x="863600" y="1928435"/>
            <a:ext cx="4470400" cy="507789"/>
          </a:xfrm>
          <a:prstGeom prst="rect">
            <a:avLst/>
          </a:prstGeom>
        </p:spPr>
        <p:txBody>
          <a:bodyPr wrap="square" lIns="60918" tIns="30459" rIns="60918" bIns="30459">
            <a:spAutoFit/>
          </a:bodyPr>
          <a:lstStyle/>
          <a:p>
            <a:r>
              <a:rPr lang="en-US" sz="2900" b="1" dirty="0">
                <a:solidFill>
                  <a:prstClr val="black"/>
                </a:solidFill>
                <a:latin typeface="Times New Roman" panose="02020603050405020304" pitchFamily="18" charset="0"/>
                <a:cs typeface="Times New Roman" panose="02020603050405020304" pitchFamily="18" charset="0"/>
              </a:rPr>
              <a:t>a. </a:t>
            </a:r>
            <a:r>
              <a:rPr lang="en-US" sz="2900" b="1" dirty="0" err="1">
                <a:solidFill>
                  <a:prstClr val="black"/>
                </a:solidFill>
                <a:latin typeface="Times New Roman" panose="02020603050405020304" pitchFamily="18" charset="0"/>
                <a:cs typeface="Times New Roman" panose="02020603050405020304" pitchFamily="18" charset="0"/>
              </a:rPr>
              <a:t>Quá</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trình</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chuẩn</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bị</a:t>
            </a:r>
            <a:r>
              <a:rPr lang="en-US" sz="2900" b="1" dirty="0">
                <a:solidFill>
                  <a:prstClr val="black"/>
                </a:solidFill>
                <a:latin typeface="Times New Roman" panose="02020603050405020304" pitchFamily="18" charset="0"/>
                <a:cs typeface="Times New Roman" panose="02020603050405020304" pitchFamily="18" charset="0"/>
              </a:rPr>
              <a:t>:</a:t>
            </a:r>
          </a:p>
        </p:txBody>
      </p:sp>
      <p:sp>
        <p:nvSpPr>
          <p:cNvPr id="24" name="Rectangle 23"/>
          <p:cNvSpPr/>
          <p:nvPr/>
        </p:nvSpPr>
        <p:spPr>
          <a:xfrm>
            <a:off x="863600" y="2620046"/>
            <a:ext cx="10455816" cy="4077997"/>
          </a:xfrm>
          <a:prstGeom prst="rect">
            <a:avLst/>
          </a:prstGeom>
        </p:spPr>
        <p:txBody>
          <a:bodyPr wrap="square" lIns="60918" tIns="30459" rIns="60918" bIns="30459">
            <a:spAutoFit/>
          </a:bodyPr>
          <a:lstStyle/>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Mọi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người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ngồi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cùng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nhau</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chọn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ngày</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tổ</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chức</a:t>
            </a:r>
            <a:endParaRPr lang="en-US" sz="29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Lễ</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xin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tổ</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tiên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đồng</a:t>
            </a:r>
            <a:r>
              <a:rPr lang="en-US" sz="2900" dirty="0">
                <a:solidFill>
                  <a:prstClr val="black"/>
                </a:solidFill>
                <a:latin typeface="Times New Roman" panose="02020603050405020304" pitchFamily="18" charset="0"/>
                <a:cs typeface="Times New Roman" panose="02020603050405020304" pitchFamily="18" charset="0"/>
              </a:rPr>
              <a:t> ý </a:t>
            </a:r>
            <a:r>
              <a:rPr lang="en-US" sz="2900" dirty="0" err="1">
                <a:solidFill>
                  <a:prstClr val="black"/>
                </a:solidFill>
                <a:latin typeface="Times New Roman" panose="02020603050405020304" pitchFamily="18" charset="0"/>
                <a:cs typeface="Times New Roman" panose="02020603050405020304" pitchFamily="18" charset="0"/>
              </a:rPr>
              <a:t>cho</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tổ</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chức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lễ</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rửa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làng</a:t>
            </a:r>
            <a:r>
              <a:rPr lang="en-US" sz="29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Lễ</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vật</a:t>
            </a:r>
            <a:r>
              <a:rPr lang="en-US" sz="2900" b="1"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thẻ</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hương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giấy</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trúc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thẻ</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nến</a:t>
            </a:r>
            <a:r>
              <a:rPr lang="en-US" sz="2900" dirty="0">
                <a:solidFill>
                  <a:prstClr val="black"/>
                </a:solidFill>
                <a:latin typeface="Times New Roman" panose="02020603050405020304" pitchFamily="18" charset="0"/>
                <a:cs typeface="Times New Roman" panose="02020603050405020304" pitchFamily="18" charset="0"/>
              </a:rPr>
              <a:t>, con </a:t>
            </a:r>
            <a:r>
              <a:rPr lang="en-US" sz="2900" dirty="0" err="1">
                <a:solidFill>
                  <a:prstClr val="black"/>
                </a:solidFill>
                <a:latin typeface="Times New Roman" panose="02020603050405020304" pitchFamily="18" charset="0"/>
                <a:cs typeface="Times New Roman" panose="02020603050405020304" pitchFamily="18" charset="0"/>
              </a:rPr>
              <a:t>gà</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trống</a:t>
            </a:r>
            <a:endParaRPr lang="en-US" sz="29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Tối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hôm</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trước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thầy</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cúng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sẽ</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thắp</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hương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rồi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đặt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giấy</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trúc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và</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chén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nước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xuống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góc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nhà</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và</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khấn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xin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tổ</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tiên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cho</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tổ</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chức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buổi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lễ</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chén</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bị</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thấm</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đổ</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9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9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nghiệm</a:t>
            </a:r>
            <a:endParaRPr lang="en-US" sz="2900" b="1" dirty="0">
              <a:solidFill>
                <a:prstClr val="black"/>
              </a:solidFill>
              <a:latin typeface="Times New Roman" panose="02020603050405020304" pitchFamily="18" charset="0"/>
              <a:cs typeface="Times New Roman" panose="02020603050405020304" pitchFamily="18" charset="0"/>
            </a:endParaRPr>
          </a:p>
        </p:txBody>
      </p:sp>
      <p:grpSp>
        <p:nvGrpSpPr>
          <p:cNvPr id="17" name="Group 3"/>
          <p:cNvGrpSpPr>
            <a:grpSpLocks noChangeAspect="1"/>
          </p:cNvGrpSpPr>
          <p:nvPr/>
        </p:nvGrpSpPr>
        <p:grpSpPr>
          <a:xfrm>
            <a:off x="8829420" y="1765367"/>
            <a:ext cx="2924141" cy="2647299"/>
            <a:chOff x="0" y="0"/>
            <a:chExt cx="5580380" cy="5052060"/>
          </a:xfrm>
        </p:grpSpPr>
        <p:sp>
          <p:nvSpPr>
            <p:cNvPr id="18"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0"/>
              <a:stretch>
                <a:fillRect l="-17959" r="-17959"/>
              </a:stretch>
            </a:blipFill>
          </p:spPr>
        </p:sp>
      </p:grpSp>
    </p:spTree>
    <p:extLst>
      <p:ext uri="{BB962C8B-B14F-4D97-AF65-F5344CB8AC3E}">
        <p14:creationId xmlns:p14="http://schemas.microsoft.com/office/powerpoint/2010/main" val="113405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4699" y="1313645"/>
            <a:ext cx="11439318" cy="4894765"/>
          </a:xfrm>
          <a:prstGeom prst="rect">
            <a:avLst/>
          </a:prstGeom>
        </p:spPr>
      </p:pic>
      <p:sp>
        <p:nvSpPr>
          <p:cNvPr id="4" name="Rectangle 3"/>
          <p:cNvSpPr/>
          <p:nvPr/>
        </p:nvSpPr>
        <p:spPr>
          <a:xfrm>
            <a:off x="4013217" y="591522"/>
            <a:ext cx="4772177" cy="553955"/>
          </a:xfrm>
          <a:prstGeom prst="rect">
            <a:avLst/>
          </a:prstGeom>
        </p:spPr>
        <p:txBody>
          <a:bodyPr wrap="square" lIns="60918" tIns="30459" rIns="60918" bIns="30459">
            <a:spAutoFit/>
          </a:bodyPr>
          <a:lstStyle/>
          <a:p>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Quá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trình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diễn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ra</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690343" y="2823676"/>
            <a:ext cx="2271804" cy="2069755"/>
          </a:xfrm>
          <a:prstGeom prst="rect">
            <a:avLst/>
          </a:prstGeom>
        </p:spPr>
        <p:style>
          <a:lnRef idx="2">
            <a:schemeClr val="accent6"/>
          </a:lnRef>
          <a:fillRef idx="1">
            <a:schemeClr val="lt1"/>
          </a:fillRef>
          <a:effectRef idx="0">
            <a:schemeClr val="accent6"/>
          </a:effectRef>
          <a:fontRef idx="minor">
            <a:schemeClr val="dk1"/>
          </a:fontRef>
        </p:style>
        <p:txBody>
          <a:bodyPr wrap="square" lIns="60918" tIns="30459" rIns="60918" bIns="30459">
            <a:spAutoFit/>
          </a:bodyPr>
          <a:lstStyle/>
          <a:p>
            <a:pPr algn="ctr">
              <a:lnSpc>
                <a:spcPct val="150000"/>
              </a:lnSpc>
            </a:pPr>
            <a:r>
              <a:rPr lang="en-US" sz="2900" dirty="0" err="1">
                <a:solidFill>
                  <a:prstClr val="black"/>
                </a:solidFill>
                <a:latin typeface="Times New Roman" panose="02020603050405020304" pitchFamily="18" charset="0"/>
                <a:cs typeface="Times New Roman" panose="02020603050405020304" pitchFamily="18" charset="0"/>
              </a:rPr>
              <a:t>Hoạt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động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phải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thực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hiện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theo</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luật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lệ</a:t>
            </a:r>
            <a:endParaRPr lang="en-US" sz="29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98454" y="2823691"/>
            <a:ext cx="2046823" cy="1989605"/>
          </a:xfrm>
          <a:prstGeom prst="rect">
            <a:avLst/>
          </a:prstGeom>
        </p:spPr>
        <p:style>
          <a:lnRef idx="2">
            <a:schemeClr val="accent6"/>
          </a:lnRef>
          <a:fillRef idx="1">
            <a:schemeClr val="lt1"/>
          </a:fillRef>
          <a:effectRef idx="0">
            <a:schemeClr val="accent6"/>
          </a:effectRef>
          <a:fontRef idx="minor">
            <a:schemeClr val="dk1"/>
          </a:fontRef>
        </p:style>
        <p:txBody>
          <a:bodyPr wrap="square" lIns="60918" tIns="30459" rIns="60918" bIns="30459">
            <a:spAutoFit/>
          </a:bodyPr>
          <a:lstStyle/>
          <a:p>
            <a:pPr algn="ctr">
              <a:lnSpc>
                <a:spcPct val="150000"/>
              </a:lnSpc>
            </a:pPr>
            <a:r>
              <a:rPr lang="en-US" sz="2900" dirty="0" err="1">
                <a:solidFill>
                  <a:schemeClr val="tx1"/>
                </a:solidFill>
                <a:latin typeface="Times New Roman" panose="02020603050405020304" pitchFamily="18" charset="0"/>
                <a:cs typeface="Times New Roman" panose="02020603050405020304" pitchFamily="18" charset="0"/>
              </a:rPr>
              <a:t>Hoạt</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động</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nằm</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ngoài</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luật</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lệ</a:t>
            </a:r>
            <a:endParaRPr lang="en-US" sz="2900" dirty="0">
              <a:solidFill>
                <a:schemeClr val="tx1"/>
              </a:solidFill>
              <a:latin typeface="Times New Roman" panose="02020603050405020304" pitchFamily="18" charset="0"/>
              <a:cs typeface="Times New Roman" panose="02020603050405020304" pitchFamily="18" charset="0"/>
            </a:endParaRPr>
          </a:p>
        </p:txBody>
      </p:sp>
      <p:sp>
        <p:nvSpPr>
          <p:cNvPr id="27" name="Right Arrow 26"/>
          <p:cNvSpPr/>
          <p:nvPr/>
        </p:nvSpPr>
        <p:spPr>
          <a:xfrm rot="10800000">
            <a:off x="2725171" y="3875287"/>
            <a:ext cx="609600" cy="3048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0918" tIns="30459" rIns="60918" bIns="30459" rtlCol="0" anchor="ctr"/>
          <a:lstStyle/>
          <a:p>
            <a:pPr algn="ctr"/>
            <a:endParaRPr lang="en-US">
              <a:solidFill>
                <a:prstClr val="white"/>
              </a:solidFill>
            </a:endParaRPr>
          </a:p>
        </p:txBody>
      </p:sp>
      <p:sp>
        <p:nvSpPr>
          <p:cNvPr id="29" name="Right Arrow 28"/>
          <p:cNvSpPr/>
          <p:nvPr/>
        </p:nvSpPr>
        <p:spPr>
          <a:xfrm>
            <a:off x="8890000" y="3783097"/>
            <a:ext cx="609600" cy="3048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0918" tIns="30459" rIns="60918" bIns="30459" rtlCol="0" anchor="ctr"/>
          <a:lstStyle/>
          <a:p>
            <a:pPr algn="ctr"/>
            <a:endParaRPr lang="en-US">
              <a:solidFill>
                <a:prstClr val="white"/>
              </a:solidFill>
            </a:endParaRPr>
          </a:p>
        </p:txBody>
      </p:sp>
      <p:sp>
        <p:nvSpPr>
          <p:cNvPr id="30" name="Rectangle 29"/>
          <p:cNvSpPr/>
          <p:nvPr/>
        </p:nvSpPr>
        <p:spPr>
          <a:xfrm>
            <a:off x="641226" y="2696827"/>
            <a:ext cx="2305191" cy="3185445"/>
          </a:xfrm>
          <a:prstGeom prst="rect">
            <a:avLst/>
          </a:prstGeom>
        </p:spPr>
        <p:txBody>
          <a:bodyPr wrap="square" lIns="60918" tIns="30459" rIns="60918" bIns="30459">
            <a:spAutoFit/>
          </a:bodyPr>
          <a:lstStyle/>
          <a:p>
            <a:pPr algn="ctr"/>
            <a:r>
              <a:rPr lang="en-US" sz="2900" dirty="0" err="1">
                <a:solidFill>
                  <a:prstClr val="black"/>
                </a:solidFill>
                <a:latin typeface="Times New Roman" panose="02020603050405020304" pitchFamily="18" charset="0"/>
                <a:cs typeface="Times New Roman" panose="02020603050405020304" pitchFamily="18" charset="0"/>
              </a:rPr>
              <a:t>Diễu</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hành</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trong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làng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với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các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đồ</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lễ</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dụng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cụ</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cần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thiết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tiếp</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đón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đoàn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diễu</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hành</a:t>
            </a:r>
            <a:r>
              <a:rPr lang="en-US" sz="2900" dirty="0">
                <a:solidFill>
                  <a:prstClr val="black"/>
                </a:solidFill>
                <a:latin typeface="Times New Roman" panose="02020603050405020304" pitchFamily="18" charset="0"/>
                <a:cs typeface="Times New Roman" panose="02020603050405020304" pitchFamily="18" charset="0"/>
              </a:rPr>
              <a:t>.</a:t>
            </a:r>
          </a:p>
        </p:txBody>
      </p:sp>
      <p:sp>
        <p:nvSpPr>
          <p:cNvPr id="31" name="Rectangle 30"/>
          <p:cNvSpPr/>
          <p:nvPr/>
        </p:nvSpPr>
        <p:spPr>
          <a:xfrm>
            <a:off x="9394405" y="3380025"/>
            <a:ext cx="2305191" cy="1400341"/>
          </a:xfrm>
          <a:prstGeom prst="rect">
            <a:avLst/>
          </a:prstGeom>
        </p:spPr>
        <p:txBody>
          <a:bodyPr wrap="square" lIns="60918" tIns="30459" rIns="60918" bIns="30459">
            <a:spAutoFit/>
          </a:bodyPr>
          <a:lstStyle/>
          <a:p>
            <a:pPr algn="ctr"/>
            <a:r>
              <a:rPr lang="en-US" sz="2900" dirty="0" err="1">
                <a:solidFill>
                  <a:prstClr val="black"/>
                </a:solidFill>
                <a:latin typeface="Times New Roman" panose="02020603050405020304" pitchFamily="18" charset="0"/>
                <a:cs typeface="Times New Roman" panose="02020603050405020304" pitchFamily="18" charset="0"/>
              </a:rPr>
              <a:t>Quần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tụ</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vui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chơi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ăn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uống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mừng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tiệc</a:t>
            </a:r>
            <a:endParaRPr lang="en-US" sz="29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809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P spid="26" grpId="0" animBg="1"/>
      <p:bldP spid="27" grpId="0" animBg="1"/>
      <p:bldP spid="29" grpId="0" animBg="1"/>
      <p:bldP spid="30" grpId="0"/>
      <p:bldP spid="3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8441569" y="4347044"/>
            <a:ext cx="2588939" cy="346249"/>
          </a:xfrm>
          <a:prstGeom prst="rect">
            <a:avLst/>
          </a:prstGeom>
        </p:spPr>
        <p:txBody>
          <a:bodyPr lIns="0" tIns="0" rIns="0" bIns="0" rtlCol="0" anchor="t">
            <a:spAutoFit/>
          </a:bodyPr>
          <a:lstStyle/>
          <a:p>
            <a:pPr>
              <a:lnSpc>
                <a:spcPts val="2732"/>
              </a:lnSpc>
              <a:spcBef>
                <a:spcPct val="0"/>
              </a:spcBef>
            </a:pPr>
            <a:r>
              <a:rPr lang="en-US" sz="2000" spc="81">
                <a:solidFill>
                  <a:srgbClr val="FDF9DE"/>
                </a:solidFill>
                <a:latin typeface="IreneFlorentina"/>
              </a:rPr>
              <a:t>B. STRAWBERRY</a:t>
            </a:r>
          </a:p>
        </p:txBody>
      </p:sp>
      <p:sp>
        <p:nvSpPr>
          <p:cNvPr id="11" name="TextBox 11"/>
          <p:cNvSpPr txBox="1"/>
          <p:nvPr/>
        </p:nvSpPr>
        <p:spPr>
          <a:xfrm>
            <a:off x="8422519" y="5257340"/>
            <a:ext cx="2607988" cy="350523"/>
          </a:xfrm>
          <a:prstGeom prst="rect">
            <a:avLst/>
          </a:prstGeom>
        </p:spPr>
        <p:txBody>
          <a:bodyPr lIns="0" tIns="0" rIns="0" bIns="0" rtlCol="0" anchor="t">
            <a:spAutoFit/>
          </a:bodyPr>
          <a:lstStyle/>
          <a:p>
            <a:pPr>
              <a:lnSpc>
                <a:spcPts val="2732"/>
              </a:lnSpc>
              <a:spcBef>
                <a:spcPct val="0"/>
              </a:spcBef>
            </a:pPr>
            <a:r>
              <a:rPr lang="en-US" sz="2000" spc="81">
                <a:solidFill>
                  <a:srgbClr val="FDF9DE"/>
                </a:solidFill>
                <a:latin typeface="IreneFlorentina"/>
              </a:rPr>
              <a:t>D.  MELON</a:t>
            </a:r>
          </a:p>
        </p:txBody>
      </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56688" y="1514956"/>
            <a:ext cx="901029" cy="1103711"/>
          </a:xfrm>
          <a:prstGeom prst="rect">
            <a:avLst/>
          </a:prstGeom>
        </p:spPr>
      </p:pic>
      <p:grpSp>
        <p:nvGrpSpPr>
          <p:cNvPr id="8" name="Group 6"/>
          <p:cNvGrpSpPr>
            <a:grpSpLocks noChangeAspect="1"/>
          </p:cNvGrpSpPr>
          <p:nvPr/>
        </p:nvGrpSpPr>
        <p:grpSpPr>
          <a:xfrm>
            <a:off x="425723" y="260531"/>
            <a:ext cx="1676400" cy="6026113"/>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652240" y="1016580"/>
            <a:ext cx="1225141" cy="4424246"/>
          </a:xfrm>
          <a:prstGeom prst="rect">
            <a:avLst/>
          </a:prstGeom>
        </p:spPr>
        <p:txBody>
          <a:bodyPr wrap="square" lIns="60918" tIns="30459" rIns="60918" bIns="30459">
            <a:spAutoFit/>
          </a:bodyPr>
          <a:lstStyle/>
          <a:p>
            <a:pPr algn="ctr">
              <a:lnSpc>
                <a:spcPct val="150000"/>
              </a:lnSpc>
            </a:pP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Hoạt</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động</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phải</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thực</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hiện</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theo</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luật</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lệ</a:t>
            </a:r>
            <a:endParaRPr lang="en-US" sz="2700" b="1" dirty="0">
              <a:solidFill>
                <a:prstClr val="black"/>
              </a:solidFill>
              <a:latin typeface="Times New Roman" panose="02020603050405020304" pitchFamily="18" charset="0"/>
              <a:cs typeface="Times New Roman" panose="02020603050405020304" pitchFamily="18" charset="0"/>
            </a:endParaRPr>
          </a:p>
        </p:txBody>
      </p:sp>
      <p:grpSp>
        <p:nvGrpSpPr>
          <p:cNvPr id="12" name="Group 6"/>
          <p:cNvGrpSpPr>
            <a:grpSpLocks noChangeAspect="1"/>
          </p:cNvGrpSpPr>
          <p:nvPr/>
        </p:nvGrpSpPr>
        <p:grpSpPr>
          <a:xfrm>
            <a:off x="2236019" y="250796"/>
            <a:ext cx="9498791" cy="6026113"/>
            <a:chOff x="0" y="0"/>
            <a:chExt cx="4828540" cy="4716780"/>
          </a:xfrm>
          <a:solidFill>
            <a:schemeClr val="bg1"/>
          </a:solidFill>
        </p:grpSpPr>
        <p:sp>
          <p:nvSpPr>
            <p:cNvPr id="13"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4" name="Rectangle 13"/>
          <p:cNvSpPr/>
          <p:nvPr/>
        </p:nvSpPr>
        <p:spPr>
          <a:xfrm>
            <a:off x="2608350" y="811574"/>
            <a:ext cx="8678191" cy="5047493"/>
          </a:xfrm>
          <a:prstGeom prst="rect">
            <a:avLst/>
          </a:prstGeom>
        </p:spPr>
        <p:txBody>
          <a:bodyPr wrap="square" lIns="60918" tIns="30459" rIns="60918" bIns="30459">
            <a:spAutoFit/>
          </a:bodyPr>
          <a:lstStyle/>
          <a:p>
            <a:pPr algn="just"/>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Đoàn</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người</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thực</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hiện</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lễ</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một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thầy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cúng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một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thầy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cúng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phụ</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một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số</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nam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giới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trong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theo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hỗ</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trợ</a:t>
            </a:r>
            <a:r>
              <a:rPr lang="en-US" sz="2700" dirty="0">
                <a:solidFill>
                  <a:prstClr val="black"/>
                </a:solidFill>
                <a:latin typeface="Times New Roman" panose="02020603050405020304" pitchFamily="18" charset="0"/>
                <a:cs typeface="Times New Roman" panose="02020603050405020304" pitchFamily="18" charset="0"/>
              </a:rPr>
              <a:t>.</a:t>
            </a:r>
          </a:p>
          <a:p>
            <a:pPr algn="just"/>
            <a:endParaRPr lang="en-US" sz="2700" b="1" dirty="0">
              <a:solidFill>
                <a:prstClr val="black"/>
              </a:solidFill>
              <a:latin typeface="Times New Roman" panose="02020603050405020304" pitchFamily="18" charset="0"/>
              <a:cs typeface="Times New Roman" panose="02020603050405020304" pitchFamily="18" charset="0"/>
            </a:endParaRPr>
          </a:p>
          <a:p>
            <a:pPr algn="just"/>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Người</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tham</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dự</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lễ</a:t>
            </a:r>
            <a:r>
              <a:rPr lang="en-US" sz="2700" b="1"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các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đình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trong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bản</a:t>
            </a:r>
            <a:endParaRPr lang="en-US" sz="2700" dirty="0">
              <a:solidFill>
                <a:prstClr val="black"/>
              </a:solidFill>
              <a:latin typeface="Times New Roman" panose="02020603050405020304" pitchFamily="18" charset="0"/>
              <a:cs typeface="Times New Roman" panose="02020603050405020304" pitchFamily="18" charset="0"/>
            </a:endParaRPr>
          </a:p>
          <a:p>
            <a:pPr algn="just"/>
            <a:endParaRPr lang="en-US" sz="2700" b="1" dirty="0">
              <a:solidFill>
                <a:prstClr val="black"/>
              </a:solidFill>
              <a:latin typeface="Times New Roman" panose="02020603050405020304" pitchFamily="18" charset="0"/>
              <a:cs typeface="Times New Roman" panose="02020603050405020304" pitchFamily="18" charset="0"/>
            </a:endParaRPr>
          </a:p>
          <a:p>
            <a:pPr algn="just"/>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Đồ</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lễ</a:t>
            </a:r>
            <a:r>
              <a:rPr lang="en-US" sz="2700" b="1" dirty="0">
                <a:solidFill>
                  <a:prstClr val="black"/>
                </a:solidFill>
                <a:latin typeface="Times New Roman" panose="02020603050405020304" pitchFamily="18" charset="0"/>
                <a:cs typeface="Times New Roman" panose="02020603050405020304" pitchFamily="18" charset="0"/>
              </a:rPr>
              <a:t>: </a:t>
            </a:r>
            <a:r>
              <a:rPr lang="en-US" sz="2700" dirty="0">
                <a:solidFill>
                  <a:prstClr val="black"/>
                </a:solidFill>
                <a:latin typeface="Times New Roman" panose="02020603050405020304" pitchFamily="18" charset="0"/>
                <a:cs typeface="Times New Roman" panose="02020603050405020304" pitchFamily="18" charset="0"/>
              </a:rPr>
              <a:t>2 con </a:t>
            </a:r>
            <a:r>
              <a:rPr lang="en-US" sz="2700" dirty="0" err="1">
                <a:solidFill>
                  <a:prstClr val="black"/>
                </a:solidFill>
                <a:latin typeface="Times New Roman" panose="02020603050405020304" pitchFamily="18" charset="0"/>
                <a:cs typeface="Times New Roman" panose="02020603050405020304" pitchFamily="18" charset="0"/>
              </a:rPr>
              <a:t>dê</a:t>
            </a:r>
            <a:r>
              <a:rPr lang="en-US" sz="2700" dirty="0">
                <a:solidFill>
                  <a:prstClr val="black"/>
                </a:solidFill>
                <a:latin typeface="Times New Roman" panose="02020603050405020304" pitchFamily="18" charset="0"/>
                <a:cs typeface="Times New Roman" panose="02020603050405020304" pitchFamily="18" charset="0"/>
              </a:rPr>
              <a:t>, 1 con </a:t>
            </a:r>
            <a:r>
              <a:rPr lang="en-US" sz="2700" dirty="0" err="1">
                <a:solidFill>
                  <a:prstClr val="black"/>
                </a:solidFill>
                <a:latin typeface="Times New Roman" panose="02020603050405020304" pitchFamily="18" charset="0"/>
                <a:cs typeface="Times New Roman" panose="02020603050405020304" pitchFamily="18" charset="0"/>
              </a:rPr>
              <a:t>gà</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trống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trắng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rượu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ngô</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hạt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ngô</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vải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đỏ</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sừng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trâu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cây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tre</a:t>
            </a:r>
            <a:r>
              <a:rPr lang="en-US" sz="2700" dirty="0">
                <a:solidFill>
                  <a:prstClr val="black"/>
                </a:solidFill>
                <a:latin typeface="Times New Roman" panose="02020603050405020304" pitchFamily="18" charset="0"/>
                <a:cs typeface="Times New Roman" panose="02020603050405020304" pitchFamily="18" charset="0"/>
              </a:rPr>
              <a:t> to….</a:t>
            </a:r>
          </a:p>
          <a:p>
            <a:pPr algn="just"/>
            <a:endParaRPr lang="en-US" sz="2700" b="1" dirty="0">
              <a:solidFill>
                <a:prstClr val="black"/>
              </a:solidFill>
              <a:latin typeface="Times New Roman" panose="02020603050405020304" pitchFamily="18" charset="0"/>
              <a:cs typeface="Times New Roman" panose="02020603050405020304" pitchFamily="18" charset="0"/>
            </a:endParaRPr>
          </a:p>
          <a:p>
            <a:pPr algn="just"/>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Quá</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trình</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hành</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lễ</a:t>
            </a:r>
            <a:r>
              <a:rPr lang="en-US" sz="2700" b="1"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đoàn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thực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hiện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lễ</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cúng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sẽ</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quanh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sẽ</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có</a:t>
            </a:r>
            <a:r>
              <a:rPr lang="en-US" sz="2700" dirty="0">
                <a:solidFill>
                  <a:prstClr val="black"/>
                </a:solidFill>
                <a:latin typeface="Times New Roman" panose="02020603050405020304" pitchFamily="18" charset="0"/>
                <a:cs typeface="Times New Roman" panose="02020603050405020304" pitchFamily="18" charset="0"/>
              </a:rPr>
              <a:t> 2 </a:t>
            </a:r>
            <a:r>
              <a:rPr lang="en-US" sz="2700" dirty="0" err="1">
                <a:solidFill>
                  <a:prstClr val="black"/>
                </a:solidFill>
                <a:latin typeface="Times New Roman" panose="02020603050405020304" pitchFamily="18" charset="0"/>
                <a:cs typeface="Times New Roman" panose="02020603050405020304" pitchFamily="18" charset="0"/>
              </a:rPr>
              <a:t>người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dắt</a:t>
            </a:r>
            <a:r>
              <a:rPr lang="en-US" sz="2700" dirty="0">
                <a:solidFill>
                  <a:prstClr val="black"/>
                </a:solidFill>
                <a:latin typeface="Times New Roman" panose="02020603050405020304" pitchFamily="18" charset="0"/>
                <a:cs typeface="Times New Roman" panose="02020603050405020304" pitchFamily="18" charset="0"/>
              </a:rPr>
              <a:t> 2 con </a:t>
            </a:r>
            <a:r>
              <a:rPr lang="en-US" sz="2700" dirty="0" err="1">
                <a:solidFill>
                  <a:prstClr val="black"/>
                </a:solidFill>
                <a:latin typeface="Times New Roman" panose="02020603050405020304" pitchFamily="18" charset="0"/>
                <a:cs typeface="Times New Roman" panose="02020603050405020304" pitchFamily="18" charset="0"/>
              </a:rPr>
              <a:t>dê</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những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còn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lại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vác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tre</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giả</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hình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ngựa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quấy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ngô</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xách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gà</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trống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trắng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theo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sau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thầy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cúng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vào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từng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nhà</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dân</a:t>
            </a:r>
            <a:r>
              <a:rPr lang="en-US" sz="2700" dirty="0">
                <a:solidFill>
                  <a:prstClr val="black"/>
                </a:solidFill>
                <a:latin typeface="Times New Roman" panose="02020603050405020304" pitchFamily="18" charset="0"/>
                <a:cs typeface="Times New Roman" panose="02020603050405020304" pitchFamily="18" charset="0"/>
              </a:rPr>
              <a:t>.</a:t>
            </a:r>
            <a:endParaRPr lang="en-US" sz="27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065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barn(inVertical)">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down)">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barn(inVertical)">
                                      <p:cBhvr>
                                        <p:cTn id="35"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1855"/>
            <a:ext cx="12192000" cy="6840261"/>
          </a:xfrm>
          <a:prstGeom prst="rect">
            <a:avLst/>
          </a:prstGeom>
        </p:spPr>
      </p:pic>
      <p:grpSp>
        <p:nvGrpSpPr>
          <p:cNvPr id="8" name="Group 6"/>
          <p:cNvGrpSpPr>
            <a:grpSpLocks noChangeAspect="1"/>
          </p:cNvGrpSpPr>
          <p:nvPr/>
        </p:nvGrpSpPr>
        <p:grpSpPr>
          <a:xfrm>
            <a:off x="334491" y="250774"/>
            <a:ext cx="5897212" cy="1041866"/>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470189" y="400404"/>
            <a:ext cx="5625811" cy="730927"/>
          </a:xfrm>
          <a:prstGeom prst="rect">
            <a:avLst/>
          </a:prstGeom>
        </p:spPr>
        <p:txBody>
          <a:bodyPr wrap="square" lIns="60918" tIns="30459" rIns="60918" bIns="30459">
            <a:spAutoFit/>
          </a:bodyPr>
          <a:lstStyle/>
          <a:p>
            <a:pPr algn="ctr">
              <a:lnSpc>
                <a:spcPct val="150000"/>
              </a:lnSpc>
            </a:pP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Hoạt</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động</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nằm</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ngoài</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luật</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lệ</a:t>
            </a:r>
            <a:endParaRPr lang="en-US" sz="2900" b="1"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0191" y="1796928"/>
            <a:ext cx="7162800" cy="4424246"/>
          </a:xfrm>
          <a:prstGeom prst="rect">
            <a:avLst/>
          </a:prstGeom>
        </p:spPr>
        <p:txBody>
          <a:bodyPr wrap="square" lIns="60918" tIns="30459" rIns="60918" bIns="30459">
            <a:spAutoFit/>
          </a:bodyPr>
          <a:lstStyle/>
          <a:p>
            <a:pPr algn="just">
              <a:lnSpc>
                <a:spcPct val="150000"/>
              </a:lnSpc>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Các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cô</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gái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trong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bản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dịp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lễ</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rửa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sẽ</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mặc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những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bộ</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váy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áo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đẹp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được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thùa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cầu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kì</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trên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đầu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đội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những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chiếc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khăn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điệu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đà</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dáng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nói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vui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vẻ</a:t>
            </a:r>
            <a:endParaRPr lang="en-US" sz="27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Các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chàng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trai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phấn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khởi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lớn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giọng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chúc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tụng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nhau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chén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rượu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thơm</a:t>
            </a:r>
            <a:endParaRPr lang="en-US" sz="27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Mọi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hoan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hỉ</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ăn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tiệc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uống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rượu</a:t>
            </a:r>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288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9609" y="482600"/>
            <a:ext cx="10865923" cy="1168400"/>
          </a:xfrm>
          <a:prstGeom prst="rect">
            <a:avLst/>
          </a:prstGeom>
        </p:spPr>
      </p:pic>
      <p:grpSp>
        <p:nvGrpSpPr>
          <p:cNvPr id="3" name="Group 6"/>
          <p:cNvGrpSpPr/>
          <p:nvPr/>
        </p:nvGrpSpPr>
        <p:grpSpPr>
          <a:xfrm>
            <a:off x="2238481" y="-1238844"/>
            <a:ext cx="7708291" cy="2038263"/>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9457784" y="6647244"/>
            <a:ext cx="1667433" cy="1016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228202" y="6578600"/>
            <a:ext cx="1667433" cy="1016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47524" y="1522637"/>
            <a:ext cx="936445" cy="515896"/>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25209" y="5567024"/>
            <a:ext cx="952963" cy="1279145"/>
          </a:xfrm>
          <a:prstGeom prst="rect">
            <a:avLst/>
          </a:prstGeom>
        </p:spPr>
      </p:pic>
      <p:sp>
        <p:nvSpPr>
          <p:cNvPr id="24" name="Rectangle 23"/>
          <p:cNvSpPr/>
          <p:nvPr/>
        </p:nvSpPr>
        <p:spPr>
          <a:xfrm>
            <a:off x="1045027" y="2233589"/>
            <a:ext cx="10455816" cy="4077997"/>
          </a:xfrm>
          <a:prstGeom prst="rect">
            <a:avLst/>
          </a:prstGeom>
        </p:spPr>
        <p:txBody>
          <a:bodyPr wrap="square" lIns="60918" tIns="30459" rIns="60918" bIns="30459">
            <a:spAutoFit/>
          </a:bodyPr>
          <a:lstStyle/>
          <a:p>
            <a:pPr algn="just">
              <a:lnSpc>
                <a:spcPct val="150000"/>
              </a:lnSpc>
            </a:pP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Những</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quy</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định</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nghiêm</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ngặt</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về</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hoạt</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động</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sau</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ngày</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lễ</a:t>
            </a:r>
            <a:r>
              <a:rPr lang="en-US" sz="29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Sau</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lễ</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cúng</a:t>
            </a:r>
            <a:r>
              <a:rPr lang="en-US" sz="2900" dirty="0">
                <a:solidFill>
                  <a:prstClr val="black"/>
                </a:solidFill>
                <a:latin typeface="Times New Roman" panose="02020603050405020304" pitchFamily="18" charset="0"/>
                <a:cs typeface="Times New Roman" panose="02020603050405020304" pitchFamily="18" charset="0"/>
              </a:rPr>
              <a:t>, 9 </a:t>
            </a:r>
            <a:r>
              <a:rPr lang="en-US" sz="2900" dirty="0" err="1">
                <a:solidFill>
                  <a:prstClr val="black"/>
                </a:solidFill>
                <a:latin typeface="Times New Roman" panose="02020603050405020304" pitchFamily="18" charset="0"/>
                <a:cs typeface="Times New Roman" panose="02020603050405020304" pitchFamily="18" charset="0"/>
              </a:rPr>
              <a:t>ngày</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sau</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người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lạ</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mới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được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bước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vào</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làng</a:t>
            </a:r>
            <a:endParaRPr lang="en-US" sz="29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Nếu</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chẳng</a:t>
            </a:r>
            <a:r>
              <a:rPr lang="en-US" sz="2900" dirty="0">
                <a:solidFill>
                  <a:prstClr val="black"/>
                </a:solidFill>
                <a:latin typeface="Times New Roman" panose="02020603050405020304" pitchFamily="18" charset="0"/>
                <a:cs typeface="Times New Roman" panose="02020603050405020304" pitchFamily="18" charset="0"/>
              </a:rPr>
              <a:t> may </a:t>
            </a:r>
            <a:r>
              <a:rPr lang="en-US" sz="2900" dirty="0" err="1">
                <a:solidFill>
                  <a:prstClr val="black"/>
                </a:solidFill>
                <a:latin typeface="Times New Roman" panose="02020603050405020304" pitchFamily="18" charset="0"/>
                <a:cs typeface="Times New Roman" panose="02020603050405020304" pitchFamily="18" charset="0"/>
              </a:rPr>
              <a:t>có</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người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lạ</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bước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vào</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làng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người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đó</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sẽ</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phải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sửa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soạn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lễ</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vật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cúng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lại</a:t>
            </a:r>
            <a:r>
              <a:rPr lang="en-US" sz="29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900" b="1" dirty="0">
                <a:solidFill>
                  <a:prstClr val="black"/>
                </a:solidFill>
                <a:latin typeface="Times New Roman" panose="02020603050405020304" pitchFamily="18" charset="0"/>
                <a:cs typeface="Times New Roman" panose="02020603050405020304" pitchFamily="18" charset="0"/>
              </a:rPr>
              <a:t>- NT: </a:t>
            </a:r>
            <a:r>
              <a:rPr lang="en-US" sz="2900" dirty="0" err="1">
                <a:solidFill>
                  <a:prstClr val="black"/>
                </a:solidFill>
                <a:latin typeface="Times New Roman" panose="02020603050405020304" pitchFamily="18" charset="0"/>
                <a:cs typeface="Times New Roman" panose="02020603050405020304" pitchFamily="18" charset="0"/>
              </a:rPr>
              <a:t>những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câu</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văn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ngắn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gọn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miêu</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tả</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chân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thực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cụ</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thể</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rõ</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nét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những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hoạt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động</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của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buổi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lễ</a:t>
            </a:r>
            <a:endParaRPr lang="en-US" sz="29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114810" y="810342"/>
            <a:ext cx="4894655" cy="512961"/>
          </a:xfrm>
          <a:prstGeom prst="rect">
            <a:avLst/>
          </a:prstGeom>
        </p:spPr>
        <p:txBody>
          <a:bodyPr wrap="square" lIns="60918" tIns="30459" rIns="60918" bIns="30459">
            <a:spAutoFit/>
          </a:bodyPr>
          <a:lstStyle/>
          <a:p>
            <a:r>
              <a:rPr lang="en-US" sz="2900" b="1" dirty="0">
                <a:solidFill>
                  <a:prstClr val="black"/>
                </a:solidFill>
                <a:latin typeface="Times New Roman" panose="02020603050405020304" pitchFamily="18" charset="0"/>
                <a:cs typeface="Times New Roman" panose="02020603050405020304" pitchFamily="18" charset="0"/>
              </a:rPr>
              <a:t>c. </a:t>
            </a:r>
            <a:r>
              <a:rPr lang="en-US" sz="2900" b="1" dirty="0" err="1">
                <a:solidFill>
                  <a:prstClr val="black"/>
                </a:solidFill>
                <a:latin typeface="Times New Roman" panose="02020603050405020304" pitchFamily="18" charset="0"/>
                <a:cs typeface="Times New Roman" panose="02020603050405020304" pitchFamily="18" charset="0"/>
              </a:rPr>
              <a:t>Kết</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thúc</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buổi</a:t>
            </a:r>
            <a:r>
              <a:rPr lang="en-US" sz="2900" b="1" dirty="0">
                <a:solidFill>
                  <a:prstClr val="black"/>
                </a:solidFill>
                <a:latin typeface="Times New Roman" panose="02020603050405020304" pitchFamily="18" charset="0"/>
                <a:cs typeface="Times New Roman" panose="02020603050405020304" pitchFamily="18" charset="0"/>
              </a:rPr>
              <a:t> </a:t>
            </a:r>
            <a:r>
              <a:rPr lang="en-US" sz="2900" b="1" dirty="0" err="1">
                <a:solidFill>
                  <a:prstClr val="black"/>
                </a:solidFill>
                <a:latin typeface="Times New Roman" panose="02020603050405020304" pitchFamily="18" charset="0"/>
                <a:cs typeface="Times New Roman" panose="02020603050405020304" pitchFamily="18" charset="0"/>
              </a:rPr>
              <a:t>lễ</a:t>
            </a:r>
            <a:endParaRPr lang="en-US" sz="29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47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circle(in)">
                                      <p:cBhvr>
                                        <p:cTn id="17" dur="20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 calcmode="lin" valueType="num">
                                      <p:cBhvr additive="base">
                                        <p:cTn id="2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a:grpSpLocks noChangeAspect="1"/>
          </p:cNvGrpSpPr>
          <p:nvPr/>
        </p:nvGrpSpPr>
        <p:grpSpPr>
          <a:xfrm>
            <a:off x="2692400" y="247687"/>
            <a:ext cx="6654800" cy="1044952"/>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3"/>
          <a:stretch>
            <a:fillRect/>
          </a:stretch>
        </p:blipFill>
        <p:spPr>
          <a:xfrm>
            <a:off x="3098817" y="139786"/>
            <a:ext cx="5629857" cy="1708967"/>
          </a:xfrm>
          <a:prstGeom prst="rect">
            <a:avLst/>
          </a:prstGeom>
        </p:spPr>
      </p:pic>
      <p:sp>
        <p:nvSpPr>
          <p:cNvPr id="4" name="Rectangle 3"/>
          <p:cNvSpPr/>
          <p:nvPr/>
        </p:nvSpPr>
        <p:spPr>
          <a:xfrm>
            <a:off x="1298108" y="3490857"/>
            <a:ext cx="7327117" cy="507789"/>
          </a:xfrm>
          <a:prstGeom prst="rect">
            <a:avLst/>
          </a:prstGeom>
        </p:spPr>
        <p:txBody>
          <a:bodyPr wrap="square" lIns="60918" tIns="30459" rIns="60918" bIns="30459">
            <a:spAutoFit/>
          </a:bodyPr>
          <a:lstStyle/>
          <a:p>
            <a:r>
              <a:rPr lang="vi-VN" sz="2900" b="1">
                <a:solidFill>
                  <a:prstClr val="black">
                    <a:lumMod val="95000"/>
                    <a:lumOff val="5000"/>
                  </a:prstClr>
                </a:solidFill>
                <a:latin typeface="Times New Roman"/>
              </a:rPr>
              <a:t>-</a:t>
            </a:r>
            <a:r>
              <a:rPr lang="vi-VN" sz="2900">
                <a:solidFill>
                  <a:prstClr val="black"/>
                </a:solidFill>
                <a:latin typeface="Times New Roman"/>
              </a:rPr>
              <a:t> Nêu ý nghĩa của lễ rửa làng của người Lô Lô?</a:t>
            </a:r>
            <a:endParaRPr lang="en-US" sz="2900">
              <a:solidFill>
                <a:prstClr val="black"/>
              </a:solidFill>
            </a:endParaRPr>
          </a:p>
        </p:txBody>
      </p:sp>
      <p:grpSp>
        <p:nvGrpSpPr>
          <p:cNvPr id="14" name="Group 2"/>
          <p:cNvGrpSpPr>
            <a:grpSpLocks noChangeAspect="1"/>
          </p:cNvGrpSpPr>
          <p:nvPr/>
        </p:nvGrpSpPr>
        <p:grpSpPr>
          <a:xfrm>
            <a:off x="8315227" y="2451716"/>
            <a:ext cx="3497580" cy="349758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4"/>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5"/>
              <a:stretch>
                <a:fillRect/>
              </a:stretch>
            </a:blipFill>
          </p:spPr>
        </p:sp>
      </p:grpSp>
    </p:spTree>
    <p:extLst>
      <p:ext uri="{BB962C8B-B14F-4D97-AF65-F5344CB8AC3E}">
        <p14:creationId xmlns:p14="http://schemas.microsoft.com/office/powerpoint/2010/main" val="241328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a:grpSpLocks noChangeAspect="1"/>
          </p:cNvGrpSpPr>
          <p:nvPr/>
        </p:nvGrpSpPr>
        <p:grpSpPr>
          <a:xfrm>
            <a:off x="2692400" y="247687"/>
            <a:ext cx="6654800" cy="1044952"/>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3"/>
          <a:stretch>
            <a:fillRect/>
          </a:stretch>
        </p:blipFill>
        <p:spPr>
          <a:xfrm>
            <a:off x="3098817" y="139786"/>
            <a:ext cx="5629857" cy="1708967"/>
          </a:xfrm>
          <a:prstGeom prst="rect">
            <a:avLst/>
          </a:prstGeom>
        </p:spPr>
      </p:pic>
      <p:sp>
        <p:nvSpPr>
          <p:cNvPr id="4" name="Rectangle 3"/>
          <p:cNvSpPr/>
          <p:nvPr/>
        </p:nvSpPr>
        <p:spPr>
          <a:xfrm>
            <a:off x="988116" y="1789460"/>
            <a:ext cx="7327117" cy="3613767"/>
          </a:xfrm>
          <a:prstGeom prst="rect">
            <a:avLst/>
          </a:prstGeom>
        </p:spPr>
        <p:txBody>
          <a:bodyPr wrap="square" lIns="60918" tIns="30459" rIns="60918" bIns="30459">
            <a:spAutoFit/>
          </a:bodyPr>
          <a:lstStyle/>
          <a:p>
            <a:pPr marR="20306" algn="just">
              <a:lnSpc>
                <a:spcPct val="150000"/>
              </a:lnSpc>
              <a:spcAft>
                <a:spcPts val="800"/>
              </a:spcAft>
            </a:pPr>
            <a:r>
              <a:rPr lang="vi-VN" sz="2900" b="1" dirty="0">
                <a:solidFill>
                  <a:prstClr val="black">
                    <a:lumMod val="95000"/>
                    <a:lumOff val="5000"/>
                  </a:prstClr>
                </a:solidFill>
                <a:latin typeface="Times New Roman"/>
              </a:rPr>
              <a:t>- </a:t>
            </a:r>
            <a:r>
              <a:rPr lang="vi-VN" sz="2900" dirty="0">
                <a:solidFill>
                  <a:prstClr val="black">
                    <a:lumMod val="95000"/>
                    <a:lumOff val="5000"/>
                  </a:prstClr>
                </a:solidFill>
                <a:latin typeface="Times New Roman"/>
              </a:rPr>
              <a:t>Dân làng cảm thấy tin tưởng vào tương lai phía trước</a:t>
            </a:r>
          </a:p>
          <a:p>
            <a:pPr marR="20306" algn="just">
              <a:lnSpc>
                <a:spcPct val="150000"/>
              </a:lnSpc>
              <a:spcAft>
                <a:spcPts val="800"/>
              </a:spcAft>
            </a:pPr>
            <a:r>
              <a:rPr lang="vi-VN" sz="2900" dirty="0">
                <a:solidFill>
                  <a:prstClr val="black">
                    <a:lumMod val="95000"/>
                    <a:lumOff val="5000"/>
                  </a:prstClr>
                </a:solidFill>
                <a:latin typeface="Times New Roman"/>
              </a:rPr>
              <a:t>- Mang đậm bản sắc văn hóa cộng đồng</a:t>
            </a:r>
          </a:p>
          <a:p>
            <a:pPr marR="20306" algn="just">
              <a:lnSpc>
                <a:spcPct val="150000"/>
              </a:lnSpc>
              <a:spcAft>
                <a:spcPts val="800"/>
              </a:spcAft>
            </a:pPr>
            <a:r>
              <a:rPr lang="vi-VN" sz="2900" dirty="0">
                <a:solidFill>
                  <a:prstClr val="black">
                    <a:lumMod val="95000"/>
                    <a:lumOff val="5000"/>
                  </a:prstClr>
                </a:solidFill>
                <a:latin typeface="Times New Roman"/>
              </a:rPr>
              <a:t>- Đây là tín ngưỡng dân gian,nét đẹp truyền thống làm giàu bản sắc dân tộc Việt Nam</a:t>
            </a:r>
          </a:p>
        </p:txBody>
      </p:sp>
      <p:grpSp>
        <p:nvGrpSpPr>
          <p:cNvPr id="14" name="Group 2"/>
          <p:cNvGrpSpPr>
            <a:grpSpLocks noChangeAspect="1"/>
          </p:cNvGrpSpPr>
          <p:nvPr/>
        </p:nvGrpSpPr>
        <p:grpSpPr>
          <a:xfrm>
            <a:off x="8315227" y="2451716"/>
            <a:ext cx="3497580" cy="349758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4"/>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5"/>
              <a:stretch>
                <a:fillRect/>
              </a:stretch>
            </a:blipFill>
          </p:spPr>
        </p:sp>
      </p:grpSp>
    </p:spTree>
    <p:extLst>
      <p:ext uri="{BB962C8B-B14F-4D97-AF65-F5344CB8AC3E}">
        <p14:creationId xmlns:p14="http://schemas.microsoft.com/office/powerpoint/2010/main" val="37694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9999 Hình Nền Powerpoint Đẹp Nhất của năm 2017 | Hình nền, Hình, Pháo  hoa">
            <a:extLst>
              <a:ext uri="{FF2B5EF4-FFF2-40B4-BE49-F238E27FC236}">
                <a16:creationId xmlns:a16="http://schemas.microsoft.com/office/drawing/2014/main" id="{C4D7D39D-B8D9-6155-225B-91B854F3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0DB479E0-288A-EBDF-7685-65021AB32E34}"/>
              </a:ext>
            </a:extLst>
          </p:cNvPr>
          <p:cNvSpPr txBox="1"/>
          <p:nvPr/>
        </p:nvSpPr>
        <p:spPr>
          <a:xfrm>
            <a:off x="5812427" y="7213074"/>
            <a:ext cx="6093823" cy="1754276"/>
          </a:xfrm>
          <a:prstGeom prst="rect">
            <a:avLst/>
          </a:prstGeom>
          <a:noFill/>
        </p:spPr>
        <p:txBody>
          <a:bodyPr wrap="square" lIns="91386" tIns="45695" rIns="91386" bIns="45695">
            <a:spAutoFit/>
          </a:bodyPr>
          <a:lstStyle/>
          <a:p>
            <a:pPr algn="just"/>
            <a:r>
              <a:rPr lang="en-US" b="1" dirty="0">
                <a:latin typeface="Times New Roman" panose="02020603050405020304" pitchFamily="18" charset="0"/>
                <a:ea typeface="Arial" panose="020B0604020202020204" pitchFamily="34" charset="0"/>
              </a:rPr>
              <a:t>4. </a:t>
            </a:r>
            <a:r>
              <a:rPr lang="en-US" b="1" dirty="0" err="1">
                <a:latin typeface="Times New Roman" panose="02020603050405020304" pitchFamily="18" charset="0"/>
                <a:ea typeface="Arial" panose="020B0604020202020204" pitchFamily="34" charset="0"/>
              </a:rPr>
              <a:t>Tài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liệu</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tham</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khảo</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Calibri" panose="020F0502020204030204" pitchFamily="34" charset="0"/>
              </a:rPr>
              <a:t> </a:t>
            </a:r>
            <a:endParaRPr lang="en-US" sz="1600"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Khái</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niệm</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Đặc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điểm</a:t>
            </a:r>
            <a:r>
              <a:rPr lang="en-US" b="1" dirty="0">
                <a:latin typeface="Times New Roman" panose="02020603050405020304" pitchFamily="18" charset="0"/>
                <a:ea typeface="Arial" panose="020B0604020202020204" pitchFamily="34" charset="0"/>
              </a:rPr>
              <a:t>:</a:t>
            </a:r>
            <a:endParaRPr lang="en-US" sz="1600" dirty="0">
              <a:latin typeface="Times New Roman" panose="02020603050405020304" pitchFamily="18" charset="0"/>
              <a:ea typeface="Times New Roman" panose="02020603050405020304" pitchFamily="18" charset="0"/>
            </a:endParaRPr>
          </a:p>
          <a:p>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Chức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năng</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Arial" panose="020B0604020202020204" pitchFamily="34" charset="0"/>
              </a:rPr>
              <a:t> </a:t>
            </a:r>
            <a:r>
              <a:rPr lang="en-US" i="1" dirty="0">
                <a:latin typeface="Times New Roman" panose="02020603050405020304" pitchFamily="18" charset="0"/>
                <a:ea typeface="Arial" panose="020B0604020202020204" pitchFamily="34" charset="0"/>
              </a:rPr>
              <a:t>Qua </a:t>
            </a:r>
            <a:r>
              <a:rPr lang="en-US" i="1" dirty="0" err="1">
                <a:latin typeface="Times New Roman" panose="02020603050405020304" pitchFamily="18" charset="0"/>
                <a:ea typeface="Arial" panose="020B0604020202020204" pitchFamily="34" charset="0"/>
              </a:rPr>
              <a:t>danh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mục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tài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liệu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tham</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khảo</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giúp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người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đọc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có</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được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những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nhận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định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bước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đầu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về</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độ</a:t>
            </a:r>
            <a:r>
              <a:rPr lang="en-US" i="1" dirty="0">
                <a:latin typeface="Times New Roman" panose="02020603050405020304" pitchFamily="18" charset="0"/>
                <a:ea typeface="Arial" panose="020B0604020202020204" pitchFamily="34" charset="0"/>
              </a:rPr>
              <a:t> tin </a:t>
            </a:r>
            <a:r>
              <a:rPr lang="en-US" i="1" dirty="0" err="1">
                <a:latin typeface="Times New Roman" panose="02020603050405020304" pitchFamily="18" charset="0"/>
                <a:ea typeface="Arial" panose="020B0604020202020204" pitchFamily="34" charset="0"/>
              </a:rPr>
              <a:t>cậy</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nội</a:t>
            </a:r>
            <a:r>
              <a:rPr lang="en-US" i="1" dirty="0">
                <a:latin typeface="Times New Roman" panose="02020603050405020304" pitchFamily="18" charset="0"/>
                <a:ea typeface="Arial" panose="020B0604020202020204" pitchFamily="34" charset="0"/>
              </a:rPr>
              <a:t> dung </a:t>
            </a:r>
            <a:r>
              <a:rPr lang="en-US" i="1" dirty="0" err="1">
                <a:latin typeface="Times New Roman" panose="02020603050405020304" pitchFamily="18" charset="0"/>
                <a:ea typeface="Arial" panose="020B0604020202020204" pitchFamily="34" charset="0"/>
              </a:rPr>
              <a:t>thông</a:t>
            </a:r>
            <a:r>
              <a:rPr lang="en-US" i="1" dirty="0">
                <a:latin typeface="Times New Roman" panose="02020603050405020304" pitchFamily="18" charset="0"/>
                <a:ea typeface="Arial" panose="020B0604020202020204" pitchFamily="34" charset="0"/>
              </a:rPr>
              <a:t> tin </a:t>
            </a:r>
            <a:r>
              <a:rPr lang="en-US" i="1" dirty="0" err="1">
                <a:latin typeface="Times New Roman" panose="02020603050405020304" pitchFamily="18" charset="0"/>
                <a:ea typeface="Arial" panose="020B0604020202020204" pitchFamily="34" charset="0"/>
              </a:rPr>
              <a:t>trong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 hay </a:t>
            </a:r>
            <a:r>
              <a:rPr lang="en-US" i="1" dirty="0" err="1">
                <a:latin typeface="Times New Roman" panose="02020603050405020304" pitchFamily="18" charset="0"/>
                <a:ea typeface="Arial" panose="020B0604020202020204" pitchFamily="34" charset="0"/>
              </a:rPr>
              <a:t>giá</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trị</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chuyên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môn</a:t>
            </a:r>
            <a:r>
              <a:rPr lang="en-US" i="1" dirty="0">
                <a:latin typeface="Times New Roman" panose="02020603050405020304" pitchFamily="18" charset="0"/>
                <a:ea typeface="Arial" panose="020B0604020202020204" pitchFamily="34" charset="0"/>
              </a:rPr>
              <a:t>, khoa </a:t>
            </a:r>
            <a:r>
              <a:rPr lang="en-US" i="1" dirty="0" err="1">
                <a:latin typeface="Times New Roman" panose="02020603050405020304" pitchFamily="18" charset="0"/>
                <a:ea typeface="Arial" panose="020B0604020202020204" pitchFamily="34" charset="0"/>
              </a:rPr>
              <a:t>học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a:t>
            </a:r>
            <a:endParaRPr lang="en-US" dirty="0"/>
          </a:p>
        </p:txBody>
      </p:sp>
      <p:sp>
        <p:nvSpPr>
          <p:cNvPr id="12" name="Hộp Văn bản 11">
            <a:extLst>
              <a:ext uri="{FF2B5EF4-FFF2-40B4-BE49-F238E27FC236}">
                <a16:creationId xmlns:a16="http://schemas.microsoft.com/office/drawing/2014/main" id="{CB815995-AA90-9FE5-1615-40435BFCD26F}"/>
              </a:ext>
            </a:extLst>
          </p:cNvPr>
          <p:cNvSpPr txBox="1"/>
          <p:nvPr/>
        </p:nvSpPr>
        <p:spPr>
          <a:xfrm>
            <a:off x="360704" y="310526"/>
            <a:ext cx="9358069" cy="584775"/>
          </a:xfrm>
          <a:prstGeom prst="rect">
            <a:avLst/>
          </a:prstGeom>
          <a:noFill/>
        </p:spPr>
        <p:txBody>
          <a:bodyPr wrap="square" lIns="91386" tIns="45695" rIns="91386" bIns="45695">
            <a:spAutoFit/>
          </a:bodyPr>
          <a:lstStyle/>
          <a:p>
            <a:pPr algn="just"/>
            <a:r>
              <a:rPr lang="en-US" sz="3200" b="1" dirty="0">
                <a:solidFill>
                  <a:srgbClr val="00B0DA"/>
                </a:solidFill>
                <a:latin typeface="Times New Roman" panose="02020603050405020304" pitchFamily="18" charset="0"/>
                <a:ea typeface="Arial" panose="020B0604020202020204" pitchFamily="34" charset="0"/>
              </a:rPr>
              <a:t>4. </a:t>
            </a:r>
            <a:r>
              <a:rPr lang="en-US" sz="3200" b="1" dirty="0" err="1">
                <a:solidFill>
                  <a:srgbClr val="00B0DA"/>
                </a:solidFill>
                <a:latin typeface="Times New Roman" panose="02020603050405020304" pitchFamily="18" charset="0"/>
                <a:ea typeface="Arial" panose="020B0604020202020204" pitchFamily="34" charset="0"/>
              </a:rPr>
              <a:t>Tài</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liệu</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tham</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khảo</a:t>
            </a:r>
            <a:endParaRPr lang="en-US" sz="2800" dirty="0">
              <a:solidFill>
                <a:srgbClr val="00B0DA"/>
              </a:solidFill>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4252FCFF-653C-2C6F-3CDE-92FDD41872E1}"/>
              </a:ext>
            </a:extLst>
          </p:cNvPr>
          <p:cNvSpPr txBox="1"/>
          <p:nvPr/>
        </p:nvSpPr>
        <p:spPr>
          <a:xfrm>
            <a:off x="462081" y="935268"/>
            <a:ext cx="2370099" cy="65033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lnSpc>
                <a:spcPct val="115000"/>
              </a:lnSpc>
            </a:pP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Khái</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niệm</a:t>
            </a:r>
            <a:r>
              <a:rPr lang="en-US" sz="2800" b="1" dirty="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74452311-D09C-385A-9204-85C356860E5F}"/>
              </a:ext>
            </a:extLst>
          </p:cNvPr>
          <p:cNvSpPr txBox="1"/>
          <p:nvPr/>
        </p:nvSpPr>
        <p:spPr>
          <a:xfrm>
            <a:off x="3158759" y="935268"/>
            <a:ext cx="7893935" cy="1532279"/>
          </a:xfrm>
          <a:prstGeom prst="roundRect">
            <a:avLst/>
          </a:prstGeom>
          <a:noFill/>
          <a:ln w="28575">
            <a:solidFill>
              <a:srgbClr val="00B0F0"/>
            </a:solidFill>
          </a:ln>
        </p:spPr>
        <p:txBody>
          <a:bodyPr wrap="square" lIns="91386" tIns="45695" rIns="91386" bIns="45695">
            <a:spAutoFit/>
          </a:bodyPr>
          <a:lstStyle/>
          <a:p>
            <a:pPr algn="just"/>
            <a:r>
              <a:rPr lang="en-US" sz="2800" i="1" dirty="0" err="1">
                <a:latin typeface="Times New Roman" panose="02020603050405020304" pitchFamily="18" charset="0"/>
                <a:ea typeface="Calibri" panose="020F0502020204030204" pitchFamily="34" charset="0"/>
              </a:rPr>
              <a:t>là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những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tài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liệu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tạo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lập</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tìm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đọc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khai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thông</a:t>
            </a:r>
            <a:r>
              <a:rPr lang="en-US" sz="2800" i="1" dirty="0">
                <a:latin typeface="Times New Roman" panose="02020603050405020304" pitchFamily="18" charset="0"/>
                <a:ea typeface="Calibri" panose="020F0502020204030204" pitchFamily="34" charset="0"/>
              </a:rPr>
              <a:t> tin </a:t>
            </a:r>
            <a:r>
              <a:rPr lang="en-US" sz="2800" i="1" dirty="0" err="1">
                <a:latin typeface="Times New Roman" panose="02020603050405020304" pitchFamily="18" charset="0"/>
                <a:ea typeface="Calibri" panose="020F0502020204030204" pitchFamily="34" charset="0"/>
              </a:rPr>
              <a:t>cần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thiết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có</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liên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quan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tới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vấn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được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bày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trong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C969524E-8DD9-343B-3852-9786F9EF336A}"/>
              </a:ext>
            </a:extLst>
          </p:cNvPr>
          <p:cNvSpPr txBox="1"/>
          <p:nvPr/>
        </p:nvSpPr>
        <p:spPr>
          <a:xfrm>
            <a:off x="360697" y="2697328"/>
            <a:ext cx="2370099" cy="578826"/>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Đặc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điểm</a:t>
            </a:r>
            <a:r>
              <a:rPr lang="en-US" sz="2800" b="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EB114B4-7780-5DD3-2B46-A03A26F9C9AB}"/>
              </a:ext>
            </a:extLst>
          </p:cNvPr>
          <p:cNvSpPr txBox="1"/>
          <p:nvPr/>
        </p:nvSpPr>
        <p:spPr>
          <a:xfrm>
            <a:off x="3158743" y="2689282"/>
            <a:ext cx="7929540" cy="1055552"/>
          </a:xfrm>
          <a:prstGeom prst="roundRect">
            <a:avLst/>
          </a:prstGeom>
          <a:noFill/>
          <a:ln w="28575">
            <a:solidFill>
              <a:srgbClr val="00B0F0"/>
            </a:solidFill>
          </a:ln>
        </p:spPr>
        <p:txBody>
          <a:bodyPr wrap="square" lIns="91386" tIns="45695" rIns="91386" bIns="45695">
            <a:spAutoFit/>
          </a:bodyPr>
          <a:lstStyle/>
          <a:p>
            <a:pPr algn="just"/>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Ghi</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sau</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phần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kết</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thúc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của</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văn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bản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có</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thể</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được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đánh</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số</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và</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sắp</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xếp</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theo</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một</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quy</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ước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thống</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nhất</a:t>
            </a:r>
            <a:r>
              <a:rPr lang="en-US" sz="2800" i="1" dirty="0">
                <a:latin typeface="Times New Roman" panose="02020603050405020304" pitchFamily="18" charset="0"/>
                <a:ea typeface="Arial" panose="020B0604020202020204" pitchFamily="34" charset="0"/>
              </a:rPr>
              <a:t>.  </a:t>
            </a:r>
            <a:endParaRPr lang="en-US" sz="2400" dirty="0">
              <a:latin typeface="Times New Roman" panose="02020603050405020304" pitchFamily="18" charset="0"/>
              <a:ea typeface="Times New Roman" panose="02020603050405020304" pitchFamily="18" charset="0"/>
            </a:endParaRPr>
          </a:p>
        </p:txBody>
      </p:sp>
      <p:sp>
        <p:nvSpPr>
          <p:cNvPr id="11" name="Hộp Văn bản 6">
            <a:extLst>
              <a:ext uri="{FF2B5EF4-FFF2-40B4-BE49-F238E27FC236}">
                <a16:creationId xmlns:a16="http://schemas.microsoft.com/office/drawing/2014/main" id="{4252FCFF-653C-2C6F-3CDE-92FDD41872E1}"/>
              </a:ext>
            </a:extLst>
          </p:cNvPr>
          <p:cNvSpPr txBox="1"/>
          <p:nvPr/>
        </p:nvSpPr>
        <p:spPr>
          <a:xfrm>
            <a:off x="360697" y="4045406"/>
            <a:ext cx="2370099" cy="65033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lnSpc>
                <a:spcPct val="115000"/>
              </a:lnSpc>
            </a:pP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Chức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năng</a:t>
            </a:r>
            <a:r>
              <a:rPr lang="en-US" sz="2800" b="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3" name="Hộp Văn bản 8">
            <a:extLst>
              <a:ext uri="{FF2B5EF4-FFF2-40B4-BE49-F238E27FC236}">
                <a16:creationId xmlns:a16="http://schemas.microsoft.com/office/drawing/2014/main" id="{74452311-D09C-385A-9204-85C356860E5F}"/>
              </a:ext>
            </a:extLst>
          </p:cNvPr>
          <p:cNvSpPr txBox="1"/>
          <p:nvPr/>
        </p:nvSpPr>
        <p:spPr>
          <a:xfrm>
            <a:off x="3158748" y="4022390"/>
            <a:ext cx="7929541" cy="2009005"/>
          </a:xfrm>
          <a:prstGeom prst="roundRect">
            <a:avLst/>
          </a:prstGeom>
          <a:noFill/>
          <a:ln w="28575">
            <a:solidFill>
              <a:srgbClr val="00B0F0"/>
            </a:solidFill>
          </a:ln>
        </p:spPr>
        <p:txBody>
          <a:bodyPr wrap="square" lIns="91386" tIns="45695" rIns="91386" bIns="45695">
            <a:spAutoFit/>
          </a:bodyPr>
          <a:lstStyle/>
          <a:p>
            <a:pPr algn="just"/>
            <a:r>
              <a:rPr lang="en-US" sz="2800" i="1" dirty="0">
                <a:latin typeface="Times New Roman" panose="02020603050405020304" pitchFamily="18" charset="0"/>
                <a:ea typeface="Arial" panose="020B0604020202020204" pitchFamily="34" charset="0"/>
              </a:rPr>
              <a:t>Qua </a:t>
            </a:r>
            <a:r>
              <a:rPr lang="en-US" sz="2800" i="1" dirty="0" err="1">
                <a:latin typeface="Times New Roman" panose="02020603050405020304" pitchFamily="18" charset="0"/>
                <a:ea typeface="Arial" panose="020B0604020202020204" pitchFamily="34" charset="0"/>
              </a:rPr>
              <a:t>danh</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mục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tài</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liệu</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tham</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khảo</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giúp</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người</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đọc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có</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được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những</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nhận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định</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bước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đầu</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về</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độ</a:t>
            </a:r>
            <a:r>
              <a:rPr lang="en-US" sz="2800" i="1" dirty="0">
                <a:latin typeface="Times New Roman" panose="02020603050405020304" pitchFamily="18" charset="0"/>
                <a:ea typeface="Arial" panose="020B0604020202020204" pitchFamily="34" charset="0"/>
              </a:rPr>
              <a:t> tin </a:t>
            </a:r>
            <a:r>
              <a:rPr lang="en-US" sz="2800" i="1" dirty="0" err="1">
                <a:latin typeface="Times New Roman" panose="02020603050405020304" pitchFamily="18" charset="0"/>
                <a:ea typeface="Arial" panose="020B0604020202020204" pitchFamily="34" charset="0"/>
              </a:rPr>
              <a:t>cậy</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của</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nội</a:t>
            </a:r>
            <a:r>
              <a:rPr lang="en-US" sz="2800" i="1" dirty="0">
                <a:latin typeface="Times New Roman" panose="02020603050405020304" pitchFamily="18" charset="0"/>
                <a:ea typeface="Arial" panose="020B0604020202020204" pitchFamily="34" charset="0"/>
              </a:rPr>
              <a:t> dung </a:t>
            </a:r>
            <a:r>
              <a:rPr lang="en-US" sz="2800" i="1" dirty="0" err="1">
                <a:latin typeface="Times New Roman" panose="02020603050405020304" pitchFamily="18" charset="0"/>
                <a:ea typeface="Arial" panose="020B0604020202020204" pitchFamily="34" charset="0"/>
              </a:rPr>
              <a:t>thông</a:t>
            </a:r>
            <a:r>
              <a:rPr lang="en-US" sz="2800" i="1" dirty="0">
                <a:latin typeface="Times New Roman" panose="02020603050405020304" pitchFamily="18" charset="0"/>
                <a:ea typeface="Arial" panose="020B0604020202020204" pitchFamily="34" charset="0"/>
              </a:rPr>
              <a:t> tin </a:t>
            </a:r>
            <a:r>
              <a:rPr lang="en-US" sz="2800" i="1" dirty="0" err="1">
                <a:latin typeface="Times New Roman" panose="02020603050405020304" pitchFamily="18" charset="0"/>
                <a:ea typeface="Arial" panose="020B0604020202020204" pitchFamily="34" charset="0"/>
              </a:rPr>
              <a:t>trong</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văn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bản</a:t>
            </a:r>
            <a:r>
              <a:rPr lang="en-US" sz="2800" i="1" dirty="0">
                <a:latin typeface="Times New Roman" panose="02020603050405020304" pitchFamily="18" charset="0"/>
                <a:ea typeface="Arial" panose="020B0604020202020204" pitchFamily="34" charset="0"/>
              </a:rPr>
              <a:t> hay </a:t>
            </a:r>
            <a:r>
              <a:rPr lang="en-US" sz="2800" i="1" dirty="0" err="1">
                <a:latin typeface="Times New Roman" panose="02020603050405020304" pitchFamily="18" charset="0"/>
                <a:ea typeface="Arial" panose="020B0604020202020204" pitchFamily="34" charset="0"/>
              </a:rPr>
              <a:t>giá</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trị</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chuyên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môn</a:t>
            </a:r>
            <a:r>
              <a:rPr lang="en-US" sz="2800" i="1" dirty="0">
                <a:latin typeface="Times New Roman" panose="02020603050405020304" pitchFamily="18" charset="0"/>
                <a:ea typeface="Arial" panose="020B0604020202020204" pitchFamily="34" charset="0"/>
              </a:rPr>
              <a:t>, khoa </a:t>
            </a:r>
            <a:r>
              <a:rPr lang="en-US" sz="2800" i="1" dirty="0" err="1">
                <a:latin typeface="Times New Roman" panose="02020603050405020304" pitchFamily="18" charset="0"/>
                <a:ea typeface="Arial" panose="020B0604020202020204" pitchFamily="34" charset="0"/>
              </a:rPr>
              <a:t>học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của</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văn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bản</a:t>
            </a:r>
            <a:r>
              <a:rPr lang="en-US" sz="2800" i="1" dirty="0">
                <a:latin typeface="Times New Roman" panose="02020603050405020304" pitchFamily="18" charset="0"/>
                <a:ea typeface="Arial" panose="020B0604020202020204" pitchFamily="34"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681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 grpId="0" animBg="1"/>
      <p:bldP spid="4" grpId="0" animBg="1"/>
      <p:bldP spid="11" grpId="0" animBg="1"/>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64" y="10"/>
            <a:ext cx="4354285" cy="3784599"/>
          </a:xfrm>
          <a:prstGeom prst="rect">
            <a:avLst/>
          </a:prstGeom>
        </p:spPr>
      </p:pic>
      <p:pic>
        <p:nvPicPr>
          <p:cNvPr id="3" name="Picture 2"/>
          <p:cNvPicPr>
            <a:picLocks noChangeAspect="1"/>
          </p:cNvPicPr>
          <p:nvPr/>
        </p:nvPicPr>
        <p:blipFill>
          <a:blip r:embed="rId4"/>
          <a:stretch>
            <a:fillRect/>
          </a:stretch>
        </p:blipFill>
        <p:spPr>
          <a:xfrm>
            <a:off x="18" y="4292600"/>
            <a:ext cx="3236127" cy="2565400"/>
          </a:xfrm>
          <a:prstGeom prst="rect">
            <a:avLst/>
          </a:prstGeom>
        </p:spPr>
      </p:pic>
      <p:pic>
        <p:nvPicPr>
          <p:cNvPr id="4" name="Picture 3"/>
          <p:cNvPicPr>
            <a:picLocks noChangeAspect="1"/>
          </p:cNvPicPr>
          <p:nvPr/>
        </p:nvPicPr>
        <p:blipFill>
          <a:blip r:embed="rId5"/>
          <a:stretch>
            <a:fillRect/>
          </a:stretch>
        </p:blipFill>
        <p:spPr>
          <a:xfrm>
            <a:off x="2844817" y="2717800"/>
            <a:ext cx="3974727" cy="3048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8" name="Picture 7"/>
          <p:cNvPicPr>
            <a:picLocks noChangeAspect="1"/>
          </p:cNvPicPr>
          <p:nvPr/>
        </p:nvPicPr>
        <p:blipFill>
          <a:blip r:embed="rId7"/>
          <a:stretch>
            <a:fillRect/>
          </a:stretch>
        </p:blipFill>
        <p:spPr>
          <a:xfrm>
            <a:off x="5892809" y="1634089"/>
            <a:ext cx="6133107" cy="3194581"/>
          </a:xfrm>
          <a:prstGeom prst="rect">
            <a:avLst/>
          </a:prstGeom>
        </p:spPr>
      </p:pic>
    </p:spTree>
    <p:extLst>
      <p:ext uri="{BB962C8B-B14F-4D97-AF65-F5344CB8AC3E}">
        <p14:creationId xmlns:p14="http://schemas.microsoft.com/office/powerpoint/2010/main" val="230595650"/>
      </p:ext>
    </p:extLst>
  </p:cSld>
  <p:clrMapOvr>
    <a:masterClrMapping/>
  </p:clrMapOvr>
  <p:transition spd="med">
    <p:pull/>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a:grpSpLocks noChangeAspect="1"/>
          </p:cNvGrpSpPr>
          <p:nvPr/>
        </p:nvGrpSpPr>
        <p:grpSpPr>
          <a:xfrm>
            <a:off x="2692400" y="247687"/>
            <a:ext cx="6654800" cy="1044952"/>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4" name="Rectangle 3"/>
          <p:cNvSpPr/>
          <p:nvPr/>
        </p:nvSpPr>
        <p:spPr>
          <a:xfrm>
            <a:off x="2997200" y="456354"/>
            <a:ext cx="5943600" cy="615553"/>
          </a:xfrm>
          <a:prstGeom prst="rect">
            <a:avLst/>
          </a:prstGeom>
        </p:spPr>
        <p:txBody>
          <a:bodyPr wrap="square" lIns="60918" tIns="30459" rIns="60918" bIns="30459">
            <a:spAutoFit/>
          </a:bodyPr>
          <a:lstStyle/>
          <a:p>
            <a:pPr algn="ctr"/>
            <a:r>
              <a:rPr lang="en-US" sz="3600" b="1" dirty="0" smtClean="0">
                <a:solidFill>
                  <a:srgbClr val="FF0000"/>
                </a:solidFill>
                <a:latin typeface="Times" pitchFamily="34" charset="0"/>
                <a:ea typeface="Times" pitchFamily="34" charset="0"/>
                <a:cs typeface="Times" pitchFamily="34" charset="0"/>
              </a:rPr>
              <a:t>III:TỔNG </a:t>
            </a:r>
            <a:r>
              <a:rPr lang="en-US" sz="3600" b="1" dirty="0">
                <a:solidFill>
                  <a:srgbClr val="FF0000"/>
                </a:solidFill>
                <a:latin typeface="Times" pitchFamily="34" charset="0"/>
                <a:ea typeface="Times" pitchFamily="34" charset="0"/>
                <a:cs typeface="Times" pitchFamily="34" charset="0"/>
              </a:rPr>
              <a:t>KẾT</a:t>
            </a:r>
            <a:endParaRPr lang="en-US" sz="3600" dirty="0">
              <a:solidFill>
                <a:srgbClr val="FF0000"/>
              </a:solidFill>
              <a:latin typeface="Times" pitchFamily="34" charset="0"/>
              <a:ea typeface="Times" pitchFamily="34" charset="0"/>
              <a:cs typeface="Times" pitchFamily="34" charset="0"/>
            </a:endParaRPr>
          </a:p>
        </p:txBody>
      </p:sp>
      <p:grpSp>
        <p:nvGrpSpPr>
          <p:cNvPr id="14" name="Group 2"/>
          <p:cNvGrpSpPr>
            <a:grpSpLocks noChangeAspect="1"/>
          </p:cNvGrpSpPr>
          <p:nvPr/>
        </p:nvGrpSpPr>
        <p:grpSpPr>
          <a:xfrm>
            <a:off x="8315227" y="2451716"/>
            <a:ext cx="3497580" cy="349758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3"/>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4"/>
              <a:stretch>
                <a:fillRect/>
              </a:stretch>
            </a:blipFill>
          </p:spPr>
        </p:sp>
      </p:grpSp>
      <p:sp>
        <p:nvSpPr>
          <p:cNvPr id="23" name="Rectangle 22"/>
          <p:cNvSpPr/>
          <p:nvPr/>
        </p:nvSpPr>
        <p:spPr>
          <a:xfrm>
            <a:off x="2014096" y="1938139"/>
            <a:ext cx="7327117" cy="964367"/>
          </a:xfrm>
          <a:prstGeom prst="rect">
            <a:avLst/>
          </a:prstGeom>
        </p:spPr>
        <p:txBody>
          <a:bodyPr wrap="square" lIns="60918" tIns="30459" rIns="60918" bIns="30459">
            <a:spAutoFit/>
          </a:bodyPr>
          <a:lstStyle/>
          <a:p>
            <a:r>
              <a:rPr lang="vi-VN" sz="2900">
                <a:solidFill>
                  <a:prstClr val="black"/>
                </a:solidFill>
                <a:latin typeface="Times" pitchFamily="34" charset="0"/>
                <a:ea typeface="Times" pitchFamily="34" charset="0"/>
                <a:cs typeface="Times" pitchFamily="34" charset="0"/>
              </a:rPr>
              <a:t>- Hãy rút ra </a:t>
            </a:r>
            <a:r>
              <a:rPr lang="en-US" sz="2900">
                <a:solidFill>
                  <a:prstClr val="black"/>
                </a:solidFill>
                <a:latin typeface="Times" pitchFamily="34" charset="0"/>
                <a:ea typeface="Times" pitchFamily="34" charset="0"/>
                <a:cs typeface="Times" pitchFamily="34" charset="0"/>
              </a:rPr>
              <a:t>nét chính về giá trị </a:t>
            </a:r>
            <a:r>
              <a:rPr lang="vi-VN" sz="2900">
                <a:solidFill>
                  <a:prstClr val="black"/>
                </a:solidFill>
                <a:latin typeface="Times" pitchFamily="34" charset="0"/>
                <a:ea typeface="Times" pitchFamily="34" charset="0"/>
                <a:cs typeface="Times" pitchFamily="34" charset="0"/>
              </a:rPr>
              <a:t>nghệ thuật</a:t>
            </a:r>
            <a:r>
              <a:rPr lang="en-US" sz="2900">
                <a:solidFill>
                  <a:prstClr val="black"/>
                </a:solidFill>
                <a:latin typeface="Times" pitchFamily="34" charset="0"/>
                <a:ea typeface="Times" pitchFamily="34" charset="0"/>
                <a:cs typeface="Times" pitchFamily="34" charset="0"/>
              </a:rPr>
              <a:t> và nội dung </a:t>
            </a:r>
            <a:r>
              <a:rPr lang="vi-VN" sz="2900">
                <a:solidFill>
                  <a:prstClr val="black"/>
                </a:solidFill>
                <a:latin typeface="Times" pitchFamily="34" charset="0"/>
                <a:ea typeface="Times" pitchFamily="34" charset="0"/>
                <a:cs typeface="Times" pitchFamily="34" charset="0"/>
              </a:rPr>
              <a:t> văn bản.</a:t>
            </a:r>
            <a:endParaRPr lang="en-US" sz="2900">
              <a:solidFill>
                <a:prstClr val="black"/>
              </a:solidFill>
              <a:latin typeface="Times" pitchFamily="34" charset="0"/>
              <a:ea typeface="Times" pitchFamily="34" charset="0"/>
              <a:cs typeface="Times" pitchFamily="34" charset="0"/>
            </a:endParaRPr>
          </a:p>
        </p:txBody>
      </p:sp>
    </p:spTree>
    <p:extLst>
      <p:ext uri="{BB962C8B-B14F-4D97-AF65-F5344CB8AC3E}">
        <p14:creationId xmlns:p14="http://schemas.microsoft.com/office/powerpoint/2010/main" val="1014401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009" y="381000"/>
            <a:ext cx="5406699" cy="482178"/>
          </a:xfrm>
          <a:prstGeom prst="rect">
            <a:avLst/>
          </a:prstGeom>
          <a:noFill/>
        </p:spPr>
        <p:txBody>
          <a:bodyPr wrap="square" lIns="60918" tIns="30459" rIns="60918" bIns="30459" rtlCol="0">
            <a:spAutoFit/>
          </a:bodyPr>
          <a:lstStyle/>
          <a:p>
            <a:pPr algn="just"/>
            <a:r>
              <a:rPr lang="en-US" sz="2700" b="1" dirty="0">
                <a:solidFill>
                  <a:prstClr val="black"/>
                </a:solidFill>
                <a:latin typeface="Times New Roman" panose="02020603050405020304" pitchFamily="18" charset="0"/>
                <a:cs typeface="Times New Roman" panose="02020603050405020304" pitchFamily="18" charset="0"/>
              </a:rPr>
              <a:t>1. </a:t>
            </a:r>
            <a:r>
              <a:rPr lang="en-US" sz="2700" b="1" dirty="0" err="1">
                <a:solidFill>
                  <a:prstClr val="black"/>
                </a:solidFill>
                <a:latin typeface="Times New Roman" panose="02020603050405020304" pitchFamily="18" charset="0"/>
                <a:cs typeface="Times New Roman" panose="02020603050405020304" pitchFamily="18" charset="0"/>
              </a:rPr>
              <a:t>Nghệ</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thuật</a:t>
            </a:r>
            <a:endParaRPr lang="en-US" sz="2700" b="1" dirty="0">
              <a:solidFill>
                <a:prstClr val="black"/>
              </a:solidFill>
              <a:latin typeface="Times New Roman" panose="02020603050405020304" pitchFamily="18" charset="0"/>
              <a:cs typeface="Times New Roman" panose="02020603050405020304" pitchFamily="18" charset="0"/>
            </a:endParaRPr>
          </a:p>
        </p:txBody>
      </p:sp>
      <p:sp>
        <p:nvSpPr>
          <p:cNvPr id="4" name="TextBox 13"/>
          <p:cNvSpPr txBox="1"/>
          <p:nvPr/>
        </p:nvSpPr>
        <p:spPr>
          <a:xfrm>
            <a:off x="346998" y="1092210"/>
            <a:ext cx="11226799" cy="1641475"/>
          </a:xfrm>
          <a:prstGeom prst="rect">
            <a:avLst/>
          </a:prstGeom>
        </p:spPr>
        <p:txBody>
          <a:bodyPr wrap="square" lIns="0" tIns="0" rIns="0" bIns="0" rtlCol="0" anchor="t">
            <a:spAutoFit/>
          </a:bodyPr>
          <a:lstStyle/>
          <a:p>
            <a:r>
              <a:rPr lang="vi-VN" sz="2100">
                <a:solidFill>
                  <a:prstClr val="black"/>
                </a:solidFill>
                <a:latin typeface="Times" pitchFamily="34" charset="0"/>
                <a:ea typeface="Times" pitchFamily="34" charset="0"/>
                <a:cs typeface="Times" pitchFamily="34" charset="0"/>
              </a:rPr>
              <a:t>- Trình tự giới thiệu khúc chiết, mạch lạc;</a:t>
            </a:r>
            <a:endParaRPr lang="en-US" sz="2100">
              <a:solidFill>
                <a:prstClr val="black"/>
              </a:solidFill>
              <a:latin typeface="Times" pitchFamily="34" charset="0"/>
              <a:ea typeface="Times" pitchFamily="34" charset="0"/>
              <a:cs typeface="Times" pitchFamily="34" charset="0"/>
            </a:endParaRPr>
          </a:p>
          <a:p>
            <a:r>
              <a:rPr lang="vi-VN" sz="2100">
                <a:solidFill>
                  <a:prstClr val="black"/>
                </a:solidFill>
                <a:latin typeface="Times" pitchFamily="34" charset="0"/>
                <a:ea typeface="Times" pitchFamily="34" charset="0"/>
                <a:cs typeface="Times" pitchFamily="34" charset="0"/>
              </a:rPr>
              <a:t>- Cách trần thuật và miêu tả chi tiết, tỉ mỉ;</a:t>
            </a:r>
            <a:endParaRPr lang="en-US" sz="2100">
              <a:solidFill>
                <a:prstClr val="black"/>
              </a:solidFill>
              <a:latin typeface="Times" pitchFamily="34" charset="0"/>
              <a:ea typeface="Times" pitchFamily="34" charset="0"/>
              <a:cs typeface="Times" pitchFamily="34" charset="0"/>
            </a:endParaRPr>
          </a:p>
          <a:p>
            <a:r>
              <a:rPr lang="en-US" sz="2100">
                <a:solidFill>
                  <a:prstClr val="black"/>
                </a:solidFill>
                <a:latin typeface="Times" pitchFamily="34" charset="0"/>
                <a:ea typeface="Times" pitchFamily="34" charset="0"/>
                <a:cs typeface="Times" pitchFamily="34" charset="0"/>
              </a:rPr>
              <a:t>- Lời văn nhẹ nhàng, giàu hình ảnh.</a:t>
            </a:r>
          </a:p>
          <a:p>
            <a:r>
              <a:rPr lang="en-US" sz="2100">
                <a:solidFill>
                  <a:prstClr val="black"/>
                </a:solidFill>
                <a:latin typeface="Times" pitchFamily="34" charset="0"/>
                <a:ea typeface="Times" pitchFamily="34" charset="0"/>
                <a:cs typeface="Times" pitchFamily="34" charset="0"/>
              </a:rPr>
              <a:t>- Câu văn ngắn gọn, giàu sức gợi, cuốn hút người đọc.</a:t>
            </a:r>
          </a:p>
          <a:p>
            <a:r>
              <a:rPr lang="en-US" sz="2100">
                <a:solidFill>
                  <a:prstClr val="black"/>
                </a:solidFill>
                <a:latin typeface="Times" pitchFamily="34" charset="0"/>
                <a:ea typeface="Times" pitchFamily="34" charset="0"/>
                <a:cs typeface="Times" pitchFamily="34" charset="0"/>
              </a:rPr>
              <a:t>- Kết hợp kênh chữ và hình ảnh giúp người đọc hình dung rõ về lễ rửa làng.</a:t>
            </a:r>
          </a:p>
        </p:txBody>
      </p:sp>
      <p:sp>
        <p:nvSpPr>
          <p:cNvPr id="5" name="TextBox 13"/>
          <p:cNvSpPr txBox="1"/>
          <p:nvPr/>
        </p:nvSpPr>
        <p:spPr>
          <a:xfrm>
            <a:off x="355603" y="2930183"/>
            <a:ext cx="10074740" cy="546817"/>
          </a:xfrm>
          <a:prstGeom prst="rect">
            <a:avLst/>
          </a:prstGeom>
        </p:spPr>
        <p:txBody>
          <a:bodyPr wrap="square" lIns="0" tIns="0" rIns="0" bIns="0" rtlCol="0" anchor="t">
            <a:spAutoFit/>
          </a:bodyPr>
          <a:lstStyle/>
          <a:p>
            <a:pPr algn="just">
              <a:lnSpc>
                <a:spcPct val="130000"/>
              </a:lnSpc>
            </a:pPr>
            <a:r>
              <a:rPr lang="en-US" sz="2700" b="1" dirty="0">
                <a:solidFill>
                  <a:srgbClr val="000000"/>
                </a:solidFill>
                <a:latin typeface="Times New Roman" panose="02020603050405020304" pitchFamily="18" charset="0"/>
                <a:cs typeface="Times New Roman" panose="02020603050405020304" pitchFamily="18" charset="0"/>
              </a:rPr>
              <a:t>2. </a:t>
            </a:r>
            <a:r>
              <a:rPr lang="en-US" sz="2700" b="1" dirty="0" err="1">
                <a:solidFill>
                  <a:srgbClr val="000000"/>
                </a:solidFill>
                <a:latin typeface="Times New Roman" panose="02020603050405020304" pitchFamily="18" charset="0"/>
                <a:cs typeface="Times New Roman" panose="02020603050405020304" pitchFamily="18" charset="0"/>
              </a:rPr>
              <a:t>Nội</a:t>
            </a:r>
            <a:r>
              <a:rPr lang="en-US" sz="2700" b="1" dirty="0">
                <a:solidFill>
                  <a:srgbClr val="000000"/>
                </a:solidFill>
                <a:latin typeface="Times New Roman" panose="02020603050405020304" pitchFamily="18" charset="0"/>
                <a:cs typeface="Times New Roman" panose="02020603050405020304" pitchFamily="18" charset="0"/>
              </a:rPr>
              <a:t> dung</a:t>
            </a:r>
            <a:endParaRPr lang="vi-VN" sz="2700" b="1" dirty="0">
              <a:solidFill>
                <a:srgbClr val="000000"/>
              </a:solidFill>
              <a:latin typeface="Times New Roman" panose="02020603050405020304" pitchFamily="18" charset="0"/>
              <a:cs typeface="Times New Roman" panose="02020603050405020304" pitchFamily="18" charset="0"/>
            </a:endParaRPr>
          </a:p>
        </p:txBody>
      </p:sp>
      <p:sp>
        <p:nvSpPr>
          <p:cNvPr id="6" name="TextBox 13"/>
          <p:cNvSpPr txBox="1"/>
          <p:nvPr/>
        </p:nvSpPr>
        <p:spPr>
          <a:xfrm>
            <a:off x="378702" y="3581407"/>
            <a:ext cx="7537617" cy="969496"/>
          </a:xfrm>
          <a:prstGeom prst="rect">
            <a:avLst/>
          </a:prstGeom>
        </p:spPr>
        <p:txBody>
          <a:bodyPr wrap="square" lIns="0" tIns="0" rIns="0" bIns="0" rtlCol="0" anchor="t">
            <a:spAutoFit/>
          </a:bodyPr>
          <a:lstStyle/>
          <a:p>
            <a:pPr>
              <a:lnSpc>
                <a:spcPct val="150000"/>
              </a:lnSpc>
            </a:pPr>
            <a:r>
              <a:rPr lang="vi-VN" sz="2100">
                <a:solidFill>
                  <a:prstClr val="black"/>
                </a:solidFill>
                <a:latin typeface="Times" pitchFamily="34" charset="0"/>
                <a:ea typeface="Times" pitchFamily="34" charset="0"/>
                <a:cs typeface="Times" pitchFamily="34" charset="0"/>
              </a:rPr>
              <a:t>- Văn bản đã giới thiệu về lễ rửa làng của người Lô Lô, qua đó thể hiện nét đẹp về văn hóa và tinh thần của người dân nơi đây.</a:t>
            </a:r>
            <a:endParaRPr lang="vi-VN" sz="2100" dirty="0">
              <a:solidFill>
                <a:prstClr val="black"/>
              </a:solidFill>
              <a:latin typeface="Times" pitchFamily="34" charset="0"/>
              <a:ea typeface="Times" pitchFamily="34" charset="0"/>
              <a:cs typeface="Times" pitchFamily="34" charset="0"/>
            </a:endParaRP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8324936" y="5074858"/>
            <a:ext cx="1030881" cy="601659"/>
          </a:xfrm>
          <a:prstGeom prst="rect">
            <a:avLst/>
          </a:prstGeom>
        </p:spPr>
      </p:pic>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06239" y="3058436"/>
            <a:ext cx="1520423" cy="1771678"/>
          </a:xfrm>
          <a:prstGeom prst="rect">
            <a:avLst/>
          </a:prstGeom>
        </p:spPr>
      </p:pic>
      <p:pic>
        <p:nvPicPr>
          <p:cNvPr id="10"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52859">
            <a:off x="9649722" y="4381676"/>
            <a:ext cx="1763303" cy="1792637"/>
          </a:xfrm>
          <a:prstGeom prst="rect">
            <a:avLst/>
          </a:prstGeom>
        </p:spPr>
      </p:pic>
    </p:spTree>
    <p:extLst>
      <p:ext uri="{BB962C8B-B14F-4D97-AF65-F5344CB8AC3E}">
        <p14:creationId xmlns:p14="http://schemas.microsoft.com/office/powerpoint/2010/main" val="170662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9EC4398-DEAB-BBD1-DBCD-E6C4F148DAEF}"/>
              </a:ext>
            </a:extLst>
          </p:cNvPr>
          <p:cNvSpPr txBox="1"/>
          <p:nvPr/>
        </p:nvSpPr>
        <p:spPr>
          <a:xfrm>
            <a:off x="3683645" y="2057422"/>
            <a:ext cx="3967267" cy="715089"/>
          </a:xfrm>
          <a:prstGeom prst="roundRect">
            <a:avLst/>
          </a:prstGeom>
        </p:spPr>
        <p:style>
          <a:lnRef idx="2">
            <a:schemeClr val="accent6"/>
          </a:lnRef>
          <a:fillRef idx="1">
            <a:schemeClr val="lt1"/>
          </a:fillRef>
          <a:effectRef idx="0">
            <a:schemeClr val="accent6"/>
          </a:effectRef>
          <a:fontRef idx="minor">
            <a:schemeClr val="dk1"/>
          </a:fontRef>
        </p:style>
        <p:txBody>
          <a:bodyPr wrap="square" lIns="91377" tIns="45691" rIns="91377" bIns="45691" rtlCol="0">
            <a:spAutoFit/>
          </a:bodyPr>
          <a:lstStyle/>
          <a:p>
            <a:pPr algn="ctr"/>
            <a:r>
              <a:rPr lang="en-US" sz="3600" b="1" dirty="0">
                <a:solidFill>
                  <a:prstClr val="black"/>
                </a:solidFill>
                <a:latin typeface="Times" pitchFamily="34" charset="0"/>
                <a:ea typeface="Times" pitchFamily="34" charset="0"/>
                <a:cs typeface="Times" pitchFamily="34" charset="0"/>
              </a:rPr>
              <a:t>LUYỆN TẬP</a:t>
            </a:r>
          </a:p>
        </p:txBody>
      </p:sp>
      <p:pic>
        <p:nvPicPr>
          <p:cNvPr id="8" name="Hình ảnh 7">
            <a:extLst>
              <a:ext uri="{FF2B5EF4-FFF2-40B4-BE49-F238E27FC236}">
                <a16:creationId xmlns:a16="http://schemas.microsoft.com/office/drawing/2014/main" id="{4E2992D2-3FD0-F104-76C1-1FD564052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15985" y="2558179"/>
            <a:ext cx="5200651" cy="4352925"/>
          </a:xfrm>
          <a:prstGeom prst="rect">
            <a:avLst/>
          </a:prstGeom>
        </p:spPr>
      </p:pic>
    </p:spTree>
    <p:extLst>
      <p:ext uri="{BB962C8B-B14F-4D97-AF65-F5344CB8AC3E}">
        <p14:creationId xmlns:p14="http://schemas.microsoft.com/office/powerpoint/2010/main" val="2910523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13411200" y="3276600"/>
            <a:ext cx="609600" cy="6096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 y="0"/>
            <a:ext cx="12194089" cy="6858000"/>
          </a:xfrm>
          <a:prstGeom prst="rect">
            <a:avLst/>
          </a:prstGeom>
        </p:spPr>
      </p:pic>
      <p:sp>
        <p:nvSpPr>
          <p:cNvPr id="6" name="Rectangle 5"/>
          <p:cNvSpPr/>
          <p:nvPr/>
        </p:nvSpPr>
        <p:spPr>
          <a:xfrm>
            <a:off x="3733872" y="2608935"/>
            <a:ext cx="7992784" cy="2554495"/>
          </a:xfrm>
          <a:prstGeom prst="rect">
            <a:avLst/>
          </a:prstGeom>
          <a:noFill/>
        </p:spPr>
        <p:txBody>
          <a:bodyPr wrap="none" lIns="91386" tIns="45695" rIns="91386" bIns="45695">
            <a:spAutoFit/>
            <a:scene3d>
              <a:camera prst="orthographicFront"/>
              <a:lightRig rig="threePt" dir="t"/>
            </a:scene3d>
            <a:sp3d extrusionH="57150">
              <a:bevelT w="82550" h="38100" prst="coolSlant"/>
            </a:sp3d>
          </a:bodyPr>
          <a:lstStyle/>
          <a:p>
            <a:pPr algn="ctr"/>
            <a:r>
              <a:rPr lang="en-US" sz="8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a:r>
              <a:rPr lang="en-US" sz="8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263415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892552"/>
          </a:xfrm>
          <a:prstGeom prst="rect">
            <a:avLst/>
          </a:prstGeom>
          <a:noFill/>
        </p:spPr>
        <p:txBody>
          <a:bodyPr wrap="square" lIns="60924" tIns="30462" rIns="60924" bIns="30462" rtlCol="0">
            <a:spAutoFit/>
          </a:bodyPr>
          <a:lstStyle/>
          <a:p>
            <a:r>
              <a:rPr lang="en-US" sz="54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1651672406"/>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1057"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77" y="5569818"/>
            <a:ext cx="5835969" cy="800183"/>
          </a:xfrm>
          <a:prstGeom prst="rect">
            <a:avLst/>
          </a:prstGeom>
          <a:solidFill>
            <a:schemeClr val="tx1">
              <a:alpha val="47000"/>
            </a:schemeClr>
          </a:solidFill>
        </p:spPr>
        <p:txBody>
          <a:bodyPr wrap="square" lIns="60924" tIns="30462" rIns="60924" bIns="30462" rtlCol="0">
            <a:spAutoFit/>
          </a:bodyPr>
          <a:lstStyle/>
          <a:p>
            <a:r>
              <a:rPr lang="en-US" sz="4800" dirty="0" err="1">
                <a:solidFill>
                  <a:prstClr val="white"/>
                </a:solidFill>
                <a:latin typeface="Times New Roman" panose="02020603050405020304" pitchFamily="18" charset="0"/>
                <a:cs typeface="Times New Roman" panose="02020603050405020304" pitchFamily="18" charset="0"/>
              </a:rPr>
              <a:t>Lễ</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mừng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ngô</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mới</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3" y="2211223"/>
            <a:ext cx="10636996" cy="800183"/>
          </a:xfrm>
          <a:prstGeom prst="rect">
            <a:avLst/>
          </a:prstGeom>
          <a:solidFill>
            <a:schemeClr val="tx1">
              <a:alpha val="47000"/>
            </a:schemeClr>
          </a:solidFill>
        </p:spPr>
        <p:txBody>
          <a:bodyPr wrap="square" lIns="60924" tIns="30462" rIns="60924" bIns="30462" rtlCol="0">
            <a:spAutoFit/>
          </a:bodyPr>
          <a:lstStyle/>
          <a:p>
            <a:r>
              <a:rPr lang="en-US" sz="4800" dirty="0">
                <a:solidFill>
                  <a:prstClr val="white"/>
                </a:solidFill>
                <a:latin typeface="Times New Roman" panose="02020603050405020304" pitchFamily="18" charset="0"/>
                <a:cs typeface="Times New Roman" panose="02020603050405020304" pitchFamily="18" charset="0"/>
              </a:rPr>
              <a:t>“</a:t>
            </a:r>
            <a:r>
              <a:rPr lang="en-US" sz="4800" dirty="0" err="1">
                <a:solidFill>
                  <a:prstClr val="white"/>
                </a:solidFill>
                <a:latin typeface="Times New Roman" panose="02020603050405020304" pitchFamily="18" charset="0"/>
                <a:cs typeface="Times New Roman" panose="02020603050405020304" pitchFamily="18" charset="0"/>
              </a:rPr>
              <a:t>Lễ</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rửa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còn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có</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tên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gọi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khác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gì</a:t>
            </a:r>
            <a:r>
              <a:rPr lang="en-US" sz="48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457217" y="4563071"/>
            <a:ext cx="3536951" cy="892552"/>
          </a:xfrm>
          <a:prstGeom prst="rect">
            <a:avLst/>
          </a:prstGeom>
          <a:noFill/>
        </p:spPr>
        <p:txBody>
          <a:bodyPr wrap="square" lIns="60924" tIns="30462" rIns="60924" bIns="30462" rtlCol="0">
            <a:spAutoFit/>
          </a:bodyPr>
          <a:lstStyle/>
          <a:p>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73" y="503564"/>
            <a:ext cx="1114507" cy="986803"/>
          </a:xfrm>
          <a:prstGeom prst="ellipse">
            <a:avLst/>
          </a:prstGeom>
          <a:ln>
            <a:noFill/>
          </a:ln>
          <a:effectLst>
            <a:softEdge rad="112500"/>
          </a:effectLst>
          <a:extLst/>
        </p:spPr>
      </p:pic>
      <p:sp>
        <p:nvSpPr>
          <p:cNvPr id="38" name="Hình chữ nhật 85"/>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7" y="170286"/>
            <a:ext cx="1363379"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599554"/>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0924" tIns="30462" rIns="60924" bIns="30462"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93" y="17774"/>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542641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892552"/>
          </a:xfrm>
          <a:prstGeom prst="rect">
            <a:avLst/>
          </a:prstGeom>
          <a:noFill/>
        </p:spPr>
        <p:txBody>
          <a:bodyPr wrap="square" lIns="60924" tIns="30462" rIns="60924" bIns="30462" rtlCol="0">
            <a:spAutoFit/>
          </a:bodyPr>
          <a:lstStyle/>
          <a:p>
            <a:r>
              <a:rPr lang="en-US" sz="54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4" name="Object 33"/>
          <p:cNvGraphicFramePr>
            <a:graphicFrameLocks noChangeAspect="1"/>
          </p:cNvGraphicFramePr>
          <p:nvPr>
            <p:extLst>
              <p:ext uri="{D42A27DB-BD31-4B8C-83A1-F6EECF244321}">
                <p14:modId xmlns:p14="http://schemas.microsoft.com/office/powerpoint/2010/main" val="3514628052"/>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2081"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8" y="5188818"/>
            <a:ext cx="9578341" cy="800183"/>
          </a:xfrm>
          <a:prstGeom prst="rect">
            <a:avLst/>
          </a:prstGeom>
          <a:solidFill>
            <a:schemeClr val="tx1">
              <a:alpha val="47000"/>
            </a:schemeClr>
          </a:solidFill>
        </p:spPr>
        <p:txBody>
          <a:bodyPr wrap="square" lIns="60924" tIns="30462" rIns="60924" bIns="30462" rtlCol="0">
            <a:spAutoFit/>
          </a:bodyPr>
          <a:lstStyle/>
          <a:p>
            <a:r>
              <a:rPr lang="en-US" sz="4800" dirty="0" err="1">
                <a:solidFill>
                  <a:prstClr val="white"/>
                </a:solidFill>
                <a:latin typeface="Times New Roman" panose="02020603050405020304" pitchFamily="18" charset="0"/>
                <a:cs typeface="Times New Roman" panose="02020603050405020304" pitchFamily="18" charset="0"/>
              </a:rPr>
              <a:t>Vào</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tháng</a:t>
            </a:r>
            <a:r>
              <a:rPr lang="en-US" sz="4800" dirty="0">
                <a:solidFill>
                  <a:prstClr val="white"/>
                </a:solidFill>
                <a:latin typeface="Times New Roman" panose="02020603050405020304" pitchFamily="18" charset="0"/>
                <a:cs typeface="Times New Roman" panose="02020603050405020304" pitchFamily="18" charset="0"/>
              </a:rPr>
              <a:t> 5 </a:t>
            </a:r>
            <a:r>
              <a:rPr lang="en-US" sz="4800" dirty="0" err="1">
                <a:solidFill>
                  <a:prstClr val="white"/>
                </a:solidFill>
                <a:latin typeface="Times New Roman" panose="02020603050405020304" pitchFamily="18" charset="0"/>
                <a:cs typeface="Times New Roman" panose="02020603050405020304" pitchFamily="18" charset="0"/>
              </a:rPr>
              <a:t>hoặc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tháng</a:t>
            </a:r>
            <a:r>
              <a:rPr lang="en-US" sz="4800" dirty="0">
                <a:solidFill>
                  <a:prstClr val="white"/>
                </a:solidFill>
                <a:latin typeface="Times New Roman" panose="02020603050405020304" pitchFamily="18" charset="0"/>
                <a:cs typeface="Times New Roman" panose="02020603050405020304" pitchFamily="18" charset="0"/>
              </a:rPr>
              <a:t> 6 </a:t>
            </a:r>
            <a:r>
              <a:rPr lang="en-US" sz="4800" dirty="0" err="1">
                <a:solidFill>
                  <a:prstClr val="white"/>
                </a:solidFill>
                <a:latin typeface="Times New Roman" panose="02020603050405020304" pitchFamily="18" charset="0"/>
                <a:cs typeface="Times New Roman" panose="02020603050405020304" pitchFamily="18" charset="0"/>
              </a:rPr>
              <a:t>âm</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lịch</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3" y="2211231"/>
            <a:ext cx="10636996" cy="800219"/>
          </a:xfrm>
          <a:prstGeom prst="rect">
            <a:avLst/>
          </a:prstGeom>
          <a:solidFill>
            <a:schemeClr val="tx1">
              <a:alpha val="47000"/>
            </a:schemeClr>
          </a:solidFill>
        </p:spPr>
        <p:txBody>
          <a:bodyPr wrap="square" lIns="60924" tIns="30462" rIns="60924" bIns="30462" rtlCol="0">
            <a:spAutoFit/>
          </a:bodyPr>
          <a:lstStyle/>
          <a:p>
            <a:r>
              <a:rPr lang="en-US" sz="4800" dirty="0" err="1">
                <a:solidFill>
                  <a:prstClr val="white"/>
                </a:solidFill>
                <a:latin typeface="Times New Roman" panose="02020603050405020304" pitchFamily="18" charset="0"/>
                <a:cs typeface="Times New Roman" panose="02020603050405020304" pitchFamily="18" charset="0"/>
              </a:rPr>
              <a:t>Thời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điểm</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diễn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ra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lễ</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rửa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làng</a:t>
            </a:r>
            <a:r>
              <a:rPr lang="en-US" sz="48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457217" y="4143970"/>
            <a:ext cx="3536951" cy="892552"/>
          </a:xfrm>
          <a:prstGeom prst="rect">
            <a:avLst/>
          </a:prstGeom>
          <a:noFill/>
        </p:spPr>
        <p:txBody>
          <a:bodyPr wrap="square" lIns="60924" tIns="30462" rIns="60924" bIns="30462" rtlCol="0">
            <a:spAutoFit/>
          </a:bodyPr>
          <a:lstStyle/>
          <a:p>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73" y="503564"/>
            <a:ext cx="1114507" cy="986803"/>
          </a:xfrm>
          <a:prstGeom prst="ellipse">
            <a:avLst/>
          </a:prstGeom>
          <a:ln>
            <a:noFill/>
          </a:ln>
          <a:effectLst>
            <a:softEdge rad="112500"/>
          </a:effectLst>
          <a:extLst/>
        </p:spPr>
      </p:pic>
      <p:sp>
        <p:nvSpPr>
          <p:cNvPr id="38" name="Hình chữ nhật 85"/>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7" y="170286"/>
            <a:ext cx="1363379"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53543" y="651040"/>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0924" tIns="30462" rIns="60924" bIns="30462"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93" y="17774"/>
            <a:ext cx="1707491" cy="1710119"/>
          </a:xfrm>
          <a:prstGeom prst="rect">
            <a:avLst/>
          </a:prstGeom>
        </p:spPr>
      </p:pic>
    </p:spTree>
    <p:extLst>
      <p:ext uri="{BB962C8B-B14F-4D97-AF65-F5344CB8AC3E}">
        <p14:creationId xmlns:p14="http://schemas.microsoft.com/office/powerpoint/2010/main" val="3178323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892552"/>
          </a:xfrm>
          <a:prstGeom prst="rect">
            <a:avLst/>
          </a:prstGeom>
          <a:noFill/>
        </p:spPr>
        <p:txBody>
          <a:bodyPr wrap="square" lIns="60924" tIns="30462" rIns="60924" bIns="30462" rtlCol="0">
            <a:spAutoFit/>
          </a:bodyPr>
          <a:lstStyle/>
          <a:p>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3 </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181853212"/>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3105"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9" y="5188810"/>
            <a:ext cx="9679939" cy="1538846"/>
          </a:xfrm>
          <a:prstGeom prst="rect">
            <a:avLst/>
          </a:prstGeom>
          <a:solidFill>
            <a:schemeClr val="tx1">
              <a:alpha val="47000"/>
            </a:schemeClr>
          </a:solidFill>
        </p:spPr>
        <p:txBody>
          <a:bodyPr wrap="square" lIns="60924" tIns="30462" rIns="60924" bIns="30462" rtlCol="0">
            <a:spAutoFit/>
          </a:bodyPr>
          <a:lstStyle/>
          <a:p>
            <a:r>
              <a:rPr lang="en-US" sz="4800" dirty="0" err="1">
                <a:solidFill>
                  <a:prstClr val="white"/>
                </a:solidFill>
                <a:latin typeface="Times New Roman" panose="02020603050405020304" pitchFamily="18" charset="0"/>
                <a:cs typeface="Times New Roman" panose="02020603050405020304" pitchFamily="18" charset="0"/>
              </a:rPr>
              <a:t>Chuẩn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bị</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lễ</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vật</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thẻ</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hương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chén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nước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giấy</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trúc</a:t>
            </a:r>
            <a:r>
              <a:rPr lang="en-US" sz="4800" dirty="0">
                <a:solidFill>
                  <a:prstClr val="white"/>
                </a:solidFill>
                <a:latin typeface="Times New Roman" panose="02020603050405020304" pitchFamily="18" charset="0"/>
                <a:cs typeface="Times New Roman" panose="02020603050405020304" pitchFamily="18" charset="0"/>
              </a:rPr>
              <a:t>, con </a:t>
            </a:r>
            <a:r>
              <a:rPr lang="en-US" sz="4800" dirty="0" err="1">
                <a:solidFill>
                  <a:prstClr val="white"/>
                </a:solidFill>
                <a:latin typeface="Times New Roman" panose="02020603050405020304" pitchFamily="18" charset="0"/>
                <a:cs typeface="Times New Roman" panose="02020603050405020304" pitchFamily="18" charset="0"/>
              </a:rPr>
              <a:t>gà</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trống</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3" y="2211216"/>
            <a:ext cx="10636996" cy="1538846"/>
          </a:xfrm>
          <a:prstGeom prst="rect">
            <a:avLst/>
          </a:prstGeom>
          <a:solidFill>
            <a:schemeClr val="tx1">
              <a:alpha val="47000"/>
            </a:schemeClr>
          </a:solidFill>
        </p:spPr>
        <p:txBody>
          <a:bodyPr wrap="square" lIns="60924" tIns="30462" rIns="60924" bIns="30462" rtlCol="0">
            <a:spAutoFit/>
          </a:bodyPr>
          <a:lstStyle/>
          <a:p>
            <a:r>
              <a:rPr lang="en-US" sz="4800" dirty="0" err="1">
                <a:solidFill>
                  <a:prstClr val="white"/>
                </a:solidFill>
                <a:latin typeface="Times New Roman" panose="02020603050405020304" pitchFamily="18" charset="0"/>
                <a:cs typeface="Times New Roman" panose="02020603050405020304" pitchFamily="18" charset="0"/>
              </a:rPr>
              <a:t>Một</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ngày</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trước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khi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tổ</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chức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Lễ</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rửa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người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dân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cần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chuẩn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bị</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những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gì</a:t>
            </a:r>
            <a:r>
              <a:rPr lang="en-US" sz="48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457217" y="4143970"/>
            <a:ext cx="3536951" cy="892552"/>
          </a:xfrm>
          <a:prstGeom prst="rect">
            <a:avLst/>
          </a:prstGeom>
          <a:noFill/>
        </p:spPr>
        <p:txBody>
          <a:bodyPr wrap="square" lIns="60924" tIns="30462" rIns="60924" bIns="30462" rtlCol="0">
            <a:spAutoFit/>
          </a:bodyPr>
          <a:lstStyle/>
          <a:p>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73" y="503564"/>
            <a:ext cx="1114507" cy="986803"/>
          </a:xfrm>
          <a:prstGeom prst="ellipse">
            <a:avLst/>
          </a:prstGeom>
          <a:ln>
            <a:noFill/>
          </a:ln>
          <a:effectLst>
            <a:softEdge rad="112500"/>
          </a:effectLst>
          <a:extLst/>
        </p:spPr>
      </p:pic>
      <p:sp>
        <p:nvSpPr>
          <p:cNvPr id="38" name="Hình chữ nhật 85"/>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7" y="170286"/>
            <a:ext cx="1363379"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609622"/>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0924" tIns="30462" rIns="60924" bIns="30462"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93" y="17774"/>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191111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892552"/>
          </a:xfrm>
          <a:prstGeom prst="rect">
            <a:avLst/>
          </a:prstGeom>
          <a:noFill/>
        </p:spPr>
        <p:txBody>
          <a:bodyPr wrap="square" lIns="60924" tIns="30462" rIns="60924" bIns="30462" rtlCol="0">
            <a:spAutoFit/>
          </a:bodyPr>
          <a:lstStyle/>
          <a:p>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4 </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616048838"/>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4129"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77" y="5188826"/>
            <a:ext cx="5835969" cy="800219"/>
          </a:xfrm>
          <a:prstGeom prst="rect">
            <a:avLst/>
          </a:prstGeom>
          <a:solidFill>
            <a:schemeClr val="tx1">
              <a:alpha val="47000"/>
            </a:schemeClr>
          </a:solidFill>
        </p:spPr>
        <p:txBody>
          <a:bodyPr wrap="square" lIns="60924" tIns="30462" rIns="60924" bIns="30462" rtlCol="0">
            <a:spAutoFit/>
          </a:bodyPr>
          <a:lstStyle/>
          <a:p>
            <a:r>
              <a:rPr lang="en-US" sz="4800" dirty="0">
                <a:solidFill>
                  <a:prstClr val="white"/>
                </a:solidFill>
                <a:latin typeface="Times New Roman" panose="02020603050405020304" pitchFamily="18" charset="0"/>
                <a:cs typeface="Times New Roman" panose="02020603050405020304" pitchFamily="18" charset="0"/>
              </a:rPr>
              <a:t>9 </a:t>
            </a:r>
            <a:r>
              <a:rPr lang="en-US" sz="4800" dirty="0" err="1">
                <a:solidFill>
                  <a:prstClr val="white"/>
                </a:solidFill>
                <a:latin typeface="Times New Roman" panose="02020603050405020304" pitchFamily="18" charset="0"/>
                <a:cs typeface="Times New Roman" panose="02020603050405020304" pitchFamily="18" charset="0"/>
              </a:rPr>
              <a:t>ngày</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3" y="2211216"/>
            <a:ext cx="10636996" cy="1538846"/>
          </a:xfrm>
          <a:prstGeom prst="rect">
            <a:avLst/>
          </a:prstGeom>
          <a:solidFill>
            <a:schemeClr val="tx1">
              <a:alpha val="47000"/>
            </a:schemeClr>
          </a:solidFill>
        </p:spPr>
        <p:txBody>
          <a:bodyPr wrap="square" lIns="60924" tIns="30462" rIns="60924" bIns="30462" rtlCol="0">
            <a:spAutoFit/>
          </a:bodyPr>
          <a:lstStyle/>
          <a:p>
            <a:r>
              <a:rPr lang="en-US" sz="4800" dirty="0" err="1">
                <a:solidFill>
                  <a:prstClr val="white"/>
                </a:solidFill>
                <a:latin typeface="Times New Roman" panose="02020603050405020304" pitchFamily="18" charset="0"/>
                <a:cs typeface="Times New Roman" panose="02020603050405020304" pitchFamily="18" charset="0"/>
              </a:rPr>
              <a:t>Sau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lễ</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cúng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rửa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bao</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nhiêu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ngày</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sau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thì</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người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lạ</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được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bước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vào</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làng</a:t>
            </a:r>
            <a:r>
              <a:rPr lang="en-US" sz="48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457217" y="4143970"/>
            <a:ext cx="3536951" cy="892552"/>
          </a:xfrm>
          <a:prstGeom prst="rect">
            <a:avLst/>
          </a:prstGeom>
          <a:noFill/>
        </p:spPr>
        <p:txBody>
          <a:bodyPr wrap="square" lIns="60924" tIns="30462" rIns="60924" bIns="30462" rtlCol="0">
            <a:spAutoFit/>
          </a:bodyPr>
          <a:lstStyle/>
          <a:p>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73" y="503564"/>
            <a:ext cx="1114507" cy="986803"/>
          </a:xfrm>
          <a:prstGeom prst="ellipse">
            <a:avLst/>
          </a:prstGeom>
          <a:ln>
            <a:noFill/>
          </a:ln>
          <a:effectLst>
            <a:softEdge rad="112500"/>
          </a:effectLst>
          <a:extLst/>
        </p:spPr>
      </p:pic>
      <p:sp>
        <p:nvSpPr>
          <p:cNvPr id="38" name="Hình chữ nhật 85"/>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7" y="170286"/>
            <a:ext cx="1363379"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609622"/>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0924" tIns="30462" rIns="60924" bIns="30462"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93" y="17774"/>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624710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892516"/>
          </a:xfrm>
          <a:prstGeom prst="rect">
            <a:avLst/>
          </a:prstGeom>
          <a:noFill/>
        </p:spPr>
        <p:txBody>
          <a:bodyPr wrap="square" lIns="60924" tIns="30462" rIns="60924" bIns="30462" rtlCol="0">
            <a:spAutoFit/>
          </a:bodyPr>
          <a:lstStyle/>
          <a:p>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5</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618954541"/>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5153"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53133" y="4469759"/>
            <a:ext cx="10671199" cy="2236473"/>
          </a:xfrm>
          <a:prstGeom prst="rect">
            <a:avLst/>
          </a:prstGeom>
          <a:solidFill>
            <a:schemeClr val="tx1">
              <a:alpha val="47000"/>
            </a:schemeClr>
          </a:solidFill>
        </p:spPr>
        <p:txBody>
          <a:bodyPr wrap="square" lIns="60924" tIns="30462" rIns="60924" bIns="30462" rtlCol="0">
            <a:spAutoFit/>
          </a:bodyPr>
          <a:lstStyle/>
          <a:p>
            <a:pPr marR="20308" algn="just" defTabSz="609234">
              <a:spcAft>
                <a:spcPts val="800"/>
              </a:spcAft>
            </a:pPr>
            <a:r>
              <a:rPr lang="vi-VN" sz="3200" b="1" dirty="0">
                <a:solidFill>
                  <a:prstClr val="white"/>
                </a:solidFill>
                <a:latin typeface="Times New Roman" panose="02020603050405020304" pitchFamily="18" charset="0"/>
                <a:cs typeface="Times New Roman" panose="02020603050405020304" pitchFamily="18" charset="0"/>
              </a:rPr>
              <a:t>- </a:t>
            </a:r>
            <a:r>
              <a:rPr lang="vi-VN" sz="3200" dirty="0">
                <a:solidFill>
                  <a:prstClr val="white"/>
                </a:solidFill>
                <a:latin typeface="Times New Roman" panose="02020603050405020304" pitchFamily="18" charset="0"/>
                <a:cs typeface="Times New Roman" panose="02020603050405020304" pitchFamily="18" charset="0"/>
              </a:rPr>
              <a:t>Dân làng cảm thấy tin tưởng vào tương lai phía trước</a:t>
            </a:r>
          </a:p>
          <a:p>
            <a:pPr marR="20308" algn="just" defTabSz="609234">
              <a:spcAft>
                <a:spcPts val="800"/>
              </a:spcAft>
            </a:pPr>
            <a:r>
              <a:rPr lang="vi-VN" sz="3200" dirty="0">
                <a:solidFill>
                  <a:prstClr val="white"/>
                </a:solidFill>
                <a:latin typeface="Times New Roman" panose="02020603050405020304" pitchFamily="18" charset="0"/>
                <a:cs typeface="Times New Roman" panose="02020603050405020304" pitchFamily="18" charset="0"/>
              </a:rPr>
              <a:t>- Mang đậm bản sắc văn hóa cộng đồng</a:t>
            </a:r>
          </a:p>
          <a:p>
            <a:pPr marR="20308" algn="just" defTabSz="609234">
              <a:spcAft>
                <a:spcPts val="800"/>
              </a:spcAft>
            </a:pPr>
            <a:r>
              <a:rPr lang="vi-VN" sz="3200" dirty="0">
                <a:solidFill>
                  <a:prstClr val="white"/>
                </a:solidFill>
                <a:latin typeface="Times New Roman" panose="02020603050405020304" pitchFamily="18" charset="0"/>
                <a:cs typeface="Times New Roman" panose="02020603050405020304" pitchFamily="18" charset="0"/>
              </a:rPr>
              <a:t>- Đây là tín ngưỡng dân gian,nét đẹp truyền thống làm giàu bản sắc dân tộc Việt Nam</a:t>
            </a:r>
          </a:p>
        </p:txBody>
      </p:sp>
      <p:sp>
        <p:nvSpPr>
          <p:cNvPr id="36" name="TextBox 35"/>
          <p:cNvSpPr txBox="1"/>
          <p:nvPr/>
        </p:nvSpPr>
        <p:spPr>
          <a:xfrm>
            <a:off x="653119" y="1946516"/>
            <a:ext cx="10636996" cy="1538883"/>
          </a:xfrm>
          <a:prstGeom prst="rect">
            <a:avLst/>
          </a:prstGeom>
          <a:solidFill>
            <a:schemeClr val="tx1">
              <a:alpha val="47000"/>
            </a:schemeClr>
          </a:solidFill>
        </p:spPr>
        <p:txBody>
          <a:bodyPr wrap="square" lIns="60924" tIns="30462" rIns="60924" bIns="30462" rtlCol="0">
            <a:spAutoFit/>
          </a:bodyPr>
          <a:lstStyle/>
          <a:p>
            <a:r>
              <a:rPr lang="en-US" sz="4800" dirty="0" err="1">
                <a:solidFill>
                  <a:prstClr val="white"/>
                </a:solidFill>
                <a:latin typeface="Times New Roman" panose="02020603050405020304" pitchFamily="18" charset="0"/>
                <a:cs typeface="Times New Roman" panose="02020603050405020304" pitchFamily="18" charset="0"/>
              </a:rPr>
              <a:t>Nêu</a:t>
            </a:r>
            <a:r>
              <a:rPr lang="en-US" sz="4800" dirty="0">
                <a:solidFill>
                  <a:prstClr val="white"/>
                </a:solidFill>
                <a:latin typeface="Times New Roman" panose="02020603050405020304" pitchFamily="18" charset="0"/>
                <a:cs typeface="Times New Roman" panose="02020603050405020304" pitchFamily="18" charset="0"/>
              </a:rPr>
              <a:t> ý </a:t>
            </a:r>
            <a:r>
              <a:rPr lang="en-US" sz="4800" dirty="0" err="1">
                <a:solidFill>
                  <a:prstClr val="white"/>
                </a:solidFill>
                <a:latin typeface="Times New Roman" panose="02020603050405020304" pitchFamily="18" charset="0"/>
                <a:cs typeface="Times New Roman" panose="02020603050405020304" pitchFamily="18" charset="0"/>
              </a:rPr>
              <a:t>nghĩa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của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Lễ</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rửa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của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người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Lô</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Lô</a:t>
            </a:r>
            <a:r>
              <a:rPr lang="en-US" sz="48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32477" y="3608233"/>
            <a:ext cx="3536951" cy="738664"/>
          </a:xfrm>
          <a:prstGeom prst="rect">
            <a:avLst/>
          </a:prstGeom>
          <a:noFill/>
        </p:spPr>
        <p:txBody>
          <a:bodyPr wrap="square" lIns="60924" tIns="30462" rIns="60924" bIns="30462" rtlCol="0">
            <a:spAutoFit/>
          </a:bodyPr>
          <a:lstStyle/>
          <a:p>
            <a:r>
              <a:rPr lang="en-US" sz="4400" i="1" u="sng" dirty="0" err="1">
                <a:solidFill>
                  <a:srgbClr val="FFFF00"/>
                </a:solidFill>
                <a:latin typeface="Times New Roman" panose="02020603050405020304" pitchFamily="18" charset="0"/>
                <a:cs typeface="Times New Roman" panose="02020603050405020304" pitchFamily="18" charset="0"/>
              </a:rPr>
              <a:t>Đáp</a:t>
            </a:r>
            <a:r>
              <a:rPr lang="en-US" sz="4400" i="1" u="sng" dirty="0">
                <a:solidFill>
                  <a:srgbClr val="FFFF00"/>
                </a:solidFill>
                <a:latin typeface="Times New Roman" panose="02020603050405020304" pitchFamily="18" charset="0"/>
                <a:cs typeface="Times New Roman" panose="02020603050405020304" pitchFamily="18" charset="0"/>
              </a:rPr>
              <a:t> </a:t>
            </a:r>
            <a:r>
              <a:rPr lang="en-US" sz="4400" i="1" u="sng" dirty="0" err="1">
                <a:solidFill>
                  <a:srgbClr val="FFFF00"/>
                </a:solidFill>
                <a:latin typeface="Times New Roman" panose="02020603050405020304" pitchFamily="18" charset="0"/>
                <a:cs typeface="Times New Roman" panose="02020603050405020304" pitchFamily="18" charset="0"/>
              </a:rPr>
              <a:t>án</a:t>
            </a:r>
            <a:r>
              <a:rPr lang="en-US" sz="4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73" y="503564"/>
            <a:ext cx="1114507" cy="986803"/>
          </a:xfrm>
          <a:prstGeom prst="ellipse">
            <a:avLst/>
          </a:prstGeom>
          <a:ln>
            <a:noFill/>
          </a:ln>
          <a:effectLst>
            <a:softEdge rad="112500"/>
          </a:effectLst>
          <a:extLst/>
        </p:spPr>
      </p:pic>
      <p:sp>
        <p:nvSpPr>
          <p:cNvPr id="38" name="Hình chữ nhật 85"/>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7" y="170286"/>
            <a:ext cx="1363379"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49" y="170286"/>
            <a:ext cx="1363377" cy="1653359"/>
          </a:xfrm>
          <a:prstGeom prst="rect">
            <a:avLst/>
          </a:prstGeom>
          <a:blipFill>
            <a:blip r:embed="rId15"/>
            <a:stretch>
              <a:fillRect/>
            </a:stretch>
          </a:blipFill>
          <a:ln w="25400" cap="flat" cmpd="sng" algn="ctr">
            <a:noFill/>
            <a:prstDash val="solid"/>
          </a:ln>
          <a:effectLst/>
        </p:spPr>
        <p:txBody>
          <a:bodyPr lIns="60924" tIns="30462" rIns="60924" bIns="30462"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599554"/>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0924" tIns="30462" rIns="60924" bIns="30462"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93" y="17774"/>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96083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213EB9D1-2748-7F2F-1D73-5499997DED8F}"/>
              </a:ext>
            </a:extLst>
          </p:cNvPr>
          <p:cNvSpPr txBox="1"/>
          <p:nvPr/>
        </p:nvSpPr>
        <p:spPr>
          <a:xfrm>
            <a:off x="2280920" y="3217313"/>
            <a:ext cx="7467600" cy="1464175"/>
          </a:xfrm>
          <a:prstGeom prst="wedgeRoundRectCallout">
            <a:avLst>
              <a:gd name="adj1" fmla="val 53537"/>
              <a:gd name="adj2" fmla="val -3369"/>
              <a:gd name="adj3" fmla="val 16667"/>
            </a:avLst>
          </a:prstGeom>
          <a:noFill/>
          <a:ln w="38100">
            <a:solidFill>
              <a:srgbClr val="0066FF"/>
            </a:solidFill>
          </a:ln>
        </p:spPr>
        <p:txBody>
          <a:bodyPr wrap="square" lIns="91386" tIns="45695" rIns="91386" bIns="45695">
            <a:spAutoFit/>
          </a:bodyPr>
          <a:lstStyle/>
          <a:p>
            <a:pPr algn="ctr"/>
            <a:r>
              <a:rPr lang="en-US" sz="4000" b="1" dirty="0" err="1">
                <a:latin typeface="Times New Roman" panose="02020603050405020304" pitchFamily="18" charset="0"/>
                <a:cs typeface="Times New Roman" panose="02020603050405020304" pitchFamily="18" charset="0"/>
              </a:rPr>
              <a:t>Nhiệm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vụ</a:t>
            </a:r>
            <a:r>
              <a:rPr lang="en-US" sz="4000" b="1" dirty="0">
                <a:latin typeface="Times New Roman" panose="02020603050405020304" pitchFamily="18" charset="0"/>
                <a:cs typeface="Times New Roman" panose="02020603050405020304" pitchFamily="18" charset="0"/>
              </a:rPr>
              <a:t>: </a:t>
            </a:r>
            <a:r>
              <a:rPr lang="en-US" sz="4000" b="1" dirty="0">
                <a:solidFill>
                  <a:srgbClr val="00B050"/>
                </a:solidFill>
                <a:latin typeface="Times New Roman" panose="02020603050405020304" pitchFamily="18" charset="0"/>
                <a:cs typeface="Times New Roman" panose="02020603050405020304" pitchFamily="18" charset="0"/>
              </a:rPr>
              <a:t>TRÒ CHƠI: </a:t>
            </a:r>
          </a:p>
          <a:p>
            <a:pPr algn="ctr"/>
            <a:r>
              <a:rPr lang="en-US" sz="4000" b="1" dirty="0">
                <a:solidFill>
                  <a:srgbClr val="00B050"/>
                </a:solidFill>
                <a:latin typeface="Times New Roman" panose="02020603050405020304" pitchFamily="18" charset="0"/>
                <a:cs typeface="Times New Roman" panose="02020603050405020304" pitchFamily="18" charset="0"/>
              </a:rPr>
              <a:t>“</a:t>
            </a:r>
            <a:r>
              <a:rPr lang="en-US" sz="4000" b="1" dirty="0" err="1">
                <a:solidFill>
                  <a:srgbClr val="00B050"/>
                </a:solidFill>
                <a:latin typeface="Times New Roman" panose="02020603050405020304" pitchFamily="18" charset="0"/>
                <a:cs typeface="Times New Roman" panose="02020603050405020304" pitchFamily="18" charset="0"/>
              </a:rPr>
              <a:t>Cây</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cà</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chua</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hạnh</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phúc</a:t>
            </a:r>
            <a:r>
              <a:rPr lang="en-US" sz="4000" b="1" dirty="0">
                <a:solidFill>
                  <a:srgbClr val="00B05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4E2992D2-3FD0-F104-76C1-1FD564052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46797" y="2505097"/>
            <a:ext cx="5200651" cy="4352925"/>
          </a:xfrm>
          <a:prstGeom prst="rect">
            <a:avLst/>
          </a:prstGeom>
        </p:spPr>
      </p:pic>
      <p:sp>
        <p:nvSpPr>
          <p:cNvPr id="2" name="Hộp Văn bản 1">
            <a:extLst>
              <a:ext uri="{FF2B5EF4-FFF2-40B4-BE49-F238E27FC236}">
                <a16:creationId xmlns:a16="http://schemas.microsoft.com/office/drawing/2014/main" id="{736FA910-4C4B-497D-6BE4-EB8A5863A7D1}"/>
              </a:ext>
            </a:extLst>
          </p:cNvPr>
          <p:cNvSpPr txBox="1"/>
          <p:nvPr/>
        </p:nvSpPr>
        <p:spPr>
          <a:xfrm>
            <a:off x="2753542" y="893582"/>
            <a:ext cx="4825625" cy="715089"/>
          </a:xfrm>
          <a:prstGeom prst="roundRect">
            <a:avLst/>
          </a:prstGeom>
        </p:spPr>
        <p:style>
          <a:lnRef idx="2">
            <a:schemeClr val="accent6"/>
          </a:lnRef>
          <a:fillRef idx="1">
            <a:schemeClr val="lt1"/>
          </a:fillRef>
          <a:effectRef idx="0">
            <a:schemeClr val="accent6"/>
          </a:effectRef>
          <a:fontRef idx="minor">
            <a:schemeClr val="dk1"/>
          </a:fontRef>
        </p:style>
        <p:txBody>
          <a:bodyPr wrap="square" lIns="91386" tIns="45695" rIns="91386" bIns="45695" rtlCol="0">
            <a:spAutoFit/>
          </a:bodyPr>
          <a:lstStyle/>
          <a:p>
            <a:pPr algn="ctr"/>
            <a:r>
              <a:rPr lang="en-US" sz="3600" b="1" dirty="0">
                <a:solidFill>
                  <a:schemeClr val="tx1"/>
                </a:solidFill>
                <a:latin typeface="Times" pitchFamily="34" charset="0"/>
                <a:ea typeface="Times" pitchFamily="34" charset="0"/>
                <a:cs typeface="Times" pitchFamily="34" charset="0"/>
              </a:rPr>
              <a:t>LUYỆN TẬP</a:t>
            </a:r>
          </a:p>
        </p:txBody>
      </p:sp>
    </p:spTree>
    <p:extLst>
      <p:ext uri="{BB962C8B-B14F-4D97-AF65-F5344CB8AC3E}">
        <p14:creationId xmlns:p14="http://schemas.microsoft.com/office/powerpoint/2010/main" val="31476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9EC4398-DEAB-BBD1-DBCD-E6C4F148DAEF}"/>
              </a:ext>
            </a:extLst>
          </p:cNvPr>
          <p:cNvSpPr txBox="1"/>
          <p:nvPr/>
        </p:nvSpPr>
        <p:spPr>
          <a:xfrm>
            <a:off x="3683645" y="653159"/>
            <a:ext cx="3967267" cy="715089"/>
          </a:xfrm>
          <a:prstGeom prst="roundRect">
            <a:avLst/>
          </a:prstGeom>
        </p:spPr>
        <p:style>
          <a:lnRef idx="2">
            <a:schemeClr val="accent6"/>
          </a:lnRef>
          <a:fillRef idx="1">
            <a:schemeClr val="lt1"/>
          </a:fillRef>
          <a:effectRef idx="0">
            <a:schemeClr val="accent6"/>
          </a:effectRef>
          <a:fontRef idx="minor">
            <a:schemeClr val="dk1"/>
          </a:fontRef>
        </p:style>
        <p:txBody>
          <a:bodyPr wrap="square" lIns="91386" tIns="45695" rIns="91386" bIns="45695" rtlCol="0">
            <a:spAutoFit/>
          </a:bodyPr>
          <a:lstStyle/>
          <a:p>
            <a:pPr algn="ctr" defTabSz="609234"/>
            <a:r>
              <a:rPr lang="en-US" sz="3600" b="1">
                <a:solidFill>
                  <a:prstClr val="black"/>
                </a:solidFill>
                <a:latin typeface="Times" pitchFamily="34" charset="0"/>
                <a:ea typeface="Times" pitchFamily="34" charset="0"/>
                <a:cs typeface="Times" pitchFamily="34" charset="0"/>
              </a:rPr>
              <a:t>VẬN DỤNG</a:t>
            </a:r>
            <a:endParaRPr lang="en-US" sz="3600" b="1" dirty="0">
              <a:solidFill>
                <a:prstClr val="black"/>
              </a:solidFill>
              <a:latin typeface="Times" pitchFamily="34" charset="0"/>
              <a:ea typeface="Times" pitchFamily="34" charset="0"/>
              <a:cs typeface="Times" pitchFamily="34" charset="0"/>
            </a:endParaRPr>
          </a:p>
        </p:txBody>
      </p:sp>
      <p:sp>
        <p:nvSpPr>
          <p:cNvPr id="6" name="Hộp Văn bản 5">
            <a:extLst>
              <a:ext uri="{FF2B5EF4-FFF2-40B4-BE49-F238E27FC236}">
                <a16:creationId xmlns:a16="http://schemas.microsoft.com/office/drawing/2014/main" id="{213EB9D1-2748-7F2F-1D73-5499997DED8F}"/>
              </a:ext>
            </a:extLst>
          </p:cNvPr>
          <p:cNvSpPr txBox="1"/>
          <p:nvPr/>
        </p:nvSpPr>
        <p:spPr>
          <a:xfrm>
            <a:off x="1184856" y="1957590"/>
            <a:ext cx="10303099" cy="1089604"/>
          </a:xfrm>
          <a:prstGeom prst="roundRect">
            <a:avLst/>
          </a:prstGeom>
          <a:noFill/>
          <a:ln w="38100">
            <a:solidFill>
              <a:srgbClr val="0066FF"/>
            </a:solidFill>
          </a:ln>
        </p:spPr>
        <p:txBody>
          <a:bodyPr wrap="square" lIns="91386" tIns="45695" rIns="91386" bIns="45695">
            <a:spAutoFit/>
          </a:bodyPr>
          <a:lstStyle/>
          <a:p>
            <a:pPr defTabSz="609234"/>
            <a:r>
              <a:rPr lang="vi-VN" sz="2900">
                <a:solidFill>
                  <a:prstClr val="black"/>
                </a:solidFill>
                <a:latin typeface="Times New Roman"/>
              </a:rPr>
              <a:t>Viết đoạn văn (5-7 câu) nêu cảm nhận của em về những giá trị sống được bộc lộ qua văn bản  “Lễ rửa làng của người Lô Lô”</a:t>
            </a:r>
            <a:endParaRPr lang="en-US" sz="2900">
              <a:solidFill>
                <a:prstClr val="black"/>
              </a:solidFill>
              <a:latin typeface="Calibri Light"/>
            </a:endParaRPr>
          </a:p>
        </p:txBody>
      </p:sp>
    </p:spTree>
    <p:extLst>
      <p:ext uri="{BB962C8B-B14F-4D97-AF65-F5344CB8AC3E}">
        <p14:creationId xmlns:p14="http://schemas.microsoft.com/office/powerpoint/2010/main" val="131613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nền Powerpoint (Papoi) đẹp chuyên nghiệp, cuốn hút">
            <a:extLst>
              <a:ext uri="{FF2B5EF4-FFF2-40B4-BE49-F238E27FC236}">
                <a16:creationId xmlns:a16="http://schemas.microsoft.com/office/drawing/2014/main" id="{EC76C873-21A5-CACB-BB35-0E2E15992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CC08BBF5-C7F5-D7EE-8096-C071D1C4AC9D}"/>
              </a:ext>
            </a:extLst>
          </p:cNvPr>
          <p:cNvSpPr txBox="1"/>
          <p:nvPr/>
        </p:nvSpPr>
        <p:spPr>
          <a:xfrm>
            <a:off x="1298109" y="2049890"/>
            <a:ext cx="9286291" cy="1015663"/>
          </a:xfrm>
          <a:prstGeom prst="rect">
            <a:avLst/>
          </a:prstGeom>
          <a:noFill/>
        </p:spPr>
        <p:txBody>
          <a:bodyPr wrap="square">
            <a:spAutoFit/>
          </a:bodyPr>
          <a:lstStyle/>
          <a:p>
            <a:pPr algn="ctr" defTabSz="914400"/>
            <a:r>
              <a:rPr lang="en-US" sz="6000" b="1" smtClean="0">
                <a:solidFill>
                  <a:srgbClr val="FF0000"/>
                </a:solidFill>
                <a:latin typeface="Times" pitchFamily="34" charset="0"/>
                <a:ea typeface="Times" pitchFamily="34" charset="0"/>
                <a:cs typeface="Times" pitchFamily="34" charset="0"/>
              </a:rPr>
              <a:t>HẸN GẶP LẠI</a:t>
            </a:r>
            <a:endParaRPr lang="en-US" sz="6000" dirty="0">
              <a:solidFill>
                <a:srgbClr val="FF0000"/>
              </a:solidFill>
              <a:latin typeface="Times" pitchFamily="34" charset="0"/>
              <a:ea typeface="Times" pitchFamily="34" charset="0"/>
              <a:cs typeface="Times" pitchFamily="34" charset="0"/>
            </a:endParaRPr>
          </a:p>
        </p:txBody>
      </p:sp>
    </p:spTree>
    <p:extLst>
      <p:ext uri="{BB962C8B-B14F-4D97-AF65-F5344CB8AC3E}">
        <p14:creationId xmlns:p14="http://schemas.microsoft.com/office/powerpoint/2010/main" val="82319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213EB9D1-2748-7F2F-1D73-5499997DED8F}"/>
              </a:ext>
            </a:extLst>
          </p:cNvPr>
          <p:cNvSpPr txBox="1"/>
          <p:nvPr/>
        </p:nvSpPr>
        <p:spPr>
          <a:xfrm>
            <a:off x="1818323" y="2368239"/>
            <a:ext cx="7467600" cy="2009005"/>
          </a:xfrm>
          <a:prstGeom prst="wedgeRoundRectCallout">
            <a:avLst>
              <a:gd name="adj1" fmla="val 53537"/>
              <a:gd name="adj2" fmla="val -3369"/>
              <a:gd name="adj3" fmla="val 16667"/>
            </a:avLst>
          </a:prstGeom>
          <a:noFill/>
          <a:ln w="38100">
            <a:solidFill>
              <a:srgbClr val="0066FF"/>
            </a:solidFill>
          </a:ln>
        </p:spPr>
        <p:txBody>
          <a:bodyPr wrap="square" lIns="91386" tIns="45695" rIns="91386" bIns="45695">
            <a:spAutoFit/>
          </a:bodyPr>
          <a:lstStyle/>
          <a:p>
            <a:r>
              <a:rPr lang="en-US" sz="2800" b="1" dirty="0" err="1">
                <a:solidFill>
                  <a:srgbClr val="0066FF"/>
                </a:solidFill>
                <a:latin typeface="Times New Roman" panose="02020603050405020304" pitchFamily="18" charset="0"/>
                <a:cs typeface="Times New Roman" panose="02020603050405020304" pitchFamily="18" charset="0"/>
              </a:rPr>
              <a:t>Luật</a:t>
            </a:r>
            <a:r>
              <a:rPr lang="en-US" sz="2800" b="1" dirty="0">
                <a:solidFill>
                  <a:srgbClr val="0066FF"/>
                </a:solidFill>
                <a:latin typeface="Times New Roman" panose="02020603050405020304" pitchFamily="18" charset="0"/>
                <a:cs typeface="Times New Roman" panose="02020603050405020304" pitchFamily="18" charset="0"/>
              </a:rPr>
              <a:t> </a:t>
            </a:r>
            <a:r>
              <a:rPr lang="en-US" sz="2800" b="1" dirty="0" err="1">
                <a:solidFill>
                  <a:srgbClr val="0066FF"/>
                </a:solidFill>
                <a:latin typeface="Times New Roman" panose="02020603050405020304" pitchFamily="18" charset="0"/>
                <a:cs typeface="Times New Roman" panose="02020603050405020304" pitchFamily="18" charset="0"/>
              </a:rPr>
              <a:t>chơi</a:t>
            </a:r>
            <a:r>
              <a:rPr lang="en-US" sz="2800" b="1" dirty="0">
                <a:solidFill>
                  <a:srgbClr val="0066FF"/>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HS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tốt</a:t>
            </a:r>
            <a:r>
              <a:rPr lang="en-US" sz="2800" b="1" dirty="0">
                <a:latin typeface="Times New Roman" panose="02020603050405020304" pitchFamily="18" charset="0"/>
                <a:cs typeface="Times New Roman" panose="02020603050405020304" pitchFamily="18" charset="0"/>
              </a:rPr>
              <a:t>.</a:t>
            </a:r>
          </a:p>
        </p:txBody>
      </p:sp>
      <p:pic>
        <p:nvPicPr>
          <p:cNvPr id="8" name="Hình ảnh 7">
            <a:extLst>
              <a:ext uri="{FF2B5EF4-FFF2-40B4-BE49-F238E27FC236}">
                <a16:creationId xmlns:a16="http://schemas.microsoft.com/office/drawing/2014/main" id="{4E2992D2-3FD0-F104-76C1-1FD56405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46797" y="2505097"/>
            <a:ext cx="5200651" cy="4352925"/>
          </a:xfrm>
          <a:prstGeom prst="rect">
            <a:avLst/>
          </a:prstGeom>
        </p:spPr>
      </p:pic>
      <p:pic>
        <p:nvPicPr>
          <p:cNvPr id="3" name="y2mate.com - Nhung Ban Nhac Khong Loi Vui Nhon Danh Cho Be Yeu">
            <a:hlinkClick r:id="" action="ppaction://media"/>
            <a:extLst>
              <a:ext uri="{FF2B5EF4-FFF2-40B4-BE49-F238E27FC236}">
                <a16:creationId xmlns:a16="http://schemas.microsoft.com/office/drawing/2014/main" id="{7A5DB72A-923C-6875-05AC-30A104013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2325" y="7446920"/>
            <a:ext cx="487363" cy="487363"/>
          </a:xfrm>
          <a:prstGeom prst="rect">
            <a:avLst/>
          </a:prstGeom>
        </p:spPr>
      </p:pic>
    </p:spTree>
    <p:extLst>
      <p:ext uri="{BB962C8B-B14F-4D97-AF65-F5344CB8AC3E}">
        <p14:creationId xmlns:p14="http://schemas.microsoft.com/office/powerpoint/2010/main" val="334732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9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Khung Hình Nền Thiết Kế - Ảnh miễn phí trên Pixabay">
            <a:extLst>
              <a:ext uri="{FF2B5EF4-FFF2-40B4-BE49-F238E27FC236}">
                <a16:creationId xmlns:a16="http://schemas.microsoft.com/office/drawing/2014/main" id="{2F8C0DB4-3E55-F97B-4023-3EE058FE3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0"/>
            <a:ext cx="124507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hlinkClick r:id="rId4" action="ppaction://hlinksldjump"/>
            <a:extLst>
              <a:ext uri="{FF2B5EF4-FFF2-40B4-BE49-F238E27FC236}">
                <a16:creationId xmlns:a16="http://schemas.microsoft.com/office/drawing/2014/main" id="{FE53B43E-28A6-E84A-3BDB-4F1287AF28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4486" y="5452555"/>
            <a:ext cx="1798033" cy="1679787"/>
          </a:xfrm>
          <a:prstGeom prst="rect">
            <a:avLst/>
          </a:prstGeom>
        </p:spPr>
      </p:pic>
      <p:sp>
        <p:nvSpPr>
          <p:cNvPr id="11" name="Hộp Văn bản 10">
            <a:extLst>
              <a:ext uri="{FF2B5EF4-FFF2-40B4-BE49-F238E27FC236}">
                <a16:creationId xmlns:a16="http://schemas.microsoft.com/office/drawing/2014/main" id="{B4C8A2C1-0DE7-D712-AB57-2630E7DB9051}"/>
              </a:ext>
            </a:extLst>
          </p:cNvPr>
          <p:cNvSpPr txBox="1"/>
          <p:nvPr/>
        </p:nvSpPr>
        <p:spPr>
          <a:xfrm>
            <a:off x="1126435" y="1924142"/>
            <a:ext cx="9686108" cy="578826"/>
          </a:xfrm>
          <a:prstGeom prst="roundRect">
            <a:avLst/>
          </a:prstGeom>
          <a:noFill/>
          <a:ln w="38100">
            <a:solidFill>
              <a:srgbClr val="0066FF"/>
            </a:solidFill>
          </a:ln>
        </p:spPr>
        <p:txBody>
          <a:bodyPr wrap="square" lIns="91386" tIns="45695" rIns="91386" bIns="45695">
            <a:spAutoFit/>
          </a:bodyPr>
          <a:lstStyle/>
          <a:p>
            <a:pPr algn="just"/>
            <a:r>
              <a:rPr lang="en-US" sz="2800" b="1" dirty="0">
                <a:solidFill>
                  <a:srgbClr val="0066FF"/>
                </a:solidFill>
                <a:latin typeface="Times New Roman" panose="02020603050405020304" pitchFamily="18" charset="0"/>
                <a:ea typeface="MS Mincho" panose="02020609040205080304" pitchFamily="49" charset="-128"/>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p>
        </p:txBody>
      </p:sp>
      <p:sp>
        <p:nvSpPr>
          <p:cNvPr id="12" name="Hộp Văn bản 11">
            <a:extLst>
              <a:ext uri="{FF2B5EF4-FFF2-40B4-BE49-F238E27FC236}">
                <a16:creationId xmlns:a16="http://schemas.microsoft.com/office/drawing/2014/main" id="{DF1C7126-3B45-35EE-42CC-799E5A7245E6}"/>
              </a:ext>
            </a:extLst>
          </p:cNvPr>
          <p:cNvSpPr txBox="1"/>
          <p:nvPr/>
        </p:nvSpPr>
        <p:spPr>
          <a:xfrm>
            <a:off x="1126444" y="2725794"/>
            <a:ext cx="9686109" cy="1532279"/>
          </a:xfrm>
          <a:prstGeom prst="roundRect">
            <a:avLst/>
          </a:prstGeom>
          <a:noFill/>
          <a:ln w="38100">
            <a:solidFill>
              <a:srgbClr val="0066FF"/>
            </a:solidFill>
          </a:ln>
        </p:spPr>
        <p:txBody>
          <a:bodyPr wrap="square" lIns="91386" tIns="45695" rIns="91386" bIns="45695">
            <a:spAutoFit/>
          </a:bodyPr>
          <a:lstStyle/>
          <a:p>
            <a:pPr algn="just">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hay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trùm</a:t>
            </a:r>
            <a:r>
              <a:rPr lang="en-US" sz="2800" dirty="0">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2B455CE0-EAF7-666A-B342-AB50FF600F38}"/>
              </a:ext>
            </a:extLst>
          </p:cNvPr>
          <p:cNvSpPr txBox="1"/>
          <p:nvPr/>
        </p:nvSpPr>
        <p:spPr>
          <a:xfrm>
            <a:off x="1126435" y="4445508"/>
            <a:ext cx="9686108" cy="578826"/>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27EE2074-C76E-43CB-8D7E-E227119603E4}"/>
              </a:ext>
            </a:extLst>
          </p:cNvPr>
          <p:cNvSpPr txBox="1"/>
          <p:nvPr/>
        </p:nvSpPr>
        <p:spPr>
          <a:xfrm>
            <a:off x="1126441" y="5282520"/>
            <a:ext cx="9686107" cy="578826"/>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ACFD8BD3-3BE5-6A64-A1CD-E9677E86DEA4}"/>
              </a:ext>
            </a:extLst>
          </p:cNvPr>
          <p:cNvSpPr txBox="1"/>
          <p:nvPr/>
        </p:nvSpPr>
        <p:spPr>
          <a:xfrm>
            <a:off x="1930681" y="854458"/>
            <a:ext cx="8881869" cy="954057"/>
          </a:xfrm>
          <a:prstGeom prst="rect">
            <a:avLst/>
          </a:prstGeom>
          <a:noFill/>
        </p:spPr>
        <p:txBody>
          <a:bodyPr wrap="square" lIns="91386" tIns="45695" rIns="91386" bIns="45695">
            <a:spAutoFit/>
          </a:bodyPr>
          <a:lstStyle/>
          <a:p>
            <a:pPr>
              <a:spcAft>
                <a:spcPts val="1200"/>
              </a:spcAft>
            </a:pP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Câu</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1.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triển</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khai</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ý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tưởng</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thông</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tin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văn</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bản</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thông</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tin,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người</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a:t>
            </a:r>
            <a:endParaRPr lang="en-US" sz="28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7" name="Sao: 5 Cánh 6">
            <a:extLst>
              <a:ext uri="{FF2B5EF4-FFF2-40B4-BE49-F238E27FC236}">
                <a16:creationId xmlns:a16="http://schemas.microsoft.com/office/drawing/2014/main" id="{DFAD6954-5B6F-AE1C-4878-BBF86C011573}"/>
              </a:ext>
            </a:extLst>
          </p:cNvPr>
          <p:cNvSpPr/>
          <p:nvPr/>
        </p:nvSpPr>
        <p:spPr>
          <a:xfrm>
            <a:off x="821593" y="2607622"/>
            <a:ext cx="894080" cy="787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5" rIns="91386" bIns="45695" rtlCol="0" anchor="ctr"/>
          <a:lstStyle/>
          <a:p>
            <a:pPr algn="ctr"/>
            <a:endParaRPr lang="en-US"/>
          </a:p>
        </p:txBody>
      </p:sp>
      <p:sp>
        <p:nvSpPr>
          <p:cNvPr id="15" name="Sao: 5 Cánh 14">
            <a:extLst>
              <a:ext uri="{FF2B5EF4-FFF2-40B4-BE49-F238E27FC236}">
                <a16:creationId xmlns:a16="http://schemas.microsoft.com/office/drawing/2014/main" id="{F935BBEC-E914-C795-DB78-B2D96284E5DC}"/>
              </a:ext>
            </a:extLst>
          </p:cNvPr>
          <p:cNvSpPr/>
          <p:nvPr/>
        </p:nvSpPr>
        <p:spPr>
          <a:xfrm>
            <a:off x="793319" y="4362716"/>
            <a:ext cx="894080" cy="787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5" rIns="91386" bIns="45695" rtlCol="0" anchor="ctr"/>
          <a:lstStyle/>
          <a:p>
            <a:pPr algn="ctr"/>
            <a:endParaRPr lang="en-US"/>
          </a:p>
        </p:txBody>
      </p:sp>
      <p:sp>
        <p:nvSpPr>
          <p:cNvPr id="16" name="Sao: 5 Cánh 15">
            <a:extLst>
              <a:ext uri="{FF2B5EF4-FFF2-40B4-BE49-F238E27FC236}">
                <a16:creationId xmlns:a16="http://schemas.microsoft.com/office/drawing/2014/main" id="{87AD7F2A-670E-5912-2756-04C6A900A2AD}"/>
              </a:ext>
            </a:extLst>
          </p:cNvPr>
          <p:cNvSpPr/>
          <p:nvPr/>
        </p:nvSpPr>
        <p:spPr>
          <a:xfrm>
            <a:off x="1290195" y="5189873"/>
            <a:ext cx="894080" cy="787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5" rIns="91386" bIns="45695" rtlCol="0" anchor="ctr"/>
          <a:lstStyle/>
          <a:p>
            <a:pPr algn="ctr"/>
            <a:endParaRPr lang="en-US"/>
          </a:p>
        </p:txBody>
      </p:sp>
    </p:spTree>
    <p:extLst>
      <p:ext uri="{BB962C8B-B14F-4D97-AF65-F5344CB8AC3E}">
        <p14:creationId xmlns:p14="http://schemas.microsoft.com/office/powerpoint/2010/main" val="121132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arrow.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subTnLst>
                                    <p:audio>
                                      <p:cMediaNode>
                                        <p:cTn display="0" masterRel="sameClick">
                                          <p:stCondLst>
                                            <p:cond evt="begin" delay="0">
                                              <p:tn val="2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7"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ung Hình Nền Thiết Kế - Ảnh miễn phí trên Pixabay">
            <a:extLst>
              <a:ext uri="{FF2B5EF4-FFF2-40B4-BE49-F238E27FC236}">
                <a16:creationId xmlns:a16="http://schemas.microsoft.com/office/drawing/2014/main" id="{F350C513-39BC-A6E4-BADE-5F1CD8D6F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0"/>
            <a:ext cx="124507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hlinkClick r:id="rId4" action="ppaction://hlinksldjump"/>
            <a:extLst>
              <a:ext uri="{FF2B5EF4-FFF2-40B4-BE49-F238E27FC236}">
                <a16:creationId xmlns:a16="http://schemas.microsoft.com/office/drawing/2014/main" id="{6F39C65E-86F6-1C68-15AE-F94C0FDD0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1390" y="4940856"/>
            <a:ext cx="1798033" cy="1679787"/>
          </a:xfrm>
          <a:prstGeom prst="rect">
            <a:avLst/>
          </a:prstGeom>
        </p:spPr>
      </p:pic>
      <p:sp>
        <p:nvSpPr>
          <p:cNvPr id="7" name="Hộp Văn bản 6">
            <a:extLst>
              <a:ext uri="{FF2B5EF4-FFF2-40B4-BE49-F238E27FC236}">
                <a16:creationId xmlns:a16="http://schemas.microsoft.com/office/drawing/2014/main" id="{D56670C6-C80B-9CD5-5E56-37E16D53A207}"/>
              </a:ext>
            </a:extLst>
          </p:cNvPr>
          <p:cNvSpPr txBox="1"/>
          <p:nvPr/>
        </p:nvSpPr>
        <p:spPr>
          <a:xfrm>
            <a:off x="1096642" y="1815059"/>
            <a:ext cx="10347004" cy="1055552"/>
          </a:xfrm>
          <a:prstGeom prst="roundRect">
            <a:avLst/>
          </a:prstGeom>
          <a:noFill/>
          <a:ln w="38100">
            <a:solidFill>
              <a:srgbClr val="0066FF"/>
            </a:solidFill>
          </a:ln>
        </p:spPr>
        <p:txBody>
          <a:bodyPr wrap="square" lIns="91386" tIns="45695" rIns="91386" bIns="45695">
            <a:spAutoFit/>
          </a:bodyPr>
          <a:lstStyle/>
          <a:p>
            <a:pPr algn="just"/>
            <a:r>
              <a:rPr lang="en-US" sz="2800" b="1" dirty="0">
                <a:solidFill>
                  <a:srgbClr val="0066FF"/>
                </a:solidFill>
                <a:latin typeface="Times New Roman" panose="02020603050405020304" pitchFamily="18" charset="0"/>
                <a:ea typeface="MS Mincho" panose="02020609040205080304" pitchFamily="49" charset="-128"/>
              </a:rPr>
              <a:t>A. </a:t>
            </a:r>
            <a:r>
              <a:rPr lang="en-US" sz="2800" dirty="0" err="1">
                <a:latin typeface="Times New Roman" panose="02020603050405020304" pitchFamily="18" charset="0"/>
                <a:ea typeface="Calibri" panose="020F0502020204030204" pitchFamily="34" charset="0"/>
              </a:rPr>
              <a:t>thường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truyền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nội</a:t>
            </a:r>
            <a:r>
              <a:rPr lang="en-US" sz="2800" dirty="0">
                <a:latin typeface="Times New Roman" panose="02020603050405020304" pitchFamily="18" charset="0"/>
                <a:ea typeface="Calibri" panose="020F0502020204030204" pitchFamily="34" charset="0"/>
              </a:rPr>
              <a:t> dung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cấp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xuống</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ACCEC9AB-9133-2437-5634-F80AEB4FE1E4}"/>
              </a:ext>
            </a:extLst>
          </p:cNvPr>
          <p:cNvSpPr txBox="1"/>
          <p:nvPr/>
        </p:nvSpPr>
        <p:spPr>
          <a:xfrm>
            <a:off x="1097147" y="2955153"/>
            <a:ext cx="10346511" cy="1055552"/>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rPr>
              <a:t>chủ</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lẽ</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dẫn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nhằm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F3F9310E-B9C2-7AF8-B7A3-980615DC3E68}"/>
              </a:ext>
            </a:extLst>
          </p:cNvPr>
          <p:cNvSpPr txBox="1"/>
          <p:nvPr/>
        </p:nvSpPr>
        <p:spPr>
          <a:xfrm>
            <a:off x="1096642" y="4095722"/>
            <a:ext cx="10347004" cy="578826"/>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111111"/>
                </a:solidFill>
                <a:latin typeface="Times New Roman" panose="02020603050405020304" pitchFamily="18" charset="0"/>
                <a:ea typeface="Calibri" panose="020F0502020204030204" pitchFamily="34" charset="0"/>
              </a:rPr>
              <a:t>dùng</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để</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truyền</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đạt</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thông</a:t>
            </a:r>
            <a:r>
              <a:rPr lang="en-US" sz="2800" dirty="0">
                <a:solidFill>
                  <a:srgbClr val="111111"/>
                </a:solidFill>
                <a:latin typeface="Times New Roman" panose="02020603050405020304" pitchFamily="18" charset="0"/>
                <a:ea typeface="Calibri" panose="020F0502020204030204" pitchFamily="34" charset="0"/>
              </a:rPr>
              <a:t> tin, </a:t>
            </a:r>
            <a:r>
              <a:rPr lang="en-US" sz="2800" dirty="0" err="1">
                <a:solidFill>
                  <a:srgbClr val="111111"/>
                </a:solidFill>
                <a:latin typeface="Times New Roman" panose="02020603050405020304" pitchFamily="18" charset="0"/>
                <a:ea typeface="Calibri" panose="020F0502020204030204" pitchFamily="34" charset="0"/>
              </a:rPr>
              <a:t>kiến</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thức</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về</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tất</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cả</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các</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lĩnh</a:t>
            </a:r>
            <a:r>
              <a:rPr lang="en-US" sz="2800" dirty="0">
                <a:solidFill>
                  <a:srgbClr val="111111"/>
                </a:solidFill>
                <a:latin typeface="Times New Roman" panose="02020603050405020304" pitchFamily="18" charset="0"/>
                <a:ea typeface="Calibri" panose="020F0502020204030204" pitchFamily="34" charset="0"/>
              </a:rPr>
              <a:t> </a:t>
            </a:r>
            <a:r>
              <a:rPr lang="en-US" sz="2800" dirty="0" err="1">
                <a:solidFill>
                  <a:srgbClr val="111111"/>
                </a:solidFill>
                <a:latin typeface="Times New Roman" panose="02020603050405020304" pitchFamily="18" charset="0"/>
                <a:ea typeface="Calibri" panose="020F0502020204030204" pitchFamily="34" charset="0"/>
              </a:rPr>
              <a:t>vực</a:t>
            </a:r>
            <a:r>
              <a:rPr lang="en-US" sz="2800" dirty="0">
                <a:solidFill>
                  <a:srgbClr val="111111"/>
                </a:solidFill>
                <a:latin typeface="Times New Roman" panose="02020603050405020304" pitchFamily="18" charset="0"/>
                <a:ea typeface="Calibri" panose="020F0502020204030204" pitchFamily="34" charset="0"/>
              </a:rPr>
              <a:t>. </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707BF263-ABD7-3FF6-F7E3-4C4C6720C023}"/>
              </a:ext>
            </a:extLst>
          </p:cNvPr>
          <p:cNvSpPr txBox="1"/>
          <p:nvPr/>
        </p:nvSpPr>
        <p:spPr>
          <a:xfrm>
            <a:off x="1114466" y="4773981"/>
            <a:ext cx="10329191" cy="1532279"/>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Calibri" panose="020F0502020204030204" pitchFamily="34" charset="0"/>
              </a:rPr>
              <a:t>thuyết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chơi</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hoạt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lợi</a:t>
            </a:r>
            <a:r>
              <a:rPr lang="en-US" sz="2800" dirty="0">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D6BAE141-59D4-7DDB-DDA8-81D5AEF37ED9}"/>
              </a:ext>
            </a:extLst>
          </p:cNvPr>
          <p:cNvSpPr txBox="1"/>
          <p:nvPr/>
        </p:nvSpPr>
        <p:spPr>
          <a:xfrm>
            <a:off x="1629353" y="790844"/>
            <a:ext cx="9192027" cy="1083323"/>
          </a:xfrm>
          <a:prstGeom prst="rect">
            <a:avLst/>
          </a:prstGeom>
          <a:noFill/>
        </p:spPr>
        <p:txBody>
          <a:bodyPr wrap="square" lIns="91386" tIns="45695" rIns="91386" bIns="45695">
            <a:spAutoFit/>
          </a:bodyPr>
          <a:lstStyle/>
          <a:p>
            <a:pPr marR="30462" algn="just">
              <a:lnSpc>
                <a:spcPct val="115000"/>
              </a:lnSpc>
              <a:spcAft>
                <a:spcPts val="1200"/>
              </a:spcAft>
            </a:pP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Câu</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2.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Văn</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bản</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giới</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thiệu</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một</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quy</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tắc</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hoặc</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luật</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lệ</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trò</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chơi</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hay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hoạt</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động</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loại</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văn</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bản</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a:t>
            </a:r>
            <a:endPar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7" name="Sao: 5 Cánh 16">
            <a:extLst>
              <a:ext uri="{FF2B5EF4-FFF2-40B4-BE49-F238E27FC236}">
                <a16:creationId xmlns:a16="http://schemas.microsoft.com/office/drawing/2014/main" id="{E03F1847-56CA-F670-943D-1588FE766E52}"/>
              </a:ext>
            </a:extLst>
          </p:cNvPr>
          <p:cNvSpPr/>
          <p:nvPr/>
        </p:nvSpPr>
        <p:spPr>
          <a:xfrm>
            <a:off x="1081056" y="4674603"/>
            <a:ext cx="894080" cy="787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5" rIns="91386" bIns="45695" rtlCol="0" anchor="ctr"/>
          <a:lstStyle/>
          <a:p>
            <a:pPr algn="ctr"/>
            <a:endParaRPr lang="en-US"/>
          </a:p>
        </p:txBody>
      </p:sp>
    </p:spTree>
    <p:extLst>
      <p:ext uri="{BB962C8B-B14F-4D97-AF65-F5344CB8AC3E}">
        <p14:creationId xmlns:p14="http://schemas.microsoft.com/office/powerpoint/2010/main" val="1525076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ung Hình Nền Thiết Kế - Ảnh miễn phí trên Pixabay">
            <a:extLst>
              <a:ext uri="{FF2B5EF4-FFF2-40B4-BE49-F238E27FC236}">
                <a16:creationId xmlns:a16="http://schemas.microsoft.com/office/drawing/2014/main" id="{313E1EE2-A34E-93CA-CBC0-887D2A728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5"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hlinkClick r:id="rId4" action="ppaction://hlinksldjump"/>
            <a:extLst>
              <a:ext uri="{FF2B5EF4-FFF2-40B4-BE49-F238E27FC236}">
                <a16:creationId xmlns:a16="http://schemas.microsoft.com/office/drawing/2014/main" id="{A72DE334-9FD0-B393-F18A-84ECCEB75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3984" y="5326099"/>
            <a:ext cx="1798033" cy="1679787"/>
          </a:xfrm>
          <a:prstGeom prst="rect">
            <a:avLst/>
          </a:prstGeom>
        </p:spPr>
      </p:pic>
      <p:sp>
        <p:nvSpPr>
          <p:cNvPr id="7" name="Hộp Văn bản 6">
            <a:extLst>
              <a:ext uri="{FF2B5EF4-FFF2-40B4-BE49-F238E27FC236}">
                <a16:creationId xmlns:a16="http://schemas.microsoft.com/office/drawing/2014/main" id="{78CCFE8C-2121-E00E-21BD-0952AB58D060}"/>
              </a:ext>
            </a:extLst>
          </p:cNvPr>
          <p:cNvSpPr txBox="1"/>
          <p:nvPr/>
        </p:nvSpPr>
        <p:spPr>
          <a:xfrm>
            <a:off x="953834" y="1347292"/>
            <a:ext cx="10141527" cy="1532334"/>
          </a:xfrm>
          <a:prstGeom prst="roundRect">
            <a:avLst/>
          </a:prstGeom>
          <a:noFill/>
          <a:ln w="38100">
            <a:solidFill>
              <a:srgbClr val="0066FF"/>
            </a:solidFill>
          </a:ln>
        </p:spPr>
        <p:txBody>
          <a:bodyPr wrap="square" lIns="91386" tIns="45695" rIns="91386" bIns="45695">
            <a:spAutoFit/>
          </a:bodyPr>
          <a:lstStyle/>
          <a:p>
            <a:pPr algn="just"/>
            <a:r>
              <a:rPr lang="en-US" sz="2800" b="1" dirty="0">
                <a:solidFill>
                  <a:srgbClr val="0066FF"/>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a:latin typeface="Times New Roman" panose="02020603050405020304" pitchFamily="18" charset="0"/>
                <a:ea typeface="Arial" panose="020B0604020202020204" pitchFamily="34" charset="0"/>
              </a:rPr>
              <a:t>giúp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người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có</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được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nhận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định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đầu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độ</a:t>
            </a:r>
            <a:r>
              <a:rPr lang="en-US" sz="2800" dirty="0">
                <a:latin typeface="Times New Roman" panose="02020603050405020304" pitchFamily="18" charset="0"/>
                <a:ea typeface="Arial" panose="020B0604020202020204" pitchFamily="34" charset="0"/>
              </a:rPr>
              <a:t> tin </a:t>
            </a:r>
            <a:r>
              <a:rPr lang="en-US" sz="2800" dirty="0" err="1">
                <a:latin typeface="Times New Roman" panose="02020603050405020304" pitchFamily="18" charset="0"/>
                <a:ea typeface="Arial" panose="020B0604020202020204" pitchFamily="34" charset="0"/>
              </a:rPr>
              <a:t>cậy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nội</a:t>
            </a:r>
            <a:r>
              <a:rPr lang="en-US" sz="2800" dirty="0">
                <a:latin typeface="Times New Roman" panose="02020603050405020304" pitchFamily="18" charset="0"/>
                <a:ea typeface="Arial" panose="020B0604020202020204" pitchFamily="34" charset="0"/>
              </a:rPr>
              <a:t> dung </a:t>
            </a:r>
            <a:r>
              <a:rPr lang="en-US" sz="2800" dirty="0" err="1">
                <a:latin typeface="Times New Roman" panose="02020603050405020304" pitchFamily="18" charset="0"/>
                <a:ea typeface="Arial" panose="020B0604020202020204" pitchFamily="34" charset="0"/>
              </a:rPr>
              <a:t>thông</a:t>
            </a:r>
            <a:r>
              <a:rPr lang="en-US" sz="2800" dirty="0">
                <a:latin typeface="Times New Roman" panose="02020603050405020304" pitchFamily="18" charset="0"/>
                <a:ea typeface="Arial" panose="020B0604020202020204" pitchFamily="34" charset="0"/>
              </a:rPr>
              <a:t> tin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văn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a:t>
            </a:r>
            <a:r>
              <a:rPr lang="en-US" sz="2800" dirty="0">
                <a:latin typeface="Times New Roman" panose="02020603050405020304" pitchFamily="18" charset="0"/>
                <a:ea typeface="Arial" panose="020B0604020202020204" pitchFamily="34" charset="0"/>
              </a:rPr>
              <a:t> hay </a:t>
            </a:r>
            <a:r>
              <a:rPr lang="en-US" sz="2800" dirty="0" err="1">
                <a:latin typeface="Times New Roman" panose="02020603050405020304" pitchFamily="18" charset="0"/>
                <a:ea typeface="Arial" panose="020B0604020202020204" pitchFamily="34" charset="0"/>
              </a:rPr>
              <a:t>giá</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trị</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chuyên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môn</a:t>
            </a:r>
            <a:r>
              <a:rPr lang="en-US" sz="2800" dirty="0">
                <a:latin typeface="Times New Roman" panose="02020603050405020304" pitchFamily="18" charset="0"/>
                <a:ea typeface="Arial" panose="020B0604020202020204" pitchFamily="34" charset="0"/>
              </a:rPr>
              <a:t>, khoa </a:t>
            </a:r>
            <a:r>
              <a:rPr lang="en-US" sz="2800" dirty="0" err="1">
                <a:latin typeface="Times New Roman" panose="02020603050405020304" pitchFamily="18" charset="0"/>
                <a:ea typeface="Arial" panose="020B0604020202020204" pitchFamily="34" charset="0"/>
              </a:rPr>
              <a:t>học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văn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a:t>
            </a:r>
            <a:r>
              <a:rPr lang="en-US" sz="2800" dirty="0">
                <a:latin typeface="Times New Roman" panose="02020603050405020304" pitchFamily="18" charset="0"/>
                <a:ea typeface="Arial" panose="020B060402020202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179C4341-0518-A733-7891-432346C0FB41}"/>
              </a:ext>
            </a:extLst>
          </p:cNvPr>
          <p:cNvSpPr txBox="1"/>
          <p:nvPr/>
        </p:nvSpPr>
        <p:spPr>
          <a:xfrm>
            <a:off x="953831" y="2954206"/>
            <a:ext cx="10141527" cy="1055608"/>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thông</a:t>
            </a:r>
            <a:r>
              <a:rPr lang="en-US" sz="2800" dirty="0">
                <a:latin typeface="Times New Roman" panose="02020603050405020304" pitchFamily="18" charset="0"/>
                <a:ea typeface="Calibri" panose="020F0502020204030204" pitchFamily="34" charset="0"/>
              </a:rPr>
              <a:t> tin </a:t>
            </a:r>
            <a:r>
              <a:rPr lang="en-US" sz="2800" dirty="0" err="1">
                <a:latin typeface="Times New Roman" panose="02020603050405020304" pitchFamily="18" charset="0"/>
                <a:ea typeface="Calibri" panose="020F0502020204030204" pitchFamily="34" charset="0"/>
              </a:rPr>
              <a:t>thông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điệp</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E96D2A9A-0691-169A-F494-CE7B7D1F68D0}"/>
              </a:ext>
            </a:extLst>
          </p:cNvPr>
          <p:cNvSpPr txBox="1"/>
          <p:nvPr/>
        </p:nvSpPr>
        <p:spPr>
          <a:xfrm>
            <a:off x="953831" y="4076673"/>
            <a:ext cx="10141527" cy="1055552"/>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lợi</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D38CC5BF-8B04-9CDB-DB42-86CCC4616148}"/>
              </a:ext>
            </a:extLst>
          </p:cNvPr>
          <p:cNvSpPr txBox="1"/>
          <p:nvPr/>
        </p:nvSpPr>
        <p:spPr>
          <a:xfrm>
            <a:off x="953827" y="5218117"/>
            <a:ext cx="10141524" cy="1055608"/>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5C2E87E6-BA21-5627-4FD5-9B3F5194726B}"/>
              </a:ext>
            </a:extLst>
          </p:cNvPr>
          <p:cNvSpPr txBox="1"/>
          <p:nvPr/>
        </p:nvSpPr>
        <p:spPr>
          <a:xfrm>
            <a:off x="1680654" y="744444"/>
            <a:ext cx="6454695" cy="587803"/>
          </a:xfrm>
          <a:prstGeom prst="rect">
            <a:avLst/>
          </a:prstGeom>
          <a:noFill/>
        </p:spPr>
        <p:txBody>
          <a:bodyPr wrap="square" lIns="91386" tIns="45695" rIns="91386" bIns="45695">
            <a:spAutoFit/>
          </a:bodyPr>
          <a:lstStyle/>
          <a:p>
            <a:pPr marR="30462" algn="just">
              <a:lnSpc>
                <a:spcPct val="115000"/>
              </a:lnSpc>
              <a:spcAft>
                <a:spcPts val="1200"/>
              </a:spcAft>
            </a:pP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Câu</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3: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Chức</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00B0F0"/>
                </a:solidFill>
                <a:latin typeface="Tahoma" panose="020B0604030504040204" pitchFamily="34" charset="0"/>
                <a:ea typeface="Tahoma" panose="020B0604030504040204" pitchFamily="34" charset="0"/>
                <a:cs typeface="Tahoma" panose="020B0604030504040204" pitchFamily="34" charset="0"/>
              </a:rPr>
              <a:t>Cước</a:t>
            </a:r>
            <a:r>
              <a:rPr lang="en-US" sz="2800" b="1" i="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00B0F0"/>
                </a:solidFill>
                <a:latin typeface="Tahoma" panose="020B0604030504040204" pitchFamily="34" charset="0"/>
                <a:ea typeface="Tahoma" panose="020B0604030504040204" pitchFamily="34" charset="0"/>
                <a:cs typeface="Tahoma" panose="020B0604030504040204" pitchFamily="34" charset="0"/>
              </a:rPr>
              <a:t>chú</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a:t>
            </a:r>
            <a:endParaRPr lang="en-US" sz="28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7" name="Sao: 5 Cánh 16">
            <a:extLst>
              <a:ext uri="{FF2B5EF4-FFF2-40B4-BE49-F238E27FC236}">
                <a16:creationId xmlns:a16="http://schemas.microsoft.com/office/drawing/2014/main" id="{621B7AB2-5F12-D16D-9EB0-1B73A7123D46}"/>
              </a:ext>
            </a:extLst>
          </p:cNvPr>
          <p:cNvSpPr/>
          <p:nvPr/>
        </p:nvSpPr>
        <p:spPr>
          <a:xfrm>
            <a:off x="786557" y="2852643"/>
            <a:ext cx="894080" cy="787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5" rIns="91386" bIns="45695" rtlCol="0" anchor="ctr"/>
          <a:lstStyle/>
          <a:p>
            <a:pPr algn="ctr"/>
            <a:endParaRPr lang="en-US"/>
          </a:p>
        </p:txBody>
      </p:sp>
    </p:spTree>
    <p:extLst>
      <p:ext uri="{BB962C8B-B14F-4D97-AF65-F5344CB8AC3E}">
        <p14:creationId xmlns:p14="http://schemas.microsoft.com/office/powerpoint/2010/main" val="3826936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Khung Hình Nền Thiết Kế - Ảnh miễn phí trên Pixabay">
            <a:extLst>
              <a:ext uri="{FF2B5EF4-FFF2-40B4-BE49-F238E27FC236}">
                <a16:creationId xmlns:a16="http://schemas.microsoft.com/office/drawing/2014/main" id="{8482C05F-CAFD-B385-39B1-DF29ABA0E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50" y="0"/>
            <a:ext cx="127370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Hình ảnh 13">
            <a:hlinkClick r:id="rId4" action="ppaction://hlinksldjump"/>
            <a:extLst>
              <a:ext uri="{FF2B5EF4-FFF2-40B4-BE49-F238E27FC236}">
                <a16:creationId xmlns:a16="http://schemas.microsoft.com/office/drawing/2014/main" id="{7D0DD9D3-479E-4307-F12B-72F34928FE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9861" y="5305235"/>
            <a:ext cx="1798033" cy="1679787"/>
          </a:xfrm>
          <a:prstGeom prst="rect">
            <a:avLst/>
          </a:prstGeom>
        </p:spPr>
      </p:pic>
      <p:sp>
        <p:nvSpPr>
          <p:cNvPr id="15" name="Hộp Văn bản 14">
            <a:extLst>
              <a:ext uri="{FF2B5EF4-FFF2-40B4-BE49-F238E27FC236}">
                <a16:creationId xmlns:a16="http://schemas.microsoft.com/office/drawing/2014/main" id="{D4A8BFAA-A85D-7FC8-BF4C-E67D1213EC99}"/>
              </a:ext>
            </a:extLst>
          </p:cNvPr>
          <p:cNvSpPr txBox="1"/>
          <p:nvPr/>
        </p:nvSpPr>
        <p:spPr>
          <a:xfrm>
            <a:off x="746452" y="1300051"/>
            <a:ext cx="10028401" cy="1055608"/>
          </a:xfrm>
          <a:prstGeom prst="roundRect">
            <a:avLst/>
          </a:prstGeom>
          <a:noFill/>
          <a:ln w="38100">
            <a:solidFill>
              <a:srgbClr val="0066FF"/>
            </a:solidFill>
          </a:ln>
        </p:spPr>
        <p:txBody>
          <a:bodyPr wrap="square" lIns="91386" tIns="45695" rIns="91386" bIns="45695">
            <a:spAutoFit/>
          </a:bodyPr>
          <a:lstStyle/>
          <a:p>
            <a:pPr algn="just"/>
            <a:r>
              <a:rPr lang="en-US" sz="2800" b="1" dirty="0">
                <a:solidFill>
                  <a:srgbClr val="0066FF"/>
                </a:solidFill>
                <a:latin typeface="Times New Roman" panose="02020603050405020304" pitchFamily="18" charset="0"/>
                <a:ea typeface="MS Mincho" panose="02020609040205080304" pitchFamily="49" charset="-128"/>
              </a:rPr>
              <a:t>A.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thông</a:t>
            </a:r>
            <a:r>
              <a:rPr lang="en-US" sz="2800" dirty="0">
                <a:latin typeface="Times New Roman" panose="02020603050405020304" pitchFamily="18" charset="0"/>
                <a:ea typeface="Calibri" panose="020F0502020204030204" pitchFamily="34" charset="0"/>
              </a:rPr>
              <a:t> tin </a:t>
            </a:r>
            <a:r>
              <a:rPr lang="en-US" sz="2800" dirty="0" err="1">
                <a:latin typeface="Times New Roman" panose="02020603050405020304" pitchFamily="18" charset="0"/>
                <a:ea typeface="Calibri" panose="020F0502020204030204" pitchFamily="34" charset="0"/>
              </a:rPr>
              <a:t>thông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điệp</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a:t>
            </a:r>
            <a:r>
              <a:rPr lang="en-US" sz="2800" dirty="0">
                <a:solidFill>
                  <a:srgbClr val="0D0D0D"/>
                </a:solidFill>
                <a:latin typeface="Times New Roman" panose="02020603050405020304" pitchFamily="18" charset="0"/>
                <a:ea typeface="Times New Roman" panose="02020603050405020304" pitchFamily="18" charset="0"/>
              </a:rPr>
              <a:t> </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Hộp Văn bản 15">
            <a:extLst>
              <a:ext uri="{FF2B5EF4-FFF2-40B4-BE49-F238E27FC236}">
                <a16:creationId xmlns:a16="http://schemas.microsoft.com/office/drawing/2014/main" id="{ED3CC768-8028-407D-03AF-2A7033047973}"/>
              </a:ext>
            </a:extLst>
          </p:cNvPr>
          <p:cNvSpPr txBox="1"/>
          <p:nvPr/>
        </p:nvSpPr>
        <p:spPr>
          <a:xfrm>
            <a:off x="746450" y="2449035"/>
            <a:ext cx="10028401" cy="1055608"/>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067B677D-4F21-6027-C12A-6EB4E7163388}"/>
              </a:ext>
            </a:extLst>
          </p:cNvPr>
          <p:cNvSpPr txBox="1"/>
          <p:nvPr/>
        </p:nvSpPr>
        <p:spPr>
          <a:xfrm>
            <a:off x="741264" y="3623021"/>
            <a:ext cx="10033581" cy="1532279"/>
          </a:xfrm>
          <a:prstGeom prst="roundRect">
            <a:avLst/>
          </a:prstGeom>
          <a:noFill/>
          <a:ln w="38100">
            <a:solidFill>
              <a:srgbClr val="0066FF"/>
            </a:solidFill>
          </a:ln>
        </p:spPr>
        <p:txBody>
          <a:bodyPr wrap="square" lIns="91386" tIns="45695" rIns="91386" bIns="45695">
            <a:spAutoFit/>
          </a:bodyPr>
          <a:lstStyle/>
          <a:p>
            <a:pPr algn="just">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Arial" panose="020B0604020202020204" pitchFamily="34" charset="0"/>
              </a:rPr>
              <a:t>giúp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người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có</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được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nhận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định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đầu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độ</a:t>
            </a:r>
            <a:r>
              <a:rPr lang="en-US" sz="2800" dirty="0">
                <a:latin typeface="Times New Roman" panose="02020603050405020304" pitchFamily="18" charset="0"/>
                <a:ea typeface="Arial" panose="020B0604020202020204" pitchFamily="34" charset="0"/>
              </a:rPr>
              <a:t> tin </a:t>
            </a:r>
            <a:r>
              <a:rPr lang="en-US" sz="2800" dirty="0" err="1">
                <a:latin typeface="Times New Roman" panose="02020603050405020304" pitchFamily="18" charset="0"/>
                <a:ea typeface="Arial" panose="020B0604020202020204" pitchFamily="34" charset="0"/>
              </a:rPr>
              <a:t>cậy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nội</a:t>
            </a:r>
            <a:r>
              <a:rPr lang="en-US" sz="2800" dirty="0">
                <a:latin typeface="Times New Roman" panose="02020603050405020304" pitchFamily="18" charset="0"/>
                <a:ea typeface="Arial" panose="020B0604020202020204" pitchFamily="34" charset="0"/>
              </a:rPr>
              <a:t> dung </a:t>
            </a:r>
            <a:r>
              <a:rPr lang="en-US" sz="2800" dirty="0" err="1">
                <a:latin typeface="Times New Roman" panose="02020603050405020304" pitchFamily="18" charset="0"/>
                <a:ea typeface="Arial" panose="020B0604020202020204" pitchFamily="34" charset="0"/>
              </a:rPr>
              <a:t>thông</a:t>
            </a:r>
            <a:r>
              <a:rPr lang="en-US" sz="2800" dirty="0">
                <a:latin typeface="Times New Roman" panose="02020603050405020304" pitchFamily="18" charset="0"/>
                <a:ea typeface="Arial" panose="020B0604020202020204" pitchFamily="34" charset="0"/>
              </a:rPr>
              <a:t> tin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văn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a:t>
            </a:r>
            <a:r>
              <a:rPr lang="en-US" sz="2800" dirty="0">
                <a:latin typeface="Times New Roman" panose="02020603050405020304" pitchFamily="18" charset="0"/>
                <a:ea typeface="Arial" panose="020B0604020202020204" pitchFamily="34" charset="0"/>
              </a:rPr>
              <a:t> hay </a:t>
            </a:r>
            <a:r>
              <a:rPr lang="en-US" sz="2800" dirty="0" err="1">
                <a:latin typeface="Times New Roman" panose="02020603050405020304" pitchFamily="18" charset="0"/>
                <a:ea typeface="Arial" panose="020B0604020202020204" pitchFamily="34" charset="0"/>
              </a:rPr>
              <a:t>giá</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trị</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chuyên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môn</a:t>
            </a:r>
            <a:r>
              <a:rPr lang="en-US" sz="2800" dirty="0">
                <a:latin typeface="Times New Roman" panose="02020603050405020304" pitchFamily="18" charset="0"/>
                <a:ea typeface="Arial" panose="020B0604020202020204" pitchFamily="34" charset="0"/>
              </a:rPr>
              <a:t>, khoa </a:t>
            </a:r>
            <a:r>
              <a:rPr lang="en-US" sz="2800" dirty="0" err="1">
                <a:latin typeface="Times New Roman" panose="02020603050405020304" pitchFamily="18" charset="0"/>
                <a:ea typeface="Arial" panose="020B0604020202020204" pitchFamily="34" charset="0"/>
              </a:rPr>
              <a:t>học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văn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a:t>
            </a:r>
            <a:r>
              <a:rPr lang="en-US" sz="2800" dirty="0">
                <a:latin typeface="Times New Roman" panose="02020603050405020304" pitchFamily="18" charset="0"/>
                <a:ea typeface="Arial" panose="020B060402020202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8" name="Hộp Văn bản 17">
            <a:extLst>
              <a:ext uri="{FF2B5EF4-FFF2-40B4-BE49-F238E27FC236}">
                <a16:creationId xmlns:a16="http://schemas.microsoft.com/office/drawing/2014/main" id="{F23AA99D-64AD-FB1C-F116-6B446812EBA2}"/>
              </a:ext>
            </a:extLst>
          </p:cNvPr>
          <p:cNvSpPr txBox="1"/>
          <p:nvPr/>
        </p:nvSpPr>
        <p:spPr>
          <a:xfrm>
            <a:off x="746435" y="5222718"/>
            <a:ext cx="10028400" cy="1055552"/>
          </a:xfrm>
          <a:prstGeom prst="roundRect">
            <a:avLst/>
          </a:prstGeom>
          <a:noFill/>
          <a:ln w="38100">
            <a:solidFill>
              <a:srgbClr val="0066FF"/>
            </a:solidFill>
          </a:ln>
        </p:spPr>
        <p:txBody>
          <a:bodyPr wrap="square" lIns="91386" tIns="45695" rIns="91386" bIns="45695">
            <a:spAutoFit/>
          </a:bodyPr>
          <a:lstStyle/>
          <a:p>
            <a:pPr>
              <a:spcAft>
                <a:spcPts val="1200"/>
              </a:spcAft>
            </a:pPr>
            <a:r>
              <a:rPr lang="en-US" sz="2800" b="1" dirty="0">
                <a:solidFill>
                  <a:srgbClr val="0066FF"/>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lợi</a:t>
            </a:r>
            <a:r>
              <a:rPr lang="en-US" sz="2800" dirty="0">
                <a:latin typeface="Times New Roman" panose="02020603050405020304" pitchFamily="18" charset="0"/>
                <a:ea typeface="Calibri" panose="020F050202020403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Hộp Văn bản 18">
            <a:extLst>
              <a:ext uri="{FF2B5EF4-FFF2-40B4-BE49-F238E27FC236}">
                <a16:creationId xmlns:a16="http://schemas.microsoft.com/office/drawing/2014/main" id="{62B000ED-BF85-6D19-906E-CC5164A434B2}"/>
              </a:ext>
            </a:extLst>
          </p:cNvPr>
          <p:cNvSpPr txBox="1"/>
          <p:nvPr/>
        </p:nvSpPr>
        <p:spPr>
          <a:xfrm>
            <a:off x="1737727" y="754936"/>
            <a:ext cx="9889263" cy="523170"/>
          </a:xfrm>
          <a:prstGeom prst="rect">
            <a:avLst/>
          </a:prstGeom>
          <a:noFill/>
        </p:spPr>
        <p:txBody>
          <a:bodyPr wrap="square" lIns="91386" tIns="45695" rIns="91386" bIns="45695">
            <a:spAutoFit/>
          </a:bodyPr>
          <a:lstStyle/>
          <a:p>
            <a:pPr algn="just">
              <a:spcAft>
                <a:spcPts val="1200"/>
              </a:spcAft>
            </a:pP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Câu</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4: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Chức</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00B0F0"/>
                </a:solidFill>
                <a:latin typeface="Tahoma" panose="020B0604030504040204" pitchFamily="34" charset="0"/>
                <a:ea typeface="Tahoma" panose="020B0604030504040204" pitchFamily="34" charset="0"/>
                <a:cs typeface="Tahoma" panose="020B0604030504040204" pitchFamily="34" charset="0"/>
              </a:rPr>
              <a:t>Tài</a:t>
            </a:r>
            <a:r>
              <a:rPr lang="en-US" sz="2800" b="1" i="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00B0F0"/>
                </a:solidFill>
                <a:latin typeface="Tahoma" panose="020B0604030504040204" pitchFamily="34" charset="0"/>
                <a:ea typeface="Tahoma" panose="020B0604030504040204" pitchFamily="34" charset="0"/>
                <a:cs typeface="Tahoma" panose="020B0604030504040204" pitchFamily="34" charset="0"/>
              </a:rPr>
              <a:t>liệu</a:t>
            </a:r>
            <a:r>
              <a:rPr lang="en-US" sz="2800" b="1" i="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00B0F0"/>
                </a:solidFill>
                <a:latin typeface="Tahoma" panose="020B0604030504040204" pitchFamily="34" charset="0"/>
                <a:ea typeface="Tahoma" panose="020B0604030504040204" pitchFamily="34" charset="0"/>
                <a:cs typeface="Tahoma" panose="020B0604030504040204" pitchFamily="34" charset="0"/>
              </a:rPr>
              <a:t>tham</a:t>
            </a:r>
            <a:r>
              <a:rPr lang="en-US" sz="2800" b="1" i="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00B0F0"/>
                </a:solidFill>
                <a:latin typeface="Tahoma" panose="020B0604030504040204" pitchFamily="34" charset="0"/>
                <a:ea typeface="Tahoma" panose="020B0604030504040204" pitchFamily="34" charset="0"/>
                <a:cs typeface="Tahoma" panose="020B0604030504040204" pitchFamily="34" charset="0"/>
              </a:rPr>
              <a:t>khảo</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00B0F0"/>
                </a:solidFill>
                <a:latin typeface="Tahoma" panose="020B0604030504040204" pitchFamily="34" charset="0"/>
                <a:ea typeface="Tahoma" panose="020B0604030504040204" pitchFamily="34" charset="0"/>
                <a:cs typeface="Tahoma" panose="020B0604030504040204" pitchFamily="34" charset="0"/>
              </a:rPr>
              <a:t>:</a:t>
            </a:r>
            <a:endPar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4" name="Sao: 5 Cánh 23">
            <a:extLst>
              <a:ext uri="{FF2B5EF4-FFF2-40B4-BE49-F238E27FC236}">
                <a16:creationId xmlns:a16="http://schemas.microsoft.com/office/drawing/2014/main" id="{557BDC86-27EF-F3C2-446A-B13B8A8F608D}"/>
              </a:ext>
            </a:extLst>
          </p:cNvPr>
          <p:cNvSpPr/>
          <p:nvPr/>
        </p:nvSpPr>
        <p:spPr>
          <a:xfrm>
            <a:off x="626779" y="3496005"/>
            <a:ext cx="894080" cy="787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5" rIns="91386" bIns="45695" rtlCol="0" anchor="ctr"/>
          <a:lstStyle/>
          <a:p>
            <a:pPr algn="ctr"/>
            <a:endParaRPr lang="en-US"/>
          </a:p>
        </p:txBody>
      </p:sp>
    </p:spTree>
    <p:extLst>
      <p:ext uri="{BB962C8B-B14F-4D97-AF65-F5344CB8AC3E}">
        <p14:creationId xmlns:p14="http://schemas.microsoft.com/office/powerpoint/2010/main" val="354962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213EB9D1-2748-7F2F-1D73-5499997DED8F}"/>
              </a:ext>
            </a:extLst>
          </p:cNvPr>
          <p:cNvSpPr txBox="1"/>
          <p:nvPr/>
        </p:nvSpPr>
        <p:spPr>
          <a:xfrm>
            <a:off x="2280929" y="3217306"/>
            <a:ext cx="6365875" cy="1055552"/>
          </a:xfrm>
          <a:prstGeom prst="wedgeRoundRectCallout">
            <a:avLst>
              <a:gd name="adj1" fmla="val 53537"/>
              <a:gd name="adj2" fmla="val -3369"/>
              <a:gd name="adj3" fmla="val 16667"/>
            </a:avLst>
          </a:prstGeom>
          <a:noFill/>
          <a:ln w="38100">
            <a:solidFill>
              <a:srgbClr val="0066FF"/>
            </a:solidFill>
          </a:ln>
        </p:spPr>
        <p:txBody>
          <a:bodyPr wrap="square" lIns="91386" tIns="45695" rIns="91386" bIns="45695">
            <a:spAutoFit/>
          </a:bodyPr>
          <a:lstStyle/>
          <a:p>
            <a:r>
              <a:rPr lang="en-US" sz="2800" b="1" dirty="0">
                <a:solidFill>
                  <a:srgbClr val="00B050"/>
                </a:solidFill>
                <a:latin typeface="Times New Roman" panose="02020603050405020304" pitchFamily="18" charset="0"/>
                <a:cs typeface="Times New Roman" panose="02020603050405020304" pitchFamily="18" charset="0"/>
              </a:rPr>
              <a:t>*</a:t>
            </a:r>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tập</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vận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dụng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a:t>
            </a:r>
          </a:p>
        </p:txBody>
      </p:sp>
      <p:pic>
        <p:nvPicPr>
          <p:cNvPr id="8" name="Hình ảnh 7">
            <a:extLst>
              <a:ext uri="{FF2B5EF4-FFF2-40B4-BE49-F238E27FC236}">
                <a16:creationId xmlns:a16="http://schemas.microsoft.com/office/drawing/2014/main" id="{4E2992D2-3FD0-F104-76C1-1FD564052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46797" y="2505097"/>
            <a:ext cx="5200651" cy="4352925"/>
          </a:xfrm>
          <a:prstGeom prst="rect">
            <a:avLst/>
          </a:prstGeom>
        </p:spPr>
      </p:pic>
      <p:sp>
        <p:nvSpPr>
          <p:cNvPr id="2" name="Hộp Văn bản 1">
            <a:extLst>
              <a:ext uri="{FF2B5EF4-FFF2-40B4-BE49-F238E27FC236}">
                <a16:creationId xmlns:a16="http://schemas.microsoft.com/office/drawing/2014/main" id="{736FA910-4C4B-497D-6BE4-EB8A5863A7D1}"/>
              </a:ext>
            </a:extLst>
          </p:cNvPr>
          <p:cNvSpPr txBox="1"/>
          <p:nvPr/>
        </p:nvSpPr>
        <p:spPr>
          <a:xfrm>
            <a:off x="1961690" y="1157536"/>
            <a:ext cx="5202697" cy="715089"/>
          </a:xfrm>
          <a:prstGeom prst="roundRect">
            <a:avLst/>
          </a:prstGeom>
        </p:spPr>
        <p:style>
          <a:lnRef idx="2">
            <a:schemeClr val="accent6"/>
          </a:lnRef>
          <a:fillRef idx="1">
            <a:schemeClr val="lt1"/>
          </a:fillRef>
          <a:effectRef idx="0">
            <a:schemeClr val="accent6"/>
          </a:effectRef>
          <a:fontRef idx="minor">
            <a:schemeClr val="dk1"/>
          </a:fontRef>
        </p:style>
        <p:txBody>
          <a:bodyPr wrap="square" lIns="91386" tIns="45695" rIns="91386" bIns="45695" rtlCol="0">
            <a:spAutoFit/>
          </a:bodyPr>
          <a:lstStyle/>
          <a:p>
            <a:pPr algn="ctr"/>
            <a:r>
              <a:rPr lang="en-US" sz="3600" b="1" dirty="0">
                <a:latin typeface="Times" pitchFamily="34" charset="0"/>
                <a:ea typeface="Times" pitchFamily="34" charset="0"/>
                <a:cs typeface="Times" pitchFamily="34" charset="0"/>
              </a:rPr>
              <a:t>VẬN DỤNG</a:t>
            </a:r>
          </a:p>
        </p:txBody>
      </p:sp>
    </p:spTree>
    <p:extLst>
      <p:ext uri="{BB962C8B-B14F-4D97-AF65-F5344CB8AC3E}">
        <p14:creationId xmlns:p14="http://schemas.microsoft.com/office/powerpoint/2010/main" val="97078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0BC8DC83-AE9F-36DC-E1AF-854BC66634A6}"/>
              </a:ext>
            </a:extLst>
          </p:cNvPr>
          <p:cNvSpPr txBox="1"/>
          <p:nvPr/>
        </p:nvSpPr>
        <p:spPr>
          <a:xfrm>
            <a:off x="3087757" y="2199869"/>
            <a:ext cx="5754587" cy="1815831"/>
          </a:xfrm>
          <a:prstGeom prst="rect">
            <a:avLst/>
          </a:prstGeom>
          <a:noFill/>
          <a:ln w="38100">
            <a:solidFill>
              <a:srgbClr val="00B0F0"/>
            </a:solidFill>
          </a:ln>
        </p:spPr>
        <p:txBody>
          <a:bodyPr wrap="square" lIns="91386" tIns="45695" rIns="91386" bIns="45695">
            <a:spAutoFit/>
          </a:bodyPr>
          <a:lstStyle/>
          <a:p>
            <a:pPr algn="ctr"/>
            <a:r>
              <a:rPr lang="en-US" sz="2800" b="1" dirty="0">
                <a:solidFill>
                  <a:srgbClr val="0066FF"/>
                </a:solidFill>
                <a:latin typeface="Times New Roman" panose="02020603050405020304" pitchFamily="18" charset="0"/>
                <a:ea typeface="Times New Roman" panose="02020603050405020304" pitchFamily="18" charset="0"/>
              </a:rPr>
              <a:t>HƯỚNG DẪN TỰ HỌC</a:t>
            </a:r>
          </a:p>
          <a:p>
            <a:r>
              <a:rPr lang="pt-BR" sz="2800" dirty="0">
                <a:latin typeface="Times New Roman" panose="02020603050405020304" pitchFamily="18" charset="0"/>
                <a:ea typeface="Times New Roman" panose="02020603050405020304" pitchFamily="18" charset="0"/>
              </a:rPr>
              <a:t>- Hoàn thiện các đơn vị kiến thức và nhiệm vụ của bài học.</a:t>
            </a:r>
            <a:endParaRPr lang="en-US" sz="2800" dirty="0">
              <a:latin typeface="Times New Roman" panose="02020603050405020304" pitchFamily="18" charset="0"/>
              <a:ea typeface="Times New Roman" panose="02020603050405020304" pitchFamily="18" charset="0"/>
            </a:endParaRPr>
          </a:p>
          <a:p>
            <a:r>
              <a:rPr lang="pt-BR" sz="2800" dirty="0">
                <a:latin typeface="Times New Roman" panose="02020603050405020304" pitchFamily="18" charset="0"/>
                <a:ea typeface="Times New Roman" panose="02020603050405020304" pitchFamily="18" charset="0"/>
              </a:rPr>
              <a:t>- Nghiên cứu các VB trong SGK.</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1241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9EC4398-DEAB-BBD1-DBCD-E6C4F148DAEF}"/>
              </a:ext>
            </a:extLst>
          </p:cNvPr>
          <p:cNvSpPr txBox="1"/>
          <p:nvPr/>
        </p:nvSpPr>
        <p:spPr>
          <a:xfrm>
            <a:off x="3683645" y="653167"/>
            <a:ext cx="3967267" cy="715034"/>
          </a:xfrm>
          <a:prstGeom prst="roundRect">
            <a:avLst/>
          </a:prstGeom>
          <a:gradFill>
            <a:gsLst>
              <a:gs pos="16000">
                <a:srgbClr val="FFCC00"/>
              </a:gs>
              <a:gs pos="70000">
                <a:schemeClr val="accent4">
                  <a:lumMod val="40000"/>
                  <a:lumOff val="60000"/>
                </a:schemeClr>
              </a:gs>
            </a:gsLst>
            <a:lin ang="5400000" scaled="1"/>
          </a:gradFill>
        </p:spPr>
        <p:txBody>
          <a:bodyPr wrap="square" lIns="91386" tIns="45695" rIns="91386" bIns="45695" rtlCol="0">
            <a:spAutoFit/>
          </a:bodyPr>
          <a:lstStyle/>
          <a:p>
            <a:pPr algn="ctr"/>
            <a:r>
              <a:rPr lang="en-US" sz="3600" b="1" dirty="0">
                <a:latin typeface="Times" pitchFamily="34" charset="0"/>
                <a:ea typeface="Times" pitchFamily="34" charset="0"/>
                <a:cs typeface="Times" pitchFamily="34" charset="0"/>
              </a:rPr>
              <a:t>KHỞI ĐỘNG</a:t>
            </a:r>
          </a:p>
        </p:txBody>
      </p:sp>
      <p:sp>
        <p:nvSpPr>
          <p:cNvPr id="6" name="Hộp Văn bản 5">
            <a:extLst>
              <a:ext uri="{FF2B5EF4-FFF2-40B4-BE49-F238E27FC236}">
                <a16:creationId xmlns:a16="http://schemas.microsoft.com/office/drawing/2014/main" id="{213EB9D1-2748-7F2F-1D73-5499997DED8F}"/>
              </a:ext>
            </a:extLst>
          </p:cNvPr>
          <p:cNvSpPr txBox="1"/>
          <p:nvPr/>
        </p:nvSpPr>
        <p:spPr>
          <a:xfrm>
            <a:off x="3469650" y="3139560"/>
            <a:ext cx="4055111" cy="578826"/>
          </a:xfrm>
          <a:prstGeom prst="roundRect">
            <a:avLst/>
          </a:prstGeom>
          <a:noFill/>
          <a:ln w="38100">
            <a:solidFill>
              <a:srgbClr val="0066FF"/>
            </a:solidFill>
          </a:ln>
        </p:spPr>
        <p:txBody>
          <a:bodyPr wrap="square" lIns="91386" tIns="45695" rIns="91386" bIns="45695">
            <a:spAutoFit/>
          </a:bodyPr>
          <a:lstStyle/>
          <a:p>
            <a:pPr algn="just"/>
            <a:r>
              <a:rPr lang="en-US" sz="2800" b="1" i="1" dirty="0">
                <a:solidFill>
                  <a:srgbClr val="000000"/>
                </a:solidFill>
                <a:latin typeface="Times New Roman" panose="02020603050405020304" pitchFamily="18" charset="0"/>
                <a:ea typeface="Times New Roman" panose="02020603050405020304" pitchFamily="18" charset="0"/>
              </a:rPr>
              <a:t>QUAN SÁT VIDEO SAU</a:t>
            </a:r>
            <a:endParaRPr lang="en-US" sz="2800" b="1" dirty="0">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4E2992D2-3FD0-F104-76C1-1FD564052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15985" y="2558178"/>
            <a:ext cx="5200651" cy="4352925"/>
          </a:xfrm>
          <a:prstGeom prst="rect">
            <a:avLst/>
          </a:prstGeom>
        </p:spPr>
      </p:pic>
    </p:spTree>
    <p:extLst>
      <p:ext uri="{BB962C8B-B14F-4D97-AF65-F5344CB8AC3E}">
        <p14:creationId xmlns:p14="http://schemas.microsoft.com/office/powerpoint/2010/main" val="378094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56" name="Google Shape;1156;p44"/>
          <p:cNvSpPr/>
          <p:nvPr/>
        </p:nvSpPr>
        <p:spPr>
          <a:xfrm>
            <a:off x="9493699" y="5660679"/>
            <a:ext cx="1997220" cy="322875"/>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57" name="Google Shape;1157;p44"/>
          <p:cNvSpPr/>
          <p:nvPr/>
        </p:nvSpPr>
        <p:spPr>
          <a:xfrm>
            <a:off x="8566967" y="442358"/>
            <a:ext cx="3170551" cy="542075"/>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213" name="Google Shape;1213;p44"/>
          <p:cNvGrpSpPr/>
          <p:nvPr/>
        </p:nvGrpSpPr>
        <p:grpSpPr>
          <a:xfrm>
            <a:off x="466853" y="3854262"/>
            <a:ext cx="346211" cy="427036"/>
            <a:chOff x="4574075" y="4938625"/>
            <a:chExt cx="143600" cy="177125"/>
          </a:xfrm>
        </p:grpSpPr>
        <p:sp>
          <p:nvSpPr>
            <p:cNvPr id="1214" name="Google Shape;1214;p44"/>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5" name="Google Shape;1215;p44"/>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6" name="Google Shape;1216;p44"/>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7" name="Google Shape;1217;p44"/>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8" name="Google Shape;1218;p44"/>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9" name="Google Shape;1219;p44"/>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0" name="Google Shape;1220;p44"/>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221" name="Google Shape;1221;p44"/>
          <p:cNvGrpSpPr/>
          <p:nvPr/>
        </p:nvGrpSpPr>
        <p:grpSpPr>
          <a:xfrm>
            <a:off x="4910447" y="5247842"/>
            <a:ext cx="578263" cy="515517"/>
            <a:chOff x="4356650" y="5185725"/>
            <a:chExt cx="239850" cy="213825"/>
          </a:xfrm>
        </p:grpSpPr>
        <p:sp>
          <p:nvSpPr>
            <p:cNvPr id="1222" name="Google Shape;1222;p44"/>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3" name="Google Shape;1223;p44"/>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4" name="Google Shape;1224;p44"/>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5" name="Google Shape;1225;p44"/>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6" name="Google Shape;1226;p44"/>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7" name="Google Shape;1227;p44"/>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228" name="Google Shape;1228;p44"/>
          <p:cNvGrpSpPr/>
          <p:nvPr/>
        </p:nvGrpSpPr>
        <p:grpSpPr>
          <a:xfrm rot="-5400000">
            <a:off x="8094039" y="4797900"/>
            <a:ext cx="472121" cy="430895"/>
            <a:chOff x="4783350" y="5161650"/>
            <a:chExt cx="195825" cy="178725"/>
          </a:xfrm>
        </p:grpSpPr>
        <p:sp>
          <p:nvSpPr>
            <p:cNvPr id="1229" name="Google Shape;1229;p44"/>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0" name="Google Shape;1230;p44"/>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1" name="Google Shape;1231;p44"/>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2" name="Google Shape;1232;p44"/>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233" name="Google Shape;1233;p44"/>
          <p:cNvGrpSpPr/>
          <p:nvPr/>
        </p:nvGrpSpPr>
        <p:grpSpPr>
          <a:xfrm rot="5400000" flipH="1">
            <a:off x="3021983" y="463443"/>
            <a:ext cx="633612" cy="578259"/>
            <a:chOff x="4783350" y="5161650"/>
            <a:chExt cx="195825" cy="178725"/>
          </a:xfrm>
        </p:grpSpPr>
        <p:sp>
          <p:nvSpPr>
            <p:cNvPr id="1234" name="Google Shape;1234;p44"/>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5" name="Google Shape;1235;p44"/>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6" name="Google Shape;1236;p44"/>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7" name="Google Shape;1237;p44"/>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9" name="Google Shape;404;p9">
            <a:extLst>
              <a:ext uri="{FF2B5EF4-FFF2-40B4-BE49-F238E27FC236}">
                <a16:creationId xmlns:a16="http://schemas.microsoft.com/office/drawing/2014/main" id="{9F54CAAD-ABA0-6C73-4295-26C6EBBCA93C}"/>
              </a:ext>
            </a:extLst>
          </p:cNvPr>
          <p:cNvSpPr/>
          <p:nvPr/>
        </p:nvSpPr>
        <p:spPr>
          <a:xfrm rot="8099118">
            <a:off x="9313543" y="1962607"/>
            <a:ext cx="215084" cy="4560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75A641"/>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grpSp>
        <p:nvGrpSpPr>
          <p:cNvPr id="30" name="Google Shape;405;p9">
            <a:extLst>
              <a:ext uri="{FF2B5EF4-FFF2-40B4-BE49-F238E27FC236}">
                <a16:creationId xmlns:a16="http://schemas.microsoft.com/office/drawing/2014/main" id="{B8A37665-B8B1-0D38-4434-C88BDB837DDC}"/>
              </a:ext>
            </a:extLst>
          </p:cNvPr>
          <p:cNvGrpSpPr/>
          <p:nvPr/>
        </p:nvGrpSpPr>
        <p:grpSpPr>
          <a:xfrm rot="-4122382">
            <a:off x="10964604" y="-993461"/>
            <a:ext cx="1262349" cy="2300800"/>
            <a:chOff x="-214625" y="3943775"/>
            <a:chExt cx="458725" cy="836125"/>
          </a:xfrm>
        </p:grpSpPr>
        <p:sp>
          <p:nvSpPr>
            <p:cNvPr id="31" name="Google Shape;406;p9">
              <a:extLst>
                <a:ext uri="{FF2B5EF4-FFF2-40B4-BE49-F238E27FC236}">
                  <a16:creationId xmlns:a16="http://schemas.microsoft.com/office/drawing/2014/main" id="{A64A18F8-0683-01C1-250E-B4E815CEBA10}"/>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2" name="Google Shape;407;p9">
              <a:extLst>
                <a:ext uri="{FF2B5EF4-FFF2-40B4-BE49-F238E27FC236}">
                  <a16:creationId xmlns:a16="http://schemas.microsoft.com/office/drawing/2014/main" id="{A2E57A4A-F454-BD03-9489-7827A02E4BB1}"/>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3" name="Google Shape;408;p9">
              <a:extLst>
                <a:ext uri="{FF2B5EF4-FFF2-40B4-BE49-F238E27FC236}">
                  <a16:creationId xmlns:a16="http://schemas.microsoft.com/office/drawing/2014/main" id="{792C258D-B41B-47C6-B77A-1B60746E34D3}"/>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4" name="Google Shape;409;p9">
              <a:extLst>
                <a:ext uri="{FF2B5EF4-FFF2-40B4-BE49-F238E27FC236}">
                  <a16:creationId xmlns:a16="http://schemas.microsoft.com/office/drawing/2014/main" id="{3E5070E3-5437-8CA7-2985-1EAD1389CB5B}"/>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5" name="Google Shape;410;p9">
              <a:extLst>
                <a:ext uri="{FF2B5EF4-FFF2-40B4-BE49-F238E27FC236}">
                  <a16:creationId xmlns:a16="http://schemas.microsoft.com/office/drawing/2014/main" id="{CA9C3256-C9CB-5F02-55CC-FDAED77BD054}"/>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6" name="Google Shape;411;p9">
              <a:extLst>
                <a:ext uri="{FF2B5EF4-FFF2-40B4-BE49-F238E27FC236}">
                  <a16:creationId xmlns:a16="http://schemas.microsoft.com/office/drawing/2014/main" id="{248F44F6-4826-AA1F-EA7D-26E37EB7C895}"/>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7" name="Google Shape;412;p9">
              <a:extLst>
                <a:ext uri="{FF2B5EF4-FFF2-40B4-BE49-F238E27FC236}">
                  <a16:creationId xmlns:a16="http://schemas.microsoft.com/office/drawing/2014/main" id="{3BCCC316-F6F6-F63A-1625-47618EA752D5}"/>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8" name="Google Shape;413;p9">
              <a:extLst>
                <a:ext uri="{FF2B5EF4-FFF2-40B4-BE49-F238E27FC236}">
                  <a16:creationId xmlns:a16="http://schemas.microsoft.com/office/drawing/2014/main" id="{6417E325-2246-E3B4-1D52-DF40B75E0D94}"/>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9" name="Google Shape;414;p9">
              <a:extLst>
                <a:ext uri="{FF2B5EF4-FFF2-40B4-BE49-F238E27FC236}">
                  <a16:creationId xmlns:a16="http://schemas.microsoft.com/office/drawing/2014/main" id="{8CF20FE4-D61C-F8B3-0FA5-F0E89A8C4A1F}"/>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0" name="Google Shape;415;p9">
              <a:extLst>
                <a:ext uri="{FF2B5EF4-FFF2-40B4-BE49-F238E27FC236}">
                  <a16:creationId xmlns:a16="http://schemas.microsoft.com/office/drawing/2014/main" id="{79FC1C2F-D1EA-F0EF-7CF1-7383B454E62E}"/>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1" name="Google Shape;416;p9">
              <a:extLst>
                <a:ext uri="{FF2B5EF4-FFF2-40B4-BE49-F238E27FC236}">
                  <a16:creationId xmlns:a16="http://schemas.microsoft.com/office/drawing/2014/main" id="{AD70281F-E549-0A8D-6810-72CEE9388F2B}"/>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2" name="Google Shape;417;p9">
              <a:extLst>
                <a:ext uri="{FF2B5EF4-FFF2-40B4-BE49-F238E27FC236}">
                  <a16:creationId xmlns:a16="http://schemas.microsoft.com/office/drawing/2014/main" id="{642AD1CB-8DCC-9DFF-39AC-36F75D00B918}"/>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43" name="Google Shape;424;p9">
            <a:extLst>
              <a:ext uri="{FF2B5EF4-FFF2-40B4-BE49-F238E27FC236}">
                <a16:creationId xmlns:a16="http://schemas.microsoft.com/office/drawing/2014/main" id="{A5657387-D579-A79E-14F5-FF0F535C739D}"/>
              </a:ext>
            </a:extLst>
          </p:cNvPr>
          <p:cNvGrpSpPr/>
          <p:nvPr/>
        </p:nvGrpSpPr>
        <p:grpSpPr>
          <a:xfrm rot="14790094">
            <a:off x="2094800" y="-994500"/>
            <a:ext cx="1109077" cy="2021375"/>
            <a:chOff x="-214625" y="3943775"/>
            <a:chExt cx="458725" cy="836125"/>
          </a:xfrm>
        </p:grpSpPr>
        <p:sp>
          <p:nvSpPr>
            <p:cNvPr id="44" name="Google Shape;425;p9">
              <a:extLst>
                <a:ext uri="{FF2B5EF4-FFF2-40B4-BE49-F238E27FC236}">
                  <a16:creationId xmlns:a16="http://schemas.microsoft.com/office/drawing/2014/main" id="{5A5C8387-B3E3-8FFE-CBA4-2A0E5CE20E9D}"/>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5" name="Google Shape;426;p9">
              <a:extLst>
                <a:ext uri="{FF2B5EF4-FFF2-40B4-BE49-F238E27FC236}">
                  <a16:creationId xmlns:a16="http://schemas.microsoft.com/office/drawing/2014/main" id="{3E49CB75-658A-E0BB-48C1-878089D9C882}"/>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6" name="Google Shape;427;p9">
              <a:extLst>
                <a:ext uri="{FF2B5EF4-FFF2-40B4-BE49-F238E27FC236}">
                  <a16:creationId xmlns:a16="http://schemas.microsoft.com/office/drawing/2014/main" id="{71252715-BA75-B3B0-E367-553619EF373F}"/>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7" name="Google Shape;428;p9">
              <a:extLst>
                <a:ext uri="{FF2B5EF4-FFF2-40B4-BE49-F238E27FC236}">
                  <a16:creationId xmlns:a16="http://schemas.microsoft.com/office/drawing/2014/main" id="{04CC96B5-F61C-1D13-6C50-0EE915E63ADB}"/>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8" name="Google Shape;429;p9">
              <a:extLst>
                <a:ext uri="{FF2B5EF4-FFF2-40B4-BE49-F238E27FC236}">
                  <a16:creationId xmlns:a16="http://schemas.microsoft.com/office/drawing/2014/main" id="{8A5DF426-1560-90AF-E373-D9D63DEF3559}"/>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9" name="Google Shape;430;p9">
              <a:extLst>
                <a:ext uri="{FF2B5EF4-FFF2-40B4-BE49-F238E27FC236}">
                  <a16:creationId xmlns:a16="http://schemas.microsoft.com/office/drawing/2014/main" id="{FBB8A15A-DF73-A897-3BF6-903380791B4D}"/>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0" name="Google Shape;431;p9">
              <a:extLst>
                <a:ext uri="{FF2B5EF4-FFF2-40B4-BE49-F238E27FC236}">
                  <a16:creationId xmlns:a16="http://schemas.microsoft.com/office/drawing/2014/main" id="{5E18C7AF-86F5-EBD2-9D3A-B646C30182AE}"/>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1" name="Google Shape;432;p9">
              <a:extLst>
                <a:ext uri="{FF2B5EF4-FFF2-40B4-BE49-F238E27FC236}">
                  <a16:creationId xmlns:a16="http://schemas.microsoft.com/office/drawing/2014/main" id="{947A092E-9A2B-78FC-FA31-BBF8596C4D93}"/>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2" name="Google Shape;433;p9">
              <a:extLst>
                <a:ext uri="{FF2B5EF4-FFF2-40B4-BE49-F238E27FC236}">
                  <a16:creationId xmlns:a16="http://schemas.microsoft.com/office/drawing/2014/main" id="{3B31FDBA-B572-372F-1698-6791B9777A56}"/>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3" name="Google Shape;434;p9">
              <a:extLst>
                <a:ext uri="{FF2B5EF4-FFF2-40B4-BE49-F238E27FC236}">
                  <a16:creationId xmlns:a16="http://schemas.microsoft.com/office/drawing/2014/main" id="{B27B7935-B60B-54BC-6A09-07F55B8477D0}"/>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4" name="Google Shape;435;p9">
              <a:extLst>
                <a:ext uri="{FF2B5EF4-FFF2-40B4-BE49-F238E27FC236}">
                  <a16:creationId xmlns:a16="http://schemas.microsoft.com/office/drawing/2014/main" id="{E93DE8A4-7409-AF21-C202-C0710CB7854F}"/>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5" name="Google Shape;436;p9">
              <a:extLst>
                <a:ext uri="{FF2B5EF4-FFF2-40B4-BE49-F238E27FC236}">
                  <a16:creationId xmlns:a16="http://schemas.microsoft.com/office/drawing/2014/main" id="{87B13C82-8E31-52DF-39AD-12E0F9AF7C8C}"/>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63" name="Google Shape;1731;p55">
            <a:extLst>
              <a:ext uri="{FF2B5EF4-FFF2-40B4-BE49-F238E27FC236}">
                <a16:creationId xmlns:a16="http://schemas.microsoft.com/office/drawing/2014/main" id="{AFA4FAE8-338F-756D-F766-B7167496CB3E}"/>
              </a:ext>
            </a:extLst>
          </p:cNvPr>
          <p:cNvGrpSpPr/>
          <p:nvPr/>
        </p:nvGrpSpPr>
        <p:grpSpPr>
          <a:xfrm rot="5400000" flipH="1">
            <a:off x="3369499" y="4169782"/>
            <a:ext cx="680140" cy="620795"/>
            <a:chOff x="4783350" y="5161650"/>
            <a:chExt cx="195825" cy="178725"/>
          </a:xfrm>
        </p:grpSpPr>
        <p:sp>
          <p:nvSpPr>
            <p:cNvPr id="1088" name="Google Shape;1732;p55">
              <a:extLst>
                <a:ext uri="{FF2B5EF4-FFF2-40B4-BE49-F238E27FC236}">
                  <a16:creationId xmlns:a16="http://schemas.microsoft.com/office/drawing/2014/main" id="{34F0CA8B-83F3-264A-72A3-893FB271D293}"/>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9" name="Google Shape;1733;p55">
              <a:extLst>
                <a:ext uri="{FF2B5EF4-FFF2-40B4-BE49-F238E27FC236}">
                  <a16:creationId xmlns:a16="http://schemas.microsoft.com/office/drawing/2014/main" id="{DC7CED56-63EF-D975-CE63-31698AF89C9E}"/>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0" name="Google Shape;1734;p55">
              <a:extLst>
                <a:ext uri="{FF2B5EF4-FFF2-40B4-BE49-F238E27FC236}">
                  <a16:creationId xmlns:a16="http://schemas.microsoft.com/office/drawing/2014/main" id="{830F4017-2600-94E0-EB96-AB1E91A7101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1" name="Google Shape;1735;p55">
              <a:extLst>
                <a:ext uri="{FF2B5EF4-FFF2-40B4-BE49-F238E27FC236}">
                  <a16:creationId xmlns:a16="http://schemas.microsoft.com/office/drawing/2014/main" id="{F2984FCF-2EF3-5239-3298-4721644FEF32}"/>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 name="TextBox 2"/>
          <p:cNvSpPr txBox="1"/>
          <p:nvPr/>
        </p:nvSpPr>
        <p:spPr>
          <a:xfrm>
            <a:off x="681636" y="1317826"/>
            <a:ext cx="9470597" cy="646331"/>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115,1116: THỦY TIÊN THÁNG MỘT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3283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56"/>
                                        </p:tgtEl>
                                        <p:attrNameLst>
                                          <p:attrName>style.visibility</p:attrName>
                                        </p:attrNameLst>
                                      </p:cBhvr>
                                      <p:to>
                                        <p:strVal val="visible"/>
                                      </p:to>
                                    </p:set>
                                    <p:anim calcmode="lin" valueType="num">
                                      <p:cBhvr>
                                        <p:cTn id="7" dur="500" fill="hold"/>
                                        <p:tgtEl>
                                          <p:spTgt spid="1156"/>
                                        </p:tgtEl>
                                        <p:attrNameLst>
                                          <p:attrName>ppt_w</p:attrName>
                                        </p:attrNameLst>
                                      </p:cBhvr>
                                      <p:tavLst>
                                        <p:tav tm="0">
                                          <p:val>
                                            <p:fltVal val="0"/>
                                          </p:val>
                                        </p:tav>
                                        <p:tav tm="100000">
                                          <p:val>
                                            <p:strVal val="#ppt_w"/>
                                          </p:val>
                                        </p:tav>
                                      </p:tavLst>
                                    </p:anim>
                                    <p:anim calcmode="lin" valueType="num">
                                      <p:cBhvr>
                                        <p:cTn id="8" dur="500" fill="hold"/>
                                        <p:tgtEl>
                                          <p:spTgt spid="1156"/>
                                        </p:tgtEl>
                                        <p:attrNameLst>
                                          <p:attrName>ppt_h</p:attrName>
                                        </p:attrNameLst>
                                      </p:cBhvr>
                                      <p:tavLst>
                                        <p:tav tm="0">
                                          <p:val>
                                            <p:fltVal val="0"/>
                                          </p:val>
                                        </p:tav>
                                        <p:tav tm="100000">
                                          <p:val>
                                            <p:strVal val="#ppt_h"/>
                                          </p:val>
                                        </p:tav>
                                      </p:tavLst>
                                    </p:anim>
                                    <p:animEffect transition="in" filter="fade">
                                      <p:cBhvr>
                                        <p:cTn id="9" dur="500"/>
                                        <p:tgtEl>
                                          <p:spTgt spid="115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57"/>
                                        </p:tgtEl>
                                        <p:attrNameLst>
                                          <p:attrName>style.visibility</p:attrName>
                                        </p:attrNameLst>
                                      </p:cBhvr>
                                      <p:to>
                                        <p:strVal val="visible"/>
                                      </p:to>
                                    </p:set>
                                    <p:anim calcmode="lin" valueType="num">
                                      <p:cBhvr>
                                        <p:cTn id="12" dur="500" fill="hold"/>
                                        <p:tgtEl>
                                          <p:spTgt spid="1157"/>
                                        </p:tgtEl>
                                        <p:attrNameLst>
                                          <p:attrName>ppt_w</p:attrName>
                                        </p:attrNameLst>
                                      </p:cBhvr>
                                      <p:tavLst>
                                        <p:tav tm="0">
                                          <p:val>
                                            <p:fltVal val="0"/>
                                          </p:val>
                                        </p:tav>
                                        <p:tav tm="100000">
                                          <p:val>
                                            <p:strVal val="#ppt_w"/>
                                          </p:val>
                                        </p:tav>
                                      </p:tavLst>
                                    </p:anim>
                                    <p:anim calcmode="lin" valueType="num">
                                      <p:cBhvr>
                                        <p:cTn id="13" dur="500" fill="hold"/>
                                        <p:tgtEl>
                                          <p:spTgt spid="1157"/>
                                        </p:tgtEl>
                                        <p:attrNameLst>
                                          <p:attrName>ppt_h</p:attrName>
                                        </p:attrNameLst>
                                      </p:cBhvr>
                                      <p:tavLst>
                                        <p:tav tm="0">
                                          <p:val>
                                            <p:fltVal val="0"/>
                                          </p:val>
                                        </p:tav>
                                        <p:tav tm="100000">
                                          <p:val>
                                            <p:strVal val="#ppt_h"/>
                                          </p:val>
                                        </p:tav>
                                      </p:tavLst>
                                    </p:anim>
                                    <p:animEffect transition="in" filter="fade">
                                      <p:cBhvr>
                                        <p:cTn id="14" dur="500"/>
                                        <p:tgtEl>
                                          <p:spTgt spid="1157"/>
                                        </p:tgtEl>
                                      </p:cBhvr>
                                    </p:animEffect>
                                  </p:childTnLst>
                                </p:cTn>
                              </p:par>
                              <p:par>
                                <p:cTn id="15" presetID="53" presetClass="entr" presetSubtype="16" fill="hold" nodeType="withEffect">
                                  <p:stCondLst>
                                    <p:cond delay="0"/>
                                  </p:stCondLst>
                                  <p:childTnLst>
                                    <p:set>
                                      <p:cBhvr>
                                        <p:cTn id="16" dur="1" fill="hold">
                                          <p:stCondLst>
                                            <p:cond delay="0"/>
                                          </p:stCondLst>
                                        </p:cTn>
                                        <p:tgtEl>
                                          <p:spTgt spid="1213"/>
                                        </p:tgtEl>
                                        <p:attrNameLst>
                                          <p:attrName>style.visibility</p:attrName>
                                        </p:attrNameLst>
                                      </p:cBhvr>
                                      <p:to>
                                        <p:strVal val="visible"/>
                                      </p:to>
                                    </p:set>
                                    <p:anim calcmode="lin" valueType="num">
                                      <p:cBhvr>
                                        <p:cTn id="17" dur="500" fill="hold"/>
                                        <p:tgtEl>
                                          <p:spTgt spid="1213"/>
                                        </p:tgtEl>
                                        <p:attrNameLst>
                                          <p:attrName>ppt_w</p:attrName>
                                        </p:attrNameLst>
                                      </p:cBhvr>
                                      <p:tavLst>
                                        <p:tav tm="0">
                                          <p:val>
                                            <p:fltVal val="0"/>
                                          </p:val>
                                        </p:tav>
                                        <p:tav tm="100000">
                                          <p:val>
                                            <p:strVal val="#ppt_w"/>
                                          </p:val>
                                        </p:tav>
                                      </p:tavLst>
                                    </p:anim>
                                    <p:anim calcmode="lin" valueType="num">
                                      <p:cBhvr>
                                        <p:cTn id="18" dur="500" fill="hold"/>
                                        <p:tgtEl>
                                          <p:spTgt spid="1213"/>
                                        </p:tgtEl>
                                        <p:attrNameLst>
                                          <p:attrName>ppt_h</p:attrName>
                                        </p:attrNameLst>
                                      </p:cBhvr>
                                      <p:tavLst>
                                        <p:tav tm="0">
                                          <p:val>
                                            <p:fltVal val="0"/>
                                          </p:val>
                                        </p:tav>
                                        <p:tav tm="100000">
                                          <p:val>
                                            <p:strVal val="#ppt_h"/>
                                          </p:val>
                                        </p:tav>
                                      </p:tavLst>
                                    </p:anim>
                                    <p:animEffect transition="in" filter="fade">
                                      <p:cBhvr>
                                        <p:cTn id="19" dur="500"/>
                                        <p:tgtEl>
                                          <p:spTgt spid="1213"/>
                                        </p:tgtEl>
                                      </p:cBhvr>
                                    </p:animEffect>
                                  </p:childTnLst>
                                </p:cTn>
                              </p:par>
                              <p:par>
                                <p:cTn id="20" presetID="53" presetClass="entr" presetSubtype="16" fill="hold" nodeType="withEffect">
                                  <p:stCondLst>
                                    <p:cond delay="0"/>
                                  </p:stCondLst>
                                  <p:childTnLst>
                                    <p:set>
                                      <p:cBhvr>
                                        <p:cTn id="21" dur="1" fill="hold">
                                          <p:stCondLst>
                                            <p:cond delay="0"/>
                                          </p:stCondLst>
                                        </p:cTn>
                                        <p:tgtEl>
                                          <p:spTgt spid="1221"/>
                                        </p:tgtEl>
                                        <p:attrNameLst>
                                          <p:attrName>style.visibility</p:attrName>
                                        </p:attrNameLst>
                                      </p:cBhvr>
                                      <p:to>
                                        <p:strVal val="visible"/>
                                      </p:to>
                                    </p:set>
                                    <p:anim calcmode="lin" valueType="num">
                                      <p:cBhvr>
                                        <p:cTn id="22" dur="500" fill="hold"/>
                                        <p:tgtEl>
                                          <p:spTgt spid="1221"/>
                                        </p:tgtEl>
                                        <p:attrNameLst>
                                          <p:attrName>ppt_w</p:attrName>
                                        </p:attrNameLst>
                                      </p:cBhvr>
                                      <p:tavLst>
                                        <p:tav tm="0">
                                          <p:val>
                                            <p:fltVal val="0"/>
                                          </p:val>
                                        </p:tav>
                                        <p:tav tm="100000">
                                          <p:val>
                                            <p:strVal val="#ppt_w"/>
                                          </p:val>
                                        </p:tav>
                                      </p:tavLst>
                                    </p:anim>
                                    <p:anim calcmode="lin" valueType="num">
                                      <p:cBhvr>
                                        <p:cTn id="23" dur="500" fill="hold"/>
                                        <p:tgtEl>
                                          <p:spTgt spid="1221"/>
                                        </p:tgtEl>
                                        <p:attrNameLst>
                                          <p:attrName>ppt_h</p:attrName>
                                        </p:attrNameLst>
                                      </p:cBhvr>
                                      <p:tavLst>
                                        <p:tav tm="0">
                                          <p:val>
                                            <p:fltVal val="0"/>
                                          </p:val>
                                        </p:tav>
                                        <p:tav tm="100000">
                                          <p:val>
                                            <p:strVal val="#ppt_h"/>
                                          </p:val>
                                        </p:tav>
                                      </p:tavLst>
                                    </p:anim>
                                    <p:animEffect transition="in" filter="fade">
                                      <p:cBhvr>
                                        <p:cTn id="24" dur="500"/>
                                        <p:tgtEl>
                                          <p:spTgt spid="1221"/>
                                        </p:tgtEl>
                                      </p:cBhvr>
                                    </p:animEffect>
                                  </p:childTnLst>
                                </p:cTn>
                              </p:par>
                              <p:par>
                                <p:cTn id="25" presetID="53" presetClass="entr" presetSubtype="16" fill="hold" nodeType="withEffect">
                                  <p:stCondLst>
                                    <p:cond delay="0"/>
                                  </p:stCondLst>
                                  <p:childTnLst>
                                    <p:set>
                                      <p:cBhvr>
                                        <p:cTn id="26" dur="1" fill="hold">
                                          <p:stCondLst>
                                            <p:cond delay="0"/>
                                          </p:stCondLst>
                                        </p:cTn>
                                        <p:tgtEl>
                                          <p:spTgt spid="1228"/>
                                        </p:tgtEl>
                                        <p:attrNameLst>
                                          <p:attrName>style.visibility</p:attrName>
                                        </p:attrNameLst>
                                      </p:cBhvr>
                                      <p:to>
                                        <p:strVal val="visible"/>
                                      </p:to>
                                    </p:set>
                                    <p:anim calcmode="lin" valueType="num">
                                      <p:cBhvr>
                                        <p:cTn id="27" dur="500" fill="hold"/>
                                        <p:tgtEl>
                                          <p:spTgt spid="1228"/>
                                        </p:tgtEl>
                                        <p:attrNameLst>
                                          <p:attrName>ppt_w</p:attrName>
                                        </p:attrNameLst>
                                      </p:cBhvr>
                                      <p:tavLst>
                                        <p:tav tm="0">
                                          <p:val>
                                            <p:fltVal val="0"/>
                                          </p:val>
                                        </p:tav>
                                        <p:tav tm="100000">
                                          <p:val>
                                            <p:strVal val="#ppt_w"/>
                                          </p:val>
                                        </p:tav>
                                      </p:tavLst>
                                    </p:anim>
                                    <p:anim calcmode="lin" valueType="num">
                                      <p:cBhvr>
                                        <p:cTn id="28" dur="500" fill="hold"/>
                                        <p:tgtEl>
                                          <p:spTgt spid="1228"/>
                                        </p:tgtEl>
                                        <p:attrNameLst>
                                          <p:attrName>ppt_h</p:attrName>
                                        </p:attrNameLst>
                                      </p:cBhvr>
                                      <p:tavLst>
                                        <p:tav tm="0">
                                          <p:val>
                                            <p:fltVal val="0"/>
                                          </p:val>
                                        </p:tav>
                                        <p:tav tm="100000">
                                          <p:val>
                                            <p:strVal val="#ppt_h"/>
                                          </p:val>
                                        </p:tav>
                                      </p:tavLst>
                                    </p:anim>
                                    <p:animEffect transition="in" filter="fade">
                                      <p:cBhvr>
                                        <p:cTn id="29" dur="500"/>
                                        <p:tgtEl>
                                          <p:spTgt spid="1228"/>
                                        </p:tgtEl>
                                      </p:cBhvr>
                                    </p:animEffect>
                                  </p:childTnLst>
                                </p:cTn>
                              </p:par>
                              <p:par>
                                <p:cTn id="30" presetID="53" presetClass="entr" presetSubtype="16" fill="hold" nodeType="withEffect">
                                  <p:stCondLst>
                                    <p:cond delay="0"/>
                                  </p:stCondLst>
                                  <p:childTnLst>
                                    <p:set>
                                      <p:cBhvr>
                                        <p:cTn id="31" dur="1" fill="hold">
                                          <p:stCondLst>
                                            <p:cond delay="0"/>
                                          </p:stCondLst>
                                        </p:cTn>
                                        <p:tgtEl>
                                          <p:spTgt spid="1233"/>
                                        </p:tgtEl>
                                        <p:attrNameLst>
                                          <p:attrName>style.visibility</p:attrName>
                                        </p:attrNameLst>
                                      </p:cBhvr>
                                      <p:to>
                                        <p:strVal val="visible"/>
                                      </p:to>
                                    </p:set>
                                    <p:anim calcmode="lin" valueType="num">
                                      <p:cBhvr>
                                        <p:cTn id="32" dur="500" fill="hold"/>
                                        <p:tgtEl>
                                          <p:spTgt spid="1233"/>
                                        </p:tgtEl>
                                        <p:attrNameLst>
                                          <p:attrName>ppt_w</p:attrName>
                                        </p:attrNameLst>
                                      </p:cBhvr>
                                      <p:tavLst>
                                        <p:tav tm="0">
                                          <p:val>
                                            <p:fltVal val="0"/>
                                          </p:val>
                                        </p:tav>
                                        <p:tav tm="100000">
                                          <p:val>
                                            <p:strVal val="#ppt_w"/>
                                          </p:val>
                                        </p:tav>
                                      </p:tavLst>
                                    </p:anim>
                                    <p:anim calcmode="lin" valueType="num">
                                      <p:cBhvr>
                                        <p:cTn id="33" dur="500" fill="hold"/>
                                        <p:tgtEl>
                                          <p:spTgt spid="1233"/>
                                        </p:tgtEl>
                                        <p:attrNameLst>
                                          <p:attrName>ppt_h</p:attrName>
                                        </p:attrNameLst>
                                      </p:cBhvr>
                                      <p:tavLst>
                                        <p:tav tm="0">
                                          <p:val>
                                            <p:fltVal val="0"/>
                                          </p:val>
                                        </p:tav>
                                        <p:tav tm="100000">
                                          <p:val>
                                            <p:strVal val="#ppt_h"/>
                                          </p:val>
                                        </p:tav>
                                      </p:tavLst>
                                    </p:anim>
                                    <p:animEffect transition="in" filter="fade">
                                      <p:cBhvr>
                                        <p:cTn id="34" dur="500"/>
                                        <p:tgtEl>
                                          <p:spTgt spid="123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par>
                                <p:cTn id="45" presetID="53" presetClass="entr" presetSubtype="16"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0">
                                          <p:val>
                                            <p:fltVal val="0"/>
                                          </p:val>
                                        </p:tav>
                                        <p:tav tm="100000">
                                          <p:val>
                                            <p:strVal val="#ppt_w"/>
                                          </p:val>
                                        </p:tav>
                                      </p:tavLst>
                                    </p:anim>
                                    <p:anim calcmode="lin" valueType="num">
                                      <p:cBhvr>
                                        <p:cTn id="53" dur="500" fill="hold"/>
                                        <p:tgtEl>
                                          <p:spTgt spid="63"/>
                                        </p:tgtEl>
                                        <p:attrNameLst>
                                          <p:attrName>ppt_h</p:attrName>
                                        </p:attrNameLst>
                                      </p:cBhvr>
                                      <p:tavLst>
                                        <p:tav tm="0">
                                          <p:val>
                                            <p:fltVal val="0"/>
                                          </p:val>
                                        </p:tav>
                                        <p:tav tm="100000">
                                          <p:val>
                                            <p:strVal val="#ppt_h"/>
                                          </p:val>
                                        </p:tav>
                                      </p:tavLst>
                                    </p:anim>
                                    <p:animEffect transition="in" filter="fade">
                                      <p:cBhvr>
                                        <p:cTn id="5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 grpId="0" animBg="1"/>
      <p:bldP spid="115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218287" y="18484"/>
            <a:ext cx="10272000" cy="763600"/>
          </a:xfrm>
          <a:prstGeom prst="rect">
            <a:avLst/>
          </a:prstGeom>
        </p:spPr>
        <p:txBody>
          <a:bodyPr spcFirstLastPara="1" wrap="square" lIns="121822" tIns="121822" rIns="121822" bIns="121822" anchor="t" anchorCtr="0">
            <a:noAutofit/>
          </a:bodyPr>
          <a:lstStyle/>
          <a:p>
            <a:r>
              <a:rPr lang="en" sz="5900" b="1">
                <a:latin typeface="Times New Roman" panose="02020603050405020304" pitchFamily="18" charset="0"/>
                <a:cs typeface="Times New Roman" panose="02020603050405020304" pitchFamily="18" charset="0"/>
              </a:rPr>
              <a:t>Hoạt động khởi động</a:t>
            </a:r>
            <a:endParaRPr sz="5900" b="1">
              <a:latin typeface="Times New Roman" panose="02020603050405020304" pitchFamily="18" charset="0"/>
              <a:cs typeface="Times New Roman" panose="02020603050405020304" pitchFamily="18" charset="0"/>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3" name="Google Shape;1263;p45"/>
          <p:cNvSpPr/>
          <p:nvPr/>
        </p:nvSpPr>
        <p:spPr>
          <a:xfrm>
            <a:off x="10143595" y="4834668"/>
            <a:ext cx="1863992" cy="365767"/>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4" name="Google Shape;1264;p45"/>
          <p:cNvSpPr/>
          <p:nvPr/>
        </p:nvSpPr>
        <p:spPr>
          <a:xfrm flipH="1">
            <a:off x="635187" y="693836"/>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103370" y="5366111"/>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 name="Google Shape;1213;p44">
            <a:extLst>
              <a:ext uri="{FF2B5EF4-FFF2-40B4-BE49-F238E27FC236}">
                <a16:creationId xmlns:a16="http://schemas.microsoft.com/office/drawing/2014/main" id="{995DCEB1-13BF-8627-83ED-1422B2905EAF}"/>
              </a:ext>
            </a:extLst>
          </p:cNvPr>
          <p:cNvGrpSpPr/>
          <p:nvPr/>
        </p:nvGrpSpPr>
        <p:grpSpPr>
          <a:xfrm>
            <a:off x="466853" y="3854262"/>
            <a:ext cx="346211" cy="427036"/>
            <a:chOff x="4574075" y="4938625"/>
            <a:chExt cx="143600" cy="177125"/>
          </a:xfrm>
        </p:grpSpPr>
        <p:sp>
          <p:nvSpPr>
            <p:cNvPr id="15" name="Google Shape;1214;p44">
              <a:extLst>
                <a:ext uri="{FF2B5EF4-FFF2-40B4-BE49-F238E27FC236}">
                  <a16:creationId xmlns:a16="http://schemas.microsoft.com/office/drawing/2014/main" id="{8FC2C292-4F2A-346F-3F4F-561BCC49F10E}"/>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215;p44">
              <a:extLst>
                <a:ext uri="{FF2B5EF4-FFF2-40B4-BE49-F238E27FC236}">
                  <a16:creationId xmlns:a16="http://schemas.microsoft.com/office/drawing/2014/main" id="{752563A4-B3D8-4CDC-504B-F1B16E890D7D}"/>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216;p44">
              <a:extLst>
                <a:ext uri="{FF2B5EF4-FFF2-40B4-BE49-F238E27FC236}">
                  <a16:creationId xmlns:a16="http://schemas.microsoft.com/office/drawing/2014/main" id="{1729B60C-1D50-E62A-7FEB-B6419BC4664B}"/>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217;p44">
              <a:extLst>
                <a:ext uri="{FF2B5EF4-FFF2-40B4-BE49-F238E27FC236}">
                  <a16:creationId xmlns:a16="http://schemas.microsoft.com/office/drawing/2014/main" id="{4FEA5AF1-5D79-1E79-0F3A-AA8CECC2ACF7}"/>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218;p44">
              <a:extLst>
                <a:ext uri="{FF2B5EF4-FFF2-40B4-BE49-F238E27FC236}">
                  <a16:creationId xmlns:a16="http://schemas.microsoft.com/office/drawing/2014/main" id="{0FDE4CE2-C3D1-043C-3C4A-2BAB528B3AFC}"/>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1219;p44">
              <a:extLst>
                <a:ext uri="{FF2B5EF4-FFF2-40B4-BE49-F238E27FC236}">
                  <a16:creationId xmlns:a16="http://schemas.microsoft.com/office/drawing/2014/main" id="{B21C6FF8-ED14-F9F3-A13F-C8E196C0E9C8}"/>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1220;p44">
              <a:extLst>
                <a:ext uri="{FF2B5EF4-FFF2-40B4-BE49-F238E27FC236}">
                  <a16:creationId xmlns:a16="http://schemas.microsoft.com/office/drawing/2014/main" id="{502A4832-9BD2-25D4-B018-5A0E78CCF2EC}"/>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2" name="Google Shape;404;p9">
            <a:extLst>
              <a:ext uri="{FF2B5EF4-FFF2-40B4-BE49-F238E27FC236}">
                <a16:creationId xmlns:a16="http://schemas.microsoft.com/office/drawing/2014/main" id="{09E98193-190E-939D-0B1B-AC8BFE8838AC}"/>
              </a:ext>
            </a:extLst>
          </p:cNvPr>
          <p:cNvSpPr/>
          <p:nvPr/>
        </p:nvSpPr>
        <p:spPr>
          <a:xfrm rot="8099118">
            <a:off x="9313543" y="1962607"/>
            <a:ext cx="215084" cy="4560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75A641"/>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grpSp>
        <p:nvGrpSpPr>
          <p:cNvPr id="23" name="Google Shape;1719;p55">
            <a:extLst>
              <a:ext uri="{FF2B5EF4-FFF2-40B4-BE49-F238E27FC236}">
                <a16:creationId xmlns:a16="http://schemas.microsoft.com/office/drawing/2014/main" id="{E2F8E3EC-76B4-7E9D-9A56-895AF1E2B449}"/>
              </a:ext>
            </a:extLst>
          </p:cNvPr>
          <p:cNvGrpSpPr/>
          <p:nvPr/>
        </p:nvGrpSpPr>
        <p:grpSpPr>
          <a:xfrm>
            <a:off x="712879" y="5834388"/>
            <a:ext cx="965476" cy="860745"/>
            <a:chOff x="4356650" y="5185725"/>
            <a:chExt cx="239850" cy="213825"/>
          </a:xfrm>
        </p:grpSpPr>
        <p:sp>
          <p:nvSpPr>
            <p:cNvPr id="24" name="Google Shape;1720;p55">
              <a:extLst>
                <a:ext uri="{FF2B5EF4-FFF2-40B4-BE49-F238E27FC236}">
                  <a16:creationId xmlns:a16="http://schemas.microsoft.com/office/drawing/2014/main" id="{0549C2CB-5B57-DC31-3308-0FD093BF084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1721;p55">
              <a:extLst>
                <a:ext uri="{FF2B5EF4-FFF2-40B4-BE49-F238E27FC236}">
                  <a16:creationId xmlns:a16="http://schemas.microsoft.com/office/drawing/2014/main" id="{9496086E-FC78-4481-53E6-C80BDA9ED56D}"/>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1722;p55">
              <a:extLst>
                <a:ext uri="{FF2B5EF4-FFF2-40B4-BE49-F238E27FC236}">
                  <a16:creationId xmlns:a16="http://schemas.microsoft.com/office/drawing/2014/main" id="{F508A760-CFD7-7A52-5C77-ED6ED4CD877D}"/>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1723;p55">
              <a:extLst>
                <a:ext uri="{FF2B5EF4-FFF2-40B4-BE49-F238E27FC236}">
                  <a16:creationId xmlns:a16="http://schemas.microsoft.com/office/drawing/2014/main" id="{C2D9A129-CFBA-0B62-4A26-9A630B1AFE66}"/>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1724;p55">
              <a:extLst>
                <a:ext uri="{FF2B5EF4-FFF2-40B4-BE49-F238E27FC236}">
                  <a16:creationId xmlns:a16="http://schemas.microsoft.com/office/drawing/2014/main" id="{8D408259-F676-E896-AE38-AC239A028326}"/>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1725;p55">
              <a:extLst>
                <a:ext uri="{FF2B5EF4-FFF2-40B4-BE49-F238E27FC236}">
                  <a16:creationId xmlns:a16="http://schemas.microsoft.com/office/drawing/2014/main" id="{C6149FE8-202E-3B7E-0EDB-220DDAAB9126}"/>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1240705" y="39491"/>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
        <p:nvSpPr>
          <p:cNvPr id="1311" name="文本框 5">
            <a:extLst>
              <a:ext uri="{FF2B5EF4-FFF2-40B4-BE49-F238E27FC236}">
                <a16:creationId xmlns:a16="http://schemas.microsoft.com/office/drawing/2014/main" id="{A924E9FE-60D7-E908-808B-1A8559991916}"/>
              </a:ext>
            </a:extLst>
          </p:cNvPr>
          <p:cNvSpPr txBox="1"/>
          <p:nvPr/>
        </p:nvSpPr>
        <p:spPr>
          <a:xfrm>
            <a:off x="1878440" y="1958177"/>
            <a:ext cx="7779953" cy="1831192"/>
          </a:xfrm>
          <a:prstGeom prst="rect">
            <a:avLst/>
          </a:prstGeom>
          <a:noFill/>
        </p:spPr>
        <p:txBody>
          <a:bodyPr wrap="square" lIns="121842" tIns="60921" rIns="121842" bIns="6092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pPr>
            <a:r>
              <a:rPr lang="vi-VN" sz="3700" dirty="0">
                <a:latin typeface="Times New Roman" panose="02020603050405020304" pitchFamily="18" charset="0"/>
                <a:cs typeface="Times New Roman" panose="02020603050405020304" pitchFamily="18" charset="0"/>
                <a:sym typeface="Arial"/>
              </a:rPr>
              <a:t>Những hình ảnh </a:t>
            </a:r>
            <a:r>
              <a:rPr lang="en-US" sz="3700" dirty="0" err="1" smtClean="0">
                <a:latin typeface="Times New Roman" panose="02020603050405020304" pitchFamily="18" charset="0"/>
                <a:cs typeface="Times New Roman" panose="02020603050405020304" pitchFamily="18" charset="0"/>
                <a:sym typeface="Arial"/>
              </a:rPr>
              <a:t>sau</a:t>
            </a:r>
            <a:r>
              <a:rPr lang="en-US" sz="3700" dirty="0">
                <a:latin typeface="Times New Roman" panose="02020603050405020304" pitchFamily="18" charset="0"/>
                <a:cs typeface="Times New Roman" panose="02020603050405020304" pitchFamily="18" charset="0"/>
                <a:sym typeface="Arial"/>
              </a:rPr>
              <a:t> </a:t>
            </a:r>
            <a:r>
              <a:rPr lang="vi-VN" sz="3700" dirty="0" smtClean="0">
                <a:latin typeface="Times New Roman" panose="02020603050405020304" pitchFamily="18" charset="0"/>
                <a:cs typeface="Times New Roman" panose="02020603050405020304" pitchFamily="18" charset="0"/>
                <a:sym typeface="Arial"/>
              </a:rPr>
              <a:t>gợi </a:t>
            </a:r>
            <a:r>
              <a:rPr lang="vi-VN" sz="3700" dirty="0">
                <a:latin typeface="Times New Roman" panose="02020603050405020304" pitchFamily="18" charset="0"/>
                <a:cs typeface="Times New Roman" panose="02020603050405020304" pitchFamily="18" charset="0"/>
                <a:sym typeface="Arial"/>
              </a:rPr>
              <a:t>cho em điều gì? Theo em từ đâu mà </a:t>
            </a:r>
            <a:r>
              <a:rPr lang="vi-VN" sz="3700" dirty="0" smtClean="0">
                <a:latin typeface="Times New Roman" panose="02020603050405020304" pitchFamily="18" charset="0"/>
                <a:cs typeface="Times New Roman" panose="02020603050405020304" pitchFamily="18" charset="0"/>
                <a:sym typeface="Arial"/>
              </a:rPr>
              <a:t>dẫn </a:t>
            </a:r>
            <a:r>
              <a:rPr lang="vi-VN" sz="3700" dirty="0">
                <a:latin typeface="Times New Roman" panose="02020603050405020304" pitchFamily="18" charset="0"/>
                <a:cs typeface="Times New Roman" panose="02020603050405020304" pitchFamily="18" charset="0"/>
                <a:sym typeface="Arial"/>
              </a:rPr>
              <a:t>đến những </a:t>
            </a:r>
            <a:endParaRPr lang="en-US" sz="3700" dirty="0">
              <a:latin typeface="Times New Roman" panose="02020603050405020304" pitchFamily="18" charset="0"/>
              <a:cs typeface="Times New Roman" panose="02020603050405020304" pitchFamily="18" charset="0"/>
              <a:sym typeface="Arial"/>
            </a:endParaRPr>
          </a:p>
          <a:p>
            <a:pPr>
              <a:buClr>
                <a:srgbClr val="000000"/>
              </a:buClr>
              <a:buFont typeface="Arial"/>
              <a:buNone/>
            </a:pPr>
            <a:r>
              <a:rPr lang="vi-VN" sz="3700" dirty="0">
                <a:latin typeface="Times New Roman" panose="02020603050405020304" pitchFamily="18" charset="0"/>
                <a:cs typeface="Times New Roman" panose="02020603050405020304" pitchFamily="18" charset="0"/>
                <a:sym typeface="Arial"/>
              </a:rPr>
              <a:t>hiện tượng này? </a:t>
            </a:r>
            <a:endParaRPr lang="en-US" sz="3700" dirty="0">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81106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1"/>
                                        </p:tgtEl>
                                        <p:attrNameLst>
                                          <p:attrName>style.visibility</p:attrName>
                                        </p:attrNameLst>
                                      </p:cBhvr>
                                      <p:to>
                                        <p:strVal val="visible"/>
                                      </p:to>
                                    </p:set>
                                    <p:animEffect transition="in" filter="wipe(down)">
                                      <p:cBhvr>
                                        <p:cTn id="7" dur="500"/>
                                        <p:tgtEl>
                                          <p:spTgt spid="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218287" y="18484"/>
            <a:ext cx="10272000" cy="763600"/>
          </a:xfrm>
          <a:prstGeom prst="rect">
            <a:avLst/>
          </a:prstGeom>
        </p:spPr>
        <p:txBody>
          <a:bodyPr spcFirstLastPara="1" wrap="square" lIns="121822" tIns="121822" rIns="121822" bIns="121822" anchor="t" anchorCtr="0">
            <a:noAutofit/>
          </a:bodyPr>
          <a:lstStyle/>
          <a:p>
            <a:r>
              <a:rPr lang="en" sz="5900" b="1">
                <a:latin typeface="Times New Roman" panose="02020603050405020304" pitchFamily="18" charset="0"/>
                <a:cs typeface="Times New Roman" panose="02020603050405020304" pitchFamily="18" charset="0"/>
              </a:rPr>
              <a:t>Hoạt động khởi động</a:t>
            </a:r>
            <a:endParaRPr sz="5900" b="1">
              <a:latin typeface="Times New Roman" panose="02020603050405020304" pitchFamily="18" charset="0"/>
              <a:cs typeface="Times New Roman" panose="02020603050405020304" pitchFamily="18" charset="0"/>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3" name="Google Shape;1263;p45"/>
          <p:cNvSpPr/>
          <p:nvPr/>
        </p:nvSpPr>
        <p:spPr>
          <a:xfrm>
            <a:off x="10143595" y="4834668"/>
            <a:ext cx="1863992" cy="365767"/>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4" name="Google Shape;1264;p45"/>
          <p:cNvSpPr/>
          <p:nvPr/>
        </p:nvSpPr>
        <p:spPr>
          <a:xfrm flipH="1">
            <a:off x="635187" y="693836"/>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103370" y="5366111"/>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 name="Google Shape;1213;p44">
            <a:extLst>
              <a:ext uri="{FF2B5EF4-FFF2-40B4-BE49-F238E27FC236}">
                <a16:creationId xmlns:a16="http://schemas.microsoft.com/office/drawing/2014/main" id="{995DCEB1-13BF-8627-83ED-1422B2905EAF}"/>
              </a:ext>
            </a:extLst>
          </p:cNvPr>
          <p:cNvGrpSpPr/>
          <p:nvPr/>
        </p:nvGrpSpPr>
        <p:grpSpPr>
          <a:xfrm>
            <a:off x="466853" y="3854262"/>
            <a:ext cx="346211" cy="427036"/>
            <a:chOff x="4574075" y="4938625"/>
            <a:chExt cx="143600" cy="177125"/>
          </a:xfrm>
        </p:grpSpPr>
        <p:sp>
          <p:nvSpPr>
            <p:cNvPr id="15" name="Google Shape;1214;p44">
              <a:extLst>
                <a:ext uri="{FF2B5EF4-FFF2-40B4-BE49-F238E27FC236}">
                  <a16:creationId xmlns:a16="http://schemas.microsoft.com/office/drawing/2014/main" id="{8FC2C292-4F2A-346F-3F4F-561BCC49F10E}"/>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215;p44">
              <a:extLst>
                <a:ext uri="{FF2B5EF4-FFF2-40B4-BE49-F238E27FC236}">
                  <a16:creationId xmlns:a16="http://schemas.microsoft.com/office/drawing/2014/main" id="{752563A4-B3D8-4CDC-504B-F1B16E890D7D}"/>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216;p44">
              <a:extLst>
                <a:ext uri="{FF2B5EF4-FFF2-40B4-BE49-F238E27FC236}">
                  <a16:creationId xmlns:a16="http://schemas.microsoft.com/office/drawing/2014/main" id="{1729B60C-1D50-E62A-7FEB-B6419BC4664B}"/>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217;p44">
              <a:extLst>
                <a:ext uri="{FF2B5EF4-FFF2-40B4-BE49-F238E27FC236}">
                  <a16:creationId xmlns:a16="http://schemas.microsoft.com/office/drawing/2014/main" id="{4FEA5AF1-5D79-1E79-0F3A-AA8CECC2ACF7}"/>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218;p44">
              <a:extLst>
                <a:ext uri="{FF2B5EF4-FFF2-40B4-BE49-F238E27FC236}">
                  <a16:creationId xmlns:a16="http://schemas.microsoft.com/office/drawing/2014/main" id="{0FDE4CE2-C3D1-043C-3C4A-2BAB528B3AFC}"/>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1219;p44">
              <a:extLst>
                <a:ext uri="{FF2B5EF4-FFF2-40B4-BE49-F238E27FC236}">
                  <a16:creationId xmlns:a16="http://schemas.microsoft.com/office/drawing/2014/main" id="{B21C6FF8-ED14-F9F3-A13F-C8E196C0E9C8}"/>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1220;p44">
              <a:extLst>
                <a:ext uri="{FF2B5EF4-FFF2-40B4-BE49-F238E27FC236}">
                  <a16:creationId xmlns:a16="http://schemas.microsoft.com/office/drawing/2014/main" id="{502A4832-9BD2-25D4-B018-5A0E78CCF2EC}"/>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2" name="Google Shape;404;p9">
            <a:extLst>
              <a:ext uri="{FF2B5EF4-FFF2-40B4-BE49-F238E27FC236}">
                <a16:creationId xmlns:a16="http://schemas.microsoft.com/office/drawing/2014/main" id="{09E98193-190E-939D-0B1B-AC8BFE8838AC}"/>
              </a:ext>
            </a:extLst>
          </p:cNvPr>
          <p:cNvSpPr/>
          <p:nvPr/>
        </p:nvSpPr>
        <p:spPr>
          <a:xfrm rot="8099118">
            <a:off x="9313543" y="1962607"/>
            <a:ext cx="215084" cy="4560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75A641"/>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grpSp>
        <p:nvGrpSpPr>
          <p:cNvPr id="23" name="Google Shape;1719;p55">
            <a:extLst>
              <a:ext uri="{FF2B5EF4-FFF2-40B4-BE49-F238E27FC236}">
                <a16:creationId xmlns:a16="http://schemas.microsoft.com/office/drawing/2014/main" id="{E2F8E3EC-76B4-7E9D-9A56-895AF1E2B449}"/>
              </a:ext>
            </a:extLst>
          </p:cNvPr>
          <p:cNvGrpSpPr/>
          <p:nvPr/>
        </p:nvGrpSpPr>
        <p:grpSpPr>
          <a:xfrm>
            <a:off x="712879" y="5834388"/>
            <a:ext cx="965476" cy="860745"/>
            <a:chOff x="4356650" y="5185725"/>
            <a:chExt cx="239850" cy="213825"/>
          </a:xfrm>
        </p:grpSpPr>
        <p:sp>
          <p:nvSpPr>
            <p:cNvPr id="24" name="Google Shape;1720;p55">
              <a:extLst>
                <a:ext uri="{FF2B5EF4-FFF2-40B4-BE49-F238E27FC236}">
                  <a16:creationId xmlns:a16="http://schemas.microsoft.com/office/drawing/2014/main" id="{0549C2CB-5B57-DC31-3308-0FD093BF084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1721;p55">
              <a:extLst>
                <a:ext uri="{FF2B5EF4-FFF2-40B4-BE49-F238E27FC236}">
                  <a16:creationId xmlns:a16="http://schemas.microsoft.com/office/drawing/2014/main" id="{9496086E-FC78-4481-53E6-C80BDA9ED56D}"/>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1722;p55">
              <a:extLst>
                <a:ext uri="{FF2B5EF4-FFF2-40B4-BE49-F238E27FC236}">
                  <a16:creationId xmlns:a16="http://schemas.microsoft.com/office/drawing/2014/main" id="{F508A760-CFD7-7A52-5C77-ED6ED4CD877D}"/>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1723;p55">
              <a:extLst>
                <a:ext uri="{FF2B5EF4-FFF2-40B4-BE49-F238E27FC236}">
                  <a16:creationId xmlns:a16="http://schemas.microsoft.com/office/drawing/2014/main" id="{C2D9A129-CFBA-0B62-4A26-9A630B1AFE66}"/>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1724;p55">
              <a:extLst>
                <a:ext uri="{FF2B5EF4-FFF2-40B4-BE49-F238E27FC236}">
                  <a16:creationId xmlns:a16="http://schemas.microsoft.com/office/drawing/2014/main" id="{8D408259-F676-E896-AE38-AC239A028326}"/>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1725;p55">
              <a:extLst>
                <a:ext uri="{FF2B5EF4-FFF2-40B4-BE49-F238E27FC236}">
                  <a16:creationId xmlns:a16="http://schemas.microsoft.com/office/drawing/2014/main" id="{C6149FE8-202E-3B7E-0EDB-220DDAAB9126}"/>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1240705" y="39491"/>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pic>
        <p:nvPicPr>
          <p:cNvPr id="30" name="Picture 29" descr="Chùm ảnh rợn người về đại dịch châu chấu đang hoành hành ở châu Phi: &quot;Binh  đoàn&quot; nghìn tỷ con châu chấu với sức ăn bằng 35.000 người/ngày bay kín trời">
            <a:extLst>
              <a:ext uri="{FF2B5EF4-FFF2-40B4-BE49-F238E27FC236}">
                <a16:creationId xmlns:a16="http://schemas.microsoft.com/office/drawing/2014/main" id="{A3A17CEC-8F4D-DCFE-C9B9-388346B987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081" y="1549200"/>
            <a:ext cx="6014683" cy="4666387"/>
          </a:xfrm>
          <a:prstGeom prst="rect">
            <a:avLst/>
          </a:prstGeom>
          <a:ln>
            <a:noFill/>
          </a:ln>
          <a:effectLst>
            <a:softEdge rad="112500"/>
          </a:effectLst>
        </p:spPr>
      </p:pic>
      <p:pic>
        <p:nvPicPr>
          <p:cNvPr id="31" name="Picture 30" descr="Băng không thể dừng tan ở Bắc Cực: Lời cảnh báo cho toàn nhân loại">
            <a:extLst>
              <a:ext uri="{FF2B5EF4-FFF2-40B4-BE49-F238E27FC236}">
                <a16:creationId xmlns:a16="http://schemas.microsoft.com/office/drawing/2014/main" id="{D12A0E89-BCDF-EB48-77A5-C39E973387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62382" y="1562286"/>
            <a:ext cx="5103911" cy="4609916"/>
          </a:xfrm>
          <a:prstGeom prst="rect">
            <a:avLst/>
          </a:prstGeom>
          <a:ln>
            <a:noFill/>
          </a:ln>
          <a:effectLst>
            <a:softEdge rad="112500"/>
          </a:effectLst>
        </p:spPr>
      </p:pic>
    </p:spTree>
    <p:extLst>
      <p:ext uri="{BB962C8B-B14F-4D97-AF65-F5344CB8AC3E}">
        <p14:creationId xmlns:p14="http://schemas.microsoft.com/office/powerpoint/2010/main" val="378264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218287" y="18484"/>
            <a:ext cx="10272000" cy="763600"/>
          </a:xfrm>
          <a:prstGeom prst="rect">
            <a:avLst/>
          </a:prstGeom>
        </p:spPr>
        <p:txBody>
          <a:bodyPr spcFirstLastPara="1" wrap="square" lIns="121822" tIns="121822" rIns="121822" bIns="121822" anchor="t" anchorCtr="0">
            <a:noAutofit/>
          </a:bodyPr>
          <a:lstStyle/>
          <a:p>
            <a:r>
              <a:rPr lang="en" sz="5900" b="1">
                <a:latin typeface="Times New Roman" panose="02020603050405020304" pitchFamily="18" charset="0"/>
                <a:cs typeface="Times New Roman" panose="02020603050405020304" pitchFamily="18" charset="0"/>
              </a:rPr>
              <a:t>Hoạt động khởi động</a:t>
            </a:r>
            <a:endParaRPr sz="5900" b="1">
              <a:latin typeface="Times New Roman" panose="02020603050405020304" pitchFamily="18" charset="0"/>
              <a:cs typeface="Times New Roman" panose="02020603050405020304" pitchFamily="18" charset="0"/>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3" name="Google Shape;1263;p45"/>
          <p:cNvSpPr/>
          <p:nvPr/>
        </p:nvSpPr>
        <p:spPr>
          <a:xfrm>
            <a:off x="10143595" y="4834668"/>
            <a:ext cx="1863992" cy="365767"/>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4" name="Google Shape;1264;p45"/>
          <p:cNvSpPr/>
          <p:nvPr/>
        </p:nvSpPr>
        <p:spPr>
          <a:xfrm flipH="1">
            <a:off x="635187" y="693836"/>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103370" y="5366111"/>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 name="Google Shape;1213;p44">
            <a:extLst>
              <a:ext uri="{FF2B5EF4-FFF2-40B4-BE49-F238E27FC236}">
                <a16:creationId xmlns:a16="http://schemas.microsoft.com/office/drawing/2014/main" id="{995DCEB1-13BF-8627-83ED-1422B2905EAF}"/>
              </a:ext>
            </a:extLst>
          </p:cNvPr>
          <p:cNvGrpSpPr/>
          <p:nvPr/>
        </p:nvGrpSpPr>
        <p:grpSpPr>
          <a:xfrm>
            <a:off x="3089921" y="4383907"/>
            <a:ext cx="346211" cy="427036"/>
            <a:chOff x="4574075" y="4938625"/>
            <a:chExt cx="143600" cy="177125"/>
          </a:xfrm>
        </p:grpSpPr>
        <p:sp>
          <p:nvSpPr>
            <p:cNvPr id="15" name="Google Shape;1214;p44">
              <a:extLst>
                <a:ext uri="{FF2B5EF4-FFF2-40B4-BE49-F238E27FC236}">
                  <a16:creationId xmlns:a16="http://schemas.microsoft.com/office/drawing/2014/main" id="{8FC2C292-4F2A-346F-3F4F-561BCC49F10E}"/>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215;p44">
              <a:extLst>
                <a:ext uri="{FF2B5EF4-FFF2-40B4-BE49-F238E27FC236}">
                  <a16:creationId xmlns:a16="http://schemas.microsoft.com/office/drawing/2014/main" id="{752563A4-B3D8-4CDC-504B-F1B16E890D7D}"/>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216;p44">
              <a:extLst>
                <a:ext uri="{FF2B5EF4-FFF2-40B4-BE49-F238E27FC236}">
                  <a16:creationId xmlns:a16="http://schemas.microsoft.com/office/drawing/2014/main" id="{1729B60C-1D50-E62A-7FEB-B6419BC4664B}"/>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217;p44">
              <a:extLst>
                <a:ext uri="{FF2B5EF4-FFF2-40B4-BE49-F238E27FC236}">
                  <a16:creationId xmlns:a16="http://schemas.microsoft.com/office/drawing/2014/main" id="{4FEA5AF1-5D79-1E79-0F3A-AA8CECC2ACF7}"/>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218;p44">
              <a:extLst>
                <a:ext uri="{FF2B5EF4-FFF2-40B4-BE49-F238E27FC236}">
                  <a16:creationId xmlns:a16="http://schemas.microsoft.com/office/drawing/2014/main" id="{0FDE4CE2-C3D1-043C-3C4A-2BAB528B3AFC}"/>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1219;p44">
              <a:extLst>
                <a:ext uri="{FF2B5EF4-FFF2-40B4-BE49-F238E27FC236}">
                  <a16:creationId xmlns:a16="http://schemas.microsoft.com/office/drawing/2014/main" id="{B21C6FF8-ED14-F9F3-A13F-C8E196C0E9C8}"/>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1220;p44">
              <a:extLst>
                <a:ext uri="{FF2B5EF4-FFF2-40B4-BE49-F238E27FC236}">
                  <a16:creationId xmlns:a16="http://schemas.microsoft.com/office/drawing/2014/main" id="{502A4832-9BD2-25D4-B018-5A0E78CCF2EC}"/>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2" name="Google Shape;404;p9">
            <a:extLst>
              <a:ext uri="{FF2B5EF4-FFF2-40B4-BE49-F238E27FC236}">
                <a16:creationId xmlns:a16="http://schemas.microsoft.com/office/drawing/2014/main" id="{09E98193-190E-939D-0B1B-AC8BFE8838AC}"/>
              </a:ext>
            </a:extLst>
          </p:cNvPr>
          <p:cNvSpPr/>
          <p:nvPr/>
        </p:nvSpPr>
        <p:spPr>
          <a:xfrm rot="8099118">
            <a:off x="9313543" y="1962607"/>
            <a:ext cx="215084" cy="4560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75A641"/>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grpSp>
        <p:nvGrpSpPr>
          <p:cNvPr id="23" name="Google Shape;1719;p55">
            <a:extLst>
              <a:ext uri="{FF2B5EF4-FFF2-40B4-BE49-F238E27FC236}">
                <a16:creationId xmlns:a16="http://schemas.microsoft.com/office/drawing/2014/main" id="{E2F8E3EC-76B4-7E9D-9A56-895AF1E2B449}"/>
              </a:ext>
            </a:extLst>
          </p:cNvPr>
          <p:cNvGrpSpPr/>
          <p:nvPr/>
        </p:nvGrpSpPr>
        <p:grpSpPr>
          <a:xfrm>
            <a:off x="712879" y="5834388"/>
            <a:ext cx="965476" cy="860745"/>
            <a:chOff x="4356650" y="5185725"/>
            <a:chExt cx="239850" cy="213825"/>
          </a:xfrm>
        </p:grpSpPr>
        <p:sp>
          <p:nvSpPr>
            <p:cNvPr id="24" name="Google Shape;1720;p55">
              <a:extLst>
                <a:ext uri="{FF2B5EF4-FFF2-40B4-BE49-F238E27FC236}">
                  <a16:creationId xmlns:a16="http://schemas.microsoft.com/office/drawing/2014/main" id="{0549C2CB-5B57-DC31-3308-0FD093BF084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1721;p55">
              <a:extLst>
                <a:ext uri="{FF2B5EF4-FFF2-40B4-BE49-F238E27FC236}">
                  <a16:creationId xmlns:a16="http://schemas.microsoft.com/office/drawing/2014/main" id="{9496086E-FC78-4481-53E6-C80BDA9ED56D}"/>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1722;p55">
              <a:extLst>
                <a:ext uri="{FF2B5EF4-FFF2-40B4-BE49-F238E27FC236}">
                  <a16:creationId xmlns:a16="http://schemas.microsoft.com/office/drawing/2014/main" id="{F508A760-CFD7-7A52-5C77-ED6ED4CD877D}"/>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1723;p55">
              <a:extLst>
                <a:ext uri="{FF2B5EF4-FFF2-40B4-BE49-F238E27FC236}">
                  <a16:creationId xmlns:a16="http://schemas.microsoft.com/office/drawing/2014/main" id="{C2D9A129-CFBA-0B62-4A26-9A630B1AFE66}"/>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1724;p55">
              <a:extLst>
                <a:ext uri="{FF2B5EF4-FFF2-40B4-BE49-F238E27FC236}">
                  <a16:creationId xmlns:a16="http://schemas.microsoft.com/office/drawing/2014/main" id="{8D408259-F676-E896-AE38-AC239A028326}"/>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1725;p55">
              <a:extLst>
                <a:ext uri="{FF2B5EF4-FFF2-40B4-BE49-F238E27FC236}">
                  <a16:creationId xmlns:a16="http://schemas.microsoft.com/office/drawing/2014/main" id="{C6149FE8-202E-3B7E-0EDB-220DDAAB9126}"/>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1240705" y="39491"/>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
        <p:nvSpPr>
          <p:cNvPr id="2" name="Google Shape;1891;p61">
            <a:extLst>
              <a:ext uri="{FF2B5EF4-FFF2-40B4-BE49-F238E27FC236}">
                <a16:creationId xmlns:a16="http://schemas.microsoft.com/office/drawing/2014/main" id="{EE2E2302-1D9E-4A96-D792-BCE2C7E765A0}"/>
              </a:ext>
            </a:extLst>
          </p:cNvPr>
          <p:cNvSpPr/>
          <p:nvPr/>
        </p:nvSpPr>
        <p:spPr>
          <a:xfrm>
            <a:off x="4312508" y="1816820"/>
            <a:ext cx="3642400" cy="3642400"/>
          </a:xfrm>
          <a:prstGeom prst="ellipse">
            <a:avLst/>
          </a:prstGeom>
          <a:noFill/>
          <a:ln w="76200" cap="flat" cmpd="sng">
            <a:solidFill>
              <a:schemeClr val="accent2"/>
            </a:solidFill>
            <a:prstDash val="solid"/>
            <a:round/>
            <a:headEnd type="none" w="sm" len="sm"/>
            <a:tailEnd type="none" w="sm" len="sm"/>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 name="Google Shape;1899;p61">
            <a:extLst>
              <a:ext uri="{FF2B5EF4-FFF2-40B4-BE49-F238E27FC236}">
                <a16:creationId xmlns:a16="http://schemas.microsoft.com/office/drawing/2014/main" id="{A470119C-C111-E4C6-A604-5784AA7C620C}"/>
              </a:ext>
            </a:extLst>
          </p:cNvPr>
          <p:cNvGrpSpPr/>
          <p:nvPr/>
        </p:nvGrpSpPr>
        <p:grpSpPr>
          <a:xfrm>
            <a:off x="4575036" y="2079088"/>
            <a:ext cx="3117349" cy="3117887"/>
            <a:chOff x="1092350" y="4549350"/>
            <a:chExt cx="1823723" cy="1824036"/>
          </a:xfrm>
        </p:grpSpPr>
        <p:sp>
          <p:nvSpPr>
            <p:cNvPr id="30" name="Google Shape;1900;p61">
              <a:extLst>
                <a:ext uri="{FF2B5EF4-FFF2-40B4-BE49-F238E27FC236}">
                  <a16:creationId xmlns:a16="http://schemas.microsoft.com/office/drawing/2014/main" id="{69910939-F1E2-6A81-69D0-844FC97E1BE5}"/>
                </a:ext>
              </a:extLst>
            </p:cNvPr>
            <p:cNvSpPr/>
            <p:nvPr/>
          </p:nvSpPr>
          <p:spPr>
            <a:xfrm>
              <a:off x="1092350" y="4549350"/>
              <a:ext cx="1823723" cy="1824027"/>
            </a:xfrm>
            <a:custGeom>
              <a:avLst/>
              <a:gdLst/>
              <a:ahLst/>
              <a:cxnLst/>
              <a:rect l="l" t="t" r="r" b="b"/>
              <a:pathLst>
                <a:path w="28994" h="29000" extrusionOk="0">
                  <a:moveTo>
                    <a:pt x="14496" y="0"/>
                  </a:moveTo>
                  <a:cubicBezTo>
                    <a:pt x="6486" y="0"/>
                    <a:pt x="1" y="6487"/>
                    <a:pt x="1" y="14497"/>
                  </a:cubicBezTo>
                  <a:cubicBezTo>
                    <a:pt x="1" y="22506"/>
                    <a:pt x="6486" y="29000"/>
                    <a:pt x="14496" y="29000"/>
                  </a:cubicBezTo>
                  <a:cubicBezTo>
                    <a:pt x="22507" y="29000"/>
                    <a:pt x="28994" y="22506"/>
                    <a:pt x="28994" y="14497"/>
                  </a:cubicBezTo>
                  <a:cubicBezTo>
                    <a:pt x="28994" y="6487"/>
                    <a:pt x="22507" y="0"/>
                    <a:pt x="1449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 name="Google Shape;1901;p61">
              <a:extLst>
                <a:ext uri="{FF2B5EF4-FFF2-40B4-BE49-F238E27FC236}">
                  <a16:creationId xmlns:a16="http://schemas.microsoft.com/office/drawing/2014/main" id="{9B1863ED-4400-16B3-0570-5024A7C3C13E}"/>
                </a:ext>
              </a:extLst>
            </p:cNvPr>
            <p:cNvSpPr/>
            <p:nvPr/>
          </p:nvSpPr>
          <p:spPr>
            <a:xfrm>
              <a:off x="2268999" y="4677851"/>
              <a:ext cx="532008" cy="491921"/>
            </a:xfrm>
            <a:custGeom>
              <a:avLst/>
              <a:gdLst/>
              <a:ahLst/>
              <a:cxnLst/>
              <a:rect l="l" t="t" r="r" b="b"/>
              <a:pathLst>
                <a:path w="8458" h="7821" extrusionOk="0">
                  <a:moveTo>
                    <a:pt x="3214" y="1"/>
                  </a:moveTo>
                  <a:cubicBezTo>
                    <a:pt x="3200" y="87"/>
                    <a:pt x="3157" y="174"/>
                    <a:pt x="3077" y="268"/>
                  </a:cubicBezTo>
                  <a:cubicBezTo>
                    <a:pt x="2840" y="556"/>
                    <a:pt x="3012" y="833"/>
                    <a:pt x="2740" y="833"/>
                  </a:cubicBezTo>
                  <a:cubicBezTo>
                    <a:pt x="2623" y="833"/>
                    <a:pt x="2424" y="782"/>
                    <a:pt x="2073" y="658"/>
                  </a:cubicBezTo>
                  <a:cubicBezTo>
                    <a:pt x="1333" y="396"/>
                    <a:pt x="815" y="228"/>
                    <a:pt x="501" y="228"/>
                  </a:cubicBezTo>
                  <a:cubicBezTo>
                    <a:pt x="322" y="228"/>
                    <a:pt x="209" y="283"/>
                    <a:pt x="160" y="406"/>
                  </a:cubicBezTo>
                  <a:cubicBezTo>
                    <a:pt x="23" y="753"/>
                    <a:pt x="730" y="724"/>
                    <a:pt x="614" y="1114"/>
                  </a:cubicBezTo>
                  <a:cubicBezTo>
                    <a:pt x="499" y="1504"/>
                    <a:pt x="23" y="1887"/>
                    <a:pt x="456" y="2371"/>
                  </a:cubicBezTo>
                  <a:cubicBezTo>
                    <a:pt x="889" y="2847"/>
                    <a:pt x="570" y="2825"/>
                    <a:pt x="933" y="3144"/>
                  </a:cubicBezTo>
                  <a:cubicBezTo>
                    <a:pt x="1035" y="3232"/>
                    <a:pt x="1113" y="3261"/>
                    <a:pt x="1179" y="3261"/>
                  </a:cubicBezTo>
                  <a:cubicBezTo>
                    <a:pt x="1299" y="3261"/>
                    <a:pt x="1384" y="3169"/>
                    <a:pt x="1520" y="3169"/>
                  </a:cubicBezTo>
                  <a:cubicBezTo>
                    <a:pt x="1579" y="3169"/>
                    <a:pt x="1648" y="3187"/>
                    <a:pt x="1734" y="3237"/>
                  </a:cubicBezTo>
                  <a:cubicBezTo>
                    <a:pt x="1791" y="3271"/>
                    <a:pt x="1848" y="3286"/>
                    <a:pt x="1902" y="3286"/>
                  </a:cubicBezTo>
                  <a:cubicBezTo>
                    <a:pt x="2213" y="3286"/>
                    <a:pt x="2433" y="2787"/>
                    <a:pt x="2009" y="2320"/>
                  </a:cubicBezTo>
                  <a:cubicBezTo>
                    <a:pt x="1514" y="1789"/>
                    <a:pt x="1199" y="1273"/>
                    <a:pt x="1701" y="1273"/>
                  </a:cubicBezTo>
                  <a:cubicBezTo>
                    <a:pt x="1711" y="1273"/>
                    <a:pt x="1722" y="1273"/>
                    <a:pt x="1734" y="1273"/>
                  </a:cubicBezTo>
                  <a:cubicBezTo>
                    <a:pt x="2283" y="1294"/>
                    <a:pt x="2413" y="1800"/>
                    <a:pt x="2717" y="2391"/>
                  </a:cubicBezTo>
                  <a:cubicBezTo>
                    <a:pt x="3013" y="2984"/>
                    <a:pt x="3200" y="2487"/>
                    <a:pt x="3223" y="3144"/>
                  </a:cubicBezTo>
                  <a:cubicBezTo>
                    <a:pt x="3237" y="3808"/>
                    <a:pt x="3417" y="4031"/>
                    <a:pt x="2283" y="4168"/>
                  </a:cubicBezTo>
                  <a:cubicBezTo>
                    <a:pt x="1143" y="4307"/>
                    <a:pt x="1279" y="4494"/>
                    <a:pt x="1163" y="4898"/>
                  </a:cubicBezTo>
                  <a:cubicBezTo>
                    <a:pt x="1047" y="5311"/>
                    <a:pt x="709" y="5087"/>
                    <a:pt x="636" y="5404"/>
                  </a:cubicBezTo>
                  <a:cubicBezTo>
                    <a:pt x="570" y="5721"/>
                    <a:pt x="1734" y="5954"/>
                    <a:pt x="1366" y="6271"/>
                  </a:cubicBezTo>
                  <a:cubicBezTo>
                    <a:pt x="1280" y="6346"/>
                    <a:pt x="1178" y="6372"/>
                    <a:pt x="1071" y="6372"/>
                  </a:cubicBezTo>
                  <a:cubicBezTo>
                    <a:pt x="851" y="6372"/>
                    <a:pt x="606" y="6266"/>
                    <a:pt x="421" y="6266"/>
                  </a:cubicBezTo>
                  <a:cubicBezTo>
                    <a:pt x="316" y="6266"/>
                    <a:pt x="231" y="6300"/>
                    <a:pt x="180" y="6408"/>
                  </a:cubicBezTo>
                  <a:cubicBezTo>
                    <a:pt x="0" y="6798"/>
                    <a:pt x="160" y="7751"/>
                    <a:pt x="477" y="7802"/>
                  </a:cubicBezTo>
                  <a:cubicBezTo>
                    <a:pt x="562" y="7813"/>
                    <a:pt x="643" y="7820"/>
                    <a:pt x="723" y="7820"/>
                  </a:cubicBezTo>
                  <a:cubicBezTo>
                    <a:pt x="940" y="7820"/>
                    <a:pt x="1152" y="7768"/>
                    <a:pt x="1437" y="7614"/>
                  </a:cubicBezTo>
                  <a:cubicBezTo>
                    <a:pt x="1559" y="7550"/>
                    <a:pt x="1669" y="7538"/>
                    <a:pt x="1764" y="7538"/>
                  </a:cubicBezTo>
                  <a:cubicBezTo>
                    <a:pt x="1819" y="7538"/>
                    <a:pt x="1869" y="7542"/>
                    <a:pt x="1912" y="7542"/>
                  </a:cubicBezTo>
                  <a:cubicBezTo>
                    <a:pt x="2028" y="7542"/>
                    <a:pt x="2096" y="7513"/>
                    <a:pt x="2096" y="7297"/>
                  </a:cubicBezTo>
                  <a:cubicBezTo>
                    <a:pt x="2096" y="6864"/>
                    <a:pt x="1756" y="6777"/>
                    <a:pt x="2190" y="6567"/>
                  </a:cubicBezTo>
                  <a:cubicBezTo>
                    <a:pt x="2623" y="6365"/>
                    <a:pt x="2644" y="6091"/>
                    <a:pt x="3056" y="5997"/>
                  </a:cubicBezTo>
                  <a:cubicBezTo>
                    <a:pt x="3223" y="5958"/>
                    <a:pt x="3280" y="5918"/>
                    <a:pt x="3312" y="5918"/>
                  </a:cubicBezTo>
                  <a:cubicBezTo>
                    <a:pt x="3359" y="5918"/>
                    <a:pt x="3352" y="6005"/>
                    <a:pt x="3554" y="6314"/>
                  </a:cubicBezTo>
                  <a:cubicBezTo>
                    <a:pt x="3901" y="6841"/>
                    <a:pt x="4154" y="6748"/>
                    <a:pt x="4154" y="7115"/>
                  </a:cubicBezTo>
                  <a:cubicBezTo>
                    <a:pt x="4154" y="7477"/>
                    <a:pt x="4060" y="7614"/>
                    <a:pt x="4154" y="7665"/>
                  </a:cubicBezTo>
                  <a:cubicBezTo>
                    <a:pt x="4165" y="7670"/>
                    <a:pt x="4183" y="7673"/>
                    <a:pt x="4205" y="7673"/>
                  </a:cubicBezTo>
                  <a:cubicBezTo>
                    <a:pt x="4358" y="7673"/>
                    <a:pt x="4720" y="7536"/>
                    <a:pt x="4537" y="7158"/>
                  </a:cubicBezTo>
                  <a:cubicBezTo>
                    <a:pt x="4334" y="6725"/>
                    <a:pt x="4263" y="6798"/>
                    <a:pt x="4124" y="6474"/>
                  </a:cubicBezTo>
                  <a:cubicBezTo>
                    <a:pt x="3991" y="6164"/>
                    <a:pt x="3537" y="5814"/>
                    <a:pt x="3765" y="5814"/>
                  </a:cubicBezTo>
                  <a:cubicBezTo>
                    <a:pt x="3771" y="5814"/>
                    <a:pt x="3778" y="5814"/>
                    <a:pt x="3786" y="5815"/>
                  </a:cubicBezTo>
                  <a:cubicBezTo>
                    <a:pt x="4060" y="5838"/>
                    <a:pt x="4313" y="5975"/>
                    <a:pt x="4450" y="6248"/>
                  </a:cubicBezTo>
                  <a:cubicBezTo>
                    <a:pt x="4587" y="6524"/>
                    <a:pt x="4356" y="6704"/>
                    <a:pt x="4696" y="6864"/>
                  </a:cubicBezTo>
                  <a:cubicBezTo>
                    <a:pt x="5043" y="7022"/>
                    <a:pt x="5201" y="6978"/>
                    <a:pt x="5223" y="7275"/>
                  </a:cubicBezTo>
                  <a:cubicBezTo>
                    <a:pt x="5230" y="7371"/>
                    <a:pt x="5268" y="7412"/>
                    <a:pt x="5312" y="7412"/>
                  </a:cubicBezTo>
                  <a:cubicBezTo>
                    <a:pt x="5403" y="7412"/>
                    <a:pt x="5518" y="7237"/>
                    <a:pt x="5424" y="7022"/>
                  </a:cubicBezTo>
                  <a:cubicBezTo>
                    <a:pt x="5294" y="6704"/>
                    <a:pt x="4790" y="6524"/>
                    <a:pt x="5244" y="6430"/>
                  </a:cubicBezTo>
                  <a:cubicBezTo>
                    <a:pt x="5700" y="6335"/>
                    <a:pt x="5700" y="6205"/>
                    <a:pt x="5461" y="5815"/>
                  </a:cubicBezTo>
                  <a:cubicBezTo>
                    <a:pt x="5234" y="5443"/>
                    <a:pt x="5407" y="5222"/>
                    <a:pt x="5744" y="5222"/>
                  </a:cubicBezTo>
                  <a:cubicBezTo>
                    <a:pt x="5760" y="5222"/>
                    <a:pt x="5777" y="5223"/>
                    <a:pt x="5794" y="5224"/>
                  </a:cubicBezTo>
                  <a:cubicBezTo>
                    <a:pt x="6161" y="5245"/>
                    <a:pt x="5728" y="5997"/>
                    <a:pt x="6133" y="6248"/>
                  </a:cubicBezTo>
                  <a:cubicBezTo>
                    <a:pt x="6265" y="6329"/>
                    <a:pt x="6399" y="6367"/>
                    <a:pt x="6513" y="6367"/>
                  </a:cubicBezTo>
                  <a:cubicBezTo>
                    <a:pt x="6757" y="6367"/>
                    <a:pt x="6913" y="6196"/>
                    <a:pt x="6776" y="5902"/>
                  </a:cubicBezTo>
                  <a:cubicBezTo>
                    <a:pt x="6612" y="5563"/>
                    <a:pt x="6536" y="5295"/>
                    <a:pt x="6719" y="5295"/>
                  </a:cubicBezTo>
                  <a:cubicBezTo>
                    <a:pt x="6769" y="5295"/>
                    <a:pt x="6840" y="5315"/>
                    <a:pt x="6934" y="5361"/>
                  </a:cubicBezTo>
                  <a:cubicBezTo>
                    <a:pt x="7368" y="5564"/>
                    <a:pt x="7274" y="5954"/>
                    <a:pt x="7411" y="6292"/>
                  </a:cubicBezTo>
                  <a:cubicBezTo>
                    <a:pt x="7509" y="6540"/>
                    <a:pt x="7422" y="6806"/>
                    <a:pt x="7539" y="6806"/>
                  </a:cubicBezTo>
                  <a:cubicBezTo>
                    <a:pt x="7586" y="6806"/>
                    <a:pt x="7665" y="6764"/>
                    <a:pt x="7801" y="6661"/>
                  </a:cubicBezTo>
                  <a:cubicBezTo>
                    <a:pt x="8278" y="6292"/>
                    <a:pt x="8278" y="6387"/>
                    <a:pt x="8257" y="5997"/>
                  </a:cubicBezTo>
                  <a:cubicBezTo>
                    <a:pt x="8241" y="5758"/>
                    <a:pt x="8337" y="5491"/>
                    <a:pt x="8458" y="5397"/>
                  </a:cubicBezTo>
                  <a:cubicBezTo>
                    <a:pt x="7217" y="3171"/>
                    <a:pt x="5403" y="1301"/>
                    <a:pt x="3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 name="Google Shape;1902;p61">
              <a:extLst>
                <a:ext uri="{FF2B5EF4-FFF2-40B4-BE49-F238E27FC236}">
                  <a16:creationId xmlns:a16="http://schemas.microsoft.com/office/drawing/2014/main" id="{883D611B-E6E0-5651-6896-3995F8A0EF2D}"/>
                </a:ext>
              </a:extLst>
            </p:cNvPr>
            <p:cNvSpPr/>
            <p:nvPr/>
          </p:nvSpPr>
          <p:spPr>
            <a:xfrm>
              <a:off x="1164998" y="4549350"/>
              <a:ext cx="913685" cy="1041331"/>
            </a:xfrm>
            <a:custGeom>
              <a:avLst/>
              <a:gdLst/>
              <a:ahLst/>
              <a:cxnLst/>
              <a:rect l="l" t="t" r="r" b="b"/>
              <a:pathLst>
                <a:path w="14526" h="16556" extrusionOk="0">
                  <a:moveTo>
                    <a:pt x="13341" y="0"/>
                  </a:moveTo>
                  <a:cubicBezTo>
                    <a:pt x="7447" y="0"/>
                    <a:pt x="2377" y="3517"/>
                    <a:pt x="109" y="8567"/>
                  </a:cubicBezTo>
                  <a:cubicBezTo>
                    <a:pt x="340" y="9158"/>
                    <a:pt x="383" y="9975"/>
                    <a:pt x="233" y="10661"/>
                  </a:cubicBezTo>
                  <a:cubicBezTo>
                    <a:pt x="0" y="11715"/>
                    <a:pt x="181" y="12532"/>
                    <a:pt x="319" y="12901"/>
                  </a:cubicBezTo>
                  <a:cubicBezTo>
                    <a:pt x="456" y="13268"/>
                    <a:pt x="1734" y="14315"/>
                    <a:pt x="2103" y="14497"/>
                  </a:cubicBezTo>
                  <a:cubicBezTo>
                    <a:pt x="2193" y="14542"/>
                    <a:pt x="2286" y="14554"/>
                    <a:pt x="2376" y="14554"/>
                  </a:cubicBezTo>
                  <a:cubicBezTo>
                    <a:pt x="2465" y="14554"/>
                    <a:pt x="2551" y="14543"/>
                    <a:pt x="2628" y="14543"/>
                  </a:cubicBezTo>
                  <a:cubicBezTo>
                    <a:pt x="2784" y="14543"/>
                    <a:pt x="2901" y="14588"/>
                    <a:pt x="2926" y="14865"/>
                  </a:cubicBezTo>
                  <a:cubicBezTo>
                    <a:pt x="2970" y="15407"/>
                    <a:pt x="3107" y="16188"/>
                    <a:pt x="3467" y="16368"/>
                  </a:cubicBezTo>
                  <a:cubicBezTo>
                    <a:pt x="3647" y="16456"/>
                    <a:pt x="3869" y="16555"/>
                    <a:pt x="4029" y="16555"/>
                  </a:cubicBezTo>
                  <a:cubicBezTo>
                    <a:pt x="4197" y="16555"/>
                    <a:pt x="4297" y="16445"/>
                    <a:pt x="4204" y="16092"/>
                  </a:cubicBezTo>
                  <a:cubicBezTo>
                    <a:pt x="4017" y="15407"/>
                    <a:pt x="3793" y="15818"/>
                    <a:pt x="3880" y="15045"/>
                  </a:cubicBezTo>
                  <a:cubicBezTo>
                    <a:pt x="3973" y="14272"/>
                    <a:pt x="4334" y="13948"/>
                    <a:pt x="3700" y="13948"/>
                  </a:cubicBezTo>
                  <a:cubicBezTo>
                    <a:pt x="3275" y="13948"/>
                    <a:pt x="3195" y="14211"/>
                    <a:pt x="3148" y="14211"/>
                  </a:cubicBezTo>
                  <a:cubicBezTo>
                    <a:pt x="3124" y="14211"/>
                    <a:pt x="3109" y="14145"/>
                    <a:pt x="3063" y="13948"/>
                  </a:cubicBezTo>
                  <a:cubicBezTo>
                    <a:pt x="2926" y="13355"/>
                    <a:pt x="3793" y="12994"/>
                    <a:pt x="2970" y="12994"/>
                  </a:cubicBezTo>
                  <a:cubicBezTo>
                    <a:pt x="2368" y="12994"/>
                    <a:pt x="2105" y="13553"/>
                    <a:pt x="1990" y="13553"/>
                  </a:cubicBezTo>
                  <a:cubicBezTo>
                    <a:pt x="1948" y="13553"/>
                    <a:pt x="1926" y="13477"/>
                    <a:pt x="1914" y="13268"/>
                  </a:cubicBezTo>
                  <a:cubicBezTo>
                    <a:pt x="1871" y="12488"/>
                    <a:pt x="2060" y="12034"/>
                    <a:pt x="2557" y="11528"/>
                  </a:cubicBezTo>
                  <a:cubicBezTo>
                    <a:pt x="2751" y="11337"/>
                    <a:pt x="2943" y="11260"/>
                    <a:pt x="3115" y="11260"/>
                  </a:cubicBezTo>
                  <a:cubicBezTo>
                    <a:pt x="3392" y="11260"/>
                    <a:pt x="3614" y="11461"/>
                    <a:pt x="3700" y="11715"/>
                  </a:cubicBezTo>
                  <a:cubicBezTo>
                    <a:pt x="3791" y="11992"/>
                    <a:pt x="3897" y="12226"/>
                    <a:pt x="4027" y="12226"/>
                  </a:cubicBezTo>
                  <a:cubicBezTo>
                    <a:pt x="4092" y="12226"/>
                    <a:pt x="4162" y="12169"/>
                    <a:pt x="4240" y="12034"/>
                  </a:cubicBezTo>
                  <a:cubicBezTo>
                    <a:pt x="4471" y="11621"/>
                    <a:pt x="3864" y="11621"/>
                    <a:pt x="4240" y="11167"/>
                  </a:cubicBezTo>
                  <a:cubicBezTo>
                    <a:pt x="4610" y="10711"/>
                    <a:pt x="5294" y="10711"/>
                    <a:pt x="5338" y="9751"/>
                  </a:cubicBezTo>
                  <a:cubicBezTo>
                    <a:pt x="5390" y="8791"/>
                    <a:pt x="6024" y="9115"/>
                    <a:pt x="6393" y="8567"/>
                  </a:cubicBezTo>
                  <a:cubicBezTo>
                    <a:pt x="6696" y="8106"/>
                    <a:pt x="6648" y="7489"/>
                    <a:pt x="6923" y="7489"/>
                  </a:cubicBezTo>
                  <a:cubicBezTo>
                    <a:pt x="6976" y="7489"/>
                    <a:pt x="7041" y="7512"/>
                    <a:pt x="7123" y="7563"/>
                  </a:cubicBezTo>
                  <a:cubicBezTo>
                    <a:pt x="7557" y="7840"/>
                    <a:pt x="7997" y="8325"/>
                    <a:pt x="8251" y="8325"/>
                  </a:cubicBezTo>
                  <a:cubicBezTo>
                    <a:pt x="8288" y="8325"/>
                    <a:pt x="8322" y="8315"/>
                    <a:pt x="8351" y="8291"/>
                  </a:cubicBezTo>
                  <a:cubicBezTo>
                    <a:pt x="8581" y="8111"/>
                    <a:pt x="8878" y="7867"/>
                    <a:pt x="8191" y="7484"/>
                  </a:cubicBezTo>
                  <a:cubicBezTo>
                    <a:pt x="7513" y="7107"/>
                    <a:pt x="7123" y="6740"/>
                    <a:pt x="8033" y="6580"/>
                  </a:cubicBezTo>
                  <a:cubicBezTo>
                    <a:pt x="8345" y="6526"/>
                    <a:pt x="8576" y="6498"/>
                    <a:pt x="8738" y="6498"/>
                  </a:cubicBezTo>
                  <a:cubicBezTo>
                    <a:pt x="9053" y="6498"/>
                    <a:pt x="9105" y="6605"/>
                    <a:pt x="8971" y="6834"/>
                  </a:cubicBezTo>
                  <a:cubicBezTo>
                    <a:pt x="8794" y="7121"/>
                    <a:pt x="9046" y="7558"/>
                    <a:pt x="9448" y="7558"/>
                  </a:cubicBezTo>
                  <a:cubicBezTo>
                    <a:pt x="9521" y="7558"/>
                    <a:pt x="9599" y="7544"/>
                    <a:pt x="9680" y="7511"/>
                  </a:cubicBezTo>
                  <a:cubicBezTo>
                    <a:pt x="10200" y="7310"/>
                    <a:pt x="9427" y="6804"/>
                    <a:pt x="9564" y="6501"/>
                  </a:cubicBezTo>
                  <a:cubicBezTo>
                    <a:pt x="9701" y="6190"/>
                    <a:pt x="9311" y="6147"/>
                    <a:pt x="9247" y="5577"/>
                  </a:cubicBezTo>
                  <a:cubicBezTo>
                    <a:pt x="9180" y="5056"/>
                    <a:pt x="9367" y="4841"/>
                    <a:pt x="9069" y="4841"/>
                  </a:cubicBezTo>
                  <a:cubicBezTo>
                    <a:pt x="9041" y="4841"/>
                    <a:pt x="9009" y="4843"/>
                    <a:pt x="8971" y="4847"/>
                  </a:cubicBezTo>
                  <a:cubicBezTo>
                    <a:pt x="8732" y="4871"/>
                    <a:pt x="8577" y="4945"/>
                    <a:pt x="8477" y="4945"/>
                  </a:cubicBezTo>
                  <a:cubicBezTo>
                    <a:pt x="8396" y="4945"/>
                    <a:pt x="8351" y="4896"/>
                    <a:pt x="8328" y="4731"/>
                  </a:cubicBezTo>
                  <a:cubicBezTo>
                    <a:pt x="8299" y="4487"/>
                    <a:pt x="8201" y="4417"/>
                    <a:pt x="8070" y="4417"/>
                  </a:cubicBezTo>
                  <a:cubicBezTo>
                    <a:pt x="8004" y="4417"/>
                    <a:pt x="7929" y="4435"/>
                    <a:pt x="7851" y="4457"/>
                  </a:cubicBezTo>
                  <a:cubicBezTo>
                    <a:pt x="7621" y="4530"/>
                    <a:pt x="7787" y="4890"/>
                    <a:pt x="7513" y="4934"/>
                  </a:cubicBezTo>
                  <a:cubicBezTo>
                    <a:pt x="7491" y="4938"/>
                    <a:pt x="7468" y="4940"/>
                    <a:pt x="7445" y="4940"/>
                  </a:cubicBezTo>
                  <a:cubicBezTo>
                    <a:pt x="7299" y="4940"/>
                    <a:pt x="7152" y="4867"/>
                    <a:pt x="7034" y="4867"/>
                  </a:cubicBezTo>
                  <a:cubicBezTo>
                    <a:pt x="6945" y="4867"/>
                    <a:pt x="6872" y="4907"/>
                    <a:pt x="6827" y="5050"/>
                  </a:cubicBezTo>
                  <a:cubicBezTo>
                    <a:pt x="6711" y="5417"/>
                    <a:pt x="6870" y="6168"/>
                    <a:pt x="6343" y="6508"/>
                  </a:cubicBezTo>
                  <a:cubicBezTo>
                    <a:pt x="6207" y="6598"/>
                    <a:pt x="6122" y="6640"/>
                    <a:pt x="6064" y="6640"/>
                  </a:cubicBezTo>
                  <a:cubicBezTo>
                    <a:pt x="5900" y="6640"/>
                    <a:pt x="5952" y="6309"/>
                    <a:pt x="5684" y="5807"/>
                  </a:cubicBezTo>
                  <a:cubicBezTo>
                    <a:pt x="5317" y="5121"/>
                    <a:pt x="5823" y="5143"/>
                    <a:pt x="6097" y="4594"/>
                  </a:cubicBezTo>
                  <a:cubicBezTo>
                    <a:pt x="6317" y="4152"/>
                    <a:pt x="6300" y="3568"/>
                    <a:pt x="6558" y="3568"/>
                  </a:cubicBezTo>
                  <a:cubicBezTo>
                    <a:pt x="6621" y="3568"/>
                    <a:pt x="6701" y="3603"/>
                    <a:pt x="6804" y="3684"/>
                  </a:cubicBezTo>
                  <a:cubicBezTo>
                    <a:pt x="7059" y="3886"/>
                    <a:pt x="7255" y="3977"/>
                    <a:pt x="7389" y="3977"/>
                  </a:cubicBezTo>
                  <a:cubicBezTo>
                    <a:pt x="7528" y="3977"/>
                    <a:pt x="7600" y="3879"/>
                    <a:pt x="7600" y="3706"/>
                  </a:cubicBezTo>
                  <a:cubicBezTo>
                    <a:pt x="7600" y="3407"/>
                    <a:pt x="7637" y="3285"/>
                    <a:pt x="7791" y="3285"/>
                  </a:cubicBezTo>
                  <a:cubicBezTo>
                    <a:pt x="7816" y="3285"/>
                    <a:pt x="7843" y="3288"/>
                    <a:pt x="7874" y="3294"/>
                  </a:cubicBezTo>
                  <a:cubicBezTo>
                    <a:pt x="7895" y="3298"/>
                    <a:pt x="7914" y="3299"/>
                    <a:pt x="7932" y="3299"/>
                  </a:cubicBezTo>
                  <a:cubicBezTo>
                    <a:pt x="8116" y="3299"/>
                    <a:pt x="8177" y="3106"/>
                    <a:pt x="8241" y="2817"/>
                  </a:cubicBezTo>
                  <a:cubicBezTo>
                    <a:pt x="8298" y="2536"/>
                    <a:pt x="8567" y="2020"/>
                    <a:pt x="8872" y="2020"/>
                  </a:cubicBezTo>
                  <a:cubicBezTo>
                    <a:pt x="8919" y="2020"/>
                    <a:pt x="8967" y="2032"/>
                    <a:pt x="9015" y="2059"/>
                  </a:cubicBezTo>
                  <a:cubicBezTo>
                    <a:pt x="9384" y="2267"/>
                    <a:pt x="9174" y="2586"/>
                    <a:pt x="8857" y="3063"/>
                  </a:cubicBezTo>
                  <a:cubicBezTo>
                    <a:pt x="8538" y="3547"/>
                    <a:pt x="8467" y="3887"/>
                    <a:pt x="8921" y="3958"/>
                  </a:cubicBezTo>
                  <a:cubicBezTo>
                    <a:pt x="8945" y="3961"/>
                    <a:pt x="8969" y="3963"/>
                    <a:pt x="8995" y="3963"/>
                  </a:cubicBezTo>
                  <a:cubicBezTo>
                    <a:pt x="9472" y="3963"/>
                    <a:pt x="10263" y="3398"/>
                    <a:pt x="10114" y="2796"/>
                  </a:cubicBezTo>
                  <a:cubicBezTo>
                    <a:pt x="9954" y="2153"/>
                    <a:pt x="9521" y="1763"/>
                    <a:pt x="10294" y="1467"/>
                  </a:cubicBezTo>
                  <a:cubicBezTo>
                    <a:pt x="10616" y="1343"/>
                    <a:pt x="10915" y="1268"/>
                    <a:pt x="11136" y="1268"/>
                  </a:cubicBezTo>
                  <a:cubicBezTo>
                    <a:pt x="11446" y="1268"/>
                    <a:pt x="11604" y="1416"/>
                    <a:pt x="11457" y="1791"/>
                  </a:cubicBezTo>
                  <a:cubicBezTo>
                    <a:pt x="11204" y="2427"/>
                    <a:pt x="11001" y="3157"/>
                    <a:pt x="11024" y="3684"/>
                  </a:cubicBezTo>
                  <a:cubicBezTo>
                    <a:pt x="11044" y="4204"/>
                    <a:pt x="11247" y="4934"/>
                    <a:pt x="11514" y="4934"/>
                  </a:cubicBezTo>
                  <a:cubicBezTo>
                    <a:pt x="11774" y="4934"/>
                    <a:pt x="11934" y="4297"/>
                    <a:pt x="12071" y="3800"/>
                  </a:cubicBezTo>
                  <a:cubicBezTo>
                    <a:pt x="12208" y="3294"/>
                    <a:pt x="13624" y="3410"/>
                    <a:pt x="13971" y="3063"/>
                  </a:cubicBezTo>
                  <a:cubicBezTo>
                    <a:pt x="14309" y="2723"/>
                    <a:pt x="13485" y="2796"/>
                    <a:pt x="13971" y="2290"/>
                  </a:cubicBezTo>
                  <a:cubicBezTo>
                    <a:pt x="14447" y="1791"/>
                    <a:pt x="14525" y="1444"/>
                    <a:pt x="14057" y="1149"/>
                  </a:cubicBezTo>
                  <a:cubicBezTo>
                    <a:pt x="13724" y="946"/>
                    <a:pt x="13971" y="413"/>
                    <a:pt x="14135" y="23"/>
                  </a:cubicBezTo>
                  <a:cubicBezTo>
                    <a:pt x="13868" y="7"/>
                    <a:pt x="13608" y="0"/>
                    <a:pt x="1334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 name="Google Shape;1903;p61">
              <a:extLst>
                <a:ext uri="{FF2B5EF4-FFF2-40B4-BE49-F238E27FC236}">
                  <a16:creationId xmlns:a16="http://schemas.microsoft.com/office/drawing/2014/main" id="{13BF29A8-FB3C-09ED-3102-CF689A347667}"/>
                </a:ext>
              </a:extLst>
            </p:cNvPr>
            <p:cNvSpPr/>
            <p:nvPr/>
          </p:nvSpPr>
          <p:spPr>
            <a:xfrm>
              <a:off x="2192640" y="5060902"/>
              <a:ext cx="694731" cy="1025292"/>
            </a:xfrm>
            <a:custGeom>
              <a:avLst/>
              <a:gdLst/>
              <a:ahLst/>
              <a:cxnLst/>
              <a:rect l="l" t="t" r="r" b="b"/>
              <a:pathLst>
                <a:path w="11045" h="16301" extrusionOk="0">
                  <a:moveTo>
                    <a:pt x="10034" y="1"/>
                  </a:moveTo>
                  <a:cubicBezTo>
                    <a:pt x="10012" y="108"/>
                    <a:pt x="9968" y="231"/>
                    <a:pt x="9925" y="384"/>
                  </a:cubicBezTo>
                  <a:cubicBezTo>
                    <a:pt x="9818" y="817"/>
                    <a:pt x="9788" y="1415"/>
                    <a:pt x="9384" y="1481"/>
                  </a:cubicBezTo>
                  <a:cubicBezTo>
                    <a:pt x="9353" y="1487"/>
                    <a:pt x="9322" y="1489"/>
                    <a:pt x="9293" y="1489"/>
                  </a:cubicBezTo>
                  <a:cubicBezTo>
                    <a:pt x="8939" y="1489"/>
                    <a:pt x="8736" y="1108"/>
                    <a:pt x="8424" y="954"/>
                  </a:cubicBezTo>
                  <a:cubicBezTo>
                    <a:pt x="8241" y="868"/>
                    <a:pt x="8188" y="856"/>
                    <a:pt x="8113" y="856"/>
                  </a:cubicBezTo>
                  <a:cubicBezTo>
                    <a:pt x="8083" y="856"/>
                    <a:pt x="8049" y="858"/>
                    <a:pt x="8001" y="858"/>
                  </a:cubicBezTo>
                  <a:cubicBezTo>
                    <a:pt x="7948" y="858"/>
                    <a:pt x="7880" y="855"/>
                    <a:pt x="7781" y="845"/>
                  </a:cubicBezTo>
                  <a:cubicBezTo>
                    <a:pt x="7513" y="812"/>
                    <a:pt x="7312" y="652"/>
                    <a:pt x="7186" y="652"/>
                  </a:cubicBezTo>
                  <a:cubicBezTo>
                    <a:pt x="7121" y="652"/>
                    <a:pt x="7076" y="694"/>
                    <a:pt x="7051" y="817"/>
                  </a:cubicBezTo>
                  <a:cubicBezTo>
                    <a:pt x="6985" y="1185"/>
                    <a:pt x="7694" y="1207"/>
                    <a:pt x="7947" y="1821"/>
                  </a:cubicBezTo>
                  <a:cubicBezTo>
                    <a:pt x="8145" y="2324"/>
                    <a:pt x="8501" y="2851"/>
                    <a:pt x="8166" y="2851"/>
                  </a:cubicBezTo>
                  <a:cubicBezTo>
                    <a:pt x="8088" y="2851"/>
                    <a:pt x="7972" y="2823"/>
                    <a:pt x="7808" y="2759"/>
                  </a:cubicBezTo>
                  <a:cubicBezTo>
                    <a:pt x="7106" y="2485"/>
                    <a:pt x="6940" y="1982"/>
                    <a:pt x="6698" y="1982"/>
                  </a:cubicBezTo>
                  <a:cubicBezTo>
                    <a:pt x="6642" y="1982"/>
                    <a:pt x="6581" y="2010"/>
                    <a:pt x="6508" y="2074"/>
                  </a:cubicBezTo>
                  <a:cubicBezTo>
                    <a:pt x="6138" y="2403"/>
                    <a:pt x="6550" y="2667"/>
                    <a:pt x="6164" y="2667"/>
                  </a:cubicBezTo>
                  <a:cubicBezTo>
                    <a:pt x="6144" y="2667"/>
                    <a:pt x="6122" y="2667"/>
                    <a:pt x="6097" y="2665"/>
                  </a:cubicBezTo>
                  <a:cubicBezTo>
                    <a:pt x="5591" y="2644"/>
                    <a:pt x="5094" y="2304"/>
                    <a:pt x="4957" y="2124"/>
                  </a:cubicBezTo>
                  <a:cubicBezTo>
                    <a:pt x="4818" y="1935"/>
                    <a:pt x="4768" y="1727"/>
                    <a:pt x="4747" y="1502"/>
                  </a:cubicBezTo>
                  <a:cubicBezTo>
                    <a:pt x="4706" y="969"/>
                    <a:pt x="4651" y="792"/>
                    <a:pt x="4573" y="792"/>
                  </a:cubicBezTo>
                  <a:cubicBezTo>
                    <a:pt x="4431" y="792"/>
                    <a:pt x="4212" y="1378"/>
                    <a:pt x="3858" y="1481"/>
                  </a:cubicBezTo>
                  <a:cubicBezTo>
                    <a:pt x="3310" y="1641"/>
                    <a:pt x="3310" y="1387"/>
                    <a:pt x="2537" y="1798"/>
                  </a:cubicBezTo>
                  <a:cubicBezTo>
                    <a:pt x="1757" y="2211"/>
                    <a:pt x="1077" y="2695"/>
                    <a:pt x="803" y="3995"/>
                  </a:cubicBezTo>
                  <a:cubicBezTo>
                    <a:pt x="528" y="5295"/>
                    <a:pt x="233" y="5931"/>
                    <a:pt x="117" y="6595"/>
                  </a:cubicBezTo>
                  <a:cubicBezTo>
                    <a:pt x="1" y="7252"/>
                    <a:pt x="614" y="8552"/>
                    <a:pt x="1554" y="9195"/>
                  </a:cubicBezTo>
                  <a:cubicBezTo>
                    <a:pt x="1927" y="9448"/>
                    <a:pt x="2166" y="9572"/>
                    <a:pt x="2338" y="9572"/>
                  </a:cubicBezTo>
                  <a:cubicBezTo>
                    <a:pt x="2599" y="9572"/>
                    <a:pt x="2706" y="9288"/>
                    <a:pt x="2897" y="8739"/>
                  </a:cubicBezTo>
                  <a:cubicBezTo>
                    <a:pt x="3109" y="8144"/>
                    <a:pt x="3353" y="7899"/>
                    <a:pt x="3749" y="7899"/>
                  </a:cubicBezTo>
                  <a:cubicBezTo>
                    <a:pt x="3963" y="7899"/>
                    <a:pt x="4222" y="7971"/>
                    <a:pt x="4544" y="8098"/>
                  </a:cubicBezTo>
                  <a:cubicBezTo>
                    <a:pt x="5454" y="8465"/>
                    <a:pt x="5505" y="8762"/>
                    <a:pt x="5251" y="9571"/>
                  </a:cubicBezTo>
                  <a:cubicBezTo>
                    <a:pt x="5000" y="10379"/>
                    <a:pt x="5115" y="10748"/>
                    <a:pt x="5527" y="11246"/>
                  </a:cubicBezTo>
                  <a:cubicBezTo>
                    <a:pt x="5938" y="11752"/>
                    <a:pt x="6004" y="11752"/>
                    <a:pt x="5231" y="12409"/>
                  </a:cubicBezTo>
                  <a:cubicBezTo>
                    <a:pt x="4451" y="13073"/>
                    <a:pt x="4660" y="13645"/>
                    <a:pt x="4768" y="14172"/>
                  </a:cubicBezTo>
                  <a:cubicBezTo>
                    <a:pt x="4884" y="14692"/>
                    <a:pt x="4588" y="15283"/>
                    <a:pt x="4451" y="15876"/>
                  </a:cubicBezTo>
                  <a:cubicBezTo>
                    <a:pt x="4386" y="16158"/>
                    <a:pt x="4538" y="16301"/>
                    <a:pt x="4774" y="16301"/>
                  </a:cubicBezTo>
                  <a:cubicBezTo>
                    <a:pt x="5041" y="16301"/>
                    <a:pt x="5416" y="16118"/>
                    <a:pt x="5707" y="15746"/>
                  </a:cubicBezTo>
                  <a:cubicBezTo>
                    <a:pt x="6257" y="15039"/>
                    <a:pt x="6344" y="14872"/>
                    <a:pt x="6914" y="14533"/>
                  </a:cubicBezTo>
                  <a:cubicBezTo>
                    <a:pt x="7484" y="14193"/>
                    <a:pt x="7167" y="14692"/>
                    <a:pt x="7874" y="13825"/>
                  </a:cubicBezTo>
                  <a:cubicBezTo>
                    <a:pt x="8582" y="12959"/>
                    <a:pt x="8171" y="12113"/>
                    <a:pt x="8857" y="10748"/>
                  </a:cubicBezTo>
                  <a:cubicBezTo>
                    <a:pt x="9542" y="9375"/>
                    <a:pt x="10135" y="9419"/>
                    <a:pt x="10178" y="8445"/>
                  </a:cubicBezTo>
                  <a:cubicBezTo>
                    <a:pt x="10221" y="7462"/>
                    <a:pt x="9975" y="7578"/>
                    <a:pt x="9955" y="6935"/>
                  </a:cubicBezTo>
                  <a:cubicBezTo>
                    <a:pt x="9925" y="6299"/>
                    <a:pt x="10929" y="6572"/>
                    <a:pt x="10655" y="5454"/>
                  </a:cubicBezTo>
                  <a:cubicBezTo>
                    <a:pt x="10388" y="4334"/>
                    <a:pt x="10591" y="3041"/>
                    <a:pt x="11045" y="2745"/>
                  </a:cubicBezTo>
                  <a:cubicBezTo>
                    <a:pt x="10799" y="1784"/>
                    <a:pt x="10461" y="867"/>
                    <a:pt x="100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 name="Google Shape;1904;p61">
              <a:extLst>
                <a:ext uri="{FF2B5EF4-FFF2-40B4-BE49-F238E27FC236}">
                  <a16:creationId xmlns:a16="http://schemas.microsoft.com/office/drawing/2014/main" id="{B39984DF-F760-65E0-B078-4F4C0DAADF29}"/>
                </a:ext>
              </a:extLst>
            </p:cNvPr>
            <p:cNvSpPr/>
            <p:nvPr/>
          </p:nvSpPr>
          <p:spPr>
            <a:xfrm>
              <a:off x="2033506" y="4745530"/>
              <a:ext cx="95231" cy="59375"/>
            </a:xfrm>
            <a:custGeom>
              <a:avLst/>
              <a:gdLst/>
              <a:ahLst/>
              <a:cxnLst/>
              <a:rect l="l" t="t" r="r" b="b"/>
              <a:pathLst>
                <a:path w="1514" h="944" extrusionOk="0">
                  <a:moveTo>
                    <a:pt x="1359" y="1"/>
                  </a:moveTo>
                  <a:cubicBezTo>
                    <a:pt x="1155" y="1"/>
                    <a:pt x="978" y="228"/>
                    <a:pt x="656" y="228"/>
                  </a:cubicBezTo>
                  <a:cubicBezTo>
                    <a:pt x="634" y="228"/>
                    <a:pt x="611" y="227"/>
                    <a:pt x="587" y="225"/>
                  </a:cubicBezTo>
                  <a:cubicBezTo>
                    <a:pt x="389" y="210"/>
                    <a:pt x="234" y="162"/>
                    <a:pt x="135" y="162"/>
                  </a:cubicBezTo>
                  <a:cubicBezTo>
                    <a:pt x="45" y="162"/>
                    <a:pt x="0" y="203"/>
                    <a:pt x="10" y="348"/>
                  </a:cubicBezTo>
                  <a:cubicBezTo>
                    <a:pt x="24" y="651"/>
                    <a:pt x="177" y="804"/>
                    <a:pt x="567" y="898"/>
                  </a:cubicBezTo>
                  <a:cubicBezTo>
                    <a:pt x="689" y="927"/>
                    <a:pt x="811" y="943"/>
                    <a:pt x="921" y="943"/>
                  </a:cubicBezTo>
                  <a:cubicBezTo>
                    <a:pt x="1167" y="943"/>
                    <a:pt x="1356" y="861"/>
                    <a:pt x="1376" y="651"/>
                  </a:cubicBezTo>
                  <a:cubicBezTo>
                    <a:pt x="1404" y="348"/>
                    <a:pt x="1513" y="8"/>
                    <a:pt x="1376" y="1"/>
                  </a:cubicBezTo>
                  <a:cubicBezTo>
                    <a:pt x="1371" y="1"/>
                    <a:pt x="1365" y="1"/>
                    <a:pt x="13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1905;p61">
              <a:extLst>
                <a:ext uri="{FF2B5EF4-FFF2-40B4-BE49-F238E27FC236}">
                  <a16:creationId xmlns:a16="http://schemas.microsoft.com/office/drawing/2014/main" id="{DE1E0431-E952-5AC1-824E-6CC82D16B710}"/>
                </a:ext>
              </a:extLst>
            </p:cNvPr>
            <p:cNvSpPr/>
            <p:nvPr/>
          </p:nvSpPr>
          <p:spPr>
            <a:xfrm>
              <a:off x="2208113" y="4835915"/>
              <a:ext cx="118629" cy="136425"/>
            </a:xfrm>
            <a:custGeom>
              <a:avLst/>
              <a:gdLst/>
              <a:ahLst/>
              <a:cxnLst/>
              <a:rect l="l" t="t" r="r" b="b"/>
              <a:pathLst>
                <a:path w="1886" h="2169" extrusionOk="0">
                  <a:moveTo>
                    <a:pt x="835" y="0"/>
                  </a:moveTo>
                  <a:cubicBezTo>
                    <a:pt x="805" y="0"/>
                    <a:pt x="770" y="3"/>
                    <a:pt x="731" y="8"/>
                  </a:cubicBezTo>
                  <a:cubicBezTo>
                    <a:pt x="377" y="52"/>
                    <a:pt x="1" y="234"/>
                    <a:pt x="484" y="544"/>
                  </a:cubicBezTo>
                  <a:cubicBezTo>
                    <a:pt x="975" y="847"/>
                    <a:pt x="824" y="797"/>
                    <a:pt x="991" y="1028"/>
                  </a:cubicBezTo>
                  <a:cubicBezTo>
                    <a:pt x="1157" y="1258"/>
                    <a:pt x="1141" y="1425"/>
                    <a:pt x="1141" y="1591"/>
                  </a:cubicBezTo>
                  <a:cubicBezTo>
                    <a:pt x="1141" y="1738"/>
                    <a:pt x="1227" y="2163"/>
                    <a:pt x="1382" y="2163"/>
                  </a:cubicBezTo>
                  <a:cubicBezTo>
                    <a:pt x="1402" y="2163"/>
                    <a:pt x="1423" y="2156"/>
                    <a:pt x="1445" y="2141"/>
                  </a:cubicBezTo>
                  <a:cubicBezTo>
                    <a:pt x="1641" y="2002"/>
                    <a:pt x="1885" y="2168"/>
                    <a:pt x="1764" y="1699"/>
                  </a:cubicBezTo>
                  <a:cubicBezTo>
                    <a:pt x="1641" y="1222"/>
                    <a:pt x="1677" y="1360"/>
                    <a:pt x="1322" y="811"/>
                  </a:cubicBezTo>
                  <a:cubicBezTo>
                    <a:pt x="1004" y="314"/>
                    <a:pt x="1167" y="0"/>
                    <a:pt x="8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1906;p61">
              <a:extLst>
                <a:ext uri="{FF2B5EF4-FFF2-40B4-BE49-F238E27FC236}">
                  <a16:creationId xmlns:a16="http://schemas.microsoft.com/office/drawing/2014/main" id="{04EC71D7-84BD-70B3-9BA9-DCEDF9D28FC7}"/>
                </a:ext>
              </a:extLst>
            </p:cNvPr>
            <p:cNvSpPr/>
            <p:nvPr/>
          </p:nvSpPr>
          <p:spPr>
            <a:xfrm>
              <a:off x="2200376" y="4913594"/>
              <a:ext cx="66611" cy="50129"/>
            </a:xfrm>
            <a:custGeom>
              <a:avLst/>
              <a:gdLst/>
              <a:ahLst/>
              <a:cxnLst/>
              <a:rect l="l" t="t" r="r" b="b"/>
              <a:pathLst>
                <a:path w="1059" h="797" extrusionOk="0">
                  <a:moveTo>
                    <a:pt x="722" y="1"/>
                  </a:moveTo>
                  <a:cubicBezTo>
                    <a:pt x="715" y="1"/>
                    <a:pt x="708" y="1"/>
                    <a:pt x="701" y="2"/>
                  </a:cubicBezTo>
                  <a:cubicBezTo>
                    <a:pt x="464" y="53"/>
                    <a:pt x="1" y="342"/>
                    <a:pt x="30" y="536"/>
                  </a:cubicBezTo>
                  <a:cubicBezTo>
                    <a:pt x="49" y="672"/>
                    <a:pt x="383" y="797"/>
                    <a:pt x="642" y="797"/>
                  </a:cubicBezTo>
                  <a:cubicBezTo>
                    <a:pt x="771" y="797"/>
                    <a:pt x="881" y="766"/>
                    <a:pt x="925" y="689"/>
                  </a:cubicBezTo>
                  <a:cubicBezTo>
                    <a:pt x="1059" y="471"/>
                    <a:pt x="915" y="1"/>
                    <a:pt x="7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1907;p61">
              <a:extLst>
                <a:ext uri="{FF2B5EF4-FFF2-40B4-BE49-F238E27FC236}">
                  <a16:creationId xmlns:a16="http://schemas.microsoft.com/office/drawing/2014/main" id="{0C66BEF1-5DDF-8CB3-E633-E8356CA490A9}"/>
                </a:ext>
              </a:extLst>
            </p:cNvPr>
            <p:cNvSpPr/>
            <p:nvPr/>
          </p:nvSpPr>
          <p:spPr>
            <a:xfrm>
              <a:off x="1410304" y="5352938"/>
              <a:ext cx="129637" cy="59501"/>
            </a:xfrm>
            <a:custGeom>
              <a:avLst/>
              <a:gdLst/>
              <a:ahLst/>
              <a:cxnLst/>
              <a:rect l="l" t="t" r="r" b="b"/>
              <a:pathLst>
                <a:path w="2061" h="946" extrusionOk="0">
                  <a:moveTo>
                    <a:pt x="156" y="1"/>
                  </a:moveTo>
                  <a:cubicBezTo>
                    <a:pt x="0" y="1"/>
                    <a:pt x="258" y="270"/>
                    <a:pt x="391" y="355"/>
                  </a:cubicBezTo>
                  <a:cubicBezTo>
                    <a:pt x="571" y="465"/>
                    <a:pt x="571" y="789"/>
                    <a:pt x="1120" y="875"/>
                  </a:cubicBezTo>
                  <a:cubicBezTo>
                    <a:pt x="1352" y="915"/>
                    <a:pt x="1555" y="945"/>
                    <a:pt x="1699" y="945"/>
                  </a:cubicBezTo>
                  <a:cubicBezTo>
                    <a:pt x="1897" y="945"/>
                    <a:pt x="1984" y="888"/>
                    <a:pt x="1880" y="716"/>
                  </a:cubicBezTo>
                  <a:cubicBezTo>
                    <a:pt x="1691" y="421"/>
                    <a:pt x="2060" y="536"/>
                    <a:pt x="1280" y="326"/>
                  </a:cubicBezTo>
                  <a:lnTo>
                    <a:pt x="507" y="125"/>
                  </a:lnTo>
                  <a:cubicBezTo>
                    <a:pt x="320" y="35"/>
                    <a:pt x="212" y="1"/>
                    <a:pt x="15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1908;p61">
              <a:extLst>
                <a:ext uri="{FF2B5EF4-FFF2-40B4-BE49-F238E27FC236}">
                  <a16:creationId xmlns:a16="http://schemas.microsoft.com/office/drawing/2014/main" id="{32CD7CC1-AE94-2CF8-DF38-C6AA89356BA9}"/>
                </a:ext>
              </a:extLst>
            </p:cNvPr>
            <p:cNvSpPr/>
            <p:nvPr/>
          </p:nvSpPr>
          <p:spPr>
            <a:xfrm>
              <a:off x="1436721" y="5498862"/>
              <a:ext cx="574340" cy="781124"/>
            </a:xfrm>
            <a:custGeom>
              <a:avLst/>
              <a:gdLst/>
              <a:ahLst/>
              <a:cxnLst/>
              <a:rect l="l" t="t" r="r" b="b"/>
              <a:pathLst>
                <a:path w="9131" h="12419" extrusionOk="0">
                  <a:moveTo>
                    <a:pt x="1404" y="1"/>
                  </a:moveTo>
                  <a:cubicBezTo>
                    <a:pt x="1343" y="1"/>
                    <a:pt x="1266" y="20"/>
                    <a:pt x="1156" y="72"/>
                  </a:cubicBezTo>
                  <a:cubicBezTo>
                    <a:pt x="643" y="311"/>
                    <a:pt x="671" y="852"/>
                    <a:pt x="593" y="1256"/>
                  </a:cubicBezTo>
                  <a:cubicBezTo>
                    <a:pt x="520" y="1655"/>
                    <a:pt x="64" y="1589"/>
                    <a:pt x="37" y="2506"/>
                  </a:cubicBezTo>
                  <a:cubicBezTo>
                    <a:pt x="0" y="3416"/>
                    <a:pt x="0" y="5606"/>
                    <a:pt x="730" y="5822"/>
                  </a:cubicBezTo>
                  <a:cubicBezTo>
                    <a:pt x="855" y="5858"/>
                    <a:pt x="975" y="5870"/>
                    <a:pt x="1091" y="5870"/>
                  </a:cubicBezTo>
                  <a:cubicBezTo>
                    <a:pt x="1334" y="5870"/>
                    <a:pt x="1553" y="5816"/>
                    <a:pt x="1741" y="5816"/>
                  </a:cubicBezTo>
                  <a:cubicBezTo>
                    <a:pt x="1990" y="5816"/>
                    <a:pt x="2185" y="5910"/>
                    <a:pt x="2311" y="6342"/>
                  </a:cubicBezTo>
                  <a:cubicBezTo>
                    <a:pt x="2587" y="7252"/>
                    <a:pt x="1734" y="7129"/>
                    <a:pt x="2557" y="8076"/>
                  </a:cubicBezTo>
                  <a:cubicBezTo>
                    <a:pt x="3381" y="9014"/>
                    <a:pt x="2803" y="10323"/>
                    <a:pt x="3531" y="11023"/>
                  </a:cubicBezTo>
                  <a:cubicBezTo>
                    <a:pt x="4261" y="11723"/>
                    <a:pt x="4204" y="11997"/>
                    <a:pt x="4781" y="12273"/>
                  </a:cubicBezTo>
                  <a:cubicBezTo>
                    <a:pt x="4990" y="12371"/>
                    <a:pt x="5182" y="12419"/>
                    <a:pt x="5324" y="12419"/>
                  </a:cubicBezTo>
                  <a:cubicBezTo>
                    <a:pt x="5577" y="12419"/>
                    <a:pt x="5671" y="12270"/>
                    <a:pt x="5417" y="11997"/>
                  </a:cubicBezTo>
                  <a:cubicBezTo>
                    <a:pt x="5020" y="11571"/>
                    <a:pt x="4797" y="11463"/>
                    <a:pt x="4840" y="11130"/>
                  </a:cubicBezTo>
                  <a:cubicBezTo>
                    <a:pt x="4883" y="10799"/>
                    <a:pt x="4854" y="10799"/>
                    <a:pt x="4797" y="10567"/>
                  </a:cubicBezTo>
                  <a:cubicBezTo>
                    <a:pt x="4731" y="10336"/>
                    <a:pt x="4615" y="10323"/>
                    <a:pt x="4840" y="10062"/>
                  </a:cubicBezTo>
                  <a:cubicBezTo>
                    <a:pt x="5071" y="9809"/>
                    <a:pt x="5374" y="10019"/>
                    <a:pt x="5308" y="9672"/>
                  </a:cubicBezTo>
                  <a:cubicBezTo>
                    <a:pt x="5251" y="9317"/>
                    <a:pt x="4441" y="9137"/>
                    <a:pt x="4745" y="8892"/>
                  </a:cubicBezTo>
                  <a:cubicBezTo>
                    <a:pt x="4810" y="8842"/>
                    <a:pt x="4860" y="8822"/>
                    <a:pt x="4902" y="8822"/>
                  </a:cubicBezTo>
                  <a:cubicBezTo>
                    <a:pt x="5062" y="8822"/>
                    <a:pt x="5110" y="9112"/>
                    <a:pt x="5447" y="9180"/>
                  </a:cubicBezTo>
                  <a:cubicBezTo>
                    <a:pt x="5494" y="9191"/>
                    <a:pt x="5538" y="9196"/>
                    <a:pt x="5578" y="9196"/>
                  </a:cubicBezTo>
                  <a:cubicBezTo>
                    <a:pt x="5896" y="9196"/>
                    <a:pt x="5983" y="8884"/>
                    <a:pt x="5887" y="8546"/>
                  </a:cubicBezTo>
                  <a:cubicBezTo>
                    <a:pt x="5785" y="8163"/>
                    <a:pt x="5620" y="8076"/>
                    <a:pt x="6118" y="7903"/>
                  </a:cubicBezTo>
                  <a:cubicBezTo>
                    <a:pt x="6624" y="7736"/>
                    <a:pt x="6451" y="7419"/>
                    <a:pt x="6435" y="7266"/>
                  </a:cubicBezTo>
                  <a:cubicBezTo>
                    <a:pt x="6427" y="7176"/>
                    <a:pt x="6497" y="7150"/>
                    <a:pt x="6616" y="7150"/>
                  </a:cubicBezTo>
                  <a:cubicBezTo>
                    <a:pt x="6696" y="7150"/>
                    <a:pt x="6797" y="7161"/>
                    <a:pt x="6912" y="7173"/>
                  </a:cubicBezTo>
                  <a:cubicBezTo>
                    <a:pt x="6929" y="7175"/>
                    <a:pt x="6948" y="7176"/>
                    <a:pt x="6968" y="7176"/>
                  </a:cubicBezTo>
                  <a:cubicBezTo>
                    <a:pt x="7284" y="7176"/>
                    <a:pt x="7903" y="6905"/>
                    <a:pt x="7685" y="6212"/>
                  </a:cubicBezTo>
                  <a:cubicBezTo>
                    <a:pt x="7454" y="5469"/>
                    <a:pt x="7014" y="5013"/>
                    <a:pt x="7794" y="4912"/>
                  </a:cubicBezTo>
                  <a:cubicBezTo>
                    <a:pt x="8567" y="4803"/>
                    <a:pt x="9131" y="4436"/>
                    <a:pt x="8581" y="3872"/>
                  </a:cubicBezTo>
                  <a:cubicBezTo>
                    <a:pt x="8089" y="3367"/>
                    <a:pt x="7724" y="3245"/>
                    <a:pt x="7260" y="3245"/>
                  </a:cubicBezTo>
                  <a:cubicBezTo>
                    <a:pt x="7206" y="3245"/>
                    <a:pt x="7151" y="3247"/>
                    <a:pt x="7094" y="3250"/>
                  </a:cubicBezTo>
                  <a:cubicBezTo>
                    <a:pt x="7078" y="3251"/>
                    <a:pt x="7062" y="3251"/>
                    <a:pt x="7047" y="3251"/>
                  </a:cubicBezTo>
                  <a:cubicBezTo>
                    <a:pt x="6529" y="3251"/>
                    <a:pt x="6266" y="2779"/>
                    <a:pt x="6118" y="2686"/>
                  </a:cubicBezTo>
                  <a:cubicBezTo>
                    <a:pt x="5967" y="2593"/>
                    <a:pt x="5677" y="2643"/>
                    <a:pt x="5417" y="2506"/>
                  </a:cubicBezTo>
                  <a:cubicBezTo>
                    <a:pt x="4918" y="2239"/>
                    <a:pt x="5750" y="1655"/>
                    <a:pt x="4991" y="1438"/>
                  </a:cubicBezTo>
                  <a:cubicBezTo>
                    <a:pt x="4233" y="1229"/>
                    <a:pt x="3654" y="1352"/>
                    <a:pt x="3200" y="773"/>
                  </a:cubicBezTo>
                  <a:cubicBezTo>
                    <a:pt x="2838" y="320"/>
                    <a:pt x="2986" y="71"/>
                    <a:pt x="2671" y="71"/>
                  </a:cubicBezTo>
                  <a:cubicBezTo>
                    <a:pt x="2584" y="71"/>
                    <a:pt x="2462" y="90"/>
                    <a:pt x="2283" y="129"/>
                  </a:cubicBezTo>
                  <a:cubicBezTo>
                    <a:pt x="2149" y="159"/>
                    <a:pt x="2042" y="171"/>
                    <a:pt x="1955" y="171"/>
                  </a:cubicBezTo>
                  <a:cubicBezTo>
                    <a:pt x="1627" y="171"/>
                    <a:pt x="1586" y="1"/>
                    <a:pt x="14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1909;p61">
              <a:extLst>
                <a:ext uri="{FF2B5EF4-FFF2-40B4-BE49-F238E27FC236}">
                  <a16:creationId xmlns:a16="http://schemas.microsoft.com/office/drawing/2014/main" id="{C8FE5972-978E-9E94-C5E2-056200AFDBED}"/>
                </a:ext>
              </a:extLst>
            </p:cNvPr>
            <p:cNvSpPr/>
            <p:nvPr/>
          </p:nvSpPr>
          <p:spPr>
            <a:xfrm>
              <a:off x="1092350" y="5266202"/>
              <a:ext cx="1823723" cy="1107185"/>
            </a:xfrm>
            <a:custGeom>
              <a:avLst/>
              <a:gdLst/>
              <a:ahLst/>
              <a:cxnLst/>
              <a:rect l="l" t="t" r="r" b="b"/>
              <a:pathLst>
                <a:path w="28994" h="17603" extrusionOk="0">
                  <a:moveTo>
                    <a:pt x="332" y="1"/>
                  </a:moveTo>
                  <a:cubicBezTo>
                    <a:pt x="115" y="998"/>
                    <a:pt x="1" y="2038"/>
                    <a:pt x="1" y="3100"/>
                  </a:cubicBezTo>
                  <a:cubicBezTo>
                    <a:pt x="1" y="11109"/>
                    <a:pt x="6486" y="17603"/>
                    <a:pt x="14496" y="17603"/>
                  </a:cubicBezTo>
                  <a:cubicBezTo>
                    <a:pt x="22507" y="17603"/>
                    <a:pt x="28994" y="11109"/>
                    <a:pt x="28994" y="3100"/>
                  </a:cubicBezTo>
                  <a:cubicBezTo>
                    <a:pt x="28994" y="2038"/>
                    <a:pt x="28878" y="998"/>
                    <a:pt x="28661" y="1"/>
                  </a:cubicBezTo>
                  <a:cubicBezTo>
                    <a:pt x="27245" y="6515"/>
                    <a:pt x="21437" y="11399"/>
                    <a:pt x="14496" y="11399"/>
                  </a:cubicBezTo>
                  <a:cubicBezTo>
                    <a:pt x="7555" y="11399"/>
                    <a:pt x="1748" y="6515"/>
                    <a:pt x="332" y="1"/>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0" name="Google Shape;1910;p61">
            <a:extLst>
              <a:ext uri="{FF2B5EF4-FFF2-40B4-BE49-F238E27FC236}">
                <a16:creationId xmlns:a16="http://schemas.microsoft.com/office/drawing/2014/main" id="{5FBBA465-B774-7822-3112-8640799EAAC3}"/>
              </a:ext>
            </a:extLst>
          </p:cNvPr>
          <p:cNvSpPr/>
          <p:nvPr/>
        </p:nvSpPr>
        <p:spPr>
          <a:xfrm>
            <a:off x="4312508" y="1816820"/>
            <a:ext cx="3642400" cy="3642400"/>
          </a:xfrm>
          <a:prstGeom prst="arc">
            <a:avLst>
              <a:gd name="adj1" fmla="val 16200000"/>
              <a:gd name="adj2" fmla="val 11518116"/>
            </a:avLst>
          </a:prstGeom>
          <a:noFill/>
          <a:ln w="76200" cap="flat" cmpd="sng">
            <a:solidFill>
              <a:schemeClr val="accent3"/>
            </a:solidFill>
            <a:prstDash val="solid"/>
            <a:round/>
            <a:headEnd type="none" w="sm" len="sm"/>
            <a:tailEnd type="none" w="sm" len="sm"/>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cxnSp>
        <p:nvCxnSpPr>
          <p:cNvPr id="41" name="Google Shape;1911;p61">
            <a:extLst>
              <a:ext uri="{FF2B5EF4-FFF2-40B4-BE49-F238E27FC236}">
                <a16:creationId xmlns:a16="http://schemas.microsoft.com/office/drawing/2014/main" id="{B2BC5D67-31B3-8BCF-CF76-9B2EBECA16BD}"/>
              </a:ext>
            </a:extLst>
          </p:cNvPr>
          <p:cNvCxnSpPr>
            <a:cxnSpLocks/>
          </p:cNvCxnSpPr>
          <p:nvPr/>
        </p:nvCxnSpPr>
        <p:spPr>
          <a:xfrm rot="5400000" flipH="1">
            <a:off x="8379871" y="1029295"/>
            <a:ext cx="295200" cy="2314400"/>
          </a:xfrm>
          <a:prstGeom prst="bentConnector2">
            <a:avLst/>
          </a:prstGeom>
          <a:noFill/>
          <a:ln w="19050" cap="flat" cmpd="sng">
            <a:solidFill>
              <a:schemeClr val="accent6"/>
            </a:solidFill>
            <a:prstDash val="solid"/>
            <a:round/>
            <a:headEnd type="none" w="med" len="med"/>
            <a:tailEnd type="oval" w="med" len="med"/>
          </a:ln>
        </p:spPr>
      </p:cxnSp>
      <p:cxnSp>
        <p:nvCxnSpPr>
          <p:cNvPr id="42" name="Google Shape;1912;p61">
            <a:extLst>
              <a:ext uri="{FF2B5EF4-FFF2-40B4-BE49-F238E27FC236}">
                <a16:creationId xmlns:a16="http://schemas.microsoft.com/office/drawing/2014/main" id="{425ED482-2351-EE83-165D-BC443BBA7AD2}"/>
              </a:ext>
            </a:extLst>
          </p:cNvPr>
          <p:cNvCxnSpPr>
            <a:cxnSpLocks/>
          </p:cNvCxnSpPr>
          <p:nvPr/>
        </p:nvCxnSpPr>
        <p:spPr>
          <a:xfrm rot="-5400000" flipH="1">
            <a:off x="3496937" y="1396895"/>
            <a:ext cx="140000" cy="2014400"/>
          </a:xfrm>
          <a:prstGeom prst="bentConnector4">
            <a:avLst>
              <a:gd name="adj1" fmla="val -226786"/>
              <a:gd name="adj2" fmla="val 72245"/>
            </a:avLst>
          </a:prstGeom>
          <a:noFill/>
          <a:ln w="19050" cap="flat" cmpd="sng">
            <a:solidFill>
              <a:schemeClr val="accent6"/>
            </a:solidFill>
            <a:prstDash val="solid"/>
            <a:round/>
            <a:headEnd type="none" w="med" len="med"/>
            <a:tailEnd type="oval" w="med" len="med"/>
          </a:ln>
        </p:spPr>
      </p:cxnSp>
      <p:sp>
        <p:nvSpPr>
          <p:cNvPr id="43" name="Google Shape;1913;p61">
            <a:extLst>
              <a:ext uri="{FF2B5EF4-FFF2-40B4-BE49-F238E27FC236}">
                <a16:creationId xmlns:a16="http://schemas.microsoft.com/office/drawing/2014/main" id="{796B99D1-57A2-8C86-DE8A-6245EF606822}"/>
              </a:ext>
            </a:extLst>
          </p:cNvPr>
          <p:cNvSpPr/>
          <p:nvPr/>
        </p:nvSpPr>
        <p:spPr>
          <a:xfrm flipH="1">
            <a:off x="2993013" y="5246735"/>
            <a:ext cx="2014424" cy="39751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TextBox 44">
            <a:extLst>
              <a:ext uri="{FF2B5EF4-FFF2-40B4-BE49-F238E27FC236}">
                <a16:creationId xmlns:a16="http://schemas.microsoft.com/office/drawing/2014/main" id="{5CFA0654-B227-139C-3064-75014456B503}"/>
              </a:ext>
            </a:extLst>
          </p:cNvPr>
          <p:cNvSpPr txBox="1"/>
          <p:nvPr/>
        </p:nvSpPr>
        <p:spPr>
          <a:xfrm>
            <a:off x="282147" y="2419619"/>
            <a:ext cx="3560191" cy="2400578"/>
          </a:xfrm>
          <a:prstGeom prst="rect">
            <a:avLst/>
          </a:prstGeom>
          <a:noFill/>
        </p:spPr>
        <p:txBody>
          <a:bodyPr wrap="square" lIns="121842" tIns="60921" rIns="121842" bIns="60921">
            <a:spAutoFit/>
          </a:bodyPr>
          <a:lstStyle/>
          <a:p>
            <a:pPr algn="just">
              <a:spcAft>
                <a:spcPts val="1067"/>
              </a:spcAft>
              <a:buClr>
                <a:srgbClr val="000000"/>
              </a:buClr>
            </a:pPr>
            <a:r>
              <a:rPr lang="vi-VN" sz="37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Hiện tượng: Bão lụt, hạn hán, băng tan, dịch châu chấu</a:t>
            </a:r>
            <a:endParaRPr lang="en-US" sz="2700" ker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7" name="TextBox 46">
            <a:extLst>
              <a:ext uri="{FF2B5EF4-FFF2-40B4-BE49-F238E27FC236}">
                <a16:creationId xmlns:a16="http://schemas.microsoft.com/office/drawing/2014/main" id="{FBED6ABF-7294-D107-AEED-C558F4B6E156}"/>
              </a:ext>
            </a:extLst>
          </p:cNvPr>
          <p:cNvSpPr txBox="1"/>
          <p:nvPr/>
        </p:nvSpPr>
        <p:spPr>
          <a:xfrm>
            <a:off x="8425507" y="2604807"/>
            <a:ext cx="3647672" cy="2400578"/>
          </a:xfrm>
          <a:prstGeom prst="rect">
            <a:avLst/>
          </a:prstGeom>
          <a:noFill/>
        </p:spPr>
        <p:txBody>
          <a:bodyPr wrap="square" lIns="121842" tIns="60921" rIns="121842" bIns="60921">
            <a:spAutoFit/>
          </a:bodyPr>
          <a:lstStyle/>
          <a:p>
            <a:pPr>
              <a:buClr>
                <a:srgbClr val="000000"/>
              </a:buClr>
              <a:buFont typeface="Arial"/>
              <a:buNone/>
            </a:pPr>
            <a:r>
              <a:rPr lang="en-US" sz="3700" kern="0">
                <a:solidFill>
                  <a:srgbClr val="000000"/>
                </a:solidFill>
                <a:latin typeface="Times New Roman" panose="02020603050405020304" pitchFamily="18" charset="0"/>
                <a:ea typeface="Calibri" panose="020F0502020204030204" pitchFamily="34" charset="0"/>
                <a:cs typeface="Arial"/>
                <a:sym typeface="Arial"/>
              </a:rPr>
              <a:t>N</a:t>
            </a:r>
            <a:r>
              <a:rPr lang="vi-VN" sz="3700" kern="0">
                <a:solidFill>
                  <a:srgbClr val="000000"/>
                </a:solidFill>
                <a:latin typeface="Times New Roman" panose="02020603050405020304" pitchFamily="18" charset="0"/>
                <a:ea typeface="Calibri" panose="020F0502020204030204" pitchFamily="34" charset="0"/>
                <a:cs typeface="Arial"/>
                <a:sym typeface="Arial"/>
              </a:rPr>
              <a:t>hững hiện tượng bắt nguồn từ việc Trái Đất nóng lên</a:t>
            </a:r>
            <a:endParaRPr lang="en-US" sz="3700" kern="0">
              <a:solidFill>
                <a:srgbClr val="000000"/>
              </a:solidFill>
              <a:cs typeface="Arial"/>
              <a:sym typeface="Arial"/>
            </a:endParaRPr>
          </a:p>
        </p:txBody>
      </p:sp>
    </p:spTree>
    <p:extLst>
      <p:ext uri="{BB962C8B-B14F-4D97-AF65-F5344CB8AC3E}">
        <p14:creationId xmlns:p14="http://schemas.microsoft.com/office/powerpoint/2010/main" val="291021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circle(in)">
                                      <p:cBhvr>
                                        <p:cTn id="13" dur="20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arn(inVertical)">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45"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55"/>
          <p:cNvSpPr txBox="1">
            <a:spLocks noGrp="1"/>
          </p:cNvSpPr>
          <p:nvPr>
            <p:ph type="title"/>
          </p:nvPr>
        </p:nvSpPr>
        <p:spPr>
          <a:xfrm>
            <a:off x="721548" y="2329921"/>
            <a:ext cx="11824549" cy="3529321"/>
          </a:xfrm>
          <a:prstGeom prst="rect">
            <a:avLst/>
          </a:prstGeom>
        </p:spPr>
        <p:txBody>
          <a:bodyPr spcFirstLastPara="1" wrap="square" lIns="121822" tIns="121822" rIns="121822" bIns="121822" anchor="t" anchorCtr="0">
            <a:prstTxWarp prst="textArchUp">
              <a:avLst/>
            </a:prstTxWarp>
            <a:noAutofit/>
          </a:bodyPr>
          <a:lstStyle/>
          <a:p>
            <a:r>
              <a:rPr lang="en-US" sz="8800" b="1">
                <a:latin typeface="Times New Roman" panose="02020603050405020304" pitchFamily="18" charset="0"/>
                <a:cs typeface="Times New Roman" panose="02020603050405020304" pitchFamily="18" charset="0"/>
              </a:rPr>
              <a:t/>
            </a:r>
            <a:br>
              <a:rPr lang="en-US" sz="8800" b="1">
                <a:latin typeface="Times New Roman" panose="02020603050405020304" pitchFamily="18" charset="0"/>
                <a:cs typeface="Times New Roman" panose="02020603050405020304" pitchFamily="18" charset="0"/>
              </a:rPr>
            </a:br>
            <a:r>
              <a:rPr lang="en-US" sz="8800" b="1">
                <a:latin typeface="Times New Roman" panose="02020603050405020304" pitchFamily="18" charset="0"/>
                <a:cs typeface="Times New Roman" panose="02020603050405020304" pitchFamily="18" charset="0"/>
              </a:rPr>
              <a:t>H</a:t>
            </a:r>
            <a:r>
              <a:rPr lang="en" sz="8800" b="1">
                <a:latin typeface="Times New Roman" panose="02020603050405020304" pitchFamily="18" charset="0"/>
                <a:cs typeface="Times New Roman" panose="02020603050405020304" pitchFamily="18" charset="0"/>
              </a:rPr>
              <a:t>ình thành kiến thức</a:t>
            </a:r>
            <a:endParaRPr sz="8800" b="1">
              <a:latin typeface="Times New Roman" panose="02020603050405020304" pitchFamily="18" charset="0"/>
              <a:cs typeface="Times New Roman" panose="02020603050405020304" pitchFamily="18" charset="0"/>
            </a:endParaRPr>
          </a:p>
        </p:txBody>
      </p:sp>
      <p:grpSp>
        <p:nvGrpSpPr>
          <p:cNvPr id="1663" name="Google Shape;1663;p55"/>
          <p:cNvGrpSpPr/>
          <p:nvPr/>
        </p:nvGrpSpPr>
        <p:grpSpPr>
          <a:xfrm>
            <a:off x="5096379" y="5647334"/>
            <a:ext cx="590967" cy="751779"/>
            <a:chOff x="6634689" y="656736"/>
            <a:chExt cx="1572085" cy="2654669"/>
          </a:xfrm>
        </p:grpSpPr>
        <p:sp>
          <p:nvSpPr>
            <p:cNvPr id="1664" name="Google Shape;1664;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665" name="Google Shape;1665;p55"/>
            <p:cNvGrpSpPr/>
            <p:nvPr/>
          </p:nvGrpSpPr>
          <p:grpSpPr>
            <a:xfrm>
              <a:off x="6634689" y="656736"/>
              <a:ext cx="1572085" cy="2411710"/>
              <a:chOff x="4903950" y="535000"/>
              <a:chExt cx="1223317" cy="1876671"/>
            </a:xfrm>
          </p:grpSpPr>
          <p:sp>
            <p:nvSpPr>
              <p:cNvPr id="1666" name="Google Shape;1666;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7" name="Google Shape;1667;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8" name="Google Shape;1668;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9" name="Google Shape;1669;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0" name="Google Shape;1670;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1" name="Google Shape;1671;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2" name="Google Shape;1672;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3" name="Google Shape;1673;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4" name="Google Shape;1674;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5" name="Google Shape;1675;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6" name="Google Shape;1676;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7" name="Google Shape;1677;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8" name="Google Shape;1678;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9" name="Google Shape;1679;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0" name="Google Shape;1680;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1681" name="Google Shape;1681;p55"/>
          <p:cNvGrpSpPr/>
          <p:nvPr/>
        </p:nvGrpSpPr>
        <p:grpSpPr>
          <a:xfrm>
            <a:off x="4256603" y="4515703"/>
            <a:ext cx="491148" cy="645571"/>
            <a:chOff x="6634689" y="656736"/>
            <a:chExt cx="1572085" cy="2654669"/>
          </a:xfrm>
        </p:grpSpPr>
        <p:sp>
          <p:nvSpPr>
            <p:cNvPr id="1682" name="Google Shape;1682;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683" name="Google Shape;1683;p55"/>
            <p:cNvGrpSpPr/>
            <p:nvPr/>
          </p:nvGrpSpPr>
          <p:grpSpPr>
            <a:xfrm>
              <a:off x="6634689" y="656736"/>
              <a:ext cx="1572085" cy="2411710"/>
              <a:chOff x="4903950" y="535000"/>
              <a:chExt cx="1223317" cy="1876671"/>
            </a:xfrm>
          </p:grpSpPr>
          <p:sp>
            <p:nvSpPr>
              <p:cNvPr id="1684" name="Google Shape;1684;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5" name="Google Shape;1685;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6" name="Google Shape;1686;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7" name="Google Shape;1687;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8" name="Google Shape;1688;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9" name="Google Shape;1689;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0" name="Google Shape;1690;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1" name="Google Shape;1691;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2" name="Google Shape;1692;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3" name="Google Shape;1693;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4" name="Google Shape;1694;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5" name="Google Shape;1695;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6" name="Google Shape;1696;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7" name="Google Shape;1697;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8" name="Google Shape;1698;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1699" name="Google Shape;1699;p55"/>
          <p:cNvGrpSpPr/>
          <p:nvPr/>
        </p:nvGrpSpPr>
        <p:grpSpPr>
          <a:xfrm>
            <a:off x="6436757" y="5647311"/>
            <a:ext cx="418192" cy="588736"/>
            <a:chOff x="6634689" y="656736"/>
            <a:chExt cx="1572085" cy="2654669"/>
          </a:xfrm>
        </p:grpSpPr>
        <p:sp>
          <p:nvSpPr>
            <p:cNvPr id="1700" name="Google Shape;1700;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01" name="Google Shape;1701;p55"/>
            <p:cNvGrpSpPr/>
            <p:nvPr/>
          </p:nvGrpSpPr>
          <p:grpSpPr>
            <a:xfrm>
              <a:off x="6634689" y="656736"/>
              <a:ext cx="1572085" cy="2411710"/>
              <a:chOff x="4903950" y="535000"/>
              <a:chExt cx="1223317" cy="1876671"/>
            </a:xfrm>
          </p:grpSpPr>
          <p:sp>
            <p:nvSpPr>
              <p:cNvPr id="1702" name="Google Shape;1702;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3" name="Google Shape;1703;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4" name="Google Shape;1704;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5" name="Google Shape;1705;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6" name="Google Shape;1706;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7" name="Google Shape;1707;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8" name="Google Shape;1708;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9" name="Google Shape;1709;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0" name="Google Shape;1710;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1" name="Google Shape;1711;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2" name="Google Shape;1712;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3" name="Google Shape;1713;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4" name="Google Shape;1714;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5" name="Google Shape;1715;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6" name="Google Shape;1716;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
        <p:nvSpPr>
          <p:cNvPr id="1717" name="Google Shape;1717;p55"/>
          <p:cNvSpPr/>
          <p:nvPr/>
        </p:nvSpPr>
        <p:spPr>
          <a:xfrm>
            <a:off x="-1227934" y="2649999"/>
            <a:ext cx="3535724" cy="60449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8" name="Google Shape;1718;p55"/>
          <p:cNvSpPr/>
          <p:nvPr/>
        </p:nvSpPr>
        <p:spPr>
          <a:xfrm flipH="1">
            <a:off x="9168399" y="4106567"/>
            <a:ext cx="3535724" cy="60449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19" name="Google Shape;1719;p55"/>
          <p:cNvGrpSpPr/>
          <p:nvPr/>
        </p:nvGrpSpPr>
        <p:grpSpPr>
          <a:xfrm>
            <a:off x="10555855" y="419451"/>
            <a:ext cx="965476" cy="860745"/>
            <a:chOff x="4356650" y="5185725"/>
            <a:chExt cx="239850" cy="213825"/>
          </a:xfrm>
        </p:grpSpPr>
        <p:sp>
          <p:nvSpPr>
            <p:cNvPr id="1720" name="Google Shape;1720;p55"/>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1" name="Google Shape;1721;p55"/>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2" name="Google Shape;1722;p55"/>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3" name="Google Shape;1723;p55"/>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4" name="Google Shape;1724;p55"/>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5" name="Google Shape;1725;p55"/>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731" name="Google Shape;1731;p55"/>
          <p:cNvGrpSpPr/>
          <p:nvPr/>
        </p:nvGrpSpPr>
        <p:grpSpPr>
          <a:xfrm rot="5400000" flipH="1">
            <a:off x="2758219" y="4060599"/>
            <a:ext cx="680140" cy="620795"/>
            <a:chOff x="4783350" y="5161650"/>
            <a:chExt cx="195825" cy="178725"/>
          </a:xfrm>
        </p:grpSpPr>
        <p:sp>
          <p:nvSpPr>
            <p:cNvPr id="1732" name="Google Shape;1732;p55"/>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3" name="Google Shape;1733;p55"/>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4" name="Google Shape;1734;p55"/>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5" name="Google Shape;1735;p55"/>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 name="Google Shape;1213;p44">
            <a:extLst>
              <a:ext uri="{FF2B5EF4-FFF2-40B4-BE49-F238E27FC236}">
                <a16:creationId xmlns:a16="http://schemas.microsoft.com/office/drawing/2014/main" id="{0D26BA3F-14D1-D463-89C6-9EDF21AB82CD}"/>
              </a:ext>
            </a:extLst>
          </p:cNvPr>
          <p:cNvGrpSpPr/>
          <p:nvPr/>
        </p:nvGrpSpPr>
        <p:grpSpPr>
          <a:xfrm>
            <a:off x="466853" y="3854262"/>
            <a:ext cx="346211" cy="427036"/>
            <a:chOff x="4574075" y="4938625"/>
            <a:chExt cx="143600" cy="177125"/>
          </a:xfrm>
        </p:grpSpPr>
        <p:sp>
          <p:nvSpPr>
            <p:cNvPr id="3" name="Google Shape;1214;p44">
              <a:extLst>
                <a:ext uri="{FF2B5EF4-FFF2-40B4-BE49-F238E27FC236}">
                  <a16:creationId xmlns:a16="http://schemas.microsoft.com/office/drawing/2014/main" id="{8041582B-1C49-D5B4-9E47-1E7DCC4346BC}"/>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 name="Google Shape;1215;p44">
              <a:extLst>
                <a:ext uri="{FF2B5EF4-FFF2-40B4-BE49-F238E27FC236}">
                  <a16:creationId xmlns:a16="http://schemas.microsoft.com/office/drawing/2014/main" id="{82557FD5-025E-315C-688F-1B0C3C550612}"/>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 name="Google Shape;1216;p44">
              <a:extLst>
                <a:ext uri="{FF2B5EF4-FFF2-40B4-BE49-F238E27FC236}">
                  <a16:creationId xmlns:a16="http://schemas.microsoft.com/office/drawing/2014/main" id="{D7762C1A-04B7-E553-3319-84E55BE37F08}"/>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217;p44">
              <a:extLst>
                <a:ext uri="{FF2B5EF4-FFF2-40B4-BE49-F238E27FC236}">
                  <a16:creationId xmlns:a16="http://schemas.microsoft.com/office/drawing/2014/main" id="{D00FFE61-8006-BB95-E037-3277E9958A1C}"/>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218;p44">
              <a:extLst>
                <a:ext uri="{FF2B5EF4-FFF2-40B4-BE49-F238E27FC236}">
                  <a16:creationId xmlns:a16="http://schemas.microsoft.com/office/drawing/2014/main" id="{CCE3C0BE-8329-8A9E-6A14-4B8066B7442B}"/>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219;p44">
              <a:extLst>
                <a:ext uri="{FF2B5EF4-FFF2-40B4-BE49-F238E27FC236}">
                  <a16:creationId xmlns:a16="http://schemas.microsoft.com/office/drawing/2014/main" id="{B970E534-2633-34C0-5CD3-96946B076784}"/>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 name="Google Shape;1220;p44">
              <a:extLst>
                <a:ext uri="{FF2B5EF4-FFF2-40B4-BE49-F238E27FC236}">
                  <a16:creationId xmlns:a16="http://schemas.microsoft.com/office/drawing/2014/main" id="{D131F9C5-683E-CFBC-C142-55BC22D349C0}"/>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7" name="Google Shape;405;p9">
            <a:extLst>
              <a:ext uri="{FF2B5EF4-FFF2-40B4-BE49-F238E27FC236}">
                <a16:creationId xmlns:a16="http://schemas.microsoft.com/office/drawing/2014/main" id="{51D6459C-53B2-19BB-5123-68E83AE56559}"/>
              </a:ext>
            </a:extLst>
          </p:cNvPr>
          <p:cNvGrpSpPr/>
          <p:nvPr/>
        </p:nvGrpSpPr>
        <p:grpSpPr>
          <a:xfrm rot="-4122382">
            <a:off x="10964604" y="-993461"/>
            <a:ext cx="1262349" cy="2300800"/>
            <a:chOff x="-214625" y="3943775"/>
            <a:chExt cx="458725" cy="836125"/>
          </a:xfrm>
        </p:grpSpPr>
        <p:sp>
          <p:nvSpPr>
            <p:cNvPr id="38" name="Google Shape;406;p9">
              <a:extLst>
                <a:ext uri="{FF2B5EF4-FFF2-40B4-BE49-F238E27FC236}">
                  <a16:creationId xmlns:a16="http://schemas.microsoft.com/office/drawing/2014/main" id="{0CF22840-4659-5658-BEB4-C19635885133}"/>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9" name="Google Shape;407;p9">
              <a:extLst>
                <a:ext uri="{FF2B5EF4-FFF2-40B4-BE49-F238E27FC236}">
                  <a16:creationId xmlns:a16="http://schemas.microsoft.com/office/drawing/2014/main" id="{BD50772D-45B6-EF37-125A-5E0449C47688}"/>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0" name="Google Shape;408;p9">
              <a:extLst>
                <a:ext uri="{FF2B5EF4-FFF2-40B4-BE49-F238E27FC236}">
                  <a16:creationId xmlns:a16="http://schemas.microsoft.com/office/drawing/2014/main" id="{00171568-645E-BD50-580A-214E94F681DB}"/>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1" name="Google Shape;409;p9">
              <a:extLst>
                <a:ext uri="{FF2B5EF4-FFF2-40B4-BE49-F238E27FC236}">
                  <a16:creationId xmlns:a16="http://schemas.microsoft.com/office/drawing/2014/main" id="{27A276FB-6042-E48E-89F1-516590BA35B9}"/>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2" name="Google Shape;410;p9">
              <a:extLst>
                <a:ext uri="{FF2B5EF4-FFF2-40B4-BE49-F238E27FC236}">
                  <a16:creationId xmlns:a16="http://schemas.microsoft.com/office/drawing/2014/main" id="{33D77ECE-DA54-06B6-7D4F-BD00F93AFD9D}"/>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3" name="Google Shape;411;p9">
              <a:extLst>
                <a:ext uri="{FF2B5EF4-FFF2-40B4-BE49-F238E27FC236}">
                  <a16:creationId xmlns:a16="http://schemas.microsoft.com/office/drawing/2014/main" id="{9C91E985-B835-CA82-C4B7-E0706793174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4" name="Google Shape;412;p9">
              <a:extLst>
                <a:ext uri="{FF2B5EF4-FFF2-40B4-BE49-F238E27FC236}">
                  <a16:creationId xmlns:a16="http://schemas.microsoft.com/office/drawing/2014/main" id="{E94388F7-5DD7-DC2C-1F2E-62BC8E32D488}"/>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5" name="Google Shape;413;p9">
              <a:extLst>
                <a:ext uri="{FF2B5EF4-FFF2-40B4-BE49-F238E27FC236}">
                  <a16:creationId xmlns:a16="http://schemas.microsoft.com/office/drawing/2014/main" id="{06680F32-9A2F-E356-09F0-9EB55BC9E7A8}"/>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6" name="Google Shape;414;p9">
              <a:extLst>
                <a:ext uri="{FF2B5EF4-FFF2-40B4-BE49-F238E27FC236}">
                  <a16:creationId xmlns:a16="http://schemas.microsoft.com/office/drawing/2014/main" id="{2C634C4C-10E8-DFDE-E4FE-58CFD64E0B00}"/>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7" name="Google Shape;415;p9">
              <a:extLst>
                <a:ext uri="{FF2B5EF4-FFF2-40B4-BE49-F238E27FC236}">
                  <a16:creationId xmlns:a16="http://schemas.microsoft.com/office/drawing/2014/main" id="{953A5913-ABAE-EF66-2BE1-5D96E48B86CC}"/>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8" name="Google Shape;416;p9">
              <a:extLst>
                <a:ext uri="{FF2B5EF4-FFF2-40B4-BE49-F238E27FC236}">
                  <a16:creationId xmlns:a16="http://schemas.microsoft.com/office/drawing/2014/main" id="{CE3AE073-6B3A-11FA-EDAB-7EFAA054478F}"/>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9" name="Google Shape;417;p9">
              <a:extLst>
                <a:ext uri="{FF2B5EF4-FFF2-40B4-BE49-F238E27FC236}">
                  <a16:creationId xmlns:a16="http://schemas.microsoft.com/office/drawing/2014/main" id="{A3DAB4ED-9975-4505-AE76-E3F8452552E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50" name="Google Shape;424;p9">
            <a:extLst>
              <a:ext uri="{FF2B5EF4-FFF2-40B4-BE49-F238E27FC236}">
                <a16:creationId xmlns:a16="http://schemas.microsoft.com/office/drawing/2014/main" id="{B47A2FE0-F990-F20D-A325-C62801F2ACCA}"/>
              </a:ext>
            </a:extLst>
          </p:cNvPr>
          <p:cNvGrpSpPr/>
          <p:nvPr/>
        </p:nvGrpSpPr>
        <p:grpSpPr>
          <a:xfrm rot="14790094">
            <a:off x="2094800" y="-994500"/>
            <a:ext cx="1109077" cy="2021375"/>
            <a:chOff x="-214625" y="3943775"/>
            <a:chExt cx="458725" cy="836125"/>
          </a:xfrm>
        </p:grpSpPr>
        <p:sp>
          <p:nvSpPr>
            <p:cNvPr id="51" name="Google Shape;425;p9">
              <a:extLst>
                <a:ext uri="{FF2B5EF4-FFF2-40B4-BE49-F238E27FC236}">
                  <a16:creationId xmlns:a16="http://schemas.microsoft.com/office/drawing/2014/main" id="{5A5C3D69-5213-B956-B5C6-AC1DD93647D0}"/>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2" name="Google Shape;426;p9">
              <a:extLst>
                <a:ext uri="{FF2B5EF4-FFF2-40B4-BE49-F238E27FC236}">
                  <a16:creationId xmlns:a16="http://schemas.microsoft.com/office/drawing/2014/main" id="{82E084BF-1D8E-A01F-55AE-8CB4699FA67A}"/>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3" name="Google Shape;427;p9">
              <a:extLst>
                <a:ext uri="{FF2B5EF4-FFF2-40B4-BE49-F238E27FC236}">
                  <a16:creationId xmlns:a16="http://schemas.microsoft.com/office/drawing/2014/main" id="{5DC151BD-A0D3-D9BE-70A5-4FA7FED71267}"/>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4" name="Google Shape;428;p9">
              <a:extLst>
                <a:ext uri="{FF2B5EF4-FFF2-40B4-BE49-F238E27FC236}">
                  <a16:creationId xmlns:a16="http://schemas.microsoft.com/office/drawing/2014/main" id="{F6296F3E-4A19-2B86-BF0A-CF8BA291FF60}"/>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5" name="Google Shape;429;p9">
              <a:extLst>
                <a:ext uri="{FF2B5EF4-FFF2-40B4-BE49-F238E27FC236}">
                  <a16:creationId xmlns:a16="http://schemas.microsoft.com/office/drawing/2014/main" id="{D24C7E56-9D09-D2E9-3C96-95CB0815F997}"/>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6" name="Google Shape;430;p9">
              <a:extLst>
                <a:ext uri="{FF2B5EF4-FFF2-40B4-BE49-F238E27FC236}">
                  <a16:creationId xmlns:a16="http://schemas.microsoft.com/office/drawing/2014/main" id="{875941AD-4CF0-8736-7749-62E67F31DA9D}"/>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7" name="Google Shape;431;p9">
              <a:extLst>
                <a:ext uri="{FF2B5EF4-FFF2-40B4-BE49-F238E27FC236}">
                  <a16:creationId xmlns:a16="http://schemas.microsoft.com/office/drawing/2014/main" id="{689E2B53-31C9-F14B-AB37-85C766263B25}"/>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8" name="Google Shape;432;p9">
              <a:extLst>
                <a:ext uri="{FF2B5EF4-FFF2-40B4-BE49-F238E27FC236}">
                  <a16:creationId xmlns:a16="http://schemas.microsoft.com/office/drawing/2014/main" id="{060A193C-5F76-F5B8-CFE4-6C43791D9ED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9" name="Google Shape;433;p9">
              <a:extLst>
                <a:ext uri="{FF2B5EF4-FFF2-40B4-BE49-F238E27FC236}">
                  <a16:creationId xmlns:a16="http://schemas.microsoft.com/office/drawing/2014/main" id="{391202C1-AC7E-7A21-A997-99352E9724D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0" name="Google Shape;434;p9">
              <a:extLst>
                <a:ext uri="{FF2B5EF4-FFF2-40B4-BE49-F238E27FC236}">
                  <a16:creationId xmlns:a16="http://schemas.microsoft.com/office/drawing/2014/main" id="{E2B49099-39D7-5E4A-C822-F689C6A2D6DB}"/>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1" name="Google Shape;435;p9">
              <a:extLst>
                <a:ext uri="{FF2B5EF4-FFF2-40B4-BE49-F238E27FC236}">
                  <a16:creationId xmlns:a16="http://schemas.microsoft.com/office/drawing/2014/main" id="{5C3EBA76-02C1-4854-B805-5DA167135A4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2" name="Google Shape;436;p9">
              <a:extLst>
                <a:ext uri="{FF2B5EF4-FFF2-40B4-BE49-F238E27FC236}">
                  <a16:creationId xmlns:a16="http://schemas.microsoft.com/office/drawing/2014/main" id="{08E6F079-E1DA-065E-4F36-3E16878CC61F}"/>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63" name="Google Shape;1719;p55">
            <a:extLst>
              <a:ext uri="{FF2B5EF4-FFF2-40B4-BE49-F238E27FC236}">
                <a16:creationId xmlns:a16="http://schemas.microsoft.com/office/drawing/2014/main" id="{3EE2CD22-0D2C-E6FF-F106-E68DDFBD855F}"/>
              </a:ext>
            </a:extLst>
          </p:cNvPr>
          <p:cNvGrpSpPr/>
          <p:nvPr/>
        </p:nvGrpSpPr>
        <p:grpSpPr>
          <a:xfrm>
            <a:off x="1182263" y="849822"/>
            <a:ext cx="965476" cy="860745"/>
            <a:chOff x="4356650" y="5185725"/>
            <a:chExt cx="239850" cy="213825"/>
          </a:xfrm>
        </p:grpSpPr>
        <p:sp>
          <p:nvSpPr>
            <p:cNvPr id="1600" name="Google Shape;1720;p55">
              <a:extLst>
                <a:ext uri="{FF2B5EF4-FFF2-40B4-BE49-F238E27FC236}">
                  <a16:creationId xmlns:a16="http://schemas.microsoft.com/office/drawing/2014/main" id="{52271DD3-1737-5DFE-A3FE-674244DD31A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1" name="Google Shape;1721;p55">
              <a:extLst>
                <a:ext uri="{FF2B5EF4-FFF2-40B4-BE49-F238E27FC236}">
                  <a16:creationId xmlns:a16="http://schemas.microsoft.com/office/drawing/2014/main" id="{8DDD4F5B-4A78-7474-3701-11A701991F19}"/>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2" name="Google Shape;1722;p55">
              <a:extLst>
                <a:ext uri="{FF2B5EF4-FFF2-40B4-BE49-F238E27FC236}">
                  <a16:creationId xmlns:a16="http://schemas.microsoft.com/office/drawing/2014/main" id="{F05BEE8E-25FC-8491-258D-5423F89579FC}"/>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3" name="Google Shape;1723;p55">
              <a:extLst>
                <a:ext uri="{FF2B5EF4-FFF2-40B4-BE49-F238E27FC236}">
                  <a16:creationId xmlns:a16="http://schemas.microsoft.com/office/drawing/2014/main" id="{059AE0DC-0B17-468D-3070-3B4CD15CC641}"/>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4" name="Google Shape;1724;p55">
              <a:extLst>
                <a:ext uri="{FF2B5EF4-FFF2-40B4-BE49-F238E27FC236}">
                  <a16:creationId xmlns:a16="http://schemas.microsoft.com/office/drawing/2014/main" id="{E3C7482A-AE1B-82A1-38AD-545395D17961}"/>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5" name="Google Shape;1725;p55">
              <a:extLst>
                <a:ext uri="{FF2B5EF4-FFF2-40B4-BE49-F238E27FC236}">
                  <a16:creationId xmlns:a16="http://schemas.microsoft.com/office/drawing/2014/main" id="{A7F80D84-2330-5CB6-DBBF-51552F4E55C3}"/>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17377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62"/>
                                        </p:tgtEl>
                                        <p:attrNameLst>
                                          <p:attrName>style.visibility</p:attrName>
                                        </p:attrNameLst>
                                      </p:cBhvr>
                                      <p:to>
                                        <p:strVal val="visible"/>
                                      </p:to>
                                    </p:set>
                                    <p:anim calcmode="lin" valueType="num">
                                      <p:cBhvr>
                                        <p:cTn id="7" dur="500" fill="hold"/>
                                        <p:tgtEl>
                                          <p:spTgt spid="1662"/>
                                        </p:tgtEl>
                                        <p:attrNameLst>
                                          <p:attrName>ppt_w</p:attrName>
                                        </p:attrNameLst>
                                      </p:cBhvr>
                                      <p:tavLst>
                                        <p:tav tm="0">
                                          <p:val>
                                            <p:fltVal val="0"/>
                                          </p:val>
                                        </p:tav>
                                        <p:tav tm="100000">
                                          <p:val>
                                            <p:strVal val="#ppt_w"/>
                                          </p:val>
                                        </p:tav>
                                      </p:tavLst>
                                    </p:anim>
                                    <p:anim calcmode="lin" valueType="num">
                                      <p:cBhvr>
                                        <p:cTn id="8" dur="500" fill="hold"/>
                                        <p:tgtEl>
                                          <p:spTgt spid="1662"/>
                                        </p:tgtEl>
                                        <p:attrNameLst>
                                          <p:attrName>ppt_h</p:attrName>
                                        </p:attrNameLst>
                                      </p:cBhvr>
                                      <p:tavLst>
                                        <p:tav tm="0">
                                          <p:val>
                                            <p:fltVal val="0"/>
                                          </p:val>
                                        </p:tav>
                                        <p:tav tm="100000">
                                          <p:val>
                                            <p:strVal val="#ppt_h"/>
                                          </p:val>
                                        </p:tav>
                                      </p:tavLst>
                                    </p:anim>
                                    <p:animEffect transition="in" filter="fade">
                                      <p:cBhvr>
                                        <p:cTn id="9" dur="500"/>
                                        <p:tgtEl>
                                          <p:spTgt spid="1662"/>
                                        </p:tgtEl>
                                      </p:cBhvr>
                                    </p:animEffect>
                                  </p:childTnLst>
                                </p:cTn>
                              </p:par>
                              <p:par>
                                <p:cTn id="10" presetID="53" presetClass="entr" presetSubtype="16" fill="hold" nodeType="withEffect">
                                  <p:stCondLst>
                                    <p:cond delay="0"/>
                                  </p:stCondLst>
                                  <p:childTnLst>
                                    <p:set>
                                      <p:cBhvr>
                                        <p:cTn id="11" dur="1" fill="hold">
                                          <p:stCondLst>
                                            <p:cond delay="0"/>
                                          </p:stCondLst>
                                        </p:cTn>
                                        <p:tgtEl>
                                          <p:spTgt spid="1663"/>
                                        </p:tgtEl>
                                        <p:attrNameLst>
                                          <p:attrName>style.visibility</p:attrName>
                                        </p:attrNameLst>
                                      </p:cBhvr>
                                      <p:to>
                                        <p:strVal val="visible"/>
                                      </p:to>
                                    </p:set>
                                    <p:anim calcmode="lin" valueType="num">
                                      <p:cBhvr>
                                        <p:cTn id="12" dur="500" fill="hold"/>
                                        <p:tgtEl>
                                          <p:spTgt spid="1663"/>
                                        </p:tgtEl>
                                        <p:attrNameLst>
                                          <p:attrName>ppt_w</p:attrName>
                                        </p:attrNameLst>
                                      </p:cBhvr>
                                      <p:tavLst>
                                        <p:tav tm="0">
                                          <p:val>
                                            <p:fltVal val="0"/>
                                          </p:val>
                                        </p:tav>
                                        <p:tav tm="100000">
                                          <p:val>
                                            <p:strVal val="#ppt_w"/>
                                          </p:val>
                                        </p:tav>
                                      </p:tavLst>
                                    </p:anim>
                                    <p:anim calcmode="lin" valueType="num">
                                      <p:cBhvr>
                                        <p:cTn id="13" dur="500" fill="hold"/>
                                        <p:tgtEl>
                                          <p:spTgt spid="1663"/>
                                        </p:tgtEl>
                                        <p:attrNameLst>
                                          <p:attrName>ppt_h</p:attrName>
                                        </p:attrNameLst>
                                      </p:cBhvr>
                                      <p:tavLst>
                                        <p:tav tm="0">
                                          <p:val>
                                            <p:fltVal val="0"/>
                                          </p:val>
                                        </p:tav>
                                        <p:tav tm="100000">
                                          <p:val>
                                            <p:strVal val="#ppt_h"/>
                                          </p:val>
                                        </p:tav>
                                      </p:tavLst>
                                    </p:anim>
                                    <p:animEffect transition="in" filter="fade">
                                      <p:cBhvr>
                                        <p:cTn id="14" dur="500"/>
                                        <p:tgtEl>
                                          <p:spTgt spid="1663"/>
                                        </p:tgtEl>
                                      </p:cBhvr>
                                    </p:animEffect>
                                  </p:childTnLst>
                                </p:cTn>
                              </p:par>
                              <p:par>
                                <p:cTn id="15" presetID="53" presetClass="entr" presetSubtype="16" fill="hold" nodeType="withEffect">
                                  <p:stCondLst>
                                    <p:cond delay="0"/>
                                  </p:stCondLst>
                                  <p:childTnLst>
                                    <p:set>
                                      <p:cBhvr>
                                        <p:cTn id="16" dur="1" fill="hold">
                                          <p:stCondLst>
                                            <p:cond delay="0"/>
                                          </p:stCondLst>
                                        </p:cTn>
                                        <p:tgtEl>
                                          <p:spTgt spid="1681"/>
                                        </p:tgtEl>
                                        <p:attrNameLst>
                                          <p:attrName>style.visibility</p:attrName>
                                        </p:attrNameLst>
                                      </p:cBhvr>
                                      <p:to>
                                        <p:strVal val="visible"/>
                                      </p:to>
                                    </p:set>
                                    <p:anim calcmode="lin" valueType="num">
                                      <p:cBhvr>
                                        <p:cTn id="17" dur="500" fill="hold"/>
                                        <p:tgtEl>
                                          <p:spTgt spid="1681"/>
                                        </p:tgtEl>
                                        <p:attrNameLst>
                                          <p:attrName>ppt_w</p:attrName>
                                        </p:attrNameLst>
                                      </p:cBhvr>
                                      <p:tavLst>
                                        <p:tav tm="0">
                                          <p:val>
                                            <p:fltVal val="0"/>
                                          </p:val>
                                        </p:tav>
                                        <p:tav tm="100000">
                                          <p:val>
                                            <p:strVal val="#ppt_w"/>
                                          </p:val>
                                        </p:tav>
                                      </p:tavLst>
                                    </p:anim>
                                    <p:anim calcmode="lin" valueType="num">
                                      <p:cBhvr>
                                        <p:cTn id="18" dur="500" fill="hold"/>
                                        <p:tgtEl>
                                          <p:spTgt spid="1681"/>
                                        </p:tgtEl>
                                        <p:attrNameLst>
                                          <p:attrName>ppt_h</p:attrName>
                                        </p:attrNameLst>
                                      </p:cBhvr>
                                      <p:tavLst>
                                        <p:tav tm="0">
                                          <p:val>
                                            <p:fltVal val="0"/>
                                          </p:val>
                                        </p:tav>
                                        <p:tav tm="100000">
                                          <p:val>
                                            <p:strVal val="#ppt_h"/>
                                          </p:val>
                                        </p:tav>
                                      </p:tavLst>
                                    </p:anim>
                                    <p:animEffect transition="in" filter="fade">
                                      <p:cBhvr>
                                        <p:cTn id="19" dur="500"/>
                                        <p:tgtEl>
                                          <p:spTgt spid="1681"/>
                                        </p:tgtEl>
                                      </p:cBhvr>
                                    </p:animEffect>
                                  </p:childTnLst>
                                </p:cTn>
                              </p:par>
                              <p:par>
                                <p:cTn id="20" presetID="53" presetClass="entr" presetSubtype="16" fill="hold" nodeType="withEffect">
                                  <p:stCondLst>
                                    <p:cond delay="0"/>
                                  </p:stCondLst>
                                  <p:childTnLst>
                                    <p:set>
                                      <p:cBhvr>
                                        <p:cTn id="21" dur="1" fill="hold">
                                          <p:stCondLst>
                                            <p:cond delay="0"/>
                                          </p:stCondLst>
                                        </p:cTn>
                                        <p:tgtEl>
                                          <p:spTgt spid="1699"/>
                                        </p:tgtEl>
                                        <p:attrNameLst>
                                          <p:attrName>style.visibility</p:attrName>
                                        </p:attrNameLst>
                                      </p:cBhvr>
                                      <p:to>
                                        <p:strVal val="visible"/>
                                      </p:to>
                                    </p:set>
                                    <p:anim calcmode="lin" valueType="num">
                                      <p:cBhvr>
                                        <p:cTn id="22" dur="500" fill="hold"/>
                                        <p:tgtEl>
                                          <p:spTgt spid="1699"/>
                                        </p:tgtEl>
                                        <p:attrNameLst>
                                          <p:attrName>ppt_w</p:attrName>
                                        </p:attrNameLst>
                                      </p:cBhvr>
                                      <p:tavLst>
                                        <p:tav tm="0">
                                          <p:val>
                                            <p:fltVal val="0"/>
                                          </p:val>
                                        </p:tav>
                                        <p:tav tm="100000">
                                          <p:val>
                                            <p:strVal val="#ppt_w"/>
                                          </p:val>
                                        </p:tav>
                                      </p:tavLst>
                                    </p:anim>
                                    <p:anim calcmode="lin" valueType="num">
                                      <p:cBhvr>
                                        <p:cTn id="23" dur="500" fill="hold"/>
                                        <p:tgtEl>
                                          <p:spTgt spid="1699"/>
                                        </p:tgtEl>
                                        <p:attrNameLst>
                                          <p:attrName>ppt_h</p:attrName>
                                        </p:attrNameLst>
                                      </p:cBhvr>
                                      <p:tavLst>
                                        <p:tav tm="0">
                                          <p:val>
                                            <p:fltVal val="0"/>
                                          </p:val>
                                        </p:tav>
                                        <p:tav tm="100000">
                                          <p:val>
                                            <p:strVal val="#ppt_h"/>
                                          </p:val>
                                        </p:tav>
                                      </p:tavLst>
                                    </p:anim>
                                    <p:animEffect transition="in" filter="fade">
                                      <p:cBhvr>
                                        <p:cTn id="24" dur="500"/>
                                        <p:tgtEl>
                                          <p:spTgt spid="169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17"/>
                                        </p:tgtEl>
                                        <p:attrNameLst>
                                          <p:attrName>style.visibility</p:attrName>
                                        </p:attrNameLst>
                                      </p:cBhvr>
                                      <p:to>
                                        <p:strVal val="visible"/>
                                      </p:to>
                                    </p:set>
                                    <p:anim calcmode="lin" valueType="num">
                                      <p:cBhvr>
                                        <p:cTn id="27" dur="500" fill="hold"/>
                                        <p:tgtEl>
                                          <p:spTgt spid="1717"/>
                                        </p:tgtEl>
                                        <p:attrNameLst>
                                          <p:attrName>ppt_w</p:attrName>
                                        </p:attrNameLst>
                                      </p:cBhvr>
                                      <p:tavLst>
                                        <p:tav tm="0">
                                          <p:val>
                                            <p:fltVal val="0"/>
                                          </p:val>
                                        </p:tav>
                                        <p:tav tm="100000">
                                          <p:val>
                                            <p:strVal val="#ppt_w"/>
                                          </p:val>
                                        </p:tav>
                                      </p:tavLst>
                                    </p:anim>
                                    <p:anim calcmode="lin" valueType="num">
                                      <p:cBhvr>
                                        <p:cTn id="28" dur="500" fill="hold"/>
                                        <p:tgtEl>
                                          <p:spTgt spid="1717"/>
                                        </p:tgtEl>
                                        <p:attrNameLst>
                                          <p:attrName>ppt_h</p:attrName>
                                        </p:attrNameLst>
                                      </p:cBhvr>
                                      <p:tavLst>
                                        <p:tav tm="0">
                                          <p:val>
                                            <p:fltVal val="0"/>
                                          </p:val>
                                        </p:tav>
                                        <p:tav tm="100000">
                                          <p:val>
                                            <p:strVal val="#ppt_h"/>
                                          </p:val>
                                        </p:tav>
                                      </p:tavLst>
                                    </p:anim>
                                    <p:animEffect transition="in" filter="fade">
                                      <p:cBhvr>
                                        <p:cTn id="29" dur="500"/>
                                        <p:tgtEl>
                                          <p:spTgt spid="17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18"/>
                                        </p:tgtEl>
                                        <p:attrNameLst>
                                          <p:attrName>style.visibility</p:attrName>
                                        </p:attrNameLst>
                                      </p:cBhvr>
                                      <p:to>
                                        <p:strVal val="visible"/>
                                      </p:to>
                                    </p:set>
                                    <p:anim calcmode="lin" valueType="num">
                                      <p:cBhvr>
                                        <p:cTn id="32" dur="500" fill="hold"/>
                                        <p:tgtEl>
                                          <p:spTgt spid="1718"/>
                                        </p:tgtEl>
                                        <p:attrNameLst>
                                          <p:attrName>ppt_w</p:attrName>
                                        </p:attrNameLst>
                                      </p:cBhvr>
                                      <p:tavLst>
                                        <p:tav tm="0">
                                          <p:val>
                                            <p:fltVal val="0"/>
                                          </p:val>
                                        </p:tav>
                                        <p:tav tm="100000">
                                          <p:val>
                                            <p:strVal val="#ppt_w"/>
                                          </p:val>
                                        </p:tav>
                                      </p:tavLst>
                                    </p:anim>
                                    <p:anim calcmode="lin" valueType="num">
                                      <p:cBhvr>
                                        <p:cTn id="33" dur="500" fill="hold"/>
                                        <p:tgtEl>
                                          <p:spTgt spid="1718"/>
                                        </p:tgtEl>
                                        <p:attrNameLst>
                                          <p:attrName>ppt_h</p:attrName>
                                        </p:attrNameLst>
                                      </p:cBhvr>
                                      <p:tavLst>
                                        <p:tav tm="0">
                                          <p:val>
                                            <p:fltVal val="0"/>
                                          </p:val>
                                        </p:tav>
                                        <p:tav tm="100000">
                                          <p:val>
                                            <p:strVal val="#ppt_h"/>
                                          </p:val>
                                        </p:tav>
                                      </p:tavLst>
                                    </p:anim>
                                    <p:animEffect transition="in" filter="fade">
                                      <p:cBhvr>
                                        <p:cTn id="34" dur="500"/>
                                        <p:tgtEl>
                                          <p:spTgt spid="1718"/>
                                        </p:tgtEl>
                                      </p:cBhvr>
                                    </p:animEffect>
                                  </p:childTnLst>
                                </p:cTn>
                              </p:par>
                              <p:par>
                                <p:cTn id="35" presetID="53" presetClass="entr" presetSubtype="16" fill="hold" nodeType="withEffect">
                                  <p:stCondLst>
                                    <p:cond delay="0"/>
                                  </p:stCondLst>
                                  <p:childTnLst>
                                    <p:set>
                                      <p:cBhvr>
                                        <p:cTn id="36" dur="1" fill="hold">
                                          <p:stCondLst>
                                            <p:cond delay="0"/>
                                          </p:stCondLst>
                                        </p:cTn>
                                        <p:tgtEl>
                                          <p:spTgt spid="1719"/>
                                        </p:tgtEl>
                                        <p:attrNameLst>
                                          <p:attrName>style.visibility</p:attrName>
                                        </p:attrNameLst>
                                      </p:cBhvr>
                                      <p:to>
                                        <p:strVal val="visible"/>
                                      </p:to>
                                    </p:set>
                                    <p:anim calcmode="lin" valueType="num">
                                      <p:cBhvr>
                                        <p:cTn id="37" dur="500" fill="hold"/>
                                        <p:tgtEl>
                                          <p:spTgt spid="1719"/>
                                        </p:tgtEl>
                                        <p:attrNameLst>
                                          <p:attrName>ppt_w</p:attrName>
                                        </p:attrNameLst>
                                      </p:cBhvr>
                                      <p:tavLst>
                                        <p:tav tm="0">
                                          <p:val>
                                            <p:fltVal val="0"/>
                                          </p:val>
                                        </p:tav>
                                        <p:tav tm="100000">
                                          <p:val>
                                            <p:strVal val="#ppt_w"/>
                                          </p:val>
                                        </p:tav>
                                      </p:tavLst>
                                    </p:anim>
                                    <p:anim calcmode="lin" valueType="num">
                                      <p:cBhvr>
                                        <p:cTn id="38" dur="500" fill="hold"/>
                                        <p:tgtEl>
                                          <p:spTgt spid="1719"/>
                                        </p:tgtEl>
                                        <p:attrNameLst>
                                          <p:attrName>ppt_h</p:attrName>
                                        </p:attrNameLst>
                                      </p:cBhvr>
                                      <p:tavLst>
                                        <p:tav tm="0">
                                          <p:val>
                                            <p:fltVal val="0"/>
                                          </p:val>
                                        </p:tav>
                                        <p:tav tm="100000">
                                          <p:val>
                                            <p:strVal val="#ppt_h"/>
                                          </p:val>
                                        </p:tav>
                                      </p:tavLst>
                                    </p:anim>
                                    <p:animEffect transition="in" filter="fade">
                                      <p:cBhvr>
                                        <p:cTn id="39" dur="500"/>
                                        <p:tgtEl>
                                          <p:spTgt spid="1719"/>
                                        </p:tgtEl>
                                      </p:cBhvr>
                                    </p:animEffect>
                                  </p:childTnLst>
                                </p:cTn>
                              </p:par>
                              <p:par>
                                <p:cTn id="40" presetID="53" presetClass="entr" presetSubtype="16" fill="hold" nodeType="withEffect">
                                  <p:stCondLst>
                                    <p:cond delay="0"/>
                                  </p:stCondLst>
                                  <p:childTnLst>
                                    <p:set>
                                      <p:cBhvr>
                                        <p:cTn id="41" dur="1" fill="hold">
                                          <p:stCondLst>
                                            <p:cond delay="0"/>
                                          </p:stCondLst>
                                        </p:cTn>
                                        <p:tgtEl>
                                          <p:spTgt spid="1731"/>
                                        </p:tgtEl>
                                        <p:attrNameLst>
                                          <p:attrName>style.visibility</p:attrName>
                                        </p:attrNameLst>
                                      </p:cBhvr>
                                      <p:to>
                                        <p:strVal val="visible"/>
                                      </p:to>
                                    </p:set>
                                    <p:anim calcmode="lin" valueType="num">
                                      <p:cBhvr>
                                        <p:cTn id="42" dur="500" fill="hold"/>
                                        <p:tgtEl>
                                          <p:spTgt spid="1731"/>
                                        </p:tgtEl>
                                        <p:attrNameLst>
                                          <p:attrName>ppt_w</p:attrName>
                                        </p:attrNameLst>
                                      </p:cBhvr>
                                      <p:tavLst>
                                        <p:tav tm="0">
                                          <p:val>
                                            <p:fltVal val="0"/>
                                          </p:val>
                                        </p:tav>
                                        <p:tav tm="100000">
                                          <p:val>
                                            <p:strVal val="#ppt_w"/>
                                          </p:val>
                                        </p:tav>
                                      </p:tavLst>
                                    </p:anim>
                                    <p:anim calcmode="lin" valueType="num">
                                      <p:cBhvr>
                                        <p:cTn id="43" dur="500" fill="hold"/>
                                        <p:tgtEl>
                                          <p:spTgt spid="1731"/>
                                        </p:tgtEl>
                                        <p:attrNameLst>
                                          <p:attrName>ppt_h</p:attrName>
                                        </p:attrNameLst>
                                      </p:cBhvr>
                                      <p:tavLst>
                                        <p:tav tm="0">
                                          <p:val>
                                            <p:fltVal val="0"/>
                                          </p:val>
                                        </p:tav>
                                        <p:tav tm="100000">
                                          <p:val>
                                            <p:strVal val="#ppt_h"/>
                                          </p:val>
                                        </p:tav>
                                      </p:tavLst>
                                    </p:anim>
                                    <p:animEffect transition="in" filter="fade">
                                      <p:cBhvr>
                                        <p:cTn id="44" dur="500"/>
                                        <p:tgtEl>
                                          <p:spTgt spid="1731"/>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par>
                                <p:cTn id="50" presetID="53" presetClass="entr" presetSubtype="16"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par>
                                <p:cTn id="55" presetID="53" presetClass="entr" presetSubtype="16"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p:cTn id="57" dur="500" fill="hold"/>
                                        <p:tgtEl>
                                          <p:spTgt spid="50"/>
                                        </p:tgtEl>
                                        <p:attrNameLst>
                                          <p:attrName>ppt_w</p:attrName>
                                        </p:attrNameLst>
                                      </p:cBhvr>
                                      <p:tavLst>
                                        <p:tav tm="0">
                                          <p:val>
                                            <p:fltVal val="0"/>
                                          </p:val>
                                        </p:tav>
                                        <p:tav tm="100000">
                                          <p:val>
                                            <p:strVal val="#ppt_w"/>
                                          </p:val>
                                        </p:tav>
                                      </p:tavLst>
                                    </p:anim>
                                    <p:anim calcmode="lin" valueType="num">
                                      <p:cBhvr>
                                        <p:cTn id="58" dur="500" fill="hold"/>
                                        <p:tgtEl>
                                          <p:spTgt spid="50"/>
                                        </p:tgtEl>
                                        <p:attrNameLst>
                                          <p:attrName>ppt_h</p:attrName>
                                        </p:attrNameLst>
                                      </p:cBhvr>
                                      <p:tavLst>
                                        <p:tav tm="0">
                                          <p:val>
                                            <p:fltVal val="0"/>
                                          </p:val>
                                        </p:tav>
                                        <p:tav tm="100000">
                                          <p:val>
                                            <p:strVal val="#ppt_h"/>
                                          </p:val>
                                        </p:tav>
                                      </p:tavLst>
                                    </p:anim>
                                    <p:animEffect transition="in" filter="fade">
                                      <p:cBhvr>
                                        <p:cTn id="59" dur="500"/>
                                        <p:tgtEl>
                                          <p:spTgt spid="50"/>
                                        </p:tgtEl>
                                      </p:cBhvr>
                                    </p:animEffect>
                                  </p:childTnLst>
                                </p:cTn>
                              </p:par>
                              <p:par>
                                <p:cTn id="60" presetID="53" presetClass="entr" presetSubtype="16"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 calcmode="lin" valueType="num">
                                      <p:cBhvr>
                                        <p:cTn id="62" dur="500" fill="hold"/>
                                        <p:tgtEl>
                                          <p:spTgt spid="63"/>
                                        </p:tgtEl>
                                        <p:attrNameLst>
                                          <p:attrName>ppt_w</p:attrName>
                                        </p:attrNameLst>
                                      </p:cBhvr>
                                      <p:tavLst>
                                        <p:tav tm="0">
                                          <p:val>
                                            <p:fltVal val="0"/>
                                          </p:val>
                                        </p:tav>
                                        <p:tav tm="100000">
                                          <p:val>
                                            <p:strVal val="#ppt_w"/>
                                          </p:val>
                                        </p:tav>
                                      </p:tavLst>
                                    </p:anim>
                                    <p:anim calcmode="lin" valueType="num">
                                      <p:cBhvr>
                                        <p:cTn id="63" dur="500" fill="hold"/>
                                        <p:tgtEl>
                                          <p:spTgt spid="63"/>
                                        </p:tgtEl>
                                        <p:attrNameLst>
                                          <p:attrName>ppt_h</p:attrName>
                                        </p:attrNameLst>
                                      </p:cBhvr>
                                      <p:tavLst>
                                        <p:tav tm="0">
                                          <p:val>
                                            <p:fltVal val="0"/>
                                          </p:val>
                                        </p:tav>
                                        <p:tav tm="100000">
                                          <p:val>
                                            <p:strVal val="#ppt_h"/>
                                          </p:val>
                                        </p:tav>
                                      </p:tavLst>
                                    </p:anim>
                                    <p:animEffect transition="in" filter="fade">
                                      <p:cBhvr>
                                        <p:cTn id="6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 grpId="0"/>
      <p:bldP spid="1717" grpId="0" animBg="1"/>
      <p:bldP spid="17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5" name="Google Shape;1365;p48"/>
          <p:cNvSpPr txBox="1">
            <a:spLocks noGrp="1"/>
          </p:cNvSpPr>
          <p:nvPr>
            <p:ph type="title"/>
          </p:nvPr>
        </p:nvSpPr>
        <p:spPr>
          <a:xfrm>
            <a:off x="2656847" y="1352059"/>
            <a:ext cx="9400940" cy="1867811"/>
          </a:xfrm>
          <a:prstGeom prst="rect">
            <a:avLst/>
          </a:prstGeom>
        </p:spPr>
        <p:txBody>
          <a:bodyPr spcFirstLastPara="1" wrap="square" lIns="121822" tIns="121822" rIns="121822" bIns="121822" anchor="t" anchorCtr="0">
            <a:noAutofit/>
          </a:bodyPr>
          <a:lstStyle/>
          <a:p>
            <a:r>
              <a:rPr lang="en-US" sz="7200" b="1" dirty="0" smtClean="0">
                <a:latin typeface="Times New Roman" panose="02020603050405020304" pitchFamily="18" charset="0"/>
                <a:cs typeface="Times New Roman" panose="02020603050405020304" pitchFamily="18" charset="0"/>
              </a:rPr>
              <a:t>I:Đọc</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tìm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hiểu</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chung</a:t>
            </a:r>
            <a:r>
              <a:rPr lang="en-US" sz="7200" b="1" dirty="0">
                <a:latin typeface="Times New Roman" panose="02020603050405020304" pitchFamily="18" charset="0"/>
                <a:cs typeface="Times New Roman" panose="02020603050405020304" pitchFamily="18" charset="0"/>
              </a:rPr>
              <a:t>:</a:t>
            </a:r>
            <a:endParaRPr sz="7200" b="1" dirty="0">
              <a:latin typeface="Times New Roman" panose="02020603050405020304" pitchFamily="18" charset="0"/>
              <a:cs typeface="Times New Roman" panose="02020603050405020304" pitchFamily="18" charset="0"/>
            </a:endParaRPr>
          </a:p>
        </p:txBody>
      </p:sp>
      <p:sp>
        <p:nvSpPr>
          <p:cNvPr id="1368" name="Google Shape;1368;p48"/>
          <p:cNvSpPr/>
          <p:nvPr/>
        </p:nvSpPr>
        <p:spPr>
          <a:xfrm flipH="1">
            <a:off x="1711278" y="3221183"/>
            <a:ext cx="2025721" cy="45563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369" name="Google Shape;1369;p48"/>
          <p:cNvGrpSpPr/>
          <p:nvPr/>
        </p:nvGrpSpPr>
        <p:grpSpPr>
          <a:xfrm>
            <a:off x="2079967" y="2789800"/>
            <a:ext cx="965476" cy="860745"/>
            <a:chOff x="4356650" y="5185725"/>
            <a:chExt cx="239850" cy="213825"/>
          </a:xfrm>
        </p:grpSpPr>
        <p:sp>
          <p:nvSpPr>
            <p:cNvPr id="1370" name="Google Shape;1370;p48"/>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1" name="Google Shape;1371;p48"/>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2" name="Google Shape;1372;p48"/>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3" name="Google Shape;1373;p48"/>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4" name="Google Shape;1374;p48"/>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5" name="Google Shape;1375;p48"/>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376" name="Google Shape;1376;p48"/>
          <p:cNvGrpSpPr/>
          <p:nvPr/>
        </p:nvGrpSpPr>
        <p:grpSpPr>
          <a:xfrm rot="-5400000">
            <a:off x="9714233" y="335614"/>
            <a:ext cx="633585" cy="578259"/>
            <a:chOff x="4783350" y="5161650"/>
            <a:chExt cx="195825" cy="178725"/>
          </a:xfrm>
        </p:grpSpPr>
        <p:sp>
          <p:nvSpPr>
            <p:cNvPr id="1377" name="Google Shape;1377;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8" name="Google Shape;1378;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9" name="Google Shape;1379;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0" name="Google Shape;1380;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381" name="Google Shape;1381;p48"/>
          <p:cNvGrpSpPr/>
          <p:nvPr/>
        </p:nvGrpSpPr>
        <p:grpSpPr>
          <a:xfrm rot="5400000" flipH="1">
            <a:off x="4599035" y="4898287"/>
            <a:ext cx="633559" cy="578259"/>
            <a:chOff x="4783350" y="5161650"/>
            <a:chExt cx="195825" cy="178725"/>
          </a:xfrm>
        </p:grpSpPr>
        <p:sp>
          <p:nvSpPr>
            <p:cNvPr id="1382" name="Google Shape;1382;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3" name="Google Shape;1383;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4" name="Google Shape;1384;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5" name="Google Shape;1385;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38686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65"/>
                                        </p:tgtEl>
                                        <p:attrNameLst>
                                          <p:attrName>style.visibility</p:attrName>
                                        </p:attrNameLst>
                                      </p:cBhvr>
                                      <p:to>
                                        <p:strVal val="visible"/>
                                      </p:to>
                                    </p:set>
                                    <p:animEffect transition="in" filter="fade">
                                      <p:cBhvr>
                                        <p:cTn id="7" dur="1000"/>
                                        <p:tgtEl>
                                          <p:spTgt spid="1365"/>
                                        </p:tgtEl>
                                      </p:cBhvr>
                                    </p:animEffect>
                                    <p:anim calcmode="lin" valueType="num">
                                      <p:cBhvr>
                                        <p:cTn id="8" dur="1000" fill="hold"/>
                                        <p:tgtEl>
                                          <p:spTgt spid="1365"/>
                                        </p:tgtEl>
                                        <p:attrNameLst>
                                          <p:attrName>ppt_x</p:attrName>
                                        </p:attrNameLst>
                                      </p:cBhvr>
                                      <p:tavLst>
                                        <p:tav tm="0">
                                          <p:val>
                                            <p:strVal val="#ppt_x"/>
                                          </p:val>
                                        </p:tav>
                                        <p:tav tm="100000">
                                          <p:val>
                                            <p:strVal val="#ppt_x"/>
                                          </p:val>
                                        </p:tav>
                                      </p:tavLst>
                                    </p:anim>
                                    <p:anim calcmode="lin" valueType="num">
                                      <p:cBhvr>
                                        <p:cTn id="9" dur="1000" fill="hold"/>
                                        <p:tgtEl>
                                          <p:spTgt spid="13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68"/>
                                        </p:tgtEl>
                                        <p:attrNameLst>
                                          <p:attrName>style.visibility</p:attrName>
                                        </p:attrNameLst>
                                      </p:cBhvr>
                                      <p:to>
                                        <p:strVal val="visible"/>
                                      </p:to>
                                    </p:set>
                                    <p:animEffect transition="in" filter="fade">
                                      <p:cBhvr>
                                        <p:cTn id="12" dur="1000"/>
                                        <p:tgtEl>
                                          <p:spTgt spid="1368"/>
                                        </p:tgtEl>
                                      </p:cBhvr>
                                    </p:animEffect>
                                    <p:anim calcmode="lin" valueType="num">
                                      <p:cBhvr>
                                        <p:cTn id="13" dur="1000" fill="hold"/>
                                        <p:tgtEl>
                                          <p:spTgt spid="1368"/>
                                        </p:tgtEl>
                                        <p:attrNameLst>
                                          <p:attrName>ppt_x</p:attrName>
                                        </p:attrNameLst>
                                      </p:cBhvr>
                                      <p:tavLst>
                                        <p:tav tm="0">
                                          <p:val>
                                            <p:strVal val="#ppt_x"/>
                                          </p:val>
                                        </p:tav>
                                        <p:tav tm="100000">
                                          <p:val>
                                            <p:strVal val="#ppt_x"/>
                                          </p:val>
                                        </p:tav>
                                      </p:tavLst>
                                    </p:anim>
                                    <p:anim calcmode="lin" valueType="num">
                                      <p:cBhvr>
                                        <p:cTn id="14" dur="1000" fill="hold"/>
                                        <p:tgtEl>
                                          <p:spTgt spid="136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69"/>
                                        </p:tgtEl>
                                        <p:attrNameLst>
                                          <p:attrName>style.visibility</p:attrName>
                                        </p:attrNameLst>
                                      </p:cBhvr>
                                      <p:to>
                                        <p:strVal val="visible"/>
                                      </p:to>
                                    </p:set>
                                    <p:animEffect transition="in" filter="fade">
                                      <p:cBhvr>
                                        <p:cTn id="17" dur="1000"/>
                                        <p:tgtEl>
                                          <p:spTgt spid="1369"/>
                                        </p:tgtEl>
                                      </p:cBhvr>
                                    </p:animEffect>
                                    <p:anim calcmode="lin" valueType="num">
                                      <p:cBhvr>
                                        <p:cTn id="18" dur="1000" fill="hold"/>
                                        <p:tgtEl>
                                          <p:spTgt spid="1369"/>
                                        </p:tgtEl>
                                        <p:attrNameLst>
                                          <p:attrName>ppt_x</p:attrName>
                                        </p:attrNameLst>
                                      </p:cBhvr>
                                      <p:tavLst>
                                        <p:tav tm="0">
                                          <p:val>
                                            <p:strVal val="#ppt_x"/>
                                          </p:val>
                                        </p:tav>
                                        <p:tav tm="100000">
                                          <p:val>
                                            <p:strVal val="#ppt_x"/>
                                          </p:val>
                                        </p:tav>
                                      </p:tavLst>
                                    </p:anim>
                                    <p:anim calcmode="lin" valueType="num">
                                      <p:cBhvr>
                                        <p:cTn id="19" dur="1000" fill="hold"/>
                                        <p:tgtEl>
                                          <p:spTgt spid="136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76"/>
                                        </p:tgtEl>
                                        <p:attrNameLst>
                                          <p:attrName>style.visibility</p:attrName>
                                        </p:attrNameLst>
                                      </p:cBhvr>
                                      <p:to>
                                        <p:strVal val="visible"/>
                                      </p:to>
                                    </p:set>
                                    <p:animEffect transition="in" filter="fade">
                                      <p:cBhvr>
                                        <p:cTn id="22" dur="1000"/>
                                        <p:tgtEl>
                                          <p:spTgt spid="1376"/>
                                        </p:tgtEl>
                                      </p:cBhvr>
                                    </p:animEffect>
                                    <p:anim calcmode="lin" valueType="num">
                                      <p:cBhvr>
                                        <p:cTn id="23" dur="1000" fill="hold"/>
                                        <p:tgtEl>
                                          <p:spTgt spid="1376"/>
                                        </p:tgtEl>
                                        <p:attrNameLst>
                                          <p:attrName>ppt_x</p:attrName>
                                        </p:attrNameLst>
                                      </p:cBhvr>
                                      <p:tavLst>
                                        <p:tav tm="0">
                                          <p:val>
                                            <p:strVal val="#ppt_x"/>
                                          </p:val>
                                        </p:tav>
                                        <p:tav tm="100000">
                                          <p:val>
                                            <p:strVal val="#ppt_x"/>
                                          </p:val>
                                        </p:tav>
                                      </p:tavLst>
                                    </p:anim>
                                    <p:anim calcmode="lin" valueType="num">
                                      <p:cBhvr>
                                        <p:cTn id="24" dur="1000" fill="hold"/>
                                        <p:tgtEl>
                                          <p:spTgt spid="137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81"/>
                                        </p:tgtEl>
                                        <p:attrNameLst>
                                          <p:attrName>style.visibility</p:attrName>
                                        </p:attrNameLst>
                                      </p:cBhvr>
                                      <p:to>
                                        <p:strVal val="visible"/>
                                      </p:to>
                                    </p:set>
                                    <p:animEffect transition="in" filter="fade">
                                      <p:cBhvr>
                                        <p:cTn id="27" dur="1000"/>
                                        <p:tgtEl>
                                          <p:spTgt spid="1381"/>
                                        </p:tgtEl>
                                      </p:cBhvr>
                                    </p:animEffect>
                                    <p:anim calcmode="lin" valueType="num">
                                      <p:cBhvr>
                                        <p:cTn id="28" dur="1000" fill="hold"/>
                                        <p:tgtEl>
                                          <p:spTgt spid="1381"/>
                                        </p:tgtEl>
                                        <p:attrNameLst>
                                          <p:attrName>ppt_x</p:attrName>
                                        </p:attrNameLst>
                                      </p:cBhvr>
                                      <p:tavLst>
                                        <p:tav tm="0">
                                          <p:val>
                                            <p:strVal val="#ppt_x"/>
                                          </p:val>
                                        </p:tav>
                                        <p:tav tm="100000">
                                          <p:val>
                                            <p:strVal val="#ppt_x"/>
                                          </p:val>
                                        </p:tav>
                                      </p:tavLst>
                                    </p:anim>
                                    <p:anim calcmode="lin" valueType="num">
                                      <p:cBhvr>
                                        <p:cTn id="29" dur="1000" fill="hold"/>
                                        <p:tgtEl>
                                          <p:spTgt spid="13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 grpId="0"/>
      <p:bldP spid="13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3717" y="104638"/>
            <a:ext cx="917971" cy="1190764"/>
          </a:xfrm>
          <a:prstGeom prst="rect">
            <a:avLst/>
          </a:prstGeom>
        </p:spPr>
      </p:pic>
      <p:sp>
        <p:nvSpPr>
          <p:cNvPr id="22" name="TextBox 18"/>
          <p:cNvSpPr txBox="1"/>
          <p:nvPr/>
        </p:nvSpPr>
        <p:spPr>
          <a:xfrm>
            <a:off x="1822893" y="104640"/>
            <a:ext cx="4874123" cy="795089"/>
          </a:xfrm>
          <a:prstGeom prst="rect">
            <a:avLst/>
          </a:prstGeom>
        </p:spPr>
        <p:txBody>
          <a:bodyPr wrap="square" lIns="0" tIns="0" rIns="0" bIns="0" rtlCol="0" anchor="t">
            <a:spAutoFit/>
          </a:bodyPr>
          <a:lstStyle/>
          <a:p>
            <a:pPr algn="ctr">
              <a:lnSpc>
                <a:spcPts val="6239"/>
              </a:lnSpc>
              <a:spcBef>
                <a:spcPct val="0"/>
              </a:spcBef>
              <a:buClr>
                <a:srgbClr val="000000"/>
              </a:buClr>
            </a:pPr>
            <a:r>
              <a:rPr lang="en-US" sz="4400" b="1" kern="0" dirty="0">
                <a:solidFill>
                  <a:srgbClr val="5E3023"/>
                </a:solidFill>
                <a:latin typeface="Times New Roman" panose="02020603050405020304" pitchFamily="18" charset="0"/>
                <a:cs typeface="Times New Roman" panose="02020603050405020304" pitchFamily="18" charset="0"/>
                <a:sym typeface="Arial"/>
              </a:rPr>
              <a:t>1. </a:t>
            </a:r>
            <a:r>
              <a:rPr lang="en-US" sz="4400" b="1" kern="0" dirty="0" err="1">
                <a:solidFill>
                  <a:srgbClr val="5E3023"/>
                </a:solidFill>
                <a:latin typeface="Times New Roman" panose="02020603050405020304" pitchFamily="18" charset="0"/>
                <a:cs typeface="Times New Roman" panose="02020603050405020304" pitchFamily="18" charset="0"/>
                <a:sym typeface="Arial"/>
              </a:rPr>
              <a:t>Tác</a:t>
            </a:r>
            <a:r>
              <a:rPr lang="en-US" sz="4400" b="1" kern="0" dirty="0">
                <a:solidFill>
                  <a:srgbClr val="5E3023"/>
                </a:solidFill>
                <a:latin typeface="Times New Roman" panose="02020603050405020304" pitchFamily="18" charset="0"/>
                <a:cs typeface="Times New Roman" panose="02020603050405020304" pitchFamily="18" charset="0"/>
                <a:sym typeface="Arial"/>
              </a:rPr>
              <a:t> </a:t>
            </a:r>
            <a:r>
              <a:rPr lang="en-US" sz="4400" b="1" kern="0" dirty="0" err="1">
                <a:solidFill>
                  <a:srgbClr val="5E3023"/>
                </a:solidFill>
                <a:latin typeface="Times New Roman" panose="02020603050405020304" pitchFamily="18" charset="0"/>
                <a:cs typeface="Times New Roman" panose="02020603050405020304" pitchFamily="18" charset="0"/>
                <a:sym typeface="Arial"/>
              </a:rPr>
              <a:t>giả</a:t>
            </a:r>
            <a:r>
              <a:rPr lang="en-US" sz="4400" b="1" kern="0" dirty="0">
                <a:solidFill>
                  <a:srgbClr val="5E3023"/>
                </a:solidFill>
                <a:latin typeface="Times New Roman" panose="02020603050405020304" pitchFamily="18" charset="0"/>
                <a:cs typeface="Times New Roman" panose="02020603050405020304" pitchFamily="18" charset="0"/>
                <a:sym typeface="Arial"/>
              </a:rPr>
              <a:t>: </a:t>
            </a:r>
          </a:p>
        </p:txBody>
      </p:sp>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0893" y="4666352"/>
            <a:ext cx="2883785" cy="2743200"/>
          </a:xfrm>
          <a:prstGeom prst="rect">
            <a:avLst/>
          </a:prstGeom>
        </p:spPr>
      </p:pic>
      <p:pic>
        <p:nvPicPr>
          <p:cNvPr id="30"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61952">
            <a:off x="11162806" y="5726760"/>
            <a:ext cx="686825" cy="890929"/>
          </a:xfrm>
          <a:prstGeom prst="rect">
            <a:avLst/>
          </a:prstGeom>
        </p:spPr>
      </p:pic>
      <p:pic>
        <p:nvPicPr>
          <p:cNvPr id="12" name="Picture 11"/>
          <p:cNvPicPr>
            <a:picLocks noChangeAspect="1"/>
          </p:cNvPicPr>
          <p:nvPr/>
        </p:nvPicPr>
        <p:blipFill>
          <a:blip r:embed="rId15"/>
          <a:stretch>
            <a:fillRect/>
          </a:stretch>
        </p:blipFill>
        <p:spPr>
          <a:xfrm>
            <a:off x="363721" y="2220431"/>
            <a:ext cx="2779857" cy="4141612"/>
          </a:xfrm>
          <a:prstGeom prst="rect">
            <a:avLst/>
          </a:prstGeom>
        </p:spPr>
      </p:pic>
      <p:sp>
        <p:nvSpPr>
          <p:cNvPr id="2" name="Rectangle 1"/>
          <p:cNvSpPr/>
          <p:nvPr/>
        </p:nvSpPr>
        <p:spPr>
          <a:xfrm>
            <a:off x="3962400" y="2259934"/>
            <a:ext cx="7264400" cy="2031325"/>
          </a:xfrm>
          <a:prstGeom prst="rect">
            <a:avLst/>
          </a:prstGeom>
        </p:spPr>
        <p:txBody>
          <a:bodyPr wrap="square" lIns="60921" tIns="30460" rIns="60921" bIns="30460">
            <a:spAutoFit/>
          </a:bodyPr>
          <a:lstStyle/>
          <a:p>
            <a:pPr>
              <a:buClr>
                <a:srgbClr val="000000"/>
              </a:buClr>
              <a:buFont typeface="Arial"/>
              <a:buNone/>
            </a:pPr>
            <a:r>
              <a:rPr lang="vi-VN" sz="3200" kern="0">
                <a:solidFill>
                  <a:srgbClr val="000000"/>
                </a:solidFill>
                <a:latin typeface="Times" pitchFamily="34" charset="0"/>
                <a:ea typeface="Times" pitchFamily="34" charset="0"/>
                <a:cs typeface="Times" pitchFamily="34" charset="0"/>
                <a:sym typeface="Arial"/>
              </a:rPr>
              <a:t>- </a:t>
            </a:r>
            <a:r>
              <a:rPr lang="en-US" sz="3200" kern="0">
                <a:solidFill>
                  <a:srgbClr val="000000"/>
                </a:solidFill>
                <a:latin typeface="Times" pitchFamily="34" charset="0"/>
                <a:ea typeface="Times" pitchFamily="34" charset="0"/>
                <a:cs typeface="Times" pitchFamily="34" charset="0"/>
                <a:sym typeface="Arial"/>
              </a:rPr>
              <a:t>Em biết gì về tác giả Thô-mát L. Phrít-man</a:t>
            </a:r>
            <a:r>
              <a:rPr lang="pt-BR" sz="3200" kern="0">
                <a:solidFill>
                  <a:srgbClr val="000000"/>
                </a:solidFill>
                <a:latin typeface="Times" pitchFamily="34" charset="0"/>
                <a:ea typeface="Times" pitchFamily="34" charset="0"/>
                <a:cs typeface="Times" pitchFamily="34" charset="0"/>
                <a:sym typeface="Arial"/>
              </a:rPr>
              <a:t>?</a:t>
            </a:r>
            <a:endParaRPr lang="en-US" sz="3200" kern="0">
              <a:solidFill>
                <a:srgbClr val="000000"/>
              </a:solidFill>
              <a:latin typeface="Times" pitchFamily="34" charset="0"/>
              <a:ea typeface="Times" pitchFamily="34" charset="0"/>
              <a:cs typeface="Times" pitchFamily="34" charset="0"/>
              <a:sym typeface="Arial"/>
            </a:endParaRPr>
          </a:p>
          <a:p>
            <a:pPr>
              <a:buClr>
                <a:srgbClr val="000000"/>
              </a:buClr>
              <a:buFont typeface="Arial"/>
              <a:buNone/>
            </a:pPr>
            <a:r>
              <a:rPr lang="pt-BR" sz="3200" kern="0">
                <a:solidFill>
                  <a:srgbClr val="000000"/>
                </a:solidFill>
                <a:latin typeface="Times" pitchFamily="34" charset="0"/>
                <a:ea typeface="Times" pitchFamily="34" charset="0"/>
                <a:cs typeface="Times" pitchFamily="34" charset="0"/>
                <a:sym typeface="Arial"/>
              </a:rPr>
              <a:t>- Kể tên một vài tác phẩm tiêu biểu của ông.</a:t>
            </a:r>
            <a:endParaRPr lang="en-US" sz="3200" kern="0">
              <a:solidFill>
                <a:srgbClr val="00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29013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342143" y="50851"/>
            <a:ext cx="9046316" cy="1004356"/>
          </a:xfrm>
          <a:prstGeom prst="rect">
            <a:avLst/>
          </a:prstGeom>
        </p:spPr>
        <p:txBody>
          <a:bodyPr spcFirstLastPara="1" wrap="square" lIns="121822" tIns="121822" rIns="121822" bIns="121822" anchor="t" anchorCtr="0">
            <a:noAutofit/>
          </a:bodyPr>
          <a:lstStyle/>
          <a:p>
            <a:r>
              <a:rPr lang="en" sz="4800" b="1">
                <a:latin typeface="Times New Roman" panose="02020603050405020304" pitchFamily="18" charset="0"/>
                <a:cs typeface="Times New Roman" panose="02020603050405020304" pitchFamily="18" charset="0"/>
              </a:rPr>
              <a:t>1. Tác giả: </a:t>
            </a:r>
            <a:endParaRPr sz="4800" b="1">
              <a:latin typeface="Times New Roman" panose="02020603050405020304" pitchFamily="18" charset="0"/>
              <a:cs typeface="Times New Roman" panose="02020603050405020304" pitchFamily="18" charset="0"/>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4" name="Google Shape;1264;p45"/>
          <p:cNvSpPr/>
          <p:nvPr/>
        </p:nvSpPr>
        <p:spPr>
          <a:xfrm flipH="1">
            <a:off x="1836714" y="647020"/>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076542" y="5646539"/>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2208509" y="12527"/>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
        <p:nvSpPr>
          <p:cNvPr id="1322" name="Google Shape;4450;p79">
            <a:extLst>
              <a:ext uri="{FF2B5EF4-FFF2-40B4-BE49-F238E27FC236}">
                <a16:creationId xmlns:a16="http://schemas.microsoft.com/office/drawing/2014/main" id="{B4DFC41E-2A68-B1FC-A44D-5D50C5EE4209}"/>
              </a:ext>
            </a:extLst>
          </p:cNvPr>
          <p:cNvSpPr/>
          <p:nvPr/>
        </p:nvSpPr>
        <p:spPr>
          <a:xfrm>
            <a:off x="1049033" y="1759200"/>
            <a:ext cx="970400" cy="970400"/>
          </a:xfrm>
          <a:prstGeom prst="ellipse">
            <a:avLst/>
          </a:prstGeom>
          <a:solidFill>
            <a:srgbClr val="FFFFFF"/>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sp>
        <p:nvSpPr>
          <p:cNvPr id="1323" name="Google Shape;4451;p79">
            <a:extLst>
              <a:ext uri="{FF2B5EF4-FFF2-40B4-BE49-F238E27FC236}">
                <a16:creationId xmlns:a16="http://schemas.microsoft.com/office/drawing/2014/main" id="{115EE2BA-23CB-3D78-CE32-16E4152C7D2E}"/>
              </a:ext>
            </a:extLst>
          </p:cNvPr>
          <p:cNvSpPr/>
          <p:nvPr/>
        </p:nvSpPr>
        <p:spPr>
          <a:xfrm>
            <a:off x="1049033" y="3363305"/>
            <a:ext cx="970400" cy="970400"/>
          </a:xfrm>
          <a:prstGeom prst="ellipse">
            <a:avLst/>
          </a:prstGeom>
          <a:solidFill>
            <a:srgbClr val="FFFFFF"/>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sp>
        <p:nvSpPr>
          <p:cNvPr id="1324" name="Google Shape;4452;p79">
            <a:extLst>
              <a:ext uri="{FF2B5EF4-FFF2-40B4-BE49-F238E27FC236}">
                <a16:creationId xmlns:a16="http://schemas.microsoft.com/office/drawing/2014/main" id="{DEB97913-1450-BCEC-D92D-577457232A87}"/>
              </a:ext>
            </a:extLst>
          </p:cNvPr>
          <p:cNvSpPr/>
          <p:nvPr/>
        </p:nvSpPr>
        <p:spPr>
          <a:xfrm>
            <a:off x="1049033" y="4962580"/>
            <a:ext cx="970400" cy="970400"/>
          </a:xfrm>
          <a:prstGeom prst="ellipse">
            <a:avLst/>
          </a:prstGeom>
          <a:solidFill>
            <a:srgbClr val="FFFFFF"/>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sp>
        <p:nvSpPr>
          <p:cNvPr id="1325" name="Google Shape;4454;p79">
            <a:extLst>
              <a:ext uri="{FF2B5EF4-FFF2-40B4-BE49-F238E27FC236}">
                <a16:creationId xmlns:a16="http://schemas.microsoft.com/office/drawing/2014/main" id="{EF691FC6-5F35-7AFB-2081-1EDB0DFE5E9E}"/>
              </a:ext>
            </a:extLst>
          </p:cNvPr>
          <p:cNvSpPr txBox="1">
            <a:spLocks/>
          </p:cNvSpPr>
          <p:nvPr/>
        </p:nvSpPr>
        <p:spPr>
          <a:xfrm>
            <a:off x="1843512" y="1610457"/>
            <a:ext cx="6858885" cy="1587271"/>
          </a:xfrm>
          <a:prstGeom prst="rect">
            <a:avLst/>
          </a:prstGeom>
          <a:noFill/>
          <a:ln>
            <a:noFill/>
          </a:ln>
        </p:spPr>
        <p:txBody>
          <a:bodyPr spcFirstLastPara="1" wrap="square" lIns="121822" tIns="121822" rIns="121822" bIns="121822"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Hind"/>
              <a:buNone/>
              <a:defRPr sz="1600" b="0" i="0" u="none" strike="noStrike" cap="none">
                <a:solidFill>
                  <a:schemeClr val="dk2"/>
                </a:solidFill>
                <a:latin typeface="Hind"/>
                <a:ea typeface="Hind"/>
                <a:cs typeface="Hind"/>
                <a:sym typeface="Hind"/>
              </a:defRPr>
            </a:lvl1pPr>
            <a:lvl2pPr marL="914400" marR="0" lvl="1"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2pPr>
            <a:lvl3pPr marL="1371600" marR="0" lvl="2"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3pPr>
            <a:lvl4pPr marL="1828800" marR="0" lvl="3"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4pPr>
            <a:lvl5pPr marL="2286000" marR="0" lvl="4"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5pPr>
            <a:lvl6pPr marL="2743200" marR="0" lvl="5"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6pPr>
            <a:lvl7pPr marL="3200400" marR="0" lvl="6"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7pPr>
            <a:lvl8pPr marL="3657600" marR="0" lvl="7"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8pPr>
            <a:lvl9pPr marL="4114800" marR="0" lvl="8"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9pPr>
          </a:lstStyle>
          <a:p>
            <a:pPr>
              <a:buClr>
                <a:srgbClr val="B8DEE0"/>
              </a:buClr>
            </a:pPr>
            <a:r>
              <a:rPr lang="en-US" sz="2700" kern="0">
                <a:solidFill>
                  <a:srgbClr val="D2EDEE">
                    <a:lumMod val="10000"/>
                  </a:srgbClr>
                </a:solidFill>
                <a:latin typeface="Times New Roman" panose="02020603050405020304" pitchFamily="18" charset="0"/>
                <a:cs typeface="Times New Roman" panose="02020603050405020304" pitchFamily="18" charset="0"/>
              </a:rPr>
              <a:t>    Thô-mát L. Phrít-man sinh năm 1953, là nhà báo người Mỹ, phụ trách chuyên mục các vấn đề quốc tế của báo Niu-oóc Thai-mở. </a:t>
            </a:r>
          </a:p>
        </p:txBody>
      </p:sp>
      <p:sp>
        <p:nvSpPr>
          <p:cNvPr id="1327" name="Google Shape;4456;p79">
            <a:extLst>
              <a:ext uri="{FF2B5EF4-FFF2-40B4-BE49-F238E27FC236}">
                <a16:creationId xmlns:a16="http://schemas.microsoft.com/office/drawing/2014/main" id="{590C56D6-D5C0-0DE3-C3D1-E0CB5F3033D8}"/>
              </a:ext>
            </a:extLst>
          </p:cNvPr>
          <p:cNvSpPr txBox="1">
            <a:spLocks/>
          </p:cNvSpPr>
          <p:nvPr/>
        </p:nvSpPr>
        <p:spPr>
          <a:xfrm>
            <a:off x="2113356" y="3374575"/>
            <a:ext cx="6858885" cy="902800"/>
          </a:xfrm>
          <a:prstGeom prst="rect">
            <a:avLst/>
          </a:prstGeom>
          <a:noFill/>
          <a:ln>
            <a:noFill/>
          </a:ln>
        </p:spPr>
        <p:txBody>
          <a:bodyPr spcFirstLastPara="1" wrap="square" lIns="121822" tIns="121822" rIns="121822" bIns="121822"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Hind"/>
              <a:buNone/>
              <a:defRPr sz="1600" b="0" i="0" u="none" strike="noStrike" cap="none">
                <a:solidFill>
                  <a:schemeClr val="dk2"/>
                </a:solidFill>
                <a:latin typeface="Hind"/>
                <a:ea typeface="Hind"/>
                <a:cs typeface="Hind"/>
                <a:sym typeface="Hind"/>
              </a:defRPr>
            </a:lvl1pPr>
            <a:lvl2pPr marL="914400" marR="0" lvl="1"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2pPr>
            <a:lvl3pPr marL="1371600" marR="0" lvl="2"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3pPr>
            <a:lvl4pPr marL="1828800" marR="0" lvl="3"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4pPr>
            <a:lvl5pPr marL="2286000" marR="0" lvl="4"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5pPr>
            <a:lvl6pPr marL="2743200" marR="0" lvl="5"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6pPr>
            <a:lvl7pPr marL="3200400" marR="0" lvl="6"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7pPr>
            <a:lvl8pPr marL="3657600" marR="0" lvl="7"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8pPr>
            <a:lvl9pPr marL="4114800" marR="0" lvl="8"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9pPr>
          </a:lstStyle>
          <a:p>
            <a:pPr>
              <a:buClr>
                <a:srgbClr val="B8DEE0"/>
              </a:buClr>
            </a:pPr>
            <a:r>
              <a:rPr lang="en-US" sz="2700" kern="0">
                <a:solidFill>
                  <a:srgbClr val="D2EDEE">
                    <a:lumMod val="10000"/>
                  </a:srgbClr>
                </a:solidFill>
                <a:latin typeface="Times New Roman" panose="02020603050405020304" pitchFamily="18" charset="0"/>
                <a:cs typeface="Times New Roman" panose="02020603050405020304" pitchFamily="18" charset="0"/>
              </a:rPr>
              <a:t>Ông đã ba lần được trao giải Pu-lít-dơ (Pulitzer). </a:t>
            </a:r>
          </a:p>
        </p:txBody>
      </p:sp>
      <p:sp>
        <p:nvSpPr>
          <p:cNvPr id="1329" name="Google Shape;4458;p79">
            <a:extLst>
              <a:ext uri="{FF2B5EF4-FFF2-40B4-BE49-F238E27FC236}">
                <a16:creationId xmlns:a16="http://schemas.microsoft.com/office/drawing/2014/main" id="{30BD226F-BFC8-A1A1-4E2F-179F5AEF2674}"/>
              </a:ext>
            </a:extLst>
          </p:cNvPr>
          <p:cNvSpPr txBox="1">
            <a:spLocks/>
          </p:cNvSpPr>
          <p:nvPr/>
        </p:nvSpPr>
        <p:spPr>
          <a:xfrm>
            <a:off x="1696456" y="4664951"/>
            <a:ext cx="6858885" cy="1485212"/>
          </a:xfrm>
          <a:prstGeom prst="rect">
            <a:avLst/>
          </a:prstGeom>
          <a:noFill/>
          <a:ln>
            <a:noFill/>
          </a:ln>
        </p:spPr>
        <p:txBody>
          <a:bodyPr spcFirstLastPara="1" wrap="square" lIns="121822" tIns="121822" rIns="121822" bIns="121822"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Hind"/>
              <a:buNone/>
              <a:defRPr sz="1600" b="0" i="0" u="none" strike="noStrike" cap="none">
                <a:solidFill>
                  <a:schemeClr val="dk2"/>
                </a:solidFill>
                <a:latin typeface="Hind"/>
                <a:ea typeface="Hind"/>
                <a:cs typeface="Hind"/>
                <a:sym typeface="Hind"/>
              </a:defRPr>
            </a:lvl1pPr>
            <a:lvl2pPr marL="914400" marR="0" lvl="1"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2pPr>
            <a:lvl3pPr marL="1371600" marR="0" lvl="2"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3pPr>
            <a:lvl4pPr marL="1828800" marR="0" lvl="3"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4pPr>
            <a:lvl5pPr marL="2286000" marR="0" lvl="4"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5pPr>
            <a:lvl6pPr marL="2743200" marR="0" lvl="5"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6pPr>
            <a:lvl7pPr marL="3200400" marR="0" lvl="6"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7pPr>
            <a:lvl8pPr marL="3657600" marR="0" lvl="7"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8pPr>
            <a:lvl9pPr marL="4114800" marR="0" lvl="8"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9pPr>
          </a:lstStyle>
          <a:p>
            <a:pPr>
              <a:buClr>
                <a:srgbClr val="B8DEE0"/>
              </a:buClr>
            </a:pPr>
            <a:r>
              <a:rPr lang="en-US" sz="2700" kern="0">
                <a:solidFill>
                  <a:srgbClr val="D2EDEE">
                    <a:lumMod val="10000"/>
                  </a:srgbClr>
                </a:solidFill>
                <a:latin typeface="Times New Roman" panose="02020603050405020304" pitchFamily="18" charset="0"/>
                <a:cs typeface="Times New Roman" panose="02020603050405020304" pitchFamily="18" charset="0"/>
              </a:rPr>
              <a:t>      Các tác phẩm nổi tiếng: Chiếc xe Lếch-xớt (Lexus) và cây ôliu (1999); Thế giới phẳng (2005 - 2007); Nóng, Phẳng, Chật (2008):...</a:t>
            </a:r>
          </a:p>
        </p:txBody>
      </p:sp>
      <p:grpSp>
        <p:nvGrpSpPr>
          <p:cNvPr id="1331" name="Google Shape;4460;p79">
            <a:extLst>
              <a:ext uri="{FF2B5EF4-FFF2-40B4-BE49-F238E27FC236}">
                <a16:creationId xmlns:a16="http://schemas.microsoft.com/office/drawing/2014/main" id="{F977E0EB-F703-4233-9075-63E814F9751F}"/>
              </a:ext>
            </a:extLst>
          </p:cNvPr>
          <p:cNvGrpSpPr/>
          <p:nvPr/>
        </p:nvGrpSpPr>
        <p:grpSpPr>
          <a:xfrm rot="-278174">
            <a:off x="1220694" y="3301633"/>
            <a:ext cx="627121" cy="1071217"/>
            <a:chOff x="5573863" y="747125"/>
            <a:chExt cx="782250" cy="1336200"/>
          </a:xfrm>
        </p:grpSpPr>
        <p:sp>
          <p:nvSpPr>
            <p:cNvPr id="1332" name="Google Shape;4461;p79">
              <a:extLst>
                <a:ext uri="{FF2B5EF4-FFF2-40B4-BE49-F238E27FC236}">
                  <a16:creationId xmlns:a16="http://schemas.microsoft.com/office/drawing/2014/main" id="{84ED9462-1CA8-6128-ACEF-B92A965BDB8F}"/>
                </a:ext>
              </a:extLst>
            </p:cNvPr>
            <p:cNvSpPr/>
            <p:nvPr/>
          </p:nvSpPr>
          <p:spPr>
            <a:xfrm>
              <a:off x="6104888" y="1760350"/>
              <a:ext cx="90800" cy="237850"/>
            </a:xfrm>
            <a:custGeom>
              <a:avLst/>
              <a:gdLst/>
              <a:ahLst/>
              <a:cxnLst/>
              <a:rect l="l" t="t" r="r" b="b"/>
              <a:pathLst>
                <a:path w="3632" h="9514" extrusionOk="0">
                  <a:moveTo>
                    <a:pt x="3215" y="1"/>
                  </a:moveTo>
                  <a:cubicBezTo>
                    <a:pt x="2441" y="1620"/>
                    <a:pt x="1726" y="3287"/>
                    <a:pt x="1084" y="4954"/>
                  </a:cubicBezTo>
                  <a:cubicBezTo>
                    <a:pt x="536" y="6371"/>
                    <a:pt x="0" y="7906"/>
                    <a:pt x="36" y="9514"/>
                  </a:cubicBezTo>
                  <a:lnTo>
                    <a:pt x="488" y="9514"/>
                  </a:lnTo>
                  <a:cubicBezTo>
                    <a:pt x="476" y="7978"/>
                    <a:pt x="988" y="6501"/>
                    <a:pt x="1524" y="5120"/>
                  </a:cubicBezTo>
                  <a:cubicBezTo>
                    <a:pt x="2155" y="3453"/>
                    <a:pt x="2869" y="1799"/>
                    <a:pt x="3631" y="191"/>
                  </a:cubicBezTo>
                  <a:lnTo>
                    <a:pt x="3215" y="1"/>
                  </a:lnTo>
                  <a:close/>
                </a:path>
              </a:pathLst>
            </a:custGeom>
            <a:solidFill>
              <a:srgbClr val="2C4049"/>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nvGrpSpPr>
            <p:cNvPr id="1333" name="Google Shape;4462;p79">
              <a:extLst>
                <a:ext uri="{FF2B5EF4-FFF2-40B4-BE49-F238E27FC236}">
                  <a16:creationId xmlns:a16="http://schemas.microsoft.com/office/drawing/2014/main" id="{5B3CEEC2-E82F-0763-E9E4-90A542EEBDC7}"/>
                </a:ext>
              </a:extLst>
            </p:cNvPr>
            <p:cNvGrpSpPr/>
            <p:nvPr/>
          </p:nvGrpSpPr>
          <p:grpSpPr>
            <a:xfrm>
              <a:off x="5743513" y="1045375"/>
              <a:ext cx="435200" cy="1037950"/>
              <a:chOff x="5743513" y="1045375"/>
              <a:chExt cx="435200" cy="1037950"/>
            </a:xfrm>
          </p:grpSpPr>
          <p:sp>
            <p:nvSpPr>
              <p:cNvPr id="1350" name="Google Shape;4463;p79">
                <a:extLst>
                  <a:ext uri="{FF2B5EF4-FFF2-40B4-BE49-F238E27FC236}">
                    <a16:creationId xmlns:a16="http://schemas.microsoft.com/office/drawing/2014/main" id="{41A58CB8-3B81-CFE3-5893-D88888B06487}"/>
                  </a:ext>
                </a:extLst>
              </p:cNvPr>
              <p:cNvSpPr/>
              <p:nvPr/>
            </p:nvSpPr>
            <p:spPr>
              <a:xfrm>
                <a:off x="5750663" y="1045375"/>
                <a:ext cx="410200" cy="1037950"/>
              </a:xfrm>
              <a:custGeom>
                <a:avLst/>
                <a:gdLst/>
                <a:ahLst/>
                <a:cxnLst/>
                <a:rect l="l" t="t" r="r" b="b"/>
                <a:pathLst>
                  <a:path w="16408" h="41518" extrusionOk="0">
                    <a:moveTo>
                      <a:pt x="370" y="1"/>
                    </a:moveTo>
                    <a:lnTo>
                      <a:pt x="1" y="263"/>
                    </a:lnTo>
                    <a:cubicBezTo>
                      <a:pt x="3549" y="5156"/>
                      <a:pt x="6180" y="10836"/>
                      <a:pt x="7633" y="16682"/>
                    </a:cubicBezTo>
                    <a:cubicBezTo>
                      <a:pt x="7990" y="18075"/>
                      <a:pt x="8275" y="19503"/>
                      <a:pt x="8561" y="20908"/>
                    </a:cubicBezTo>
                    <a:cubicBezTo>
                      <a:pt x="8764" y="21968"/>
                      <a:pt x="8990" y="23051"/>
                      <a:pt x="9228" y="24111"/>
                    </a:cubicBezTo>
                    <a:cubicBezTo>
                      <a:pt x="10633" y="30219"/>
                      <a:pt x="12907" y="36077"/>
                      <a:pt x="16003" y="41518"/>
                    </a:cubicBezTo>
                    <a:lnTo>
                      <a:pt x="16407" y="41280"/>
                    </a:lnTo>
                    <a:cubicBezTo>
                      <a:pt x="13324" y="35874"/>
                      <a:pt x="11062" y="30064"/>
                      <a:pt x="9680" y="24004"/>
                    </a:cubicBezTo>
                    <a:cubicBezTo>
                      <a:pt x="9442" y="22944"/>
                      <a:pt x="9216" y="21861"/>
                      <a:pt x="9002" y="20813"/>
                    </a:cubicBezTo>
                    <a:cubicBezTo>
                      <a:pt x="8728" y="19420"/>
                      <a:pt x="8442" y="17979"/>
                      <a:pt x="8085" y="16562"/>
                    </a:cubicBezTo>
                    <a:cubicBezTo>
                      <a:pt x="6609" y="10657"/>
                      <a:pt x="3942" y="4918"/>
                      <a:pt x="370"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1" name="Google Shape;4464;p79">
                <a:extLst>
                  <a:ext uri="{FF2B5EF4-FFF2-40B4-BE49-F238E27FC236}">
                    <a16:creationId xmlns:a16="http://schemas.microsoft.com/office/drawing/2014/main" id="{83A7AEAA-4FAC-C728-D7D6-6524AFEF297D}"/>
                  </a:ext>
                </a:extLst>
              </p:cNvPr>
              <p:cNvSpPr/>
              <p:nvPr/>
            </p:nvSpPr>
            <p:spPr>
              <a:xfrm>
                <a:off x="5931038" y="1107000"/>
                <a:ext cx="50050" cy="321800"/>
              </a:xfrm>
              <a:custGeom>
                <a:avLst/>
                <a:gdLst/>
                <a:ahLst/>
                <a:cxnLst/>
                <a:rect l="l" t="t" r="r" b="b"/>
                <a:pathLst>
                  <a:path w="2002" h="12872" extrusionOk="0">
                    <a:moveTo>
                      <a:pt x="1549" y="1"/>
                    </a:moveTo>
                    <a:cubicBezTo>
                      <a:pt x="215" y="4584"/>
                      <a:pt x="1" y="9525"/>
                      <a:pt x="60" y="12871"/>
                    </a:cubicBezTo>
                    <a:lnTo>
                      <a:pt x="525" y="12871"/>
                    </a:lnTo>
                    <a:cubicBezTo>
                      <a:pt x="477" y="9561"/>
                      <a:pt x="679" y="4656"/>
                      <a:pt x="2001" y="131"/>
                    </a:cubicBezTo>
                    <a:lnTo>
                      <a:pt x="1549" y="1"/>
                    </a:ln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2" name="Google Shape;4465;p79">
                <a:extLst>
                  <a:ext uri="{FF2B5EF4-FFF2-40B4-BE49-F238E27FC236}">
                    <a16:creationId xmlns:a16="http://schemas.microsoft.com/office/drawing/2014/main" id="{83DC4326-15A7-740F-EE85-11DDBC34BB25}"/>
                  </a:ext>
                </a:extLst>
              </p:cNvPr>
              <p:cNvSpPr/>
              <p:nvPr/>
            </p:nvSpPr>
            <p:spPr>
              <a:xfrm>
                <a:off x="5978363" y="1349600"/>
                <a:ext cx="119700" cy="288150"/>
              </a:xfrm>
              <a:custGeom>
                <a:avLst/>
                <a:gdLst/>
                <a:ahLst/>
                <a:cxnLst/>
                <a:rect l="l" t="t" r="r" b="b"/>
                <a:pathLst>
                  <a:path w="4788" h="11526" extrusionOk="0">
                    <a:moveTo>
                      <a:pt x="4406" y="0"/>
                    </a:moveTo>
                    <a:cubicBezTo>
                      <a:pt x="2096" y="3810"/>
                      <a:pt x="1001" y="7561"/>
                      <a:pt x="1" y="11406"/>
                    </a:cubicBezTo>
                    <a:lnTo>
                      <a:pt x="453" y="11525"/>
                    </a:lnTo>
                    <a:cubicBezTo>
                      <a:pt x="1430" y="7727"/>
                      <a:pt x="2513" y="4001"/>
                      <a:pt x="4787" y="238"/>
                    </a:cubicBezTo>
                    <a:lnTo>
                      <a:pt x="4406" y="0"/>
                    </a:ln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3" name="Google Shape;4466;p79">
                <a:extLst>
                  <a:ext uri="{FF2B5EF4-FFF2-40B4-BE49-F238E27FC236}">
                    <a16:creationId xmlns:a16="http://schemas.microsoft.com/office/drawing/2014/main" id="{829C5352-F499-C75A-001E-DA037A19B9BC}"/>
                  </a:ext>
                </a:extLst>
              </p:cNvPr>
              <p:cNvSpPr/>
              <p:nvPr/>
            </p:nvSpPr>
            <p:spPr>
              <a:xfrm>
                <a:off x="5889663" y="1697850"/>
                <a:ext cx="188750" cy="220575"/>
              </a:xfrm>
              <a:custGeom>
                <a:avLst/>
                <a:gdLst/>
                <a:ahLst/>
                <a:cxnLst/>
                <a:rect l="l" t="t" r="r" b="b"/>
                <a:pathLst>
                  <a:path w="7550" h="8823" extrusionOk="0">
                    <a:moveTo>
                      <a:pt x="334" y="0"/>
                    </a:moveTo>
                    <a:lnTo>
                      <a:pt x="1" y="334"/>
                    </a:lnTo>
                    <a:cubicBezTo>
                      <a:pt x="2489" y="2834"/>
                      <a:pt x="5335" y="6358"/>
                      <a:pt x="7180" y="8823"/>
                    </a:cubicBezTo>
                    <a:lnTo>
                      <a:pt x="7549" y="8549"/>
                    </a:lnTo>
                    <a:cubicBezTo>
                      <a:pt x="5704" y="6073"/>
                      <a:pt x="2835" y="2513"/>
                      <a:pt x="334"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4" name="Google Shape;4467;p79">
                <a:extLst>
                  <a:ext uri="{FF2B5EF4-FFF2-40B4-BE49-F238E27FC236}">
                    <a16:creationId xmlns:a16="http://schemas.microsoft.com/office/drawing/2014/main" id="{4FEE500D-DD36-E5B4-CE02-688243925D7C}"/>
                  </a:ext>
                </a:extLst>
              </p:cNvPr>
              <p:cNvSpPr/>
              <p:nvPr/>
            </p:nvSpPr>
            <p:spPr>
              <a:xfrm>
                <a:off x="5743513" y="1216250"/>
                <a:ext cx="222675" cy="309275"/>
              </a:xfrm>
              <a:custGeom>
                <a:avLst/>
                <a:gdLst/>
                <a:ahLst/>
                <a:cxnLst/>
                <a:rect l="l" t="t" r="r" b="b"/>
                <a:pathLst>
                  <a:path w="8907" h="12371" extrusionOk="0">
                    <a:moveTo>
                      <a:pt x="334" y="0"/>
                    </a:moveTo>
                    <a:lnTo>
                      <a:pt x="1" y="333"/>
                    </a:lnTo>
                    <a:cubicBezTo>
                      <a:pt x="3049" y="3381"/>
                      <a:pt x="5597" y="7596"/>
                      <a:pt x="7847" y="11299"/>
                    </a:cubicBezTo>
                    <a:lnTo>
                      <a:pt x="8502" y="12371"/>
                    </a:lnTo>
                    <a:lnTo>
                      <a:pt x="8907" y="12133"/>
                    </a:lnTo>
                    <a:lnTo>
                      <a:pt x="8252" y="11061"/>
                    </a:lnTo>
                    <a:cubicBezTo>
                      <a:pt x="5990" y="7322"/>
                      <a:pt x="3406" y="3096"/>
                      <a:pt x="334"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5" name="Google Shape;4468;p79">
                <a:extLst>
                  <a:ext uri="{FF2B5EF4-FFF2-40B4-BE49-F238E27FC236}">
                    <a16:creationId xmlns:a16="http://schemas.microsoft.com/office/drawing/2014/main" id="{CC73AF8F-C561-C118-E227-8679562F50E7}"/>
                  </a:ext>
                </a:extLst>
              </p:cNvPr>
              <p:cNvSpPr/>
              <p:nvPr/>
            </p:nvSpPr>
            <p:spPr>
              <a:xfrm>
                <a:off x="6012613" y="1529075"/>
                <a:ext cx="166100" cy="235775"/>
              </a:xfrm>
              <a:custGeom>
                <a:avLst/>
                <a:gdLst/>
                <a:ahLst/>
                <a:cxnLst/>
                <a:rect l="l" t="t" r="r" b="b"/>
                <a:pathLst>
                  <a:path w="6644" h="9431" extrusionOk="0">
                    <a:moveTo>
                      <a:pt x="6358" y="1"/>
                    </a:moveTo>
                    <a:cubicBezTo>
                      <a:pt x="3620" y="2227"/>
                      <a:pt x="1298" y="5608"/>
                      <a:pt x="0" y="9287"/>
                    </a:cubicBezTo>
                    <a:lnTo>
                      <a:pt x="429" y="9430"/>
                    </a:lnTo>
                    <a:cubicBezTo>
                      <a:pt x="1703" y="5823"/>
                      <a:pt x="3965" y="2525"/>
                      <a:pt x="6644" y="358"/>
                    </a:cubicBezTo>
                    <a:lnTo>
                      <a:pt x="6358" y="1"/>
                    </a:ln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6" name="Google Shape;4469;p79">
                <a:extLst>
                  <a:ext uri="{FF2B5EF4-FFF2-40B4-BE49-F238E27FC236}">
                    <a16:creationId xmlns:a16="http://schemas.microsoft.com/office/drawing/2014/main" id="{6F9D0888-7B13-B4D2-D9DB-1853EF6630E0}"/>
                  </a:ext>
                </a:extLst>
              </p:cNvPr>
              <p:cNvSpPr/>
              <p:nvPr/>
            </p:nvSpPr>
            <p:spPr>
              <a:xfrm>
                <a:off x="5857813" y="1864225"/>
                <a:ext cx="282800" cy="187850"/>
              </a:xfrm>
              <a:custGeom>
                <a:avLst/>
                <a:gdLst/>
                <a:ahLst/>
                <a:cxnLst/>
                <a:rect l="l" t="t" r="r" b="b"/>
                <a:pathLst>
                  <a:path w="11312" h="7514" extrusionOk="0">
                    <a:moveTo>
                      <a:pt x="215" y="1"/>
                    </a:moveTo>
                    <a:lnTo>
                      <a:pt x="1" y="406"/>
                    </a:lnTo>
                    <a:cubicBezTo>
                      <a:pt x="3370" y="2132"/>
                      <a:pt x="7180" y="4597"/>
                      <a:pt x="11050" y="7514"/>
                    </a:cubicBezTo>
                    <a:lnTo>
                      <a:pt x="11312" y="7157"/>
                    </a:lnTo>
                    <a:cubicBezTo>
                      <a:pt x="7430" y="4216"/>
                      <a:pt x="3585" y="1739"/>
                      <a:pt x="215"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
          <p:nvSpPr>
            <p:cNvPr id="1334" name="Google Shape;4470;p79">
              <a:extLst>
                <a:ext uri="{FF2B5EF4-FFF2-40B4-BE49-F238E27FC236}">
                  <a16:creationId xmlns:a16="http://schemas.microsoft.com/office/drawing/2014/main" id="{A2CF8E63-CC6E-1423-581E-A44241DF9136}"/>
                </a:ext>
              </a:extLst>
            </p:cNvPr>
            <p:cNvSpPr/>
            <p:nvPr/>
          </p:nvSpPr>
          <p:spPr>
            <a:xfrm>
              <a:off x="5902763" y="755475"/>
              <a:ext cx="161650" cy="465550"/>
            </a:xfrm>
            <a:custGeom>
              <a:avLst/>
              <a:gdLst/>
              <a:ahLst/>
              <a:cxnLst/>
              <a:rect l="l" t="t" r="r" b="b"/>
              <a:pathLst>
                <a:path w="6466" h="18622" extrusionOk="0">
                  <a:moveTo>
                    <a:pt x="6466" y="0"/>
                  </a:moveTo>
                  <a:cubicBezTo>
                    <a:pt x="4787" y="4429"/>
                    <a:pt x="691" y="7942"/>
                    <a:pt x="215" y="12680"/>
                  </a:cubicBezTo>
                  <a:cubicBezTo>
                    <a:pt x="1" y="14764"/>
                    <a:pt x="560" y="16907"/>
                    <a:pt x="1763" y="18622"/>
                  </a:cubicBezTo>
                  <a:cubicBezTo>
                    <a:pt x="1846" y="15609"/>
                    <a:pt x="2823" y="12609"/>
                    <a:pt x="3835" y="9728"/>
                  </a:cubicBezTo>
                  <a:cubicBezTo>
                    <a:pt x="4966" y="6561"/>
                    <a:pt x="6192" y="3322"/>
                    <a:pt x="6466"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5" name="Google Shape;4471;p79">
              <a:extLst>
                <a:ext uri="{FF2B5EF4-FFF2-40B4-BE49-F238E27FC236}">
                  <a16:creationId xmlns:a16="http://schemas.microsoft.com/office/drawing/2014/main" id="{C7660E65-04BB-8D77-EA30-4107259A4DDF}"/>
                </a:ext>
              </a:extLst>
            </p:cNvPr>
            <p:cNvSpPr/>
            <p:nvPr/>
          </p:nvSpPr>
          <p:spPr>
            <a:xfrm>
              <a:off x="5947113" y="747125"/>
              <a:ext cx="147075" cy="476275"/>
            </a:xfrm>
            <a:custGeom>
              <a:avLst/>
              <a:gdLst/>
              <a:ahLst/>
              <a:cxnLst/>
              <a:rect l="l" t="t" r="r" b="b"/>
              <a:pathLst>
                <a:path w="5883" h="19051" extrusionOk="0">
                  <a:moveTo>
                    <a:pt x="4823" y="1"/>
                  </a:moveTo>
                  <a:lnTo>
                    <a:pt x="4823" y="1"/>
                  </a:lnTo>
                  <a:cubicBezTo>
                    <a:pt x="4775" y="108"/>
                    <a:pt x="4751" y="227"/>
                    <a:pt x="4704" y="334"/>
                  </a:cubicBezTo>
                  <a:cubicBezTo>
                    <a:pt x="4430" y="3668"/>
                    <a:pt x="3204" y="6895"/>
                    <a:pt x="2072" y="10062"/>
                  </a:cubicBezTo>
                  <a:cubicBezTo>
                    <a:pt x="1049" y="12943"/>
                    <a:pt x="84" y="15943"/>
                    <a:pt x="1" y="18956"/>
                  </a:cubicBezTo>
                  <a:cubicBezTo>
                    <a:pt x="25" y="18979"/>
                    <a:pt x="48" y="19027"/>
                    <a:pt x="72" y="19051"/>
                  </a:cubicBezTo>
                  <a:cubicBezTo>
                    <a:pt x="1477" y="17610"/>
                    <a:pt x="2751" y="15717"/>
                    <a:pt x="3704" y="13931"/>
                  </a:cubicBezTo>
                  <a:cubicBezTo>
                    <a:pt x="5882" y="9812"/>
                    <a:pt x="5418" y="4621"/>
                    <a:pt x="482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6" name="Google Shape;4472;p79">
              <a:extLst>
                <a:ext uri="{FF2B5EF4-FFF2-40B4-BE49-F238E27FC236}">
                  <a16:creationId xmlns:a16="http://schemas.microsoft.com/office/drawing/2014/main" id="{26D29542-9300-A387-505D-524EC2F1AB09}"/>
                </a:ext>
              </a:extLst>
            </p:cNvPr>
            <p:cNvSpPr/>
            <p:nvPr/>
          </p:nvSpPr>
          <p:spPr>
            <a:xfrm>
              <a:off x="5619113" y="837025"/>
              <a:ext cx="267000" cy="408700"/>
            </a:xfrm>
            <a:custGeom>
              <a:avLst/>
              <a:gdLst/>
              <a:ahLst/>
              <a:cxnLst/>
              <a:rect l="l" t="t" r="r" b="b"/>
              <a:pathLst>
                <a:path w="10680" h="16348" extrusionOk="0">
                  <a:moveTo>
                    <a:pt x="0" y="1"/>
                  </a:moveTo>
                  <a:cubicBezTo>
                    <a:pt x="1250" y="3096"/>
                    <a:pt x="3393" y="5799"/>
                    <a:pt x="5429" y="8490"/>
                  </a:cubicBezTo>
                  <a:cubicBezTo>
                    <a:pt x="7251" y="10919"/>
                    <a:pt x="9073" y="13514"/>
                    <a:pt x="10061" y="16348"/>
                  </a:cubicBezTo>
                  <a:cubicBezTo>
                    <a:pt x="10680" y="14359"/>
                    <a:pt x="10573" y="12145"/>
                    <a:pt x="9763" y="10216"/>
                  </a:cubicBezTo>
                  <a:cubicBezTo>
                    <a:pt x="7882" y="5858"/>
                    <a:pt x="2929" y="3727"/>
                    <a:pt x="0" y="1"/>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7" name="Google Shape;4473;p79">
              <a:extLst>
                <a:ext uri="{FF2B5EF4-FFF2-40B4-BE49-F238E27FC236}">
                  <a16:creationId xmlns:a16="http://schemas.microsoft.com/office/drawing/2014/main" id="{DBE2AA55-D48F-B9AC-7CCD-454C9B0E7454}"/>
                </a:ext>
              </a:extLst>
            </p:cNvPr>
            <p:cNvSpPr/>
            <p:nvPr/>
          </p:nvSpPr>
          <p:spPr>
            <a:xfrm>
              <a:off x="5613738" y="829875"/>
              <a:ext cx="256325" cy="418825"/>
            </a:xfrm>
            <a:custGeom>
              <a:avLst/>
              <a:gdLst/>
              <a:ahLst/>
              <a:cxnLst/>
              <a:rect l="l" t="t" r="r" b="b"/>
              <a:pathLst>
                <a:path w="10253" h="16753" extrusionOk="0">
                  <a:moveTo>
                    <a:pt x="1" y="1"/>
                  </a:moveTo>
                  <a:lnTo>
                    <a:pt x="1" y="1"/>
                  </a:lnTo>
                  <a:cubicBezTo>
                    <a:pt x="810" y="4585"/>
                    <a:pt x="1918" y="9692"/>
                    <a:pt x="5228" y="12967"/>
                  </a:cubicBezTo>
                  <a:cubicBezTo>
                    <a:pt x="6656" y="14395"/>
                    <a:pt x="8454" y="15824"/>
                    <a:pt x="10216" y="16753"/>
                  </a:cubicBezTo>
                  <a:cubicBezTo>
                    <a:pt x="10228" y="16729"/>
                    <a:pt x="10240" y="16681"/>
                    <a:pt x="10252" y="16634"/>
                  </a:cubicBezTo>
                  <a:cubicBezTo>
                    <a:pt x="9276" y="13800"/>
                    <a:pt x="7454" y="11205"/>
                    <a:pt x="5632" y="8776"/>
                  </a:cubicBezTo>
                  <a:cubicBezTo>
                    <a:pt x="3608" y="6085"/>
                    <a:pt x="1465" y="3382"/>
                    <a:pt x="215" y="287"/>
                  </a:cubicBezTo>
                  <a:cubicBezTo>
                    <a:pt x="132" y="179"/>
                    <a:pt x="72" y="84"/>
                    <a:pt x="1"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8" name="Google Shape;4474;p79">
              <a:extLst>
                <a:ext uri="{FF2B5EF4-FFF2-40B4-BE49-F238E27FC236}">
                  <a16:creationId xmlns:a16="http://schemas.microsoft.com/office/drawing/2014/main" id="{3641BB04-1AFF-EF80-71BE-A9F2DFF0A76B}"/>
                </a:ext>
              </a:extLst>
            </p:cNvPr>
            <p:cNvSpPr/>
            <p:nvPr/>
          </p:nvSpPr>
          <p:spPr>
            <a:xfrm>
              <a:off x="5581288" y="1334700"/>
              <a:ext cx="389675" cy="450675"/>
            </a:xfrm>
            <a:custGeom>
              <a:avLst/>
              <a:gdLst/>
              <a:ahLst/>
              <a:cxnLst/>
              <a:rect l="l" t="t" r="r" b="b"/>
              <a:pathLst>
                <a:path w="15587" h="18027" extrusionOk="0">
                  <a:moveTo>
                    <a:pt x="1" y="1"/>
                  </a:moveTo>
                  <a:cubicBezTo>
                    <a:pt x="2085" y="3525"/>
                    <a:pt x="5180" y="6442"/>
                    <a:pt x="8133" y="9323"/>
                  </a:cubicBezTo>
                  <a:cubicBezTo>
                    <a:pt x="10800" y="11943"/>
                    <a:pt x="13479" y="14753"/>
                    <a:pt x="15181" y="18027"/>
                  </a:cubicBezTo>
                  <a:cubicBezTo>
                    <a:pt x="15586" y="15491"/>
                    <a:pt x="15062" y="12836"/>
                    <a:pt x="13717" y="10645"/>
                  </a:cubicBezTo>
                  <a:cubicBezTo>
                    <a:pt x="10645" y="5692"/>
                    <a:pt x="4252" y="4001"/>
                    <a:pt x="1" y="1"/>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9" name="Google Shape;4475;p79">
              <a:extLst>
                <a:ext uri="{FF2B5EF4-FFF2-40B4-BE49-F238E27FC236}">
                  <a16:creationId xmlns:a16="http://schemas.microsoft.com/office/drawing/2014/main" id="{1AC40DC1-D08C-795F-0EBD-766CE62B3F7D}"/>
                </a:ext>
              </a:extLst>
            </p:cNvPr>
            <p:cNvSpPr/>
            <p:nvPr/>
          </p:nvSpPr>
          <p:spPr>
            <a:xfrm>
              <a:off x="5573863" y="1327575"/>
              <a:ext cx="387575" cy="462575"/>
            </a:xfrm>
            <a:custGeom>
              <a:avLst/>
              <a:gdLst/>
              <a:ahLst/>
              <a:cxnLst/>
              <a:rect l="l" t="t" r="r" b="b"/>
              <a:pathLst>
                <a:path w="15503" h="18503" extrusionOk="0">
                  <a:moveTo>
                    <a:pt x="0" y="0"/>
                  </a:moveTo>
                  <a:lnTo>
                    <a:pt x="0" y="0"/>
                  </a:lnTo>
                  <a:cubicBezTo>
                    <a:pt x="1822" y="5417"/>
                    <a:pt x="4084" y="11406"/>
                    <a:pt x="8692" y="14776"/>
                  </a:cubicBezTo>
                  <a:cubicBezTo>
                    <a:pt x="10692" y="16240"/>
                    <a:pt x="13133" y="17645"/>
                    <a:pt x="15467" y="18502"/>
                  </a:cubicBezTo>
                  <a:cubicBezTo>
                    <a:pt x="15478" y="18443"/>
                    <a:pt x="15478" y="18395"/>
                    <a:pt x="15502" y="18336"/>
                  </a:cubicBezTo>
                  <a:cubicBezTo>
                    <a:pt x="13788" y="15061"/>
                    <a:pt x="11109" y="12252"/>
                    <a:pt x="8442" y="9632"/>
                  </a:cubicBezTo>
                  <a:cubicBezTo>
                    <a:pt x="5501" y="6727"/>
                    <a:pt x="2405" y="3834"/>
                    <a:pt x="322" y="298"/>
                  </a:cubicBezTo>
                  <a:cubicBezTo>
                    <a:pt x="215" y="191"/>
                    <a:pt x="107" y="107"/>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0" name="Google Shape;4476;p79">
              <a:extLst>
                <a:ext uri="{FF2B5EF4-FFF2-40B4-BE49-F238E27FC236}">
                  <a16:creationId xmlns:a16="http://schemas.microsoft.com/office/drawing/2014/main" id="{01F8F722-9F2F-CDC3-A3BA-1E9184B3CEFE}"/>
                </a:ext>
              </a:extLst>
            </p:cNvPr>
            <p:cNvSpPr/>
            <p:nvPr/>
          </p:nvSpPr>
          <p:spPr>
            <a:xfrm>
              <a:off x="5982238" y="1075750"/>
              <a:ext cx="259000" cy="479250"/>
            </a:xfrm>
            <a:custGeom>
              <a:avLst/>
              <a:gdLst/>
              <a:ahLst/>
              <a:cxnLst/>
              <a:rect l="l" t="t" r="r" b="b"/>
              <a:pathLst>
                <a:path w="10360" h="19170" extrusionOk="0">
                  <a:moveTo>
                    <a:pt x="10359" y="0"/>
                  </a:moveTo>
                  <a:lnTo>
                    <a:pt x="10359" y="0"/>
                  </a:lnTo>
                  <a:cubicBezTo>
                    <a:pt x="7525" y="4453"/>
                    <a:pt x="2287" y="7335"/>
                    <a:pt x="691" y="12371"/>
                  </a:cubicBezTo>
                  <a:cubicBezTo>
                    <a:pt x="1" y="14585"/>
                    <a:pt x="120" y="17038"/>
                    <a:pt x="1037" y="19169"/>
                  </a:cubicBezTo>
                  <a:cubicBezTo>
                    <a:pt x="1810" y="15931"/>
                    <a:pt x="3537" y="12859"/>
                    <a:pt x="5299" y="9978"/>
                  </a:cubicBezTo>
                  <a:cubicBezTo>
                    <a:pt x="7240" y="6787"/>
                    <a:pt x="9311" y="3560"/>
                    <a:pt x="10359"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1" name="Google Shape;4477;p79">
              <a:extLst>
                <a:ext uri="{FF2B5EF4-FFF2-40B4-BE49-F238E27FC236}">
                  <a16:creationId xmlns:a16="http://schemas.microsoft.com/office/drawing/2014/main" id="{D583FF43-572B-88B5-A7E9-21AA1D1F1DEC}"/>
                </a:ext>
              </a:extLst>
            </p:cNvPr>
            <p:cNvSpPr/>
            <p:nvPr/>
          </p:nvSpPr>
          <p:spPr>
            <a:xfrm>
              <a:off x="6008138" y="1068000"/>
              <a:ext cx="238150" cy="491175"/>
            </a:xfrm>
            <a:custGeom>
              <a:avLst/>
              <a:gdLst/>
              <a:ahLst/>
              <a:cxnLst/>
              <a:rect l="l" t="t" r="r" b="b"/>
              <a:pathLst>
                <a:path w="9526" h="19647" extrusionOk="0">
                  <a:moveTo>
                    <a:pt x="9526" y="1"/>
                  </a:moveTo>
                  <a:lnTo>
                    <a:pt x="9526" y="1"/>
                  </a:lnTo>
                  <a:cubicBezTo>
                    <a:pt x="9466" y="108"/>
                    <a:pt x="9395" y="227"/>
                    <a:pt x="9323" y="322"/>
                  </a:cubicBezTo>
                  <a:cubicBezTo>
                    <a:pt x="8275" y="3882"/>
                    <a:pt x="6204" y="7109"/>
                    <a:pt x="4263" y="10312"/>
                  </a:cubicBezTo>
                  <a:cubicBezTo>
                    <a:pt x="2501" y="13205"/>
                    <a:pt x="774" y="16253"/>
                    <a:pt x="1" y="19515"/>
                  </a:cubicBezTo>
                  <a:cubicBezTo>
                    <a:pt x="12" y="19551"/>
                    <a:pt x="36" y="19598"/>
                    <a:pt x="60" y="19646"/>
                  </a:cubicBezTo>
                  <a:cubicBezTo>
                    <a:pt x="1917" y="18360"/>
                    <a:pt x="3751" y="16610"/>
                    <a:pt x="5180" y="14884"/>
                  </a:cubicBezTo>
                  <a:cubicBezTo>
                    <a:pt x="8466" y="10895"/>
                    <a:pt x="9145" y="5144"/>
                    <a:pt x="9526"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2" name="Google Shape;4478;p79">
              <a:extLst>
                <a:ext uri="{FF2B5EF4-FFF2-40B4-BE49-F238E27FC236}">
                  <a16:creationId xmlns:a16="http://schemas.microsoft.com/office/drawing/2014/main" id="{3D4B41A1-BD67-CD08-67BA-8BAA6E002DB3}"/>
                </a:ext>
              </a:extLst>
            </p:cNvPr>
            <p:cNvSpPr/>
            <p:nvPr/>
          </p:nvSpPr>
          <p:spPr>
            <a:xfrm>
              <a:off x="6091788" y="1455550"/>
              <a:ext cx="258975" cy="479250"/>
            </a:xfrm>
            <a:custGeom>
              <a:avLst/>
              <a:gdLst/>
              <a:ahLst/>
              <a:cxnLst/>
              <a:rect l="l" t="t" r="r" b="b"/>
              <a:pathLst>
                <a:path w="10359" h="19170" extrusionOk="0">
                  <a:moveTo>
                    <a:pt x="10359" y="1"/>
                  </a:moveTo>
                  <a:cubicBezTo>
                    <a:pt x="7537" y="4454"/>
                    <a:pt x="2298" y="7347"/>
                    <a:pt x="703" y="12371"/>
                  </a:cubicBezTo>
                  <a:cubicBezTo>
                    <a:pt x="0" y="14586"/>
                    <a:pt x="119" y="17050"/>
                    <a:pt x="1048" y="19170"/>
                  </a:cubicBezTo>
                  <a:cubicBezTo>
                    <a:pt x="1822" y="15931"/>
                    <a:pt x="3548" y="12859"/>
                    <a:pt x="5298" y="9978"/>
                  </a:cubicBezTo>
                  <a:cubicBezTo>
                    <a:pt x="7251" y="6811"/>
                    <a:pt x="9323" y="3561"/>
                    <a:pt x="10359" y="1"/>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3" name="Google Shape;4479;p79">
              <a:extLst>
                <a:ext uri="{FF2B5EF4-FFF2-40B4-BE49-F238E27FC236}">
                  <a16:creationId xmlns:a16="http://schemas.microsoft.com/office/drawing/2014/main" id="{BA3A4753-B5F1-DAB3-6326-5EBA8BCF2A7C}"/>
                </a:ext>
              </a:extLst>
            </p:cNvPr>
            <p:cNvSpPr/>
            <p:nvPr/>
          </p:nvSpPr>
          <p:spPr>
            <a:xfrm>
              <a:off x="6117963" y="1447825"/>
              <a:ext cx="238150" cy="491150"/>
            </a:xfrm>
            <a:custGeom>
              <a:avLst/>
              <a:gdLst/>
              <a:ahLst/>
              <a:cxnLst/>
              <a:rect l="l" t="t" r="r" b="b"/>
              <a:pathLst>
                <a:path w="9526" h="19646" extrusionOk="0">
                  <a:moveTo>
                    <a:pt x="9526" y="0"/>
                  </a:moveTo>
                  <a:lnTo>
                    <a:pt x="9526" y="0"/>
                  </a:lnTo>
                  <a:cubicBezTo>
                    <a:pt x="9466" y="107"/>
                    <a:pt x="9395" y="226"/>
                    <a:pt x="9312" y="334"/>
                  </a:cubicBezTo>
                  <a:cubicBezTo>
                    <a:pt x="8276" y="3882"/>
                    <a:pt x="6204" y="7120"/>
                    <a:pt x="4251" y="10311"/>
                  </a:cubicBezTo>
                  <a:cubicBezTo>
                    <a:pt x="2501" y="13204"/>
                    <a:pt x="775" y="16252"/>
                    <a:pt x="1" y="19514"/>
                  </a:cubicBezTo>
                  <a:cubicBezTo>
                    <a:pt x="13" y="19550"/>
                    <a:pt x="25" y="19598"/>
                    <a:pt x="60" y="19645"/>
                  </a:cubicBezTo>
                  <a:cubicBezTo>
                    <a:pt x="1918" y="18383"/>
                    <a:pt x="3751" y="16609"/>
                    <a:pt x="5180" y="14883"/>
                  </a:cubicBezTo>
                  <a:cubicBezTo>
                    <a:pt x="8466" y="10894"/>
                    <a:pt x="9133" y="5156"/>
                    <a:pt x="9526"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4" name="Google Shape;4480;p79">
              <a:extLst>
                <a:ext uri="{FF2B5EF4-FFF2-40B4-BE49-F238E27FC236}">
                  <a16:creationId xmlns:a16="http://schemas.microsoft.com/office/drawing/2014/main" id="{19888BD1-9C51-C8D9-752B-8EB2A54045F1}"/>
                </a:ext>
              </a:extLst>
            </p:cNvPr>
            <p:cNvSpPr/>
            <p:nvPr/>
          </p:nvSpPr>
          <p:spPr>
            <a:xfrm>
              <a:off x="6143863" y="1471025"/>
              <a:ext cx="97375" cy="91125"/>
            </a:xfrm>
            <a:custGeom>
              <a:avLst/>
              <a:gdLst/>
              <a:ahLst/>
              <a:cxnLst/>
              <a:rect l="l" t="t" r="r" b="b"/>
              <a:pathLst>
                <a:path w="3895" h="3645" extrusionOk="0">
                  <a:moveTo>
                    <a:pt x="3894" y="1"/>
                  </a:moveTo>
                  <a:lnTo>
                    <a:pt x="3894" y="1"/>
                  </a:lnTo>
                  <a:cubicBezTo>
                    <a:pt x="2501" y="239"/>
                    <a:pt x="1251" y="1108"/>
                    <a:pt x="525" y="2299"/>
                  </a:cubicBezTo>
                  <a:cubicBezTo>
                    <a:pt x="203" y="2823"/>
                    <a:pt x="1" y="3632"/>
                    <a:pt x="882" y="3644"/>
                  </a:cubicBezTo>
                  <a:cubicBezTo>
                    <a:pt x="889" y="3644"/>
                    <a:pt x="897" y="3644"/>
                    <a:pt x="905" y="3644"/>
                  </a:cubicBezTo>
                  <a:cubicBezTo>
                    <a:pt x="1590" y="3644"/>
                    <a:pt x="2363" y="3115"/>
                    <a:pt x="2799" y="2644"/>
                  </a:cubicBezTo>
                  <a:cubicBezTo>
                    <a:pt x="3477" y="1942"/>
                    <a:pt x="3835" y="965"/>
                    <a:pt x="389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5" name="Google Shape;4481;p79">
              <a:extLst>
                <a:ext uri="{FF2B5EF4-FFF2-40B4-BE49-F238E27FC236}">
                  <a16:creationId xmlns:a16="http://schemas.microsoft.com/office/drawing/2014/main" id="{BDE12AEC-FF72-2CED-0A74-78770159BEE8}"/>
                </a:ext>
              </a:extLst>
            </p:cNvPr>
            <p:cNvSpPr/>
            <p:nvPr/>
          </p:nvSpPr>
          <p:spPr>
            <a:xfrm>
              <a:off x="5798288" y="1829475"/>
              <a:ext cx="116275" cy="66100"/>
            </a:xfrm>
            <a:custGeom>
              <a:avLst/>
              <a:gdLst/>
              <a:ahLst/>
              <a:cxnLst/>
              <a:rect l="l" t="t" r="r" b="b"/>
              <a:pathLst>
                <a:path w="4651" h="2644" extrusionOk="0">
                  <a:moveTo>
                    <a:pt x="1290" y="1"/>
                  </a:moveTo>
                  <a:cubicBezTo>
                    <a:pt x="856" y="1"/>
                    <a:pt x="420" y="66"/>
                    <a:pt x="1" y="188"/>
                  </a:cubicBezTo>
                  <a:cubicBezTo>
                    <a:pt x="691" y="1403"/>
                    <a:pt x="1941" y="2284"/>
                    <a:pt x="3311" y="2593"/>
                  </a:cubicBezTo>
                  <a:cubicBezTo>
                    <a:pt x="3445" y="2624"/>
                    <a:pt x="3595" y="2643"/>
                    <a:pt x="3741" y="2643"/>
                  </a:cubicBezTo>
                  <a:cubicBezTo>
                    <a:pt x="4214" y="2643"/>
                    <a:pt x="4651" y="2444"/>
                    <a:pt x="4442" y="1808"/>
                  </a:cubicBezTo>
                  <a:cubicBezTo>
                    <a:pt x="4215" y="1141"/>
                    <a:pt x="3465" y="581"/>
                    <a:pt x="2858" y="319"/>
                  </a:cubicBezTo>
                  <a:cubicBezTo>
                    <a:pt x="2363" y="102"/>
                    <a:pt x="1829" y="1"/>
                    <a:pt x="1290"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6" name="Google Shape;4482;p79">
              <a:extLst>
                <a:ext uri="{FF2B5EF4-FFF2-40B4-BE49-F238E27FC236}">
                  <a16:creationId xmlns:a16="http://schemas.microsoft.com/office/drawing/2014/main" id="{782BE7D1-BB13-88F3-FCD3-835F0D0A302F}"/>
                </a:ext>
              </a:extLst>
            </p:cNvPr>
            <p:cNvSpPr/>
            <p:nvPr/>
          </p:nvSpPr>
          <p:spPr>
            <a:xfrm>
              <a:off x="5689338" y="1180825"/>
              <a:ext cx="96975" cy="85000"/>
            </a:xfrm>
            <a:custGeom>
              <a:avLst/>
              <a:gdLst/>
              <a:ahLst/>
              <a:cxnLst/>
              <a:rect l="l" t="t" r="r" b="b"/>
              <a:pathLst>
                <a:path w="3879" h="3400" extrusionOk="0">
                  <a:moveTo>
                    <a:pt x="1" y="0"/>
                  </a:moveTo>
                  <a:cubicBezTo>
                    <a:pt x="322" y="1369"/>
                    <a:pt x="1287" y="2536"/>
                    <a:pt x="2549" y="3179"/>
                  </a:cubicBezTo>
                  <a:cubicBezTo>
                    <a:pt x="2780" y="3303"/>
                    <a:pt x="3063" y="3399"/>
                    <a:pt x="3306" y="3399"/>
                  </a:cubicBezTo>
                  <a:cubicBezTo>
                    <a:pt x="3626" y="3399"/>
                    <a:pt x="3879" y="3232"/>
                    <a:pt x="3859" y="2739"/>
                  </a:cubicBezTo>
                  <a:cubicBezTo>
                    <a:pt x="3811" y="2048"/>
                    <a:pt x="3228" y="1298"/>
                    <a:pt x="2727" y="893"/>
                  </a:cubicBezTo>
                  <a:cubicBezTo>
                    <a:pt x="1965" y="274"/>
                    <a:pt x="965" y="0"/>
                    <a:pt x="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7" name="Google Shape;4483;p79">
              <a:extLst>
                <a:ext uri="{FF2B5EF4-FFF2-40B4-BE49-F238E27FC236}">
                  <a16:creationId xmlns:a16="http://schemas.microsoft.com/office/drawing/2014/main" id="{DD07E0E4-5BAF-1ED9-2767-B4A96D8B9EAA}"/>
                </a:ext>
              </a:extLst>
            </p:cNvPr>
            <p:cNvSpPr/>
            <p:nvPr/>
          </p:nvSpPr>
          <p:spPr>
            <a:xfrm>
              <a:off x="5705413" y="1301275"/>
              <a:ext cx="159875" cy="140500"/>
            </a:xfrm>
            <a:custGeom>
              <a:avLst/>
              <a:gdLst/>
              <a:ahLst/>
              <a:cxnLst/>
              <a:rect l="l" t="t" r="r" b="b"/>
              <a:pathLst>
                <a:path w="6395" h="5620" extrusionOk="0">
                  <a:moveTo>
                    <a:pt x="3194" y="0"/>
                  </a:moveTo>
                  <a:cubicBezTo>
                    <a:pt x="2270" y="0"/>
                    <a:pt x="1367" y="453"/>
                    <a:pt x="834" y="1290"/>
                  </a:cubicBezTo>
                  <a:cubicBezTo>
                    <a:pt x="1" y="2600"/>
                    <a:pt x="370" y="4350"/>
                    <a:pt x="1680" y="5183"/>
                  </a:cubicBezTo>
                  <a:cubicBezTo>
                    <a:pt x="2149" y="5478"/>
                    <a:pt x="2674" y="5619"/>
                    <a:pt x="3192" y="5619"/>
                  </a:cubicBezTo>
                  <a:cubicBezTo>
                    <a:pt x="4119" y="5619"/>
                    <a:pt x="5026" y="5166"/>
                    <a:pt x="5561" y="4326"/>
                  </a:cubicBezTo>
                  <a:cubicBezTo>
                    <a:pt x="6395" y="3040"/>
                    <a:pt x="6025" y="1290"/>
                    <a:pt x="4716" y="445"/>
                  </a:cubicBezTo>
                  <a:cubicBezTo>
                    <a:pt x="4243" y="144"/>
                    <a:pt x="3715" y="0"/>
                    <a:pt x="3194" y="0"/>
                  </a:cubicBezTo>
                  <a:close/>
                </a:path>
              </a:pathLst>
            </a:custGeom>
            <a:solidFill>
              <a:srgbClr val="FDB21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8" name="Google Shape;4484;p79">
              <a:extLst>
                <a:ext uri="{FF2B5EF4-FFF2-40B4-BE49-F238E27FC236}">
                  <a16:creationId xmlns:a16="http://schemas.microsoft.com/office/drawing/2014/main" id="{9F96EF0A-C44C-86C8-02E2-5F9F0FCA69AC}"/>
                </a:ext>
              </a:extLst>
            </p:cNvPr>
            <p:cNvSpPr/>
            <p:nvPr/>
          </p:nvSpPr>
          <p:spPr>
            <a:xfrm>
              <a:off x="5857238" y="1921000"/>
              <a:ext cx="158675" cy="140500"/>
            </a:xfrm>
            <a:custGeom>
              <a:avLst/>
              <a:gdLst/>
              <a:ahLst/>
              <a:cxnLst/>
              <a:rect l="l" t="t" r="r" b="b"/>
              <a:pathLst>
                <a:path w="6347" h="5620" extrusionOk="0">
                  <a:moveTo>
                    <a:pt x="3174" y="1"/>
                  </a:moveTo>
                  <a:cubicBezTo>
                    <a:pt x="2055" y="1"/>
                    <a:pt x="997" y="666"/>
                    <a:pt x="560" y="1778"/>
                  </a:cubicBezTo>
                  <a:cubicBezTo>
                    <a:pt x="0" y="3219"/>
                    <a:pt x="691" y="4850"/>
                    <a:pt x="2143" y="5421"/>
                  </a:cubicBezTo>
                  <a:cubicBezTo>
                    <a:pt x="2483" y="5556"/>
                    <a:pt x="2833" y="5620"/>
                    <a:pt x="3177" y="5620"/>
                  </a:cubicBezTo>
                  <a:cubicBezTo>
                    <a:pt x="4294" y="5620"/>
                    <a:pt x="5350" y="4948"/>
                    <a:pt x="5787" y="3838"/>
                  </a:cubicBezTo>
                  <a:cubicBezTo>
                    <a:pt x="6346" y="2397"/>
                    <a:pt x="5656" y="766"/>
                    <a:pt x="4203" y="195"/>
                  </a:cubicBezTo>
                  <a:cubicBezTo>
                    <a:pt x="3865" y="63"/>
                    <a:pt x="3517" y="1"/>
                    <a:pt x="3174" y="1"/>
                  </a:cubicBezTo>
                  <a:close/>
                </a:path>
              </a:pathLst>
            </a:custGeom>
            <a:solidFill>
              <a:srgbClr val="FDB21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9" name="Google Shape;4485;p79">
              <a:extLst>
                <a:ext uri="{FF2B5EF4-FFF2-40B4-BE49-F238E27FC236}">
                  <a16:creationId xmlns:a16="http://schemas.microsoft.com/office/drawing/2014/main" id="{4B675549-6B64-DBF9-F948-DF1D774F9D8B}"/>
                </a:ext>
              </a:extLst>
            </p:cNvPr>
            <p:cNvSpPr/>
            <p:nvPr/>
          </p:nvSpPr>
          <p:spPr>
            <a:xfrm>
              <a:off x="6067963" y="1594825"/>
              <a:ext cx="155400" cy="140275"/>
            </a:xfrm>
            <a:custGeom>
              <a:avLst/>
              <a:gdLst/>
              <a:ahLst/>
              <a:cxnLst/>
              <a:rect l="l" t="t" r="r" b="b"/>
              <a:pathLst>
                <a:path w="6216" h="5611" extrusionOk="0">
                  <a:moveTo>
                    <a:pt x="3108" y="1"/>
                  </a:moveTo>
                  <a:cubicBezTo>
                    <a:pt x="2416" y="1"/>
                    <a:pt x="1723" y="254"/>
                    <a:pt x="1179" y="764"/>
                  </a:cubicBezTo>
                  <a:cubicBezTo>
                    <a:pt x="48" y="1835"/>
                    <a:pt x="1" y="3597"/>
                    <a:pt x="1060" y="4729"/>
                  </a:cubicBezTo>
                  <a:cubicBezTo>
                    <a:pt x="1617" y="5316"/>
                    <a:pt x="2362" y="5611"/>
                    <a:pt x="3108" y="5611"/>
                  </a:cubicBezTo>
                  <a:cubicBezTo>
                    <a:pt x="3800" y="5611"/>
                    <a:pt x="4493" y="5357"/>
                    <a:pt x="5037" y="4848"/>
                  </a:cubicBezTo>
                  <a:cubicBezTo>
                    <a:pt x="6168" y="3776"/>
                    <a:pt x="6216" y="2014"/>
                    <a:pt x="5156" y="883"/>
                  </a:cubicBezTo>
                  <a:cubicBezTo>
                    <a:pt x="4600" y="296"/>
                    <a:pt x="3855" y="1"/>
                    <a:pt x="3108" y="1"/>
                  </a:cubicBezTo>
                  <a:close/>
                </a:path>
              </a:pathLst>
            </a:custGeom>
            <a:solidFill>
              <a:srgbClr val="FDB21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357" name="Google Shape;4486;p79">
            <a:extLst>
              <a:ext uri="{FF2B5EF4-FFF2-40B4-BE49-F238E27FC236}">
                <a16:creationId xmlns:a16="http://schemas.microsoft.com/office/drawing/2014/main" id="{B15FE1EA-9562-6099-9E72-EC7429AE12D1}"/>
              </a:ext>
            </a:extLst>
          </p:cNvPr>
          <p:cNvGrpSpPr/>
          <p:nvPr/>
        </p:nvGrpSpPr>
        <p:grpSpPr>
          <a:xfrm rot="9131441">
            <a:off x="1254838" y="1771329"/>
            <a:ext cx="559284" cy="1019415"/>
            <a:chOff x="-214625" y="3943775"/>
            <a:chExt cx="458725" cy="836125"/>
          </a:xfrm>
        </p:grpSpPr>
        <p:sp>
          <p:nvSpPr>
            <p:cNvPr id="1358" name="Google Shape;4487;p79">
              <a:extLst>
                <a:ext uri="{FF2B5EF4-FFF2-40B4-BE49-F238E27FC236}">
                  <a16:creationId xmlns:a16="http://schemas.microsoft.com/office/drawing/2014/main" id="{9992FC55-38A9-FBF6-D040-23C6511FB121}"/>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9" name="Google Shape;4488;p79">
              <a:extLst>
                <a:ext uri="{FF2B5EF4-FFF2-40B4-BE49-F238E27FC236}">
                  <a16:creationId xmlns:a16="http://schemas.microsoft.com/office/drawing/2014/main" id="{2AB73656-8384-8CD7-9573-F2215FD7FC99}"/>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0" name="Google Shape;4489;p79">
              <a:extLst>
                <a:ext uri="{FF2B5EF4-FFF2-40B4-BE49-F238E27FC236}">
                  <a16:creationId xmlns:a16="http://schemas.microsoft.com/office/drawing/2014/main" id="{E628F6BF-5D63-BAA3-9854-85B1D2A06814}"/>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1" name="Google Shape;4490;p79">
              <a:extLst>
                <a:ext uri="{FF2B5EF4-FFF2-40B4-BE49-F238E27FC236}">
                  <a16:creationId xmlns:a16="http://schemas.microsoft.com/office/drawing/2014/main" id="{BC3AA4B9-CF3D-E137-90C8-82FB60D499DD}"/>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2" name="Google Shape;4491;p79">
              <a:extLst>
                <a:ext uri="{FF2B5EF4-FFF2-40B4-BE49-F238E27FC236}">
                  <a16:creationId xmlns:a16="http://schemas.microsoft.com/office/drawing/2014/main" id="{74D6CA38-34EF-2D54-CE24-4E0D5DD3D371}"/>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3" name="Google Shape;4492;p79">
              <a:extLst>
                <a:ext uri="{FF2B5EF4-FFF2-40B4-BE49-F238E27FC236}">
                  <a16:creationId xmlns:a16="http://schemas.microsoft.com/office/drawing/2014/main" id="{AEEFA2D7-1031-3D11-7A25-788E32619243}"/>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4" name="Google Shape;4493;p79">
              <a:extLst>
                <a:ext uri="{FF2B5EF4-FFF2-40B4-BE49-F238E27FC236}">
                  <a16:creationId xmlns:a16="http://schemas.microsoft.com/office/drawing/2014/main" id="{415C8DE3-1D01-E85D-2D68-CC5731EDB4B0}"/>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5" name="Google Shape;4494;p79">
              <a:extLst>
                <a:ext uri="{FF2B5EF4-FFF2-40B4-BE49-F238E27FC236}">
                  <a16:creationId xmlns:a16="http://schemas.microsoft.com/office/drawing/2014/main" id="{3C1992C1-8D89-8418-653C-95BD4AA0A46F}"/>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6" name="Google Shape;4495;p79">
              <a:extLst>
                <a:ext uri="{FF2B5EF4-FFF2-40B4-BE49-F238E27FC236}">
                  <a16:creationId xmlns:a16="http://schemas.microsoft.com/office/drawing/2014/main" id="{9A8262E0-07C8-44D4-7D2A-DA2119B76D37}"/>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7" name="Google Shape;4496;p79">
              <a:extLst>
                <a:ext uri="{FF2B5EF4-FFF2-40B4-BE49-F238E27FC236}">
                  <a16:creationId xmlns:a16="http://schemas.microsoft.com/office/drawing/2014/main" id="{52607216-ECD6-E382-752A-6C7935EA2496}"/>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8" name="Google Shape;4497;p79">
              <a:extLst>
                <a:ext uri="{FF2B5EF4-FFF2-40B4-BE49-F238E27FC236}">
                  <a16:creationId xmlns:a16="http://schemas.microsoft.com/office/drawing/2014/main" id="{3A6F0EFC-0C8C-57C8-6DED-191BE8AE98F3}"/>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9" name="Google Shape;4498;p79">
              <a:extLst>
                <a:ext uri="{FF2B5EF4-FFF2-40B4-BE49-F238E27FC236}">
                  <a16:creationId xmlns:a16="http://schemas.microsoft.com/office/drawing/2014/main" id="{8014AA0F-D24C-AD31-21DC-18D0685DEB3D}"/>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370" name="Google Shape;4499;p79">
            <a:extLst>
              <a:ext uri="{FF2B5EF4-FFF2-40B4-BE49-F238E27FC236}">
                <a16:creationId xmlns:a16="http://schemas.microsoft.com/office/drawing/2014/main" id="{1DC75FA4-3FE3-0680-16F7-04826304EE15}"/>
              </a:ext>
            </a:extLst>
          </p:cNvPr>
          <p:cNvGrpSpPr/>
          <p:nvPr/>
        </p:nvGrpSpPr>
        <p:grpSpPr>
          <a:xfrm rot="622724" flipH="1">
            <a:off x="1309548" y="4949737"/>
            <a:ext cx="527568" cy="1069216"/>
            <a:chOff x="1803775" y="5029925"/>
            <a:chExt cx="655775" cy="1329050"/>
          </a:xfrm>
        </p:grpSpPr>
        <p:sp>
          <p:nvSpPr>
            <p:cNvPr id="1371" name="Google Shape;4500;p79">
              <a:extLst>
                <a:ext uri="{FF2B5EF4-FFF2-40B4-BE49-F238E27FC236}">
                  <a16:creationId xmlns:a16="http://schemas.microsoft.com/office/drawing/2014/main" id="{4DEF06B0-2A6F-62E4-015C-F0EBE34C45E3}"/>
                </a:ext>
              </a:extLst>
            </p:cNvPr>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2" name="Google Shape;4501;p79">
              <a:extLst>
                <a:ext uri="{FF2B5EF4-FFF2-40B4-BE49-F238E27FC236}">
                  <a16:creationId xmlns:a16="http://schemas.microsoft.com/office/drawing/2014/main" id="{4A7CE251-0346-EDD4-3355-00D2DAB5C188}"/>
                </a:ext>
              </a:extLst>
            </p:cNvPr>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3" name="Google Shape;4502;p79">
              <a:extLst>
                <a:ext uri="{FF2B5EF4-FFF2-40B4-BE49-F238E27FC236}">
                  <a16:creationId xmlns:a16="http://schemas.microsoft.com/office/drawing/2014/main" id="{3F30620C-5DA0-5D6F-2641-CC2DF1ECA72A}"/>
                </a:ext>
              </a:extLst>
            </p:cNvPr>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4" name="Google Shape;4503;p79">
              <a:extLst>
                <a:ext uri="{FF2B5EF4-FFF2-40B4-BE49-F238E27FC236}">
                  <a16:creationId xmlns:a16="http://schemas.microsoft.com/office/drawing/2014/main" id="{3FC80A5A-9BD7-0A75-03F3-68CAA2BCA27A}"/>
                </a:ext>
              </a:extLst>
            </p:cNvPr>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5" name="Google Shape;4504;p79">
              <a:extLst>
                <a:ext uri="{FF2B5EF4-FFF2-40B4-BE49-F238E27FC236}">
                  <a16:creationId xmlns:a16="http://schemas.microsoft.com/office/drawing/2014/main" id="{8DA48C4A-1379-4AB3-3021-58ACAD814377}"/>
                </a:ext>
              </a:extLst>
            </p:cNvPr>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6" name="Google Shape;4505;p79">
              <a:extLst>
                <a:ext uri="{FF2B5EF4-FFF2-40B4-BE49-F238E27FC236}">
                  <a16:creationId xmlns:a16="http://schemas.microsoft.com/office/drawing/2014/main" id="{3AD5586C-BB21-FFE1-A2F1-C5C9E98C8FEF}"/>
                </a:ext>
              </a:extLst>
            </p:cNvPr>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7" name="Google Shape;4506;p79">
              <a:extLst>
                <a:ext uri="{FF2B5EF4-FFF2-40B4-BE49-F238E27FC236}">
                  <a16:creationId xmlns:a16="http://schemas.microsoft.com/office/drawing/2014/main" id="{1EFCB646-D15E-A3E8-FBF7-A5D21574E64B}"/>
                </a:ext>
              </a:extLst>
            </p:cNvPr>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8" name="Google Shape;4507;p79">
              <a:extLst>
                <a:ext uri="{FF2B5EF4-FFF2-40B4-BE49-F238E27FC236}">
                  <a16:creationId xmlns:a16="http://schemas.microsoft.com/office/drawing/2014/main" id="{E8CD56B9-6D21-4527-6686-B24ECC520CD5}"/>
                </a:ext>
              </a:extLst>
            </p:cNvPr>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9" name="Google Shape;4508;p79">
              <a:extLst>
                <a:ext uri="{FF2B5EF4-FFF2-40B4-BE49-F238E27FC236}">
                  <a16:creationId xmlns:a16="http://schemas.microsoft.com/office/drawing/2014/main" id="{712B9BB3-B858-8454-B884-DB7B5EB2B26F}"/>
                </a:ext>
              </a:extLst>
            </p:cNvPr>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0" name="Google Shape;4509;p79">
              <a:extLst>
                <a:ext uri="{FF2B5EF4-FFF2-40B4-BE49-F238E27FC236}">
                  <a16:creationId xmlns:a16="http://schemas.microsoft.com/office/drawing/2014/main" id="{8B3BE88F-2832-4E2D-CA36-29485D46A49E}"/>
                </a:ext>
              </a:extLst>
            </p:cNvPr>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1" name="Google Shape;4510;p79">
              <a:extLst>
                <a:ext uri="{FF2B5EF4-FFF2-40B4-BE49-F238E27FC236}">
                  <a16:creationId xmlns:a16="http://schemas.microsoft.com/office/drawing/2014/main" id="{B65CEB60-45D5-7F7B-1F55-8F058C1260E7}"/>
                </a:ext>
              </a:extLst>
            </p:cNvPr>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pic>
        <p:nvPicPr>
          <p:cNvPr id="218" name="Picture 217"/>
          <p:cNvPicPr>
            <a:picLocks noChangeAspect="1"/>
          </p:cNvPicPr>
          <p:nvPr/>
        </p:nvPicPr>
        <p:blipFill>
          <a:blip r:embed="rId4"/>
          <a:stretch>
            <a:fillRect/>
          </a:stretch>
        </p:blipFill>
        <p:spPr>
          <a:xfrm>
            <a:off x="9133962" y="1638174"/>
            <a:ext cx="2779857" cy="4141612"/>
          </a:xfrm>
          <a:prstGeom prst="rect">
            <a:avLst/>
          </a:prstGeom>
        </p:spPr>
      </p:pic>
    </p:spTree>
    <p:extLst>
      <p:ext uri="{BB962C8B-B14F-4D97-AF65-F5344CB8AC3E}">
        <p14:creationId xmlns:p14="http://schemas.microsoft.com/office/powerpoint/2010/main" val="3031102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2"/>
                                        </p:tgtEl>
                                        <p:attrNameLst>
                                          <p:attrName>style.visibility</p:attrName>
                                        </p:attrNameLst>
                                      </p:cBhvr>
                                      <p:to>
                                        <p:strVal val="visible"/>
                                      </p:to>
                                    </p:set>
                                    <p:animEffect transition="in" filter="fade">
                                      <p:cBhvr>
                                        <p:cTn id="7" dur="1000"/>
                                        <p:tgtEl>
                                          <p:spTgt spid="1322"/>
                                        </p:tgtEl>
                                      </p:cBhvr>
                                    </p:animEffect>
                                  </p:childTnLst>
                                </p:cTn>
                              </p:par>
                              <p:par>
                                <p:cTn id="8" presetID="10" presetClass="entr" presetSubtype="0" fill="hold" nodeType="withEffect">
                                  <p:stCondLst>
                                    <p:cond delay="0"/>
                                  </p:stCondLst>
                                  <p:childTnLst>
                                    <p:set>
                                      <p:cBhvr>
                                        <p:cTn id="9" dur="1" fill="hold">
                                          <p:stCondLst>
                                            <p:cond delay="0"/>
                                          </p:stCondLst>
                                        </p:cTn>
                                        <p:tgtEl>
                                          <p:spTgt spid="1325"/>
                                        </p:tgtEl>
                                        <p:attrNameLst>
                                          <p:attrName>style.visibility</p:attrName>
                                        </p:attrNameLst>
                                      </p:cBhvr>
                                      <p:to>
                                        <p:strVal val="visible"/>
                                      </p:to>
                                    </p:set>
                                    <p:animEffect transition="in" filter="fade">
                                      <p:cBhvr>
                                        <p:cTn id="10" dur="1000"/>
                                        <p:tgtEl>
                                          <p:spTgt spid="1325"/>
                                        </p:tgtEl>
                                      </p:cBhvr>
                                    </p:animEffect>
                                  </p:childTnLst>
                                </p:cTn>
                              </p:par>
                              <p:par>
                                <p:cTn id="11" presetID="10" presetClass="entr" presetSubtype="0" fill="hold" nodeType="withEffect">
                                  <p:stCondLst>
                                    <p:cond delay="0"/>
                                  </p:stCondLst>
                                  <p:childTnLst>
                                    <p:set>
                                      <p:cBhvr>
                                        <p:cTn id="12" dur="1" fill="hold">
                                          <p:stCondLst>
                                            <p:cond delay="0"/>
                                          </p:stCondLst>
                                        </p:cTn>
                                        <p:tgtEl>
                                          <p:spTgt spid="1357"/>
                                        </p:tgtEl>
                                        <p:attrNameLst>
                                          <p:attrName>style.visibility</p:attrName>
                                        </p:attrNameLst>
                                      </p:cBhvr>
                                      <p:to>
                                        <p:strVal val="visible"/>
                                      </p:to>
                                    </p:set>
                                    <p:animEffect transition="in" filter="fade">
                                      <p:cBhvr>
                                        <p:cTn id="13" dur="1000"/>
                                        <p:tgtEl>
                                          <p:spTgt spid="13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23"/>
                                        </p:tgtEl>
                                        <p:attrNameLst>
                                          <p:attrName>style.visibility</p:attrName>
                                        </p:attrNameLst>
                                      </p:cBhvr>
                                      <p:to>
                                        <p:strVal val="visible"/>
                                      </p:to>
                                    </p:set>
                                    <p:animEffect transition="in" filter="fade">
                                      <p:cBhvr>
                                        <p:cTn id="18" dur="1000"/>
                                        <p:tgtEl>
                                          <p:spTgt spid="1323"/>
                                        </p:tgtEl>
                                      </p:cBhvr>
                                    </p:animEffect>
                                  </p:childTnLst>
                                </p:cTn>
                              </p:par>
                              <p:par>
                                <p:cTn id="19" presetID="10" presetClass="entr" presetSubtype="0" fill="hold" nodeType="withEffect">
                                  <p:stCondLst>
                                    <p:cond delay="0"/>
                                  </p:stCondLst>
                                  <p:childTnLst>
                                    <p:set>
                                      <p:cBhvr>
                                        <p:cTn id="20" dur="1" fill="hold">
                                          <p:stCondLst>
                                            <p:cond delay="0"/>
                                          </p:stCondLst>
                                        </p:cTn>
                                        <p:tgtEl>
                                          <p:spTgt spid="1327"/>
                                        </p:tgtEl>
                                        <p:attrNameLst>
                                          <p:attrName>style.visibility</p:attrName>
                                        </p:attrNameLst>
                                      </p:cBhvr>
                                      <p:to>
                                        <p:strVal val="visible"/>
                                      </p:to>
                                    </p:set>
                                    <p:animEffect transition="in" filter="fade">
                                      <p:cBhvr>
                                        <p:cTn id="21" dur="1000"/>
                                        <p:tgtEl>
                                          <p:spTgt spid="1327"/>
                                        </p:tgtEl>
                                      </p:cBhvr>
                                    </p:animEffect>
                                  </p:childTnLst>
                                </p:cTn>
                              </p:par>
                              <p:par>
                                <p:cTn id="22" presetID="10" presetClass="entr" presetSubtype="0" fill="hold" nodeType="withEffect">
                                  <p:stCondLst>
                                    <p:cond delay="0"/>
                                  </p:stCondLst>
                                  <p:childTnLst>
                                    <p:set>
                                      <p:cBhvr>
                                        <p:cTn id="23" dur="1" fill="hold">
                                          <p:stCondLst>
                                            <p:cond delay="0"/>
                                          </p:stCondLst>
                                        </p:cTn>
                                        <p:tgtEl>
                                          <p:spTgt spid="1331"/>
                                        </p:tgtEl>
                                        <p:attrNameLst>
                                          <p:attrName>style.visibility</p:attrName>
                                        </p:attrNameLst>
                                      </p:cBhvr>
                                      <p:to>
                                        <p:strVal val="visible"/>
                                      </p:to>
                                    </p:set>
                                    <p:animEffect transition="in" filter="fade">
                                      <p:cBhvr>
                                        <p:cTn id="24" dur="1000"/>
                                        <p:tgtEl>
                                          <p:spTgt spid="13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24"/>
                                        </p:tgtEl>
                                        <p:attrNameLst>
                                          <p:attrName>style.visibility</p:attrName>
                                        </p:attrNameLst>
                                      </p:cBhvr>
                                      <p:to>
                                        <p:strVal val="visible"/>
                                      </p:to>
                                    </p:set>
                                    <p:animEffect transition="in" filter="fade">
                                      <p:cBhvr>
                                        <p:cTn id="29" dur="1000"/>
                                        <p:tgtEl>
                                          <p:spTgt spid="1324"/>
                                        </p:tgtEl>
                                      </p:cBhvr>
                                    </p:animEffect>
                                  </p:childTnLst>
                                </p:cTn>
                              </p:par>
                              <p:par>
                                <p:cTn id="30" presetID="10" presetClass="entr" presetSubtype="0" fill="hold" nodeType="withEffect">
                                  <p:stCondLst>
                                    <p:cond delay="0"/>
                                  </p:stCondLst>
                                  <p:childTnLst>
                                    <p:set>
                                      <p:cBhvr>
                                        <p:cTn id="31" dur="1" fill="hold">
                                          <p:stCondLst>
                                            <p:cond delay="0"/>
                                          </p:stCondLst>
                                        </p:cTn>
                                        <p:tgtEl>
                                          <p:spTgt spid="1329"/>
                                        </p:tgtEl>
                                        <p:attrNameLst>
                                          <p:attrName>style.visibility</p:attrName>
                                        </p:attrNameLst>
                                      </p:cBhvr>
                                      <p:to>
                                        <p:strVal val="visible"/>
                                      </p:to>
                                    </p:set>
                                    <p:animEffect transition="in" filter="fade">
                                      <p:cBhvr>
                                        <p:cTn id="32" dur="1000"/>
                                        <p:tgtEl>
                                          <p:spTgt spid="1329"/>
                                        </p:tgtEl>
                                      </p:cBhvr>
                                    </p:animEffect>
                                  </p:childTnLst>
                                </p:cTn>
                              </p:par>
                              <p:par>
                                <p:cTn id="33" presetID="10" presetClass="entr" presetSubtype="0" fill="hold" nodeType="withEffect">
                                  <p:stCondLst>
                                    <p:cond delay="0"/>
                                  </p:stCondLst>
                                  <p:childTnLst>
                                    <p:set>
                                      <p:cBhvr>
                                        <p:cTn id="34" dur="1" fill="hold">
                                          <p:stCondLst>
                                            <p:cond delay="0"/>
                                          </p:stCondLst>
                                        </p:cTn>
                                        <p:tgtEl>
                                          <p:spTgt spid="1370"/>
                                        </p:tgtEl>
                                        <p:attrNameLst>
                                          <p:attrName>style.visibility</p:attrName>
                                        </p:attrNameLst>
                                      </p:cBhvr>
                                      <p:to>
                                        <p:strVal val="visible"/>
                                      </p:to>
                                    </p:set>
                                    <p:animEffect transition="in" filter="fade">
                                      <p:cBhvr>
                                        <p:cTn id="35" dur="1000"/>
                                        <p:tgtEl>
                                          <p:spTgt spid="1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2720" y="766807"/>
            <a:ext cx="3606800" cy="547678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875" b="97188" l="10000" r="90000">
                        <a14:foregroundMark x1="23438" y1="27500" x2="75313" y2="27187"/>
                        <a14:foregroundMark x1="72500" y1="78438" x2="76250" y2="89375"/>
                        <a14:foregroundMark x1="78125" y1="75000" x2="78438" y2="80938"/>
                        <a14:foregroundMark x1="79375" y1="74375" x2="79063" y2="84688"/>
                      </a14:backgroundRemoval>
                    </a14:imgEffect>
                  </a14:imgLayer>
                </a14:imgProps>
              </a:ext>
            </a:extLst>
          </a:blip>
          <a:stretch>
            <a:fillRect/>
          </a:stretch>
        </p:blipFill>
        <p:spPr>
          <a:xfrm>
            <a:off x="3098800" y="533414"/>
            <a:ext cx="5892800" cy="5944043"/>
          </a:xfrm>
          <a:prstGeom prst="rect">
            <a:avLst/>
          </a:prstGeom>
        </p:spPr>
      </p:pic>
      <p:pic>
        <p:nvPicPr>
          <p:cNvPr id="6" name="Picture 5"/>
          <p:cNvPicPr>
            <a:picLocks noChangeAspect="1"/>
          </p:cNvPicPr>
          <p:nvPr/>
        </p:nvPicPr>
        <p:blipFill>
          <a:blip r:embed="rId6"/>
          <a:stretch>
            <a:fillRect/>
          </a:stretch>
        </p:blipFill>
        <p:spPr>
          <a:xfrm>
            <a:off x="8310880" y="818462"/>
            <a:ext cx="3606800" cy="5423441"/>
          </a:xfrm>
          <a:prstGeom prst="rect">
            <a:avLst/>
          </a:prstGeom>
        </p:spPr>
      </p:pic>
    </p:spTree>
    <p:extLst>
      <p:ext uri="{BB962C8B-B14F-4D97-AF65-F5344CB8AC3E}">
        <p14:creationId xmlns:p14="http://schemas.microsoft.com/office/powerpoint/2010/main" val="3863748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860055" y="79787"/>
            <a:ext cx="10272000" cy="763600"/>
          </a:xfrm>
          <a:prstGeom prst="rect">
            <a:avLst/>
          </a:prstGeom>
        </p:spPr>
        <p:txBody>
          <a:bodyPr spcFirstLastPara="1" wrap="square" lIns="121822" tIns="121822" rIns="121822" bIns="121822" anchor="t" anchorCtr="0">
            <a:noAutofit/>
          </a:bodyPr>
          <a:lstStyle/>
          <a:p>
            <a:r>
              <a:rPr lang="en" sz="5300" b="1">
                <a:latin typeface="Times New Roman" panose="02020603050405020304" pitchFamily="18" charset="0"/>
                <a:cs typeface="Times New Roman" panose="02020603050405020304" pitchFamily="18" charset="0"/>
              </a:rPr>
              <a:t>2. Văn bản: </a:t>
            </a:r>
            <a:endParaRPr sz="5300" b="1">
              <a:latin typeface="Times New Roman" panose="02020603050405020304" pitchFamily="18" charset="0"/>
              <a:cs typeface="Times New Roman" panose="02020603050405020304" pitchFamily="18" charset="0"/>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4" name="Google Shape;1264;p45"/>
          <p:cNvSpPr/>
          <p:nvPr/>
        </p:nvSpPr>
        <p:spPr>
          <a:xfrm flipH="1">
            <a:off x="2205291" y="632413"/>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076542" y="5646539"/>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 name="Google Shape;1213;p44">
            <a:extLst>
              <a:ext uri="{FF2B5EF4-FFF2-40B4-BE49-F238E27FC236}">
                <a16:creationId xmlns:a16="http://schemas.microsoft.com/office/drawing/2014/main" id="{995DCEB1-13BF-8627-83ED-1422B2905EAF}"/>
              </a:ext>
            </a:extLst>
          </p:cNvPr>
          <p:cNvGrpSpPr/>
          <p:nvPr/>
        </p:nvGrpSpPr>
        <p:grpSpPr>
          <a:xfrm>
            <a:off x="456969" y="4179638"/>
            <a:ext cx="346211" cy="427036"/>
            <a:chOff x="4574075" y="4938625"/>
            <a:chExt cx="143600" cy="177125"/>
          </a:xfrm>
        </p:grpSpPr>
        <p:sp>
          <p:nvSpPr>
            <p:cNvPr id="15" name="Google Shape;1214;p44">
              <a:extLst>
                <a:ext uri="{FF2B5EF4-FFF2-40B4-BE49-F238E27FC236}">
                  <a16:creationId xmlns:a16="http://schemas.microsoft.com/office/drawing/2014/main" id="{8FC2C292-4F2A-346F-3F4F-561BCC49F10E}"/>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215;p44">
              <a:extLst>
                <a:ext uri="{FF2B5EF4-FFF2-40B4-BE49-F238E27FC236}">
                  <a16:creationId xmlns:a16="http://schemas.microsoft.com/office/drawing/2014/main" id="{752563A4-B3D8-4CDC-504B-F1B16E890D7D}"/>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216;p44">
              <a:extLst>
                <a:ext uri="{FF2B5EF4-FFF2-40B4-BE49-F238E27FC236}">
                  <a16:creationId xmlns:a16="http://schemas.microsoft.com/office/drawing/2014/main" id="{1729B60C-1D50-E62A-7FEB-B6419BC4664B}"/>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217;p44">
              <a:extLst>
                <a:ext uri="{FF2B5EF4-FFF2-40B4-BE49-F238E27FC236}">
                  <a16:creationId xmlns:a16="http://schemas.microsoft.com/office/drawing/2014/main" id="{4FEA5AF1-5D79-1E79-0F3A-AA8CECC2ACF7}"/>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218;p44">
              <a:extLst>
                <a:ext uri="{FF2B5EF4-FFF2-40B4-BE49-F238E27FC236}">
                  <a16:creationId xmlns:a16="http://schemas.microsoft.com/office/drawing/2014/main" id="{0FDE4CE2-C3D1-043C-3C4A-2BAB528B3AFC}"/>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1219;p44">
              <a:extLst>
                <a:ext uri="{FF2B5EF4-FFF2-40B4-BE49-F238E27FC236}">
                  <a16:creationId xmlns:a16="http://schemas.microsoft.com/office/drawing/2014/main" id="{B21C6FF8-ED14-F9F3-A13F-C8E196C0E9C8}"/>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1220;p44">
              <a:extLst>
                <a:ext uri="{FF2B5EF4-FFF2-40B4-BE49-F238E27FC236}">
                  <a16:creationId xmlns:a16="http://schemas.microsoft.com/office/drawing/2014/main" id="{502A4832-9BD2-25D4-B018-5A0E78CCF2EC}"/>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3" name="Google Shape;1719;p55">
            <a:extLst>
              <a:ext uri="{FF2B5EF4-FFF2-40B4-BE49-F238E27FC236}">
                <a16:creationId xmlns:a16="http://schemas.microsoft.com/office/drawing/2014/main" id="{E2F8E3EC-76B4-7E9D-9A56-895AF1E2B449}"/>
              </a:ext>
            </a:extLst>
          </p:cNvPr>
          <p:cNvGrpSpPr/>
          <p:nvPr/>
        </p:nvGrpSpPr>
        <p:grpSpPr>
          <a:xfrm>
            <a:off x="712879" y="5834388"/>
            <a:ext cx="965476" cy="860745"/>
            <a:chOff x="4356650" y="5185725"/>
            <a:chExt cx="239850" cy="213825"/>
          </a:xfrm>
        </p:grpSpPr>
        <p:sp>
          <p:nvSpPr>
            <p:cNvPr id="24" name="Google Shape;1720;p55">
              <a:extLst>
                <a:ext uri="{FF2B5EF4-FFF2-40B4-BE49-F238E27FC236}">
                  <a16:creationId xmlns:a16="http://schemas.microsoft.com/office/drawing/2014/main" id="{0549C2CB-5B57-DC31-3308-0FD093BF084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1721;p55">
              <a:extLst>
                <a:ext uri="{FF2B5EF4-FFF2-40B4-BE49-F238E27FC236}">
                  <a16:creationId xmlns:a16="http://schemas.microsoft.com/office/drawing/2014/main" id="{9496086E-FC78-4481-53E6-C80BDA9ED56D}"/>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1722;p55">
              <a:extLst>
                <a:ext uri="{FF2B5EF4-FFF2-40B4-BE49-F238E27FC236}">
                  <a16:creationId xmlns:a16="http://schemas.microsoft.com/office/drawing/2014/main" id="{F508A760-CFD7-7A52-5C77-ED6ED4CD877D}"/>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1723;p55">
              <a:extLst>
                <a:ext uri="{FF2B5EF4-FFF2-40B4-BE49-F238E27FC236}">
                  <a16:creationId xmlns:a16="http://schemas.microsoft.com/office/drawing/2014/main" id="{C2D9A129-CFBA-0B62-4A26-9A630B1AFE66}"/>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1724;p55">
              <a:extLst>
                <a:ext uri="{FF2B5EF4-FFF2-40B4-BE49-F238E27FC236}">
                  <a16:creationId xmlns:a16="http://schemas.microsoft.com/office/drawing/2014/main" id="{8D408259-F676-E896-AE38-AC239A028326}"/>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1725;p55">
              <a:extLst>
                <a:ext uri="{FF2B5EF4-FFF2-40B4-BE49-F238E27FC236}">
                  <a16:creationId xmlns:a16="http://schemas.microsoft.com/office/drawing/2014/main" id="{C6149FE8-202E-3B7E-0EDB-220DDAAB9126}"/>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2577085" y="-2084"/>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
        <p:nvSpPr>
          <p:cNvPr id="1323" name="Google Shape;4451;p79">
            <a:extLst>
              <a:ext uri="{FF2B5EF4-FFF2-40B4-BE49-F238E27FC236}">
                <a16:creationId xmlns:a16="http://schemas.microsoft.com/office/drawing/2014/main" id="{74553D5B-C287-C38A-FDAA-0F6EE3051CF5}"/>
              </a:ext>
            </a:extLst>
          </p:cNvPr>
          <p:cNvSpPr/>
          <p:nvPr/>
        </p:nvSpPr>
        <p:spPr>
          <a:xfrm>
            <a:off x="1111313" y="3829845"/>
            <a:ext cx="970400" cy="970400"/>
          </a:xfrm>
          <a:prstGeom prst="ellipse">
            <a:avLst/>
          </a:prstGeom>
          <a:solidFill>
            <a:srgbClr val="FFFFFF"/>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sp>
        <p:nvSpPr>
          <p:cNvPr id="1324" name="Google Shape;4454;p79">
            <a:extLst>
              <a:ext uri="{FF2B5EF4-FFF2-40B4-BE49-F238E27FC236}">
                <a16:creationId xmlns:a16="http://schemas.microsoft.com/office/drawing/2014/main" id="{9E488047-2A05-E569-1730-FBB749B45E26}"/>
              </a:ext>
            </a:extLst>
          </p:cNvPr>
          <p:cNvSpPr txBox="1">
            <a:spLocks/>
          </p:cNvSpPr>
          <p:nvPr/>
        </p:nvSpPr>
        <p:spPr>
          <a:xfrm>
            <a:off x="1681167" y="1551333"/>
            <a:ext cx="5959420" cy="902800"/>
          </a:xfrm>
          <a:prstGeom prst="rect">
            <a:avLst/>
          </a:prstGeom>
          <a:noFill/>
          <a:ln>
            <a:noFill/>
          </a:ln>
        </p:spPr>
        <p:txBody>
          <a:bodyPr spcFirstLastPara="1" wrap="square" lIns="121822" tIns="121822" rIns="121822" bIns="121822"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Hind"/>
              <a:buNone/>
              <a:defRPr sz="1600" b="0" i="0" u="none" strike="noStrike" cap="none">
                <a:solidFill>
                  <a:schemeClr val="dk2"/>
                </a:solidFill>
                <a:latin typeface="Hind"/>
                <a:ea typeface="Hind"/>
                <a:cs typeface="Hind"/>
                <a:sym typeface="Hind"/>
              </a:defRPr>
            </a:lvl1pPr>
            <a:lvl2pPr marL="914400" marR="0" lvl="1"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2pPr>
            <a:lvl3pPr marL="1371600" marR="0" lvl="2"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3pPr>
            <a:lvl4pPr marL="1828800" marR="0" lvl="3"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4pPr>
            <a:lvl5pPr marL="2286000" marR="0" lvl="4"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5pPr>
            <a:lvl6pPr marL="2743200" marR="0" lvl="5"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6pPr>
            <a:lvl7pPr marL="3200400" marR="0" lvl="6"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7pPr>
            <a:lvl8pPr marL="3657600" marR="0" lvl="7"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8pPr>
            <a:lvl9pPr marL="4114800" marR="0" lvl="8"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9pPr>
          </a:lstStyle>
          <a:p>
            <a:pPr>
              <a:buClr>
                <a:srgbClr val="B8DEE0"/>
              </a:buClr>
            </a:pPr>
            <a:r>
              <a:rPr lang="en-US" sz="3200" kern="0">
                <a:solidFill>
                  <a:srgbClr val="D2EDEE">
                    <a:lumMod val="10000"/>
                  </a:srgbClr>
                </a:solidFill>
                <a:latin typeface="Times New Roman" panose="02020603050405020304" pitchFamily="18" charset="0"/>
                <a:cs typeface="Times New Roman" panose="02020603050405020304" pitchFamily="18" charset="0"/>
              </a:rPr>
              <a:t>     a. Đọc văn bản:</a:t>
            </a:r>
          </a:p>
        </p:txBody>
      </p:sp>
      <p:sp>
        <p:nvSpPr>
          <p:cNvPr id="1326" name="Google Shape;4456;p79">
            <a:extLst>
              <a:ext uri="{FF2B5EF4-FFF2-40B4-BE49-F238E27FC236}">
                <a16:creationId xmlns:a16="http://schemas.microsoft.com/office/drawing/2014/main" id="{26CC20CE-9E2C-5825-DCC4-43131361CC40}"/>
              </a:ext>
            </a:extLst>
          </p:cNvPr>
          <p:cNvSpPr txBox="1">
            <a:spLocks/>
          </p:cNvSpPr>
          <p:nvPr/>
        </p:nvSpPr>
        <p:spPr>
          <a:xfrm>
            <a:off x="1681165" y="3583905"/>
            <a:ext cx="5749768" cy="902800"/>
          </a:xfrm>
          <a:prstGeom prst="rect">
            <a:avLst/>
          </a:prstGeom>
          <a:noFill/>
          <a:ln>
            <a:noFill/>
          </a:ln>
        </p:spPr>
        <p:txBody>
          <a:bodyPr spcFirstLastPara="1" wrap="square" lIns="121822" tIns="121822" rIns="121822" bIns="121822"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Hind"/>
              <a:buNone/>
              <a:defRPr sz="1600" b="0" i="0" u="none" strike="noStrike" cap="none">
                <a:solidFill>
                  <a:schemeClr val="dk2"/>
                </a:solidFill>
                <a:latin typeface="Hind"/>
                <a:ea typeface="Hind"/>
                <a:cs typeface="Hind"/>
                <a:sym typeface="Hind"/>
              </a:defRPr>
            </a:lvl1pPr>
            <a:lvl2pPr marL="914400" marR="0" lvl="1"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2pPr>
            <a:lvl3pPr marL="1371600" marR="0" lvl="2"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3pPr>
            <a:lvl4pPr marL="1828800" marR="0" lvl="3"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4pPr>
            <a:lvl5pPr marL="2286000" marR="0" lvl="4"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5pPr>
            <a:lvl6pPr marL="2743200" marR="0" lvl="5"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6pPr>
            <a:lvl7pPr marL="3200400" marR="0" lvl="6"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7pPr>
            <a:lvl8pPr marL="3657600" marR="0" lvl="7"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8pPr>
            <a:lvl9pPr marL="4114800" marR="0" lvl="8" indent="-330200" algn="l" rtl="0">
              <a:lnSpc>
                <a:spcPct val="100000"/>
              </a:lnSpc>
              <a:spcBef>
                <a:spcPts val="0"/>
              </a:spcBef>
              <a:spcAft>
                <a:spcPts val="0"/>
              </a:spcAft>
              <a:buClr>
                <a:schemeClr val="dk2"/>
              </a:buClr>
              <a:buSzPts val="1600"/>
              <a:buFont typeface="Hind"/>
              <a:buNone/>
              <a:defRPr sz="1600" b="1" i="0" u="none" strike="noStrike" cap="none">
                <a:solidFill>
                  <a:schemeClr val="dk2"/>
                </a:solidFill>
                <a:latin typeface="Hind"/>
                <a:ea typeface="Hind"/>
                <a:cs typeface="Hind"/>
                <a:sym typeface="Hind"/>
              </a:defRPr>
            </a:lvl9pPr>
          </a:lstStyle>
          <a:p>
            <a:pPr>
              <a:buClr>
                <a:srgbClr val="B8DEE0"/>
              </a:buClr>
            </a:pPr>
            <a:r>
              <a:rPr lang="en-US" sz="3200" kern="0">
                <a:solidFill>
                  <a:srgbClr val="D2EDEE">
                    <a:lumMod val="10000"/>
                  </a:srgbClr>
                </a:solidFill>
                <a:latin typeface="Times New Roman" panose="02020603050405020304" pitchFamily="18" charset="0"/>
                <a:cs typeface="Times New Roman" panose="02020603050405020304" pitchFamily="18" charset="0"/>
              </a:rPr>
              <a:t>    b. Tìm hiểu chung:</a:t>
            </a:r>
          </a:p>
        </p:txBody>
      </p:sp>
      <p:grpSp>
        <p:nvGrpSpPr>
          <p:cNvPr id="1328" name="Google Shape;4460;p79">
            <a:extLst>
              <a:ext uri="{FF2B5EF4-FFF2-40B4-BE49-F238E27FC236}">
                <a16:creationId xmlns:a16="http://schemas.microsoft.com/office/drawing/2014/main" id="{AC33E41E-7FE7-80C8-EA26-E7E9247F37B2}"/>
              </a:ext>
            </a:extLst>
          </p:cNvPr>
          <p:cNvGrpSpPr/>
          <p:nvPr/>
        </p:nvGrpSpPr>
        <p:grpSpPr>
          <a:xfrm rot="-278174">
            <a:off x="1282973" y="3768190"/>
            <a:ext cx="627121" cy="1071217"/>
            <a:chOff x="5573863" y="747125"/>
            <a:chExt cx="782250" cy="1336200"/>
          </a:xfrm>
        </p:grpSpPr>
        <p:sp>
          <p:nvSpPr>
            <p:cNvPr id="1329" name="Google Shape;4461;p79">
              <a:extLst>
                <a:ext uri="{FF2B5EF4-FFF2-40B4-BE49-F238E27FC236}">
                  <a16:creationId xmlns:a16="http://schemas.microsoft.com/office/drawing/2014/main" id="{822BE634-A4F8-B469-1F4A-CAD0888A4164}"/>
                </a:ext>
              </a:extLst>
            </p:cNvPr>
            <p:cNvSpPr/>
            <p:nvPr/>
          </p:nvSpPr>
          <p:spPr>
            <a:xfrm>
              <a:off x="6104888" y="1760350"/>
              <a:ext cx="90800" cy="237850"/>
            </a:xfrm>
            <a:custGeom>
              <a:avLst/>
              <a:gdLst/>
              <a:ahLst/>
              <a:cxnLst/>
              <a:rect l="l" t="t" r="r" b="b"/>
              <a:pathLst>
                <a:path w="3632" h="9514" extrusionOk="0">
                  <a:moveTo>
                    <a:pt x="3215" y="1"/>
                  </a:moveTo>
                  <a:cubicBezTo>
                    <a:pt x="2441" y="1620"/>
                    <a:pt x="1726" y="3287"/>
                    <a:pt x="1084" y="4954"/>
                  </a:cubicBezTo>
                  <a:cubicBezTo>
                    <a:pt x="536" y="6371"/>
                    <a:pt x="0" y="7906"/>
                    <a:pt x="36" y="9514"/>
                  </a:cubicBezTo>
                  <a:lnTo>
                    <a:pt x="488" y="9514"/>
                  </a:lnTo>
                  <a:cubicBezTo>
                    <a:pt x="476" y="7978"/>
                    <a:pt x="988" y="6501"/>
                    <a:pt x="1524" y="5120"/>
                  </a:cubicBezTo>
                  <a:cubicBezTo>
                    <a:pt x="2155" y="3453"/>
                    <a:pt x="2869" y="1799"/>
                    <a:pt x="3631" y="191"/>
                  </a:cubicBezTo>
                  <a:lnTo>
                    <a:pt x="3215" y="1"/>
                  </a:lnTo>
                  <a:close/>
                </a:path>
              </a:pathLst>
            </a:custGeom>
            <a:solidFill>
              <a:srgbClr val="2C4049"/>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nvGrpSpPr>
            <p:cNvPr id="1330" name="Google Shape;4462;p79">
              <a:extLst>
                <a:ext uri="{FF2B5EF4-FFF2-40B4-BE49-F238E27FC236}">
                  <a16:creationId xmlns:a16="http://schemas.microsoft.com/office/drawing/2014/main" id="{C816FB59-745B-3CE8-B06D-EBA09F4E9E5C}"/>
                </a:ext>
              </a:extLst>
            </p:cNvPr>
            <p:cNvGrpSpPr/>
            <p:nvPr/>
          </p:nvGrpSpPr>
          <p:grpSpPr>
            <a:xfrm>
              <a:off x="5743513" y="1045375"/>
              <a:ext cx="435200" cy="1037950"/>
              <a:chOff x="5743513" y="1045375"/>
              <a:chExt cx="435200" cy="1037950"/>
            </a:xfrm>
          </p:grpSpPr>
          <p:sp>
            <p:nvSpPr>
              <p:cNvPr id="1347" name="Google Shape;4463;p79">
                <a:extLst>
                  <a:ext uri="{FF2B5EF4-FFF2-40B4-BE49-F238E27FC236}">
                    <a16:creationId xmlns:a16="http://schemas.microsoft.com/office/drawing/2014/main" id="{31EC79C3-4767-D232-796E-05E2D1FDC86C}"/>
                  </a:ext>
                </a:extLst>
              </p:cNvPr>
              <p:cNvSpPr/>
              <p:nvPr/>
            </p:nvSpPr>
            <p:spPr>
              <a:xfrm>
                <a:off x="5750663" y="1045375"/>
                <a:ext cx="410200" cy="1037950"/>
              </a:xfrm>
              <a:custGeom>
                <a:avLst/>
                <a:gdLst/>
                <a:ahLst/>
                <a:cxnLst/>
                <a:rect l="l" t="t" r="r" b="b"/>
                <a:pathLst>
                  <a:path w="16408" h="41518" extrusionOk="0">
                    <a:moveTo>
                      <a:pt x="370" y="1"/>
                    </a:moveTo>
                    <a:lnTo>
                      <a:pt x="1" y="263"/>
                    </a:lnTo>
                    <a:cubicBezTo>
                      <a:pt x="3549" y="5156"/>
                      <a:pt x="6180" y="10836"/>
                      <a:pt x="7633" y="16682"/>
                    </a:cubicBezTo>
                    <a:cubicBezTo>
                      <a:pt x="7990" y="18075"/>
                      <a:pt x="8275" y="19503"/>
                      <a:pt x="8561" y="20908"/>
                    </a:cubicBezTo>
                    <a:cubicBezTo>
                      <a:pt x="8764" y="21968"/>
                      <a:pt x="8990" y="23051"/>
                      <a:pt x="9228" y="24111"/>
                    </a:cubicBezTo>
                    <a:cubicBezTo>
                      <a:pt x="10633" y="30219"/>
                      <a:pt x="12907" y="36077"/>
                      <a:pt x="16003" y="41518"/>
                    </a:cubicBezTo>
                    <a:lnTo>
                      <a:pt x="16407" y="41280"/>
                    </a:lnTo>
                    <a:cubicBezTo>
                      <a:pt x="13324" y="35874"/>
                      <a:pt x="11062" y="30064"/>
                      <a:pt x="9680" y="24004"/>
                    </a:cubicBezTo>
                    <a:cubicBezTo>
                      <a:pt x="9442" y="22944"/>
                      <a:pt x="9216" y="21861"/>
                      <a:pt x="9002" y="20813"/>
                    </a:cubicBezTo>
                    <a:cubicBezTo>
                      <a:pt x="8728" y="19420"/>
                      <a:pt x="8442" y="17979"/>
                      <a:pt x="8085" y="16562"/>
                    </a:cubicBezTo>
                    <a:cubicBezTo>
                      <a:pt x="6609" y="10657"/>
                      <a:pt x="3942" y="4918"/>
                      <a:pt x="370"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8" name="Google Shape;4464;p79">
                <a:extLst>
                  <a:ext uri="{FF2B5EF4-FFF2-40B4-BE49-F238E27FC236}">
                    <a16:creationId xmlns:a16="http://schemas.microsoft.com/office/drawing/2014/main" id="{45C2B6B2-F037-E938-5FC3-F76B48A1F738}"/>
                  </a:ext>
                </a:extLst>
              </p:cNvPr>
              <p:cNvSpPr/>
              <p:nvPr/>
            </p:nvSpPr>
            <p:spPr>
              <a:xfrm>
                <a:off x="5931038" y="1107000"/>
                <a:ext cx="50050" cy="321800"/>
              </a:xfrm>
              <a:custGeom>
                <a:avLst/>
                <a:gdLst/>
                <a:ahLst/>
                <a:cxnLst/>
                <a:rect l="l" t="t" r="r" b="b"/>
                <a:pathLst>
                  <a:path w="2002" h="12872" extrusionOk="0">
                    <a:moveTo>
                      <a:pt x="1549" y="1"/>
                    </a:moveTo>
                    <a:cubicBezTo>
                      <a:pt x="215" y="4584"/>
                      <a:pt x="1" y="9525"/>
                      <a:pt x="60" y="12871"/>
                    </a:cubicBezTo>
                    <a:lnTo>
                      <a:pt x="525" y="12871"/>
                    </a:lnTo>
                    <a:cubicBezTo>
                      <a:pt x="477" y="9561"/>
                      <a:pt x="679" y="4656"/>
                      <a:pt x="2001" y="131"/>
                    </a:cubicBezTo>
                    <a:lnTo>
                      <a:pt x="1549" y="1"/>
                    </a:ln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9" name="Google Shape;4465;p79">
                <a:extLst>
                  <a:ext uri="{FF2B5EF4-FFF2-40B4-BE49-F238E27FC236}">
                    <a16:creationId xmlns:a16="http://schemas.microsoft.com/office/drawing/2014/main" id="{C20F913A-73CD-20C1-4C3D-6386F2F09045}"/>
                  </a:ext>
                </a:extLst>
              </p:cNvPr>
              <p:cNvSpPr/>
              <p:nvPr/>
            </p:nvSpPr>
            <p:spPr>
              <a:xfrm>
                <a:off x="5978363" y="1349600"/>
                <a:ext cx="119700" cy="288150"/>
              </a:xfrm>
              <a:custGeom>
                <a:avLst/>
                <a:gdLst/>
                <a:ahLst/>
                <a:cxnLst/>
                <a:rect l="l" t="t" r="r" b="b"/>
                <a:pathLst>
                  <a:path w="4788" h="11526" extrusionOk="0">
                    <a:moveTo>
                      <a:pt x="4406" y="0"/>
                    </a:moveTo>
                    <a:cubicBezTo>
                      <a:pt x="2096" y="3810"/>
                      <a:pt x="1001" y="7561"/>
                      <a:pt x="1" y="11406"/>
                    </a:cubicBezTo>
                    <a:lnTo>
                      <a:pt x="453" y="11525"/>
                    </a:lnTo>
                    <a:cubicBezTo>
                      <a:pt x="1430" y="7727"/>
                      <a:pt x="2513" y="4001"/>
                      <a:pt x="4787" y="238"/>
                    </a:cubicBezTo>
                    <a:lnTo>
                      <a:pt x="4406" y="0"/>
                    </a:ln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0" name="Google Shape;4466;p79">
                <a:extLst>
                  <a:ext uri="{FF2B5EF4-FFF2-40B4-BE49-F238E27FC236}">
                    <a16:creationId xmlns:a16="http://schemas.microsoft.com/office/drawing/2014/main" id="{75B71FFA-EB23-973A-AD63-D4B111092150}"/>
                  </a:ext>
                </a:extLst>
              </p:cNvPr>
              <p:cNvSpPr/>
              <p:nvPr/>
            </p:nvSpPr>
            <p:spPr>
              <a:xfrm>
                <a:off x="5889663" y="1697850"/>
                <a:ext cx="188750" cy="220575"/>
              </a:xfrm>
              <a:custGeom>
                <a:avLst/>
                <a:gdLst/>
                <a:ahLst/>
                <a:cxnLst/>
                <a:rect l="l" t="t" r="r" b="b"/>
                <a:pathLst>
                  <a:path w="7550" h="8823" extrusionOk="0">
                    <a:moveTo>
                      <a:pt x="334" y="0"/>
                    </a:moveTo>
                    <a:lnTo>
                      <a:pt x="1" y="334"/>
                    </a:lnTo>
                    <a:cubicBezTo>
                      <a:pt x="2489" y="2834"/>
                      <a:pt x="5335" y="6358"/>
                      <a:pt x="7180" y="8823"/>
                    </a:cubicBezTo>
                    <a:lnTo>
                      <a:pt x="7549" y="8549"/>
                    </a:lnTo>
                    <a:cubicBezTo>
                      <a:pt x="5704" y="6073"/>
                      <a:pt x="2835" y="2513"/>
                      <a:pt x="334"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1" name="Google Shape;4467;p79">
                <a:extLst>
                  <a:ext uri="{FF2B5EF4-FFF2-40B4-BE49-F238E27FC236}">
                    <a16:creationId xmlns:a16="http://schemas.microsoft.com/office/drawing/2014/main" id="{E8E59CB5-B284-AF5E-2230-BE2381FC7E2F}"/>
                  </a:ext>
                </a:extLst>
              </p:cNvPr>
              <p:cNvSpPr/>
              <p:nvPr/>
            </p:nvSpPr>
            <p:spPr>
              <a:xfrm>
                <a:off x="5743513" y="1216250"/>
                <a:ext cx="222675" cy="309275"/>
              </a:xfrm>
              <a:custGeom>
                <a:avLst/>
                <a:gdLst/>
                <a:ahLst/>
                <a:cxnLst/>
                <a:rect l="l" t="t" r="r" b="b"/>
                <a:pathLst>
                  <a:path w="8907" h="12371" extrusionOk="0">
                    <a:moveTo>
                      <a:pt x="334" y="0"/>
                    </a:moveTo>
                    <a:lnTo>
                      <a:pt x="1" y="333"/>
                    </a:lnTo>
                    <a:cubicBezTo>
                      <a:pt x="3049" y="3381"/>
                      <a:pt x="5597" y="7596"/>
                      <a:pt x="7847" y="11299"/>
                    </a:cubicBezTo>
                    <a:lnTo>
                      <a:pt x="8502" y="12371"/>
                    </a:lnTo>
                    <a:lnTo>
                      <a:pt x="8907" y="12133"/>
                    </a:lnTo>
                    <a:lnTo>
                      <a:pt x="8252" y="11061"/>
                    </a:lnTo>
                    <a:cubicBezTo>
                      <a:pt x="5990" y="7322"/>
                      <a:pt x="3406" y="3096"/>
                      <a:pt x="334"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2" name="Google Shape;4468;p79">
                <a:extLst>
                  <a:ext uri="{FF2B5EF4-FFF2-40B4-BE49-F238E27FC236}">
                    <a16:creationId xmlns:a16="http://schemas.microsoft.com/office/drawing/2014/main" id="{351B0770-5C19-8A9C-576E-F6D93D6AD9A5}"/>
                  </a:ext>
                </a:extLst>
              </p:cNvPr>
              <p:cNvSpPr/>
              <p:nvPr/>
            </p:nvSpPr>
            <p:spPr>
              <a:xfrm>
                <a:off x="6012613" y="1529075"/>
                <a:ext cx="166100" cy="235775"/>
              </a:xfrm>
              <a:custGeom>
                <a:avLst/>
                <a:gdLst/>
                <a:ahLst/>
                <a:cxnLst/>
                <a:rect l="l" t="t" r="r" b="b"/>
                <a:pathLst>
                  <a:path w="6644" h="9431" extrusionOk="0">
                    <a:moveTo>
                      <a:pt x="6358" y="1"/>
                    </a:moveTo>
                    <a:cubicBezTo>
                      <a:pt x="3620" y="2227"/>
                      <a:pt x="1298" y="5608"/>
                      <a:pt x="0" y="9287"/>
                    </a:cubicBezTo>
                    <a:lnTo>
                      <a:pt x="429" y="9430"/>
                    </a:lnTo>
                    <a:cubicBezTo>
                      <a:pt x="1703" y="5823"/>
                      <a:pt x="3965" y="2525"/>
                      <a:pt x="6644" y="358"/>
                    </a:cubicBezTo>
                    <a:lnTo>
                      <a:pt x="6358" y="1"/>
                    </a:ln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3" name="Google Shape;4469;p79">
                <a:extLst>
                  <a:ext uri="{FF2B5EF4-FFF2-40B4-BE49-F238E27FC236}">
                    <a16:creationId xmlns:a16="http://schemas.microsoft.com/office/drawing/2014/main" id="{B8378E02-A969-ED35-EC14-A97D1CEB09FE}"/>
                  </a:ext>
                </a:extLst>
              </p:cNvPr>
              <p:cNvSpPr/>
              <p:nvPr/>
            </p:nvSpPr>
            <p:spPr>
              <a:xfrm>
                <a:off x="5857813" y="1864225"/>
                <a:ext cx="282800" cy="187850"/>
              </a:xfrm>
              <a:custGeom>
                <a:avLst/>
                <a:gdLst/>
                <a:ahLst/>
                <a:cxnLst/>
                <a:rect l="l" t="t" r="r" b="b"/>
                <a:pathLst>
                  <a:path w="11312" h="7514" extrusionOk="0">
                    <a:moveTo>
                      <a:pt x="215" y="1"/>
                    </a:moveTo>
                    <a:lnTo>
                      <a:pt x="1" y="406"/>
                    </a:lnTo>
                    <a:cubicBezTo>
                      <a:pt x="3370" y="2132"/>
                      <a:pt x="7180" y="4597"/>
                      <a:pt x="11050" y="7514"/>
                    </a:cubicBezTo>
                    <a:lnTo>
                      <a:pt x="11312" y="7157"/>
                    </a:lnTo>
                    <a:cubicBezTo>
                      <a:pt x="7430" y="4216"/>
                      <a:pt x="3585" y="1739"/>
                      <a:pt x="215"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
          <p:nvSpPr>
            <p:cNvPr id="1331" name="Google Shape;4470;p79">
              <a:extLst>
                <a:ext uri="{FF2B5EF4-FFF2-40B4-BE49-F238E27FC236}">
                  <a16:creationId xmlns:a16="http://schemas.microsoft.com/office/drawing/2014/main" id="{B5661D14-2648-41A1-4B56-7237B737B338}"/>
                </a:ext>
              </a:extLst>
            </p:cNvPr>
            <p:cNvSpPr/>
            <p:nvPr/>
          </p:nvSpPr>
          <p:spPr>
            <a:xfrm>
              <a:off x="5902763" y="755475"/>
              <a:ext cx="161650" cy="465550"/>
            </a:xfrm>
            <a:custGeom>
              <a:avLst/>
              <a:gdLst/>
              <a:ahLst/>
              <a:cxnLst/>
              <a:rect l="l" t="t" r="r" b="b"/>
              <a:pathLst>
                <a:path w="6466" h="18622" extrusionOk="0">
                  <a:moveTo>
                    <a:pt x="6466" y="0"/>
                  </a:moveTo>
                  <a:cubicBezTo>
                    <a:pt x="4787" y="4429"/>
                    <a:pt x="691" y="7942"/>
                    <a:pt x="215" y="12680"/>
                  </a:cubicBezTo>
                  <a:cubicBezTo>
                    <a:pt x="1" y="14764"/>
                    <a:pt x="560" y="16907"/>
                    <a:pt x="1763" y="18622"/>
                  </a:cubicBezTo>
                  <a:cubicBezTo>
                    <a:pt x="1846" y="15609"/>
                    <a:pt x="2823" y="12609"/>
                    <a:pt x="3835" y="9728"/>
                  </a:cubicBezTo>
                  <a:cubicBezTo>
                    <a:pt x="4966" y="6561"/>
                    <a:pt x="6192" y="3322"/>
                    <a:pt x="6466"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2" name="Google Shape;4471;p79">
              <a:extLst>
                <a:ext uri="{FF2B5EF4-FFF2-40B4-BE49-F238E27FC236}">
                  <a16:creationId xmlns:a16="http://schemas.microsoft.com/office/drawing/2014/main" id="{6F0F7A92-C15D-3F06-95A4-E98E596B94BC}"/>
                </a:ext>
              </a:extLst>
            </p:cNvPr>
            <p:cNvSpPr/>
            <p:nvPr/>
          </p:nvSpPr>
          <p:spPr>
            <a:xfrm>
              <a:off x="5947113" y="747125"/>
              <a:ext cx="147075" cy="476275"/>
            </a:xfrm>
            <a:custGeom>
              <a:avLst/>
              <a:gdLst/>
              <a:ahLst/>
              <a:cxnLst/>
              <a:rect l="l" t="t" r="r" b="b"/>
              <a:pathLst>
                <a:path w="5883" h="19051" extrusionOk="0">
                  <a:moveTo>
                    <a:pt x="4823" y="1"/>
                  </a:moveTo>
                  <a:lnTo>
                    <a:pt x="4823" y="1"/>
                  </a:lnTo>
                  <a:cubicBezTo>
                    <a:pt x="4775" y="108"/>
                    <a:pt x="4751" y="227"/>
                    <a:pt x="4704" y="334"/>
                  </a:cubicBezTo>
                  <a:cubicBezTo>
                    <a:pt x="4430" y="3668"/>
                    <a:pt x="3204" y="6895"/>
                    <a:pt x="2072" y="10062"/>
                  </a:cubicBezTo>
                  <a:cubicBezTo>
                    <a:pt x="1049" y="12943"/>
                    <a:pt x="84" y="15943"/>
                    <a:pt x="1" y="18956"/>
                  </a:cubicBezTo>
                  <a:cubicBezTo>
                    <a:pt x="25" y="18979"/>
                    <a:pt x="48" y="19027"/>
                    <a:pt x="72" y="19051"/>
                  </a:cubicBezTo>
                  <a:cubicBezTo>
                    <a:pt x="1477" y="17610"/>
                    <a:pt x="2751" y="15717"/>
                    <a:pt x="3704" y="13931"/>
                  </a:cubicBezTo>
                  <a:cubicBezTo>
                    <a:pt x="5882" y="9812"/>
                    <a:pt x="5418" y="4621"/>
                    <a:pt x="482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3" name="Google Shape;4472;p79">
              <a:extLst>
                <a:ext uri="{FF2B5EF4-FFF2-40B4-BE49-F238E27FC236}">
                  <a16:creationId xmlns:a16="http://schemas.microsoft.com/office/drawing/2014/main" id="{F9D852FD-2D6E-45D2-F0A9-458479493E9A}"/>
                </a:ext>
              </a:extLst>
            </p:cNvPr>
            <p:cNvSpPr/>
            <p:nvPr/>
          </p:nvSpPr>
          <p:spPr>
            <a:xfrm>
              <a:off x="5619113" y="837025"/>
              <a:ext cx="267000" cy="408700"/>
            </a:xfrm>
            <a:custGeom>
              <a:avLst/>
              <a:gdLst/>
              <a:ahLst/>
              <a:cxnLst/>
              <a:rect l="l" t="t" r="r" b="b"/>
              <a:pathLst>
                <a:path w="10680" h="16348" extrusionOk="0">
                  <a:moveTo>
                    <a:pt x="0" y="1"/>
                  </a:moveTo>
                  <a:cubicBezTo>
                    <a:pt x="1250" y="3096"/>
                    <a:pt x="3393" y="5799"/>
                    <a:pt x="5429" y="8490"/>
                  </a:cubicBezTo>
                  <a:cubicBezTo>
                    <a:pt x="7251" y="10919"/>
                    <a:pt x="9073" y="13514"/>
                    <a:pt x="10061" y="16348"/>
                  </a:cubicBezTo>
                  <a:cubicBezTo>
                    <a:pt x="10680" y="14359"/>
                    <a:pt x="10573" y="12145"/>
                    <a:pt x="9763" y="10216"/>
                  </a:cubicBezTo>
                  <a:cubicBezTo>
                    <a:pt x="7882" y="5858"/>
                    <a:pt x="2929" y="3727"/>
                    <a:pt x="0" y="1"/>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4" name="Google Shape;4473;p79">
              <a:extLst>
                <a:ext uri="{FF2B5EF4-FFF2-40B4-BE49-F238E27FC236}">
                  <a16:creationId xmlns:a16="http://schemas.microsoft.com/office/drawing/2014/main" id="{77795C52-18D2-8BD5-A78C-FE93E49B0744}"/>
                </a:ext>
              </a:extLst>
            </p:cNvPr>
            <p:cNvSpPr/>
            <p:nvPr/>
          </p:nvSpPr>
          <p:spPr>
            <a:xfrm>
              <a:off x="5613738" y="829875"/>
              <a:ext cx="256325" cy="418825"/>
            </a:xfrm>
            <a:custGeom>
              <a:avLst/>
              <a:gdLst/>
              <a:ahLst/>
              <a:cxnLst/>
              <a:rect l="l" t="t" r="r" b="b"/>
              <a:pathLst>
                <a:path w="10253" h="16753" extrusionOk="0">
                  <a:moveTo>
                    <a:pt x="1" y="1"/>
                  </a:moveTo>
                  <a:lnTo>
                    <a:pt x="1" y="1"/>
                  </a:lnTo>
                  <a:cubicBezTo>
                    <a:pt x="810" y="4585"/>
                    <a:pt x="1918" y="9692"/>
                    <a:pt x="5228" y="12967"/>
                  </a:cubicBezTo>
                  <a:cubicBezTo>
                    <a:pt x="6656" y="14395"/>
                    <a:pt x="8454" y="15824"/>
                    <a:pt x="10216" y="16753"/>
                  </a:cubicBezTo>
                  <a:cubicBezTo>
                    <a:pt x="10228" y="16729"/>
                    <a:pt x="10240" y="16681"/>
                    <a:pt x="10252" y="16634"/>
                  </a:cubicBezTo>
                  <a:cubicBezTo>
                    <a:pt x="9276" y="13800"/>
                    <a:pt x="7454" y="11205"/>
                    <a:pt x="5632" y="8776"/>
                  </a:cubicBezTo>
                  <a:cubicBezTo>
                    <a:pt x="3608" y="6085"/>
                    <a:pt x="1465" y="3382"/>
                    <a:pt x="215" y="287"/>
                  </a:cubicBezTo>
                  <a:cubicBezTo>
                    <a:pt x="132" y="179"/>
                    <a:pt x="72" y="84"/>
                    <a:pt x="1"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5" name="Google Shape;4474;p79">
              <a:extLst>
                <a:ext uri="{FF2B5EF4-FFF2-40B4-BE49-F238E27FC236}">
                  <a16:creationId xmlns:a16="http://schemas.microsoft.com/office/drawing/2014/main" id="{A559418C-F95B-DBF8-6615-91FCE9373E12}"/>
                </a:ext>
              </a:extLst>
            </p:cNvPr>
            <p:cNvSpPr/>
            <p:nvPr/>
          </p:nvSpPr>
          <p:spPr>
            <a:xfrm>
              <a:off x="5581288" y="1334700"/>
              <a:ext cx="389675" cy="450675"/>
            </a:xfrm>
            <a:custGeom>
              <a:avLst/>
              <a:gdLst/>
              <a:ahLst/>
              <a:cxnLst/>
              <a:rect l="l" t="t" r="r" b="b"/>
              <a:pathLst>
                <a:path w="15587" h="18027" extrusionOk="0">
                  <a:moveTo>
                    <a:pt x="1" y="1"/>
                  </a:moveTo>
                  <a:cubicBezTo>
                    <a:pt x="2085" y="3525"/>
                    <a:pt x="5180" y="6442"/>
                    <a:pt x="8133" y="9323"/>
                  </a:cubicBezTo>
                  <a:cubicBezTo>
                    <a:pt x="10800" y="11943"/>
                    <a:pt x="13479" y="14753"/>
                    <a:pt x="15181" y="18027"/>
                  </a:cubicBezTo>
                  <a:cubicBezTo>
                    <a:pt x="15586" y="15491"/>
                    <a:pt x="15062" y="12836"/>
                    <a:pt x="13717" y="10645"/>
                  </a:cubicBezTo>
                  <a:cubicBezTo>
                    <a:pt x="10645" y="5692"/>
                    <a:pt x="4252" y="4001"/>
                    <a:pt x="1" y="1"/>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6" name="Google Shape;4475;p79">
              <a:extLst>
                <a:ext uri="{FF2B5EF4-FFF2-40B4-BE49-F238E27FC236}">
                  <a16:creationId xmlns:a16="http://schemas.microsoft.com/office/drawing/2014/main" id="{323A0B4E-687F-34A5-6F2F-8BAB9B0BCFF1}"/>
                </a:ext>
              </a:extLst>
            </p:cNvPr>
            <p:cNvSpPr/>
            <p:nvPr/>
          </p:nvSpPr>
          <p:spPr>
            <a:xfrm>
              <a:off x="5573863" y="1327575"/>
              <a:ext cx="387575" cy="462575"/>
            </a:xfrm>
            <a:custGeom>
              <a:avLst/>
              <a:gdLst/>
              <a:ahLst/>
              <a:cxnLst/>
              <a:rect l="l" t="t" r="r" b="b"/>
              <a:pathLst>
                <a:path w="15503" h="18503" extrusionOk="0">
                  <a:moveTo>
                    <a:pt x="0" y="0"/>
                  </a:moveTo>
                  <a:lnTo>
                    <a:pt x="0" y="0"/>
                  </a:lnTo>
                  <a:cubicBezTo>
                    <a:pt x="1822" y="5417"/>
                    <a:pt x="4084" y="11406"/>
                    <a:pt x="8692" y="14776"/>
                  </a:cubicBezTo>
                  <a:cubicBezTo>
                    <a:pt x="10692" y="16240"/>
                    <a:pt x="13133" y="17645"/>
                    <a:pt x="15467" y="18502"/>
                  </a:cubicBezTo>
                  <a:cubicBezTo>
                    <a:pt x="15478" y="18443"/>
                    <a:pt x="15478" y="18395"/>
                    <a:pt x="15502" y="18336"/>
                  </a:cubicBezTo>
                  <a:cubicBezTo>
                    <a:pt x="13788" y="15061"/>
                    <a:pt x="11109" y="12252"/>
                    <a:pt x="8442" y="9632"/>
                  </a:cubicBezTo>
                  <a:cubicBezTo>
                    <a:pt x="5501" y="6727"/>
                    <a:pt x="2405" y="3834"/>
                    <a:pt x="322" y="298"/>
                  </a:cubicBezTo>
                  <a:cubicBezTo>
                    <a:pt x="215" y="191"/>
                    <a:pt x="107" y="107"/>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7" name="Google Shape;4476;p79">
              <a:extLst>
                <a:ext uri="{FF2B5EF4-FFF2-40B4-BE49-F238E27FC236}">
                  <a16:creationId xmlns:a16="http://schemas.microsoft.com/office/drawing/2014/main" id="{D612D8E9-448F-2094-92E7-D80B137A818B}"/>
                </a:ext>
              </a:extLst>
            </p:cNvPr>
            <p:cNvSpPr/>
            <p:nvPr/>
          </p:nvSpPr>
          <p:spPr>
            <a:xfrm>
              <a:off x="5982238" y="1075750"/>
              <a:ext cx="259000" cy="479250"/>
            </a:xfrm>
            <a:custGeom>
              <a:avLst/>
              <a:gdLst/>
              <a:ahLst/>
              <a:cxnLst/>
              <a:rect l="l" t="t" r="r" b="b"/>
              <a:pathLst>
                <a:path w="10360" h="19170" extrusionOk="0">
                  <a:moveTo>
                    <a:pt x="10359" y="0"/>
                  </a:moveTo>
                  <a:lnTo>
                    <a:pt x="10359" y="0"/>
                  </a:lnTo>
                  <a:cubicBezTo>
                    <a:pt x="7525" y="4453"/>
                    <a:pt x="2287" y="7335"/>
                    <a:pt x="691" y="12371"/>
                  </a:cubicBezTo>
                  <a:cubicBezTo>
                    <a:pt x="1" y="14585"/>
                    <a:pt x="120" y="17038"/>
                    <a:pt x="1037" y="19169"/>
                  </a:cubicBezTo>
                  <a:cubicBezTo>
                    <a:pt x="1810" y="15931"/>
                    <a:pt x="3537" y="12859"/>
                    <a:pt x="5299" y="9978"/>
                  </a:cubicBezTo>
                  <a:cubicBezTo>
                    <a:pt x="7240" y="6787"/>
                    <a:pt x="9311" y="3560"/>
                    <a:pt x="10359"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8" name="Google Shape;4477;p79">
              <a:extLst>
                <a:ext uri="{FF2B5EF4-FFF2-40B4-BE49-F238E27FC236}">
                  <a16:creationId xmlns:a16="http://schemas.microsoft.com/office/drawing/2014/main" id="{EA2F255C-A3B4-ED5F-CE0B-C80F558B69D2}"/>
                </a:ext>
              </a:extLst>
            </p:cNvPr>
            <p:cNvSpPr/>
            <p:nvPr/>
          </p:nvSpPr>
          <p:spPr>
            <a:xfrm>
              <a:off x="6008138" y="1068000"/>
              <a:ext cx="238150" cy="491175"/>
            </a:xfrm>
            <a:custGeom>
              <a:avLst/>
              <a:gdLst/>
              <a:ahLst/>
              <a:cxnLst/>
              <a:rect l="l" t="t" r="r" b="b"/>
              <a:pathLst>
                <a:path w="9526" h="19647" extrusionOk="0">
                  <a:moveTo>
                    <a:pt x="9526" y="1"/>
                  </a:moveTo>
                  <a:lnTo>
                    <a:pt x="9526" y="1"/>
                  </a:lnTo>
                  <a:cubicBezTo>
                    <a:pt x="9466" y="108"/>
                    <a:pt x="9395" y="227"/>
                    <a:pt x="9323" y="322"/>
                  </a:cubicBezTo>
                  <a:cubicBezTo>
                    <a:pt x="8275" y="3882"/>
                    <a:pt x="6204" y="7109"/>
                    <a:pt x="4263" y="10312"/>
                  </a:cubicBezTo>
                  <a:cubicBezTo>
                    <a:pt x="2501" y="13205"/>
                    <a:pt x="774" y="16253"/>
                    <a:pt x="1" y="19515"/>
                  </a:cubicBezTo>
                  <a:cubicBezTo>
                    <a:pt x="12" y="19551"/>
                    <a:pt x="36" y="19598"/>
                    <a:pt x="60" y="19646"/>
                  </a:cubicBezTo>
                  <a:cubicBezTo>
                    <a:pt x="1917" y="18360"/>
                    <a:pt x="3751" y="16610"/>
                    <a:pt x="5180" y="14884"/>
                  </a:cubicBezTo>
                  <a:cubicBezTo>
                    <a:pt x="8466" y="10895"/>
                    <a:pt x="9145" y="5144"/>
                    <a:pt x="9526"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9" name="Google Shape;4478;p79">
              <a:extLst>
                <a:ext uri="{FF2B5EF4-FFF2-40B4-BE49-F238E27FC236}">
                  <a16:creationId xmlns:a16="http://schemas.microsoft.com/office/drawing/2014/main" id="{3C2F66A7-3AB4-FC2E-82E3-A279D276C8C0}"/>
                </a:ext>
              </a:extLst>
            </p:cNvPr>
            <p:cNvSpPr/>
            <p:nvPr/>
          </p:nvSpPr>
          <p:spPr>
            <a:xfrm>
              <a:off x="6091788" y="1455550"/>
              <a:ext cx="258975" cy="479250"/>
            </a:xfrm>
            <a:custGeom>
              <a:avLst/>
              <a:gdLst/>
              <a:ahLst/>
              <a:cxnLst/>
              <a:rect l="l" t="t" r="r" b="b"/>
              <a:pathLst>
                <a:path w="10359" h="19170" extrusionOk="0">
                  <a:moveTo>
                    <a:pt x="10359" y="1"/>
                  </a:moveTo>
                  <a:cubicBezTo>
                    <a:pt x="7537" y="4454"/>
                    <a:pt x="2298" y="7347"/>
                    <a:pt x="703" y="12371"/>
                  </a:cubicBezTo>
                  <a:cubicBezTo>
                    <a:pt x="0" y="14586"/>
                    <a:pt x="119" y="17050"/>
                    <a:pt x="1048" y="19170"/>
                  </a:cubicBezTo>
                  <a:cubicBezTo>
                    <a:pt x="1822" y="15931"/>
                    <a:pt x="3548" y="12859"/>
                    <a:pt x="5298" y="9978"/>
                  </a:cubicBezTo>
                  <a:cubicBezTo>
                    <a:pt x="7251" y="6811"/>
                    <a:pt x="9323" y="3561"/>
                    <a:pt x="10359" y="1"/>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0" name="Google Shape;4479;p79">
              <a:extLst>
                <a:ext uri="{FF2B5EF4-FFF2-40B4-BE49-F238E27FC236}">
                  <a16:creationId xmlns:a16="http://schemas.microsoft.com/office/drawing/2014/main" id="{BA5450E1-267E-80E9-D1F2-6E6F48A85FED}"/>
                </a:ext>
              </a:extLst>
            </p:cNvPr>
            <p:cNvSpPr/>
            <p:nvPr/>
          </p:nvSpPr>
          <p:spPr>
            <a:xfrm>
              <a:off x="6117963" y="1447825"/>
              <a:ext cx="238150" cy="491150"/>
            </a:xfrm>
            <a:custGeom>
              <a:avLst/>
              <a:gdLst/>
              <a:ahLst/>
              <a:cxnLst/>
              <a:rect l="l" t="t" r="r" b="b"/>
              <a:pathLst>
                <a:path w="9526" h="19646" extrusionOk="0">
                  <a:moveTo>
                    <a:pt x="9526" y="0"/>
                  </a:moveTo>
                  <a:lnTo>
                    <a:pt x="9526" y="0"/>
                  </a:lnTo>
                  <a:cubicBezTo>
                    <a:pt x="9466" y="107"/>
                    <a:pt x="9395" y="226"/>
                    <a:pt x="9312" y="334"/>
                  </a:cubicBezTo>
                  <a:cubicBezTo>
                    <a:pt x="8276" y="3882"/>
                    <a:pt x="6204" y="7120"/>
                    <a:pt x="4251" y="10311"/>
                  </a:cubicBezTo>
                  <a:cubicBezTo>
                    <a:pt x="2501" y="13204"/>
                    <a:pt x="775" y="16252"/>
                    <a:pt x="1" y="19514"/>
                  </a:cubicBezTo>
                  <a:cubicBezTo>
                    <a:pt x="13" y="19550"/>
                    <a:pt x="25" y="19598"/>
                    <a:pt x="60" y="19645"/>
                  </a:cubicBezTo>
                  <a:cubicBezTo>
                    <a:pt x="1918" y="18383"/>
                    <a:pt x="3751" y="16609"/>
                    <a:pt x="5180" y="14883"/>
                  </a:cubicBezTo>
                  <a:cubicBezTo>
                    <a:pt x="8466" y="10894"/>
                    <a:pt x="9133" y="5156"/>
                    <a:pt x="9526"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1" name="Google Shape;4480;p79">
              <a:extLst>
                <a:ext uri="{FF2B5EF4-FFF2-40B4-BE49-F238E27FC236}">
                  <a16:creationId xmlns:a16="http://schemas.microsoft.com/office/drawing/2014/main" id="{22AFB0E9-1FEE-AABC-7EAF-51FD7DBE7322}"/>
                </a:ext>
              </a:extLst>
            </p:cNvPr>
            <p:cNvSpPr/>
            <p:nvPr/>
          </p:nvSpPr>
          <p:spPr>
            <a:xfrm>
              <a:off x="6143863" y="1471025"/>
              <a:ext cx="97375" cy="91125"/>
            </a:xfrm>
            <a:custGeom>
              <a:avLst/>
              <a:gdLst/>
              <a:ahLst/>
              <a:cxnLst/>
              <a:rect l="l" t="t" r="r" b="b"/>
              <a:pathLst>
                <a:path w="3895" h="3645" extrusionOk="0">
                  <a:moveTo>
                    <a:pt x="3894" y="1"/>
                  </a:moveTo>
                  <a:lnTo>
                    <a:pt x="3894" y="1"/>
                  </a:lnTo>
                  <a:cubicBezTo>
                    <a:pt x="2501" y="239"/>
                    <a:pt x="1251" y="1108"/>
                    <a:pt x="525" y="2299"/>
                  </a:cubicBezTo>
                  <a:cubicBezTo>
                    <a:pt x="203" y="2823"/>
                    <a:pt x="1" y="3632"/>
                    <a:pt x="882" y="3644"/>
                  </a:cubicBezTo>
                  <a:cubicBezTo>
                    <a:pt x="889" y="3644"/>
                    <a:pt x="897" y="3644"/>
                    <a:pt x="905" y="3644"/>
                  </a:cubicBezTo>
                  <a:cubicBezTo>
                    <a:pt x="1590" y="3644"/>
                    <a:pt x="2363" y="3115"/>
                    <a:pt x="2799" y="2644"/>
                  </a:cubicBezTo>
                  <a:cubicBezTo>
                    <a:pt x="3477" y="1942"/>
                    <a:pt x="3835" y="965"/>
                    <a:pt x="389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2" name="Google Shape;4481;p79">
              <a:extLst>
                <a:ext uri="{FF2B5EF4-FFF2-40B4-BE49-F238E27FC236}">
                  <a16:creationId xmlns:a16="http://schemas.microsoft.com/office/drawing/2014/main" id="{27A5D629-04EA-480F-7717-81CAA306F6D8}"/>
                </a:ext>
              </a:extLst>
            </p:cNvPr>
            <p:cNvSpPr/>
            <p:nvPr/>
          </p:nvSpPr>
          <p:spPr>
            <a:xfrm>
              <a:off x="5798288" y="1829475"/>
              <a:ext cx="116275" cy="66100"/>
            </a:xfrm>
            <a:custGeom>
              <a:avLst/>
              <a:gdLst/>
              <a:ahLst/>
              <a:cxnLst/>
              <a:rect l="l" t="t" r="r" b="b"/>
              <a:pathLst>
                <a:path w="4651" h="2644" extrusionOk="0">
                  <a:moveTo>
                    <a:pt x="1290" y="1"/>
                  </a:moveTo>
                  <a:cubicBezTo>
                    <a:pt x="856" y="1"/>
                    <a:pt x="420" y="66"/>
                    <a:pt x="1" y="188"/>
                  </a:cubicBezTo>
                  <a:cubicBezTo>
                    <a:pt x="691" y="1403"/>
                    <a:pt x="1941" y="2284"/>
                    <a:pt x="3311" y="2593"/>
                  </a:cubicBezTo>
                  <a:cubicBezTo>
                    <a:pt x="3445" y="2624"/>
                    <a:pt x="3595" y="2643"/>
                    <a:pt x="3741" y="2643"/>
                  </a:cubicBezTo>
                  <a:cubicBezTo>
                    <a:pt x="4214" y="2643"/>
                    <a:pt x="4651" y="2444"/>
                    <a:pt x="4442" y="1808"/>
                  </a:cubicBezTo>
                  <a:cubicBezTo>
                    <a:pt x="4215" y="1141"/>
                    <a:pt x="3465" y="581"/>
                    <a:pt x="2858" y="319"/>
                  </a:cubicBezTo>
                  <a:cubicBezTo>
                    <a:pt x="2363" y="102"/>
                    <a:pt x="1829" y="1"/>
                    <a:pt x="1290"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3" name="Google Shape;4482;p79">
              <a:extLst>
                <a:ext uri="{FF2B5EF4-FFF2-40B4-BE49-F238E27FC236}">
                  <a16:creationId xmlns:a16="http://schemas.microsoft.com/office/drawing/2014/main" id="{8585EA3D-526A-A095-8AC4-1FE31E06713A}"/>
                </a:ext>
              </a:extLst>
            </p:cNvPr>
            <p:cNvSpPr/>
            <p:nvPr/>
          </p:nvSpPr>
          <p:spPr>
            <a:xfrm>
              <a:off x="5689338" y="1180825"/>
              <a:ext cx="96975" cy="85000"/>
            </a:xfrm>
            <a:custGeom>
              <a:avLst/>
              <a:gdLst/>
              <a:ahLst/>
              <a:cxnLst/>
              <a:rect l="l" t="t" r="r" b="b"/>
              <a:pathLst>
                <a:path w="3879" h="3400" extrusionOk="0">
                  <a:moveTo>
                    <a:pt x="1" y="0"/>
                  </a:moveTo>
                  <a:cubicBezTo>
                    <a:pt x="322" y="1369"/>
                    <a:pt x="1287" y="2536"/>
                    <a:pt x="2549" y="3179"/>
                  </a:cubicBezTo>
                  <a:cubicBezTo>
                    <a:pt x="2780" y="3303"/>
                    <a:pt x="3063" y="3399"/>
                    <a:pt x="3306" y="3399"/>
                  </a:cubicBezTo>
                  <a:cubicBezTo>
                    <a:pt x="3626" y="3399"/>
                    <a:pt x="3879" y="3232"/>
                    <a:pt x="3859" y="2739"/>
                  </a:cubicBezTo>
                  <a:cubicBezTo>
                    <a:pt x="3811" y="2048"/>
                    <a:pt x="3228" y="1298"/>
                    <a:pt x="2727" y="893"/>
                  </a:cubicBezTo>
                  <a:cubicBezTo>
                    <a:pt x="1965" y="274"/>
                    <a:pt x="965" y="0"/>
                    <a:pt x="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4" name="Google Shape;4483;p79">
              <a:extLst>
                <a:ext uri="{FF2B5EF4-FFF2-40B4-BE49-F238E27FC236}">
                  <a16:creationId xmlns:a16="http://schemas.microsoft.com/office/drawing/2014/main" id="{BABA3DBB-7516-B6AD-BF08-8134CF03F923}"/>
                </a:ext>
              </a:extLst>
            </p:cNvPr>
            <p:cNvSpPr/>
            <p:nvPr/>
          </p:nvSpPr>
          <p:spPr>
            <a:xfrm>
              <a:off x="5705413" y="1301275"/>
              <a:ext cx="159875" cy="140500"/>
            </a:xfrm>
            <a:custGeom>
              <a:avLst/>
              <a:gdLst/>
              <a:ahLst/>
              <a:cxnLst/>
              <a:rect l="l" t="t" r="r" b="b"/>
              <a:pathLst>
                <a:path w="6395" h="5620" extrusionOk="0">
                  <a:moveTo>
                    <a:pt x="3194" y="0"/>
                  </a:moveTo>
                  <a:cubicBezTo>
                    <a:pt x="2270" y="0"/>
                    <a:pt x="1367" y="453"/>
                    <a:pt x="834" y="1290"/>
                  </a:cubicBezTo>
                  <a:cubicBezTo>
                    <a:pt x="1" y="2600"/>
                    <a:pt x="370" y="4350"/>
                    <a:pt x="1680" y="5183"/>
                  </a:cubicBezTo>
                  <a:cubicBezTo>
                    <a:pt x="2149" y="5478"/>
                    <a:pt x="2674" y="5619"/>
                    <a:pt x="3192" y="5619"/>
                  </a:cubicBezTo>
                  <a:cubicBezTo>
                    <a:pt x="4119" y="5619"/>
                    <a:pt x="5026" y="5166"/>
                    <a:pt x="5561" y="4326"/>
                  </a:cubicBezTo>
                  <a:cubicBezTo>
                    <a:pt x="6395" y="3040"/>
                    <a:pt x="6025" y="1290"/>
                    <a:pt x="4716" y="445"/>
                  </a:cubicBezTo>
                  <a:cubicBezTo>
                    <a:pt x="4243" y="144"/>
                    <a:pt x="3715" y="0"/>
                    <a:pt x="3194" y="0"/>
                  </a:cubicBezTo>
                  <a:close/>
                </a:path>
              </a:pathLst>
            </a:custGeom>
            <a:solidFill>
              <a:srgbClr val="FDB21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5" name="Google Shape;4484;p79">
              <a:extLst>
                <a:ext uri="{FF2B5EF4-FFF2-40B4-BE49-F238E27FC236}">
                  <a16:creationId xmlns:a16="http://schemas.microsoft.com/office/drawing/2014/main" id="{737E4AC3-59B3-6537-C1D2-3C442EA21775}"/>
                </a:ext>
              </a:extLst>
            </p:cNvPr>
            <p:cNvSpPr/>
            <p:nvPr/>
          </p:nvSpPr>
          <p:spPr>
            <a:xfrm>
              <a:off x="5857238" y="1921000"/>
              <a:ext cx="158675" cy="140500"/>
            </a:xfrm>
            <a:custGeom>
              <a:avLst/>
              <a:gdLst/>
              <a:ahLst/>
              <a:cxnLst/>
              <a:rect l="l" t="t" r="r" b="b"/>
              <a:pathLst>
                <a:path w="6347" h="5620" extrusionOk="0">
                  <a:moveTo>
                    <a:pt x="3174" y="1"/>
                  </a:moveTo>
                  <a:cubicBezTo>
                    <a:pt x="2055" y="1"/>
                    <a:pt x="997" y="666"/>
                    <a:pt x="560" y="1778"/>
                  </a:cubicBezTo>
                  <a:cubicBezTo>
                    <a:pt x="0" y="3219"/>
                    <a:pt x="691" y="4850"/>
                    <a:pt x="2143" y="5421"/>
                  </a:cubicBezTo>
                  <a:cubicBezTo>
                    <a:pt x="2483" y="5556"/>
                    <a:pt x="2833" y="5620"/>
                    <a:pt x="3177" y="5620"/>
                  </a:cubicBezTo>
                  <a:cubicBezTo>
                    <a:pt x="4294" y="5620"/>
                    <a:pt x="5350" y="4948"/>
                    <a:pt x="5787" y="3838"/>
                  </a:cubicBezTo>
                  <a:cubicBezTo>
                    <a:pt x="6346" y="2397"/>
                    <a:pt x="5656" y="766"/>
                    <a:pt x="4203" y="195"/>
                  </a:cubicBezTo>
                  <a:cubicBezTo>
                    <a:pt x="3865" y="63"/>
                    <a:pt x="3517" y="1"/>
                    <a:pt x="3174" y="1"/>
                  </a:cubicBezTo>
                  <a:close/>
                </a:path>
              </a:pathLst>
            </a:custGeom>
            <a:solidFill>
              <a:srgbClr val="FDB21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6" name="Google Shape;4485;p79">
              <a:extLst>
                <a:ext uri="{FF2B5EF4-FFF2-40B4-BE49-F238E27FC236}">
                  <a16:creationId xmlns:a16="http://schemas.microsoft.com/office/drawing/2014/main" id="{9DF0CC10-01C1-F273-1F2B-B0B3F6933211}"/>
                </a:ext>
              </a:extLst>
            </p:cNvPr>
            <p:cNvSpPr/>
            <p:nvPr/>
          </p:nvSpPr>
          <p:spPr>
            <a:xfrm>
              <a:off x="6067963" y="1594825"/>
              <a:ext cx="155400" cy="140275"/>
            </a:xfrm>
            <a:custGeom>
              <a:avLst/>
              <a:gdLst/>
              <a:ahLst/>
              <a:cxnLst/>
              <a:rect l="l" t="t" r="r" b="b"/>
              <a:pathLst>
                <a:path w="6216" h="5611" extrusionOk="0">
                  <a:moveTo>
                    <a:pt x="3108" y="1"/>
                  </a:moveTo>
                  <a:cubicBezTo>
                    <a:pt x="2416" y="1"/>
                    <a:pt x="1723" y="254"/>
                    <a:pt x="1179" y="764"/>
                  </a:cubicBezTo>
                  <a:cubicBezTo>
                    <a:pt x="48" y="1835"/>
                    <a:pt x="1" y="3597"/>
                    <a:pt x="1060" y="4729"/>
                  </a:cubicBezTo>
                  <a:cubicBezTo>
                    <a:pt x="1617" y="5316"/>
                    <a:pt x="2362" y="5611"/>
                    <a:pt x="3108" y="5611"/>
                  </a:cubicBezTo>
                  <a:cubicBezTo>
                    <a:pt x="3800" y="5611"/>
                    <a:pt x="4493" y="5357"/>
                    <a:pt x="5037" y="4848"/>
                  </a:cubicBezTo>
                  <a:cubicBezTo>
                    <a:pt x="6168" y="3776"/>
                    <a:pt x="6216" y="2014"/>
                    <a:pt x="5156" y="883"/>
                  </a:cubicBezTo>
                  <a:cubicBezTo>
                    <a:pt x="4600" y="296"/>
                    <a:pt x="3855" y="1"/>
                    <a:pt x="3108" y="1"/>
                  </a:cubicBezTo>
                  <a:close/>
                </a:path>
              </a:pathLst>
            </a:custGeom>
            <a:solidFill>
              <a:srgbClr val="FDB21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354" name="Google Shape;4486;p79">
            <a:extLst>
              <a:ext uri="{FF2B5EF4-FFF2-40B4-BE49-F238E27FC236}">
                <a16:creationId xmlns:a16="http://schemas.microsoft.com/office/drawing/2014/main" id="{9FC402A2-7E45-A2AF-111B-446D6F617763}"/>
              </a:ext>
            </a:extLst>
          </p:cNvPr>
          <p:cNvGrpSpPr/>
          <p:nvPr/>
        </p:nvGrpSpPr>
        <p:grpSpPr>
          <a:xfrm rot="9131441">
            <a:off x="1327003" y="1912495"/>
            <a:ext cx="559284" cy="1019415"/>
            <a:chOff x="-214625" y="3943775"/>
            <a:chExt cx="458725" cy="836125"/>
          </a:xfrm>
        </p:grpSpPr>
        <p:sp>
          <p:nvSpPr>
            <p:cNvPr id="1355" name="Google Shape;4487;p79">
              <a:extLst>
                <a:ext uri="{FF2B5EF4-FFF2-40B4-BE49-F238E27FC236}">
                  <a16:creationId xmlns:a16="http://schemas.microsoft.com/office/drawing/2014/main" id="{BF943CC1-F580-6758-8F24-36F1AEC8F9C7}"/>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6" name="Google Shape;4488;p79">
              <a:extLst>
                <a:ext uri="{FF2B5EF4-FFF2-40B4-BE49-F238E27FC236}">
                  <a16:creationId xmlns:a16="http://schemas.microsoft.com/office/drawing/2014/main" id="{CE6225FE-6028-4AC8-8BD8-0CD13CAFFF81}"/>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7" name="Google Shape;4489;p79">
              <a:extLst>
                <a:ext uri="{FF2B5EF4-FFF2-40B4-BE49-F238E27FC236}">
                  <a16:creationId xmlns:a16="http://schemas.microsoft.com/office/drawing/2014/main" id="{D0E87CA2-BBCB-69FD-D523-849D234109DF}"/>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8" name="Google Shape;4490;p79">
              <a:extLst>
                <a:ext uri="{FF2B5EF4-FFF2-40B4-BE49-F238E27FC236}">
                  <a16:creationId xmlns:a16="http://schemas.microsoft.com/office/drawing/2014/main" id="{F872F78F-1657-B632-916C-4C1CCCBA6F2B}"/>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9" name="Google Shape;4491;p79">
              <a:extLst>
                <a:ext uri="{FF2B5EF4-FFF2-40B4-BE49-F238E27FC236}">
                  <a16:creationId xmlns:a16="http://schemas.microsoft.com/office/drawing/2014/main" id="{7459CC38-4989-7070-0C75-7707100C89D0}"/>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0" name="Google Shape;4492;p79">
              <a:extLst>
                <a:ext uri="{FF2B5EF4-FFF2-40B4-BE49-F238E27FC236}">
                  <a16:creationId xmlns:a16="http://schemas.microsoft.com/office/drawing/2014/main" id="{6C214AAC-17FA-C0B9-EB3C-89949DCBD725}"/>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1" name="Google Shape;4493;p79">
              <a:extLst>
                <a:ext uri="{FF2B5EF4-FFF2-40B4-BE49-F238E27FC236}">
                  <a16:creationId xmlns:a16="http://schemas.microsoft.com/office/drawing/2014/main" id="{597DDE84-FC29-7CBA-A02D-2C1093982010}"/>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2" name="Google Shape;4494;p79">
              <a:extLst>
                <a:ext uri="{FF2B5EF4-FFF2-40B4-BE49-F238E27FC236}">
                  <a16:creationId xmlns:a16="http://schemas.microsoft.com/office/drawing/2014/main" id="{323D5315-65BB-62C3-FCE9-6E057AF60981}"/>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3" name="Google Shape;4495;p79">
              <a:extLst>
                <a:ext uri="{FF2B5EF4-FFF2-40B4-BE49-F238E27FC236}">
                  <a16:creationId xmlns:a16="http://schemas.microsoft.com/office/drawing/2014/main" id="{2B07EAE6-9619-48EC-30C6-DB51CCEDE7D5}"/>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4" name="Google Shape;4496;p79">
              <a:extLst>
                <a:ext uri="{FF2B5EF4-FFF2-40B4-BE49-F238E27FC236}">
                  <a16:creationId xmlns:a16="http://schemas.microsoft.com/office/drawing/2014/main" id="{E1A9C405-B525-7800-B3C9-12A34F0C377A}"/>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5" name="Google Shape;4497;p79">
              <a:extLst>
                <a:ext uri="{FF2B5EF4-FFF2-40B4-BE49-F238E27FC236}">
                  <a16:creationId xmlns:a16="http://schemas.microsoft.com/office/drawing/2014/main" id="{EFB1EF19-1536-A1BF-112E-F210F2ABA0B2}"/>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6" name="Google Shape;4498;p79">
              <a:extLst>
                <a:ext uri="{FF2B5EF4-FFF2-40B4-BE49-F238E27FC236}">
                  <a16:creationId xmlns:a16="http://schemas.microsoft.com/office/drawing/2014/main" id="{0E6875DE-4334-7773-E6EE-C4EAE7CAA59C}"/>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Tree>
    <p:extLst>
      <p:ext uri="{BB962C8B-B14F-4D97-AF65-F5344CB8AC3E}">
        <p14:creationId xmlns:p14="http://schemas.microsoft.com/office/powerpoint/2010/main" val="421761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4"/>
                                        </p:tgtEl>
                                        <p:attrNameLst>
                                          <p:attrName>style.visibility</p:attrName>
                                        </p:attrNameLst>
                                      </p:cBhvr>
                                      <p:to>
                                        <p:strVal val="visible"/>
                                      </p:to>
                                    </p:set>
                                    <p:animEffect transition="in" filter="fade">
                                      <p:cBhvr>
                                        <p:cTn id="7" dur="1000"/>
                                        <p:tgtEl>
                                          <p:spTgt spid="1324"/>
                                        </p:tgtEl>
                                      </p:cBhvr>
                                    </p:animEffect>
                                  </p:childTnLst>
                                </p:cTn>
                              </p:par>
                              <p:par>
                                <p:cTn id="8" presetID="10" presetClass="entr" presetSubtype="0" fill="hold" nodeType="withEffect">
                                  <p:stCondLst>
                                    <p:cond delay="0"/>
                                  </p:stCondLst>
                                  <p:childTnLst>
                                    <p:set>
                                      <p:cBhvr>
                                        <p:cTn id="9" dur="1" fill="hold">
                                          <p:stCondLst>
                                            <p:cond delay="0"/>
                                          </p:stCondLst>
                                        </p:cTn>
                                        <p:tgtEl>
                                          <p:spTgt spid="1354"/>
                                        </p:tgtEl>
                                        <p:attrNameLst>
                                          <p:attrName>style.visibility</p:attrName>
                                        </p:attrNameLst>
                                      </p:cBhvr>
                                      <p:to>
                                        <p:strVal val="visible"/>
                                      </p:to>
                                    </p:set>
                                    <p:animEffect transition="in" filter="fade">
                                      <p:cBhvr>
                                        <p:cTn id="10" dur="1000"/>
                                        <p:tgtEl>
                                          <p:spTgt spid="13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23"/>
                                        </p:tgtEl>
                                        <p:attrNameLst>
                                          <p:attrName>style.visibility</p:attrName>
                                        </p:attrNameLst>
                                      </p:cBhvr>
                                      <p:to>
                                        <p:strVal val="visible"/>
                                      </p:to>
                                    </p:set>
                                    <p:animEffect transition="in" filter="fade">
                                      <p:cBhvr>
                                        <p:cTn id="15" dur="1000"/>
                                        <p:tgtEl>
                                          <p:spTgt spid="1323"/>
                                        </p:tgtEl>
                                      </p:cBhvr>
                                    </p:animEffect>
                                  </p:childTnLst>
                                </p:cTn>
                              </p:par>
                              <p:par>
                                <p:cTn id="16" presetID="10" presetClass="entr" presetSubtype="0" fill="hold" nodeType="withEffect">
                                  <p:stCondLst>
                                    <p:cond delay="0"/>
                                  </p:stCondLst>
                                  <p:childTnLst>
                                    <p:set>
                                      <p:cBhvr>
                                        <p:cTn id="17" dur="1" fill="hold">
                                          <p:stCondLst>
                                            <p:cond delay="0"/>
                                          </p:stCondLst>
                                        </p:cTn>
                                        <p:tgtEl>
                                          <p:spTgt spid="1326"/>
                                        </p:tgtEl>
                                        <p:attrNameLst>
                                          <p:attrName>style.visibility</p:attrName>
                                        </p:attrNameLst>
                                      </p:cBhvr>
                                      <p:to>
                                        <p:strVal val="visible"/>
                                      </p:to>
                                    </p:set>
                                    <p:animEffect transition="in" filter="fade">
                                      <p:cBhvr>
                                        <p:cTn id="18" dur="1000"/>
                                        <p:tgtEl>
                                          <p:spTgt spid="1326"/>
                                        </p:tgtEl>
                                      </p:cBhvr>
                                    </p:animEffect>
                                  </p:childTnLst>
                                </p:cTn>
                              </p:par>
                              <p:par>
                                <p:cTn id="19" presetID="10" presetClass="entr" presetSubtype="0" fill="hold" nodeType="withEffect">
                                  <p:stCondLst>
                                    <p:cond delay="0"/>
                                  </p:stCondLst>
                                  <p:childTnLst>
                                    <p:set>
                                      <p:cBhvr>
                                        <p:cTn id="20" dur="1" fill="hold">
                                          <p:stCondLst>
                                            <p:cond delay="0"/>
                                          </p:stCondLst>
                                        </p:cTn>
                                        <p:tgtEl>
                                          <p:spTgt spid="1328"/>
                                        </p:tgtEl>
                                        <p:attrNameLst>
                                          <p:attrName>style.visibility</p:attrName>
                                        </p:attrNameLst>
                                      </p:cBhvr>
                                      <p:to>
                                        <p:strVal val="visible"/>
                                      </p:to>
                                    </p:set>
                                    <p:animEffect transition="in" filter="fade">
                                      <p:cBhvr>
                                        <p:cTn id="21" dur="1000"/>
                                        <p:tgtEl>
                                          <p:spTgt spid="1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47462"/>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213EB9D1-2748-7F2F-1D73-5499997DED8F}"/>
              </a:ext>
            </a:extLst>
          </p:cNvPr>
          <p:cNvSpPr txBox="1"/>
          <p:nvPr/>
        </p:nvSpPr>
        <p:spPr>
          <a:xfrm>
            <a:off x="2490652" y="2470672"/>
            <a:ext cx="9340168" cy="2962457"/>
          </a:xfrm>
          <a:prstGeom prst="wedgeRoundRectCallout">
            <a:avLst>
              <a:gd name="adj1" fmla="val -55449"/>
              <a:gd name="adj2" fmla="val -9317"/>
              <a:gd name="adj3" fmla="val 16667"/>
            </a:avLst>
          </a:prstGeom>
          <a:noFill/>
          <a:ln w="38100">
            <a:solidFill>
              <a:srgbClr val="0066FF"/>
            </a:solidFill>
          </a:ln>
        </p:spPr>
        <p:txBody>
          <a:bodyPr wrap="square" lIns="91386" tIns="45695" rIns="91386" bIns="45695">
            <a:spAutoFit/>
          </a:bodyPr>
          <a:lstStyle/>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a:latin typeface="Times New Roman" panose="02020603050405020304" pitchFamily="18" charset="0"/>
                <a:cs typeface="Times New Roman" panose="02020603050405020304" pitchFamily="18" charset="0"/>
              </a:rPr>
              <a:t>: </a:t>
            </a:r>
          </a:p>
          <a:p>
            <a:r>
              <a:rPr lang="vi-VN" sz="2800">
                <a:latin typeface="+mj-lt"/>
              </a:rPr>
              <a:t>- Đọc lời đề từ và cho biết chủ đề hôm nay chúng ta tìm hiểu là gì?</a:t>
            </a:r>
            <a:endParaRPr lang="en-US" sz="2800">
              <a:latin typeface="+mj-lt"/>
            </a:endParaRPr>
          </a:p>
          <a:p>
            <a:r>
              <a:rPr lang="vi-VN" sz="2800">
                <a:latin typeface="+mj-lt"/>
              </a:rPr>
              <a:t>- Đọc phần giới thiệu bài học và cho biết phần giới thiệu cho chúng ta biết điều gì?</a:t>
            </a:r>
            <a:endParaRPr lang="en-US" sz="2800">
              <a:latin typeface="+mj-lt"/>
            </a:endParaRPr>
          </a:p>
          <a:p>
            <a:r>
              <a:rPr lang="en-US" sz="2800">
                <a:latin typeface="Times" pitchFamily="34" charset="0"/>
                <a:ea typeface="Times" pitchFamily="34" charset="0"/>
                <a:cs typeface="Times" pitchFamily="34" charset="0"/>
              </a:rPr>
              <a:t>- Kể tên các văn bản chính được đọc trong chủ đề.</a:t>
            </a:r>
          </a:p>
        </p:txBody>
      </p:sp>
      <p:pic>
        <p:nvPicPr>
          <p:cNvPr id="8" name="Hình ảnh 7">
            <a:extLst>
              <a:ext uri="{FF2B5EF4-FFF2-40B4-BE49-F238E27FC236}">
                <a16:creationId xmlns:a16="http://schemas.microsoft.com/office/drawing/2014/main" id="{4E2992D2-3FD0-F104-76C1-1FD564052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95194" y="2505097"/>
            <a:ext cx="5200651" cy="4352925"/>
          </a:xfrm>
          <a:prstGeom prst="rect">
            <a:avLst/>
          </a:prstGeom>
        </p:spPr>
      </p:pic>
      <p:sp>
        <p:nvSpPr>
          <p:cNvPr id="3" name="Hộp Văn bản 2">
            <a:extLst>
              <a:ext uri="{FF2B5EF4-FFF2-40B4-BE49-F238E27FC236}">
                <a16:creationId xmlns:a16="http://schemas.microsoft.com/office/drawing/2014/main" id="{02CB8B40-27FB-F444-18AF-09F90F9C1D66}"/>
              </a:ext>
            </a:extLst>
          </p:cNvPr>
          <p:cNvSpPr txBox="1"/>
          <p:nvPr/>
        </p:nvSpPr>
        <p:spPr>
          <a:xfrm>
            <a:off x="437881" y="605307"/>
            <a:ext cx="6823491" cy="523170"/>
          </a:xfrm>
          <a:prstGeom prst="rect">
            <a:avLst/>
          </a:prstGeom>
        </p:spPr>
        <p:style>
          <a:lnRef idx="2">
            <a:schemeClr val="accent5"/>
          </a:lnRef>
          <a:fillRef idx="1">
            <a:schemeClr val="lt1"/>
          </a:fillRef>
          <a:effectRef idx="0">
            <a:schemeClr val="accent5"/>
          </a:effectRef>
          <a:fontRef idx="minor">
            <a:schemeClr val="dk1"/>
          </a:fontRef>
        </p:style>
        <p:txBody>
          <a:bodyPr wrap="square" lIns="91386" tIns="45695" rIns="91386" bIns="45695">
            <a:spAutoFit/>
          </a:bodyPr>
          <a:lstStyle/>
          <a:p>
            <a:r>
              <a:rPr lang="pt-BR" sz="2800" b="1" dirty="0">
                <a:latin typeface="Times New Roman" pitchFamily="18" charset="0"/>
                <a:cs typeface="Times New Roman" pitchFamily="18" charset="0"/>
              </a:rPr>
              <a:t>I. Giới thiệu bài học</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987247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342140" y="50872"/>
            <a:ext cx="10272000" cy="1110889"/>
          </a:xfrm>
          <a:prstGeom prst="rect">
            <a:avLst/>
          </a:prstGeom>
        </p:spPr>
        <p:txBody>
          <a:bodyPr spcFirstLastPara="1" wrap="square" lIns="121822" tIns="121822" rIns="121822" bIns="121822" anchor="t" anchorCtr="0">
            <a:noAutofit/>
          </a:bodyPr>
          <a:lstStyle/>
          <a:p>
            <a:r>
              <a:rPr lang="en" sz="5300" b="1">
                <a:latin typeface="Times New Roman" panose="02020603050405020304" pitchFamily="18" charset="0"/>
                <a:cs typeface="Times New Roman" panose="02020603050405020304" pitchFamily="18" charset="0"/>
              </a:rPr>
              <a:t>2. Văn bản: </a:t>
            </a:r>
            <a:endParaRPr sz="5300" b="1">
              <a:latin typeface="Times New Roman" panose="02020603050405020304" pitchFamily="18" charset="0"/>
              <a:cs typeface="Times New Roman" panose="02020603050405020304" pitchFamily="18" charset="0"/>
            </a:endParaRPr>
          </a:p>
        </p:txBody>
      </p:sp>
      <p:sp>
        <p:nvSpPr>
          <p:cNvPr id="1264" name="Google Shape;1264;p45"/>
          <p:cNvSpPr/>
          <p:nvPr/>
        </p:nvSpPr>
        <p:spPr>
          <a:xfrm flipH="1">
            <a:off x="1836714" y="647020"/>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076542" y="5646539"/>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2208509" y="12527"/>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319" name="组合 5">
            <a:extLst>
              <a:ext uri="{FF2B5EF4-FFF2-40B4-BE49-F238E27FC236}">
                <a16:creationId xmlns:a16="http://schemas.microsoft.com/office/drawing/2014/main" id="{441DC2FA-8634-C06B-2677-E1C087336D9C}"/>
              </a:ext>
            </a:extLst>
          </p:cNvPr>
          <p:cNvGrpSpPr>
            <a:grpSpLocks/>
          </p:cNvGrpSpPr>
          <p:nvPr/>
        </p:nvGrpSpPr>
        <p:grpSpPr bwMode="auto">
          <a:xfrm>
            <a:off x="65756" y="1242319"/>
            <a:ext cx="4234424" cy="3477769"/>
            <a:chOff x="5664" y="1974"/>
            <a:chExt cx="8641" cy="6853"/>
          </a:xfrm>
        </p:grpSpPr>
        <p:pic>
          <p:nvPicPr>
            <p:cNvPr id="1320" name="图片 3" descr="D:\工作\ppt\1.8\5b30162743781782b2672bfe1ba762bf.png5b30162743781782b2672bfe1ba762bf">
              <a:extLst>
                <a:ext uri="{FF2B5EF4-FFF2-40B4-BE49-F238E27FC236}">
                  <a16:creationId xmlns:a16="http://schemas.microsoft.com/office/drawing/2014/main" id="{A7D30FC8-1290-F0F3-24D6-7E781EAA9C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 name="文本框 4">
              <a:extLst>
                <a:ext uri="{FF2B5EF4-FFF2-40B4-BE49-F238E27FC236}">
                  <a16:creationId xmlns:a16="http://schemas.microsoft.com/office/drawing/2014/main" id="{86DD94CF-C44B-EE86-161A-5234E25088B1}"/>
                </a:ext>
              </a:extLst>
            </p:cNvPr>
            <p:cNvSpPr txBox="1"/>
            <p:nvPr/>
          </p:nvSpPr>
          <p:spPr>
            <a:xfrm>
              <a:off x="6443" y="3854"/>
              <a:ext cx="6875" cy="3639"/>
            </a:xfrm>
            <a:prstGeom prst="rect">
              <a:avLst/>
            </a:prstGeom>
            <a:noFill/>
          </p:spPr>
          <p:txBody>
            <a:bodyPr wrap="square">
              <a:spAutoFit/>
            </a:bodyPr>
            <a:lstStyle/>
            <a:p>
              <a:pPr algn="just">
                <a:spcAft>
                  <a:spcPts val="1067"/>
                </a:spcAft>
                <a:buClr>
                  <a:srgbClr val="000000"/>
                </a:buClr>
              </a:pPr>
              <a:r>
                <a:rPr lang="en-US" sz="3700" i="1" kern="0">
                  <a:solidFill>
                    <a:srgbClr val="000000"/>
                  </a:solidFill>
                  <a:latin typeface="Times New Roman" panose="02020603050405020304" pitchFamily="18" charset="0"/>
                  <a:ea typeface="Calibri" panose="020F0502020204030204" pitchFamily="34" charset="0"/>
                  <a:cs typeface="Arial"/>
                  <a:sym typeface="Arial"/>
                </a:rPr>
                <a:t>Hoàn thành phiếu học tập sau:</a:t>
              </a:r>
              <a:endParaRPr lang="en-US" sz="4300" ker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aphicFrame>
        <p:nvGraphicFramePr>
          <p:cNvPr id="1322" name="Table 1321"/>
          <p:cNvGraphicFramePr>
            <a:graphicFrameLocks noGrp="1"/>
          </p:cNvGraphicFramePr>
          <p:nvPr>
            <p:extLst>
              <p:ext uri="{D42A27DB-BD31-4B8C-83A1-F6EECF244321}">
                <p14:modId xmlns:p14="http://schemas.microsoft.com/office/powerpoint/2010/main" val="766232297"/>
              </p:ext>
            </p:extLst>
          </p:nvPr>
        </p:nvGraphicFramePr>
        <p:xfrm>
          <a:off x="4579464" y="1242304"/>
          <a:ext cx="6830293" cy="4907837"/>
        </p:xfrm>
        <a:graphic>
          <a:graphicData uri="http://schemas.openxmlformats.org/drawingml/2006/table">
            <a:tbl>
              <a:tblPr firstRow="1" firstCol="1" bandRow="1"/>
              <a:tblGrid>
                <a:gridCol w="1156323">
                  <a:extLst>
                    <a:ext uri="{9D8B030D-6E8A-4147-A177-3AD203B41FA5}">
                      <a16:colId xmlns:a16="http://schemas.microsoft.com/office/drawing/2014/main" val="20000"/>
                    </a:ext>
                  </a:extLst>
                </a:gridCol>
                <a:gridCol w="3713019">
                  <a:extLst>
                    <a:ext uri="{9D8B030D-6E8A-4147-A177-3AD203B41FA5}">
                      <a16:colId xmlns:a16="http://schemas.microsoft.com/office/drawing/2014/main" val="20001"/>
                    </a:ext>
                  </a:extLst>
                </a:gridCol>
                <a:gridCol w="1960951">
                  <a:extLst>
                    <a:ext uri="{9D8B030D-6E8A-4147-A177-3AD203B41FA5}">
                      <a16:colId xmlns:a16="http://schemas.microsoft.com/office/drawing/2014/main" val="20002"/>
                    </a:ext>
                  </a:extLst>
                </a:gridCol>
              </a:tblGrid>
              <a:tr h="557020">
                <a:tc>
                  <a:txBody>
                    <a:bodyPr/>
                    <a:lstStyle/>
                    <a:p>
                      <a:pPr algn="ctr">
                        <a:spcAft>
                          <a:spcPts val="0"/>
                        </a:spcAft>
                      </a:pPr>
                      <a:r>
                        <a:rPr lang="vi-VN" sz="3200">
                          <a:effectLst/>
                          <a:latin typeface="Times" pitchFamily="34" charset="0"/>
                          <a:ea typeface="Times" pitchFamily="34" charset="0"/>
                          <a:cs typeface="Times" pitchFamily="34" charset="0"/>
                        </a:rPr>
                        <a:t>STT</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Thông tin</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Trả lời</a:t>
                      </a: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0"/>
                  </a:ext>
                </a:extLst>
              </a:tr>
              <a:tr h="487680">
                <a:tc>
                  <a:txBody>
                    <a:bodyPr/>
                    <a:lstStyle/>
                    <a:p>
                      <a:pPr algn="ctr">
                        <a:spcAft>
                          <a:spcPts val="0"/>
                        </a:spcAft>
                      </a:pPr>
                      <a:r>
                        <a:rPr lang="vi-VN" sz="3200">
                          <a:effectLst/>
                          <a:latin typeface="Times" pitchFamily="34" charset="0"/>
                          <a:ea typeface="Times" pitchFamily="34" charset="0"/>
                          <a:cs typeface="Times" pitchFamily="34" charset="0"/>
                        </a:rPr>
                        <a:t>1</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Tác giả:</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a:t>
                      </a: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1"/>
                  </a:ext>
                </a:extLst>
              </a:tr>
              <a:tr h="487680">
                <a:tc>
                  <a:txBody>
                    <a:bodyPr/>
                    <a:lstStyle/>
                    <a:p>
                      <a:pPr algn="ctr">
                        <a:spcAft>
                          <a:spcPts val="0"/>
                        </a:spcAft>
                      </a:pPr>
                      <a:r>
                        <a:rPr lang="vi-VN" sz="3200">
                          <a:effectLst/>
                          <a:latin typeface="Times" pitchFamily="34" charset="0"/>
                          <a:ea typeface="Times" pitchFamily="34" charset="0"/>
                          <a:cs typeface="Times" pitchFamily="34" charset="0"/>
                        </a:rPr>
                        <a:t>2</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Xuất xứ:</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a:t>
                      </a: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2"/>
                  </a:ext>
                </a:extLst>
              </a:tr>
              <a:tr h="557020">
                <a:tc>
                  <a:txBody>
                    <a:bodyPr/>
                    <a:lstStyle/>
                    <a:p>
                      <a:pPr algn="ctr">
                        <a:spcAft>
                          <a:spcPts val="0"/>
                        </a:spcAft>
                      </a:pPr>
                      <a:r>
                        <a:rPr lang="vi-VN" sz="3200">
                          <a:effectLst/>
                          <a:latin typeface="Times" pitchFamily="34" charset="0"/>
                          <a:ea typeface="Times" pitchFamily="34" charset="0"/>
                          <a:cs typeface="Times" pitchFamily="34" charset="0"/>
                        </a:rPr>
                        <a:t>3</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Kiểu văn bản:</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a:t>
                      </a: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3"/>
                  </a:ext>
                </a:extLst>
              </a:tr>
              <a:tr h="835529">
                <a:tc>
                  <a:txBody>
                    <a:bodyPr/>
                    <a:lstStyle/>
                    <a:p>
                      <a:pPr algn="ctr">
                        <a:spcAft>
                          <a:spcPts val="0"/>
                        </a:spcAft>
                      </a:pPr>
                      <a:r>
                        <a:rPr lang="vi-VN" sz="3200">
                          <a:effectLst/>
                          <a:latin typeface="Times" pitchFamily="34" charset="0"/>
                          <a:ea typeface="Times" pitchFamily="34" charset="0"/>
                          <a:cs typeface="Times" pitchFamily="34" charset="0"/>
                        </a:rPr>
                        <a:t>4</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Phương thức </a:t>
                      </a:r>
                      <a:r>
                        <a:rPr lang="en-US" sz="3200" smtClean="0">
                          <a:effectLst/>
                          <a:latin typeface="Times" pitchFamily="34" charset="0"/>
                          <a:ea typeface="Times" pitchFamily="34" charset="0"/>
                          <a:cs typeface="Times" pitchFamily="34" charset="0"/>
                        </a:rPr>
                        <a:t>BĐ</a:t>
                      </a:r>
                      <a:r>
                        <a:rPr lang="vi-VN" sz="3200" smtClean="0">
                          <a:effectLst/>
                          <a:latin typeface="Times" pitchFamily="34" charset="0"/>
                          <a:ea typeface="Times" pitchFamily="34" charset="0"/>
                          <a:cs typeface="Times" pitchFamily="34" charset="0"/>
                        </a:rPr>
                        <a:t>:</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a:t>
                      </a: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4"/>
                  </a:ext>
                </a:extLst>
              </a:tr>
              <a:tr h="835529">
                <a:tc>
                  <a:txBody>
                    <a:bodyPr/>
                    <a:lstStyle/>
                    <a:p>
                      <a:pPr algn="ctr">
                        <a:spcAft>
                          <a:spcPts val="0"/>
                        </a:spcAft>
                      </a:pPr>
                      <a:r>
                        <a:rPr lang="vi-VN" sz="3200">
                          <a:effectLst/>
                          <a:latin typeface="Times" pitchFamily="34" charset="0"/>
                          <a:ea typeface="Times" pitchFamily="34" charset="0"/>
                          <a:cs typeface="Times" pitchFamily="34" charset="0"/>
                        </a:rPr>
                        <a:t>5</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Vấn đề nghị luận:</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a:t>
                      </a: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5"/>
                  </a:ext>
                </a:extLst>
              </a:tr>
              <a:tr h="1147379">
                <a:tc>
                  <a:txBody>
                    <a:bodyPr/>
                    <a:lstStyle/>
                    <a:p>
                      <a:pPr algn="ctr">
                        <a:spcAft>
                          <a:spcPts val="0"/>
                        </a:spcAft>
                      </a:pPr>
                      <a:r>
                        <a:rPr lang="vi-VN" sz="3200">
                          <a:effectLst/>
                          <a:latin typeface="Times" pitchFamily="34" charset="0"/>
                          <a:ea typeface="Times" pitchFamily="34" charset="0"/>
                          <a:cs typeface="Times" pitchFamily="34" charset="0"/>
                        </a:rPr>
                        <a:t>6</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Bố cục và nội dung chính từng phần:</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a:t>
                      </a: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71571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319"/>
                                        </p:tgtEl>
                                        <p:attrNameLst>
                                          <p:attrName>style.visibility</p:attrName>
                                        </p:attrNameLst>
                                      </p:cBhvr>
                                      <p:to>
                                        <p:strVal val="visible"/>
                                      </p:to>
                                    </p:set>
                                    <p:animEffect transition="in" filter="strips(upRight)">
                                      <p:cBhvr>
                                        <p:cTn id="7" dur="1000"/>
                                        <p:tgtEl>
                                          <p:spTgt spid="13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22"/>
                                        </p:tgtEl>
                                        <p:attrNameLst>
                                          <p:attrName>style.visibility</p:attrName>
                                        </p:attrNameLst>
                                      </p:cBhvr>
                                      <p:to>
                                        <p:strVal val="visible"/>
                                      </p:to>
                                    </p:set>
                                    <p:animEffect transition="in" filter="fade">
                                      <p:cBhvr>
                                        <p:cTn id="12" dur="1000"/>
                                        <p:tgtEl>
                                          <p:spTgt spid="1322"/>
                                        </p:tgtEl>
                                      </p:cBhvr>
                                    </p:animEffect>
                                    <p:anim calcmode="lin" valueType="num">
                                      <p:cBhvr>
                                        <p:cTn id="13" dur="1000" fill="hold"/>
                                        <p:tgtEl>
                                          <p:spTgt spid="1322"/>
                                        </p:tgtEl>
                                        <p:attrNameLst>
                                          <p:attrName>ppt_x</p:attrName>
                                        </p:attrNameLst>
                                      </p:cBhvr>
                                      <p:tavLst>
                                        <p:tav tm="0">
                                          <p:val>
                                            <p:strVal val="#ppt_x"/>
                                          </p:val>
                                        </p:tav>
                                        <p:tav tm="100000">
                                          <p:val>
                                            <p:strVal val="#ppt_x"/>
                                          </p:val>
                                        </p:tav>
                                      </p:tavLst>
                                    </p:anim>
                                    <p:anim calcmode="lin" valueType="num">
                                      <p:cBhvr>
                                        <p:cTn id="14" dur="1000" fill="hold"/>
                                        <p:tgtEl>
                                          <p:spTgt spid="1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342140" y="50872"/>
            <a:ext cx="10272000" cy="1110889"/>
          </a:xfrm>
          <a:prstGeom prst="rect">
            <a:avLst/>
          </a:prstGeom>
        </p:spPr>
        <p:txBody>
          <a:bodyPr spcFirstLastPara="1" wrap="square" lIns="121822" tIns="121822" rIns="121822" bIns="121822" anchor="t" anchorCtr="0">
            <a:noAutofit/>
          </a:bodyPr>
          <a:lstStyle/>
          <a:p>
            <a:r>
              <a:rPr lang="en" sz="5300" b="1">
                <a:latin typeface="Times New Roman" panose="02020603050405020304" pitchFamily="18" charset="0"/>
                <a:cs typeface="Times New Roman" panose="02020603050405020304" pitchFamily="18" charset="0"/>
              </a:rPr>
              <a:t>2. Văn bản: </a:t>
            </a:r>
            <a:endParaRPr sz="5300" b="1">
              <a:latin typeface="Times New Roman" panose="02020603050405020304" pitchFamily="18" charset="0"/>
              <a:cs typeface="Times New Roman" panose="02020603050405020304" pitchFamily="18" charset="0"/>
            </a:endParaRPr>
          </a:p>
        </p:txBody>
      </p:sp>
      <p:sp>
        <p:nvSpPr>
          <p:cNvPr id="1264" name="Google Shape;1264;p45"/>
          <p:cNvSpPr/>
          <p:nvPr/>
        </p:nvSpPr>
        <p:spPr>
          <a:xfrm flipH="1">
            <a:off x="1836714" y="647020"/>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076542" y="5646539"/>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aphicFrame>
        <p:nvGraphicFramePr>
          <p:cNvPr id="1322" name="Table 1321"/>
          <p:cNvGraphicFramePr>
            <a:graphicFrameLocks noGrp="1"/>
          </p:cNvGraphicFramePr>
          <p:nvPr>
            <p:extLst>
              <p:ext uri="{D42A27DB-BD31-4B8C-83A1-F6EECF244321}">
                <p14:modId xmlns:p14="http://schemas.microsoft.com/office/powerpoint/2010/main" val="3237015766"/>
              </p:ext>
            </p:extLst>
          </p:nvPr>
        </p:nvGraphicFramePr>
        <p:xfrm>
          <a:off x="208314" y="1119302"/>
          <a:ext cx="11613446" cy="3412609"/>
        </p:xfrm>
        <a:graphic>
          <a:graphicData uri="http://schemas.openxmlformats.org/drawingml/2006/table">
            <a:tbl>
              <a:tblPr firstRow="1" firstCol="1" bandRow="1"/>
              <a:tblGrid>
                <a:gridCol w="1156323">
                  <a:extLst>
                    <a:ext uri="{9D8B030D-6E8A-4147-A177-3AD203B41FA5}">
                      <a16:colId xmlns:a16="http://schemas.microsoft.com/office/drawing/2014/main" val="20000"/>
                    </a:ext>
                  </a:extLst>
                </a:gridCol>
                <a:gridCol w="3713019">
                  <a:extLst>
                    <a:ext uri="{9D8B030D-6E8A-4147-A177-3AD203B41FA5}">
                      <a16:colId xmlns:a16="http://schemas.microsoft.com/office/drawing/2014/main" val="20001"/>
                    </a:ext>
                  </a:extLst>
                </a:gridCol>
                <a:gridCol w="6744104">
                  <a:extLst>
                    <a:ext uri="{9D8B030D-6E8A-4147-A177-3AD203B41FA5}">
                      <a16:colId xmlns:a16="http://schemas.microsoft.com/office/drawing/2014/main" val="20002"/>
                    </a:ext>
                  </a:extLst>
                </a:gridCol>
              </a:tblGrid>
              <a:tr h="557020">
                <a:tc>
                  <a:txBody>
                    <a:bodyPr/>
                    <a:lstStyle/>
                    <a:p>
                      <a:pPr algn="ctr">
                        <a:spcAft>
                          <a:spcPts val="0"/>
                        </a:spcAft>
                      </a:pPr>
                      <a:r>
                        <a:rPr lang="vi-VN" sz="3200">
                          <a:effectLst/>
                          <a:latin typeface="Times" pitchFamily="34" charset="0"/>
                          <a:ea typeface="Times" pitchFamily="34" charset="0"/>
                          <a:cs typeface="Times" pitchFamily="34" charset="0"/>
                        </a:rPr>
                        <a:t>STT</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Thông tin</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r>
                        <a:rPr lang="vi-VN" sz="3200">
                          <a:effectLst/>
                          <a:latin typeface="Times" pitchFamily="34" charset="0"/>
                          <a:ea typeface="Times" pitchFamily="34" charset="0"/>
                          <a:cs typeface="Times" pitchFamily="34" charset="0"/>
                        </a:rPr>
                        <a:t>Trả lời</a:t>
                      </a: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0"/>
                  </a:ext>
                </a:extLst>
              </a:tr>
              <a:tr h="975360">
                <a:tc>
                  <a:txBody>
                    <a:bodyPr/>
                    <a:lstStyle/>
                    <a:p>
                      <a:pPr algn="ctr">
                        <a:spcAft>
                          <a:spcPts val="0"/>
                        </a:spcAft>
                      </a:pPr>
                      <a:r>
                        <a:rPr lang="vi-VN" sz="3200">
                          <a:effectLst/>
                          <a:latin typeface="Times" pitchFamily="34" charset="0"/>
                          <a:ea typeface="Times" pitchFamily="34" charset="0"/>
                          <a:cs typeface="Times" pitchFamily="34" charset="0"/>
                        </a:rPr>
                        <a:t>1</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Xuất xứ</a:t>
                      </a:r>
                      <a:r>
                        <a:rPr lang="vi-VN" sz="3200" smtClean="0">
                          <a:effectLst/>
                          <a:latin typeface="Times" pitchFamily="34" charset="0"/>
                          <a:ea typeface="Times" pitchFamily="34" charset="0"/>
                          <a:cs typeface="Times" pitchFamily="34" charset="0"/>
                        </a:rPr>
                        <a:t>:</a:t>
                      </a:r>
                      <a:endParaRPr lang="en-US" sz="3200" smtClean="0">
                        <a:effectLst/>
                        <a:latin typeface="Times" pitchFamily="34" charset="0"/>
                        <a:ea typeface="Times" pitchFamily="34" charset="0"/>
                        <a:cs typeface="Times" pitchFamily="34" charset="0"/>
                      </a:endParaRPr>
                    </a:p>
                    <a:p>
                      <a:pPr>
                        <a:spcAft>
                          <a:spcPts val="0"/>
                        </a:spcAft>
                      </a:pP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1"/>
                  </a:ext>
                </a:extLst>
              </a:tr>
              <a:tr h="487680">
                <a:tc>
                  <a:txBody>
                    <a:bodyPr/>
                    <a:lstStyle/>
                    <a:p>
                      <a:pPr algn="ctr">
                        <a:spcAft>
                          <a:spcPts val="0"/>
                        </a:spcAft>
                      </a:pPr>
                      <a:r>
                        <a:rPr lang="vi-VN" sz="3200">
                          <a:effectLst/>
                          <a:latin typeface="Times" pitchFamily="34" charset="0"/>
                          <a:ea typeface="Times" pitchFamily="34" charset="0"/>
                          <a:cs typeface="Times" pitchFamily="34" charset="0"/>
                        </a:rPr>
                        <a:t>2</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Kiểu văn bản:</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2"/>
                  </a:ext>
                </a:extLst>
              </a:tr>
              <a:tr h="557020">
                <a:tc>
                  <a:txBody>
                    <a:bodyPr/>
                    <a:lstStyle/>
                    <a:p>
                      <a:pPr algn="ctr">
                        <a:spcAft>
                          <a:spcPts val="0"/>
                        </a:spcAft>
                      </a:pPr>
                      <a:r>
                        <a:rPr lang="vi-VN" sz="3200">
                          <a:effectLst/>
                          <a:latin typeface="Times" pitchFamily="34" charset="0"/>
                          <a:ea typeface="Times" pitchFamily="34" charset="0"/>
                          <a:cs typeface="Times" pitchFamily="34" charset="0"/>
                        </a:rPr>
                        <a:t>3</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Phương thức </a:t>
                      </a:r>
                      <a:r>
                        <a:rPr lang="en-US" sz="3200" smtClean="0">
                          <a:effectLst/>
                          <a:latin typeface="Times" pitchFamily="34" charset="0"/>
                          <a:ea typeface="Times" pitchFamily="34" charset="0"/>
                          <a:cs typeface="Times" pitchFamily="34" charset="0"/>
                        </a:rPr>
                        <a:t>BĐ</a:t>
                      </a:r>
                      <a:r>
                        <a:rPr lang="vi-VN" sz="3200" smtClean="0">
                          <a:effectLst/>
                          <a:latin typeface="Times" pitchFamily="34" charset="0"/>
                          <a:ea typeface="Times" pitchFamily="34" charset="0"/>
                          <a:cs typeface="Times" pitchFamily="34" charset="0"/>
                        </a:rPr>
                        <a:t>:</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3"/>
                  </a:ext>
                </a:extLst>
              </a:tr>
              <a:tr h="835529">
                <a:tc>
                  <a:txBody>
                    <a:bodyPr/>
                    <a:lstStyle/>
                    <a:p>
                      <a:pPr algn="ctr">
                        <a:spcAft>
                          <a:spcPts val="0"/>
                        </a:spcAft>
                      </a:pPr>
                      <a:r>
                        <a:rPr lang="vi-VN" sz="3200">
                          <a:effectLst/>
                          <a:latin typeface="Times" pitchFamily="34" charset="0"/>
                          <a:ea typeface="Times" pitchFamily="34" charset="0"/>
                          <a:cs typeface="Times" pitchFamily="34" charset="0"/>
                        </a:rPr>
                        <a:t>4</a:t>
                      </a:r>
                      <a:endParaRPr lang="en-US" sz="3200">
                        <a:effectLst/>
                        <a:latin typeface="Times" pitchFamily="34" charset="0"/>
                        <a:ea typeface="Times" pitchFamily="34" charset="0"/>
                        <a:cs typeface="Times" pitchFamily="34" charset="0"/>
                      </a:endParaRPr>
                    </a:p>
                  </a:txBody>
                  <a:tcPr marT="0" marB="0"/>
                </a:tc>
                <a:tc>
                  <a:txBody>
                    <a:bodyPr/>
                    <a:lstStyle/>
                    <a:p>
                      <a:pPr>
                        <a:spcAft>
                          <a:spcPts val="0"/>
                        </a:spcAft>
                      </a:pPr>
                      <a:r>
                        <a:rPr lang="vi-VN" sz="3200">
                          <a:effectLst/>
                          <a:latin typeface="Times" pitchFamily="34" charset="0"/>
                          <a:ea typeface="Times" pitchFamily="34" charset="0"/>
                          <a:cs typeface="Times" pitchFamily="34" charset="0"/>
                        </a:rPr>
                        <a:t>Vấn đề nghị luận:</a:t>
                      </a:r>
                      <a:endParaRPr lang="en-US" sz="3200">
                        <a:effectLst/>
                        <a:latin typeface="Times" pitchFamily="34" charset="0"/>
                        <a:ea typeface="Times" pitchFamily="34" charset="0"/>
                        <a:cs typeface="Times" pitchFamily="34" charset="0"/>
                      </a:endParaRPr>
                    </a:p>
                  </a:txBody>
                  <a:tcPr marT="0" marB="0"/>
                </a:tc>
                <a:tc>
                  <a:txBody>
                    <a:bodyPr/>
                    <a:lstStyle/>
                    <a:p>
                      <a:pPr algn="ctr">
                        <a:spcAft>
                          <a:spcPts val="0"/>
                        </a:spcAft>
                      </a:pPr>
                      <a:endParaRPr lang="en-US" sz="3200">
                        <a:effectLst/>
                        <a:latin typeface="Times" pitchFamily="34" charset="0"/>
                        <a:ea typeface="Times" pitchFamily="34" charset="0"/>
                        <a:cs typeface="Times" pitchFamily="34" charset="0"/>
                      </a:endParaRPr>
                    </a:p>
                  </a:txBody>
                  <a:tcPr marT="0" marB="0"/>
                </a:tc>
                <a:extLst>
                  <a:ext uri="{0D108BD9-81ED-4DB2-BD59-A6C34878D82A}">
                    <a16:rowId xmlns:a16="http://schemas.microsoft.com/office/drawing/2014/main" val="10004"/>
                  </a:ext>
                </a:extLst>
              </a:tr>
            </a:tbl>
          </a:graphicData>
        </a:graphic>
      </p:graphicFrame>
      <p:sp>
        <p:nvSpPr>
          <p:cNvPr id="46" name="Google Shape;853;p26">
            <a:extLst>
              <a:ext uri="{FF2B5EF4-FFF2-40B4-BE49-F238E27FC236}">
                <a16:creationId xmlns:a16="http://schemas.microsoft.com/office/drawing/2014/main" id="{7904FF84-28B9-78EB-085A-F0A1C3E40533}"/>
              </a:ext>
            </a:extLst>
          </p:cNvPr>
          <p:cNvSpPr txBox="1"/>
          <p:nvPr/>
        </p:nvSpPr>
        <p:spPr>
          <a:xfrm>
            <a:off x="5149327" y="1717360"/>
            <a:ext cx="6474540" cy="812000"/>
          </a:xfrm>
          <a:prstGeom prst="rect">
            <a:avLst/>
          </a:prstGeom>
          <a:noFill/>
          <a:ln>
            <a:noFill/>
          </a:ln>
        </p:spPr>
        <p:txBody>
          <a:bodyPr spcFirstLastPara="1" wrap="square" lIns="121822" tIns="121822" rIns="121822" bIns="121822" anchor="ctr" anchorCtr="0">
            <a:noAutofit/>
          </a:bodyPr>
          <a:lstStyle/>
          <a:p>
            <a:pPr>
              <a:buClr>
                <a:srgbClr val="000000"/>
              </a:buClr>
              <a:buFont typeface="Arial"/>
              <a:buNone/>
            </a:pPr>
            <a:r>
              <a:rPr lang="en-US" sz="3200" kern="0">
                <a:solidFill>
                  <a:srgbClr val="000000"/>
                </a:solidFill>
                <a:latin typeface="Times" pitchFamily="34" charset="0"/>
                <a:ea typeface="Times" pitchFamily="34" charset="0"/>
                <a:cs typeface="Times" pitchFamily="34" charset="0"/>
                <a:sym typeface="Arial"/>
              </a:rPr>
              <a:t>trích trong cuốn sách</a:t>
            </a:r>
            <a:r>
              <a:rPr lang="en-US" sz="3200" i="1" kern="0">
                <a:solidFill>
                  <a:srgbClr val="000000"/>
                </a:solidFill>
                <a:latin typeface="Times" pitchFamily="34" charset="0"/>
                <a:ea typeface="Times" pitchFamily="34" charset="0"/>
                <a:cs typeface="Times" pitchFamily="34" charset="0"/>
                <a:sym typeface="Arial"/>
              </a:rPr>
              <a:t> Nóng, Phẳng, Chật (2008)</a:t>
            </a:r>
            <a:r>
              <a:rPr lang="en-US" sz="3200" kern="0">
                <a:solidFill>
                  <a:srgbClr val="000000"/>
                </a:solidFill>
                <a:latin typeface="Times" pitchFamily="34" charset="0"/>
                <a:ea typeface="Times" pitchFamily="34" charset="0"/>
                <a:cs typeface="Times" pitchFamily="34" charset="0"/>
                <a:sym typeface="Arial"/>
              </a:rPr>
              <a:t>.</a:t>
            </a:r>
          </a:p>
        </p:txBody>
      </p:sp>
      <p:sp>
        <p:nvSpPr>
          <p:cNvPr id="47" name="Google Shape;853;p26">
            <a:extLst>
              <a:ext uri="{FF2B5EF4-FFF2-40B4-BE49-F238E27FC236}">
                <a16:creationId xmlns:a16="http://schemas.microsoft.com/office/drawing/2014/main" id="{7904FF84-28B9-78EB-085A-F0A1C3E40533}"/>
              </a:ext>
            </a:extLst>
          </p:cNvPr>
          <p:cNvSpPr txBox="1"/>
          <p:nvPr/>
        </p:nvSpPr>
        <p:spPr>
          <a:xfrm>
            <a:off x="5149326" y="2520667"/>
            <a:ext cx="3731491" cy="812000"/>
          </a:xfrm>
          <a:prstGeom prst="rect">
            <a:avLst/>
          </a:prstGeom>
          <a:noFill/>
          <a:ln>
            <a:noFill/>
          </a:ln>
        </p:spPr>
        <p:txBody>
          <a:bodyPr spcFirstLastPara="1" wrap="square" lIns="121822" tIns="121822" rIns="121822" bIns="121822" anchor="ctr" anchorCtr="0">
            <a:noAutofit/>
          </a:bodyPr>
          <a:lstStyle/>
          <a:p>
            <a:pPr algn="just">
              <a:buFont typeface="Arial"/>
              <a:buNone/>
            </a:pPr>
            <a:r>
              <a:rPr lang="en-US" sz="3200" kern="0">
                <a:solidFill>
                  <a:srgbClr val="000000"/>
                </a:solidFill>
                <a:latin typeface="Times New Roman" panose="02020603050405020304" pitchFamily="18" charset="0"/>
                <a:cs typeface="Times New Roman" panose="02020603050405020304" pitchFamily="18" charset="0"/>
                <a:sym typeface="Arial"/>
              </a:rPr>
              <a:t>văn bản thông</a:t>
            </a:r>
            <a:r>
              <a:rPr lang="vi-VN" sz="3200" kern="0">
                <a:solidFill>
                  <a:srgbClr val="000000"/>
                </a:solidFill>
                <a:latin typeface="Times New Roman" panose="02020603050405020304" pitchFamily="18" charset="0"/>
                <a:cs typeface="Times New Roman" panose="02020603050405020304" pitchFamily="18" charset="0"/>
                <a:sym typeface="Arial"/>
              </a:rPr>
              <a:t> tin</a:t>
            </a:r>
            <a:endParaRPr lang="en-US" sz="32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48" name="Google Shape;853;p26">
            <a:extLst>
              <a:ext uri="{FF2B5EF4-FFF2-40B4-BE49-F238E27FC236}">
                <a16:creationId xmlns:a16="http://schemas.microsoft.com/office/drawing/2014/main" id="{7904FF84-28B9-78EB-085A-F0A1C3E40533}"/>
              </a:ext>
            </a:extLst>
          </p:cNvPr>
          <p:cNvSpPr txBox="1"/>
          <p:nvPr/>
        </p:nvSpPr>
        <p:spPr>
          <a:xfrm>
            <a:off x="5149327" y="3062745"/>
            <a:ext cx="6560772" cy="812000"/>
          </a:xfrm>
          <a:prstGeom prst="rect">
            <a:avLst/>
          </a:prstGeom>
          <a:noFill/>
          <a:ln>
            <a:noFill/>
          </a:ln>
        </p:spPr>
        <p:txBody>
          <a:bodyPr spcFirstLastPara="1" wrap="square" lIns="121822" tIns="121822" rIns="121822" bIns="121822" anchor="ctr" anchorCtr="0">
            <a:noAutofit/>
          </a:bodyPr>
          <a:lstStyle/>
          <a:p>
            <a:pPr algn="just">
              <a:buFont typeface="Arial"/>
              <a:buNone/>
            </a:pPr>
            <a:r>
              <a:rPr lang="en-US" sz="3200" kern="0">
                <a:solidFill>
                  <a:srgbClr val="000000"/>
                </a:solidFill>
                <a:latin typeface="Times New Roman" panose="02020603050405020304" pitchFamily="18" charset="0"/>
                <a:cs typeface="Times New Roman" panose="02020603050405020304" pitchFamily="18" charset="0"/>
                <a:sym typeface="Arial"/>
              </a:rPr>
              <a:t>Nghị luận</a:t>
            </a:r>
            <a:endParaRPr lang="en-US" sz="32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49" name="Google Shape;853;p26">
            <a:extLst>
              <a:ext uri="{FF2B5EF4-FFF2-40B4-BE49-F238E27FC236}">
                <a16:creationId xmlns:a16="http://schemas.microsoft.com/office/drawing/2014/main" id="{7904FF84-28B9-78EB-085A-F0A1C3E40533}"/>
              </a:ext>
            </a:extLst>
          </p:cNvPr>
          <p:cNvSpPr txBox="1"/>
          <p:nvPr/>
        </p:nvSpPr>
        <p:spPr>
          <a:xfrm>
            <a:off x="5149327" y="3624669"/>
            <a:ext cx="6508756" cy="812000"/>
          </a:xfrm>
          <a:prstGeom prst="rect">
            <a:avLst/>
          </a:prstGeom>
          <a:noFill/>
          <a:ln>
            <a:noFill/>
          </a:ln>
        </p:spPr>
        <p:txBody>
          <a:bodyPr spcFirstLastPara="1" wrap="square" lIns="121822" tIns="121822" rIns="121822" bIns="121822" anchor="ctr" anchorCtr="0">
            <a:noAutofit/>
          </a:bodyPr>
          <a:lstStyle/>
          <a:p>
            <a:pPr>
              <a:buClr>
                <a:srgbClr val="000000"/>
              </a:buClr>
              <a:buFont typeface="Arial"/>
              <a:buNone/>
            </a:pPr>
            <a:r>
              <a:rPr lang="vi-VN" sz="3200" kern="0">
                <a:solidFill>
                  <a:srgbClr val="000000"/>
                </a:solidFill>
                <a:latin typeface="Times" pitchFamily="34" charset="0"/>
                <a:ea typeface="Times" pitchFamily="34" charset="0"/>
                <a:cs typeface="Times" pitchFamily="34" charset="0"/>
                <a:sym typeface="Arial"/>
              </a:rPr>
              <a:t>Tình trạng biến đổi khí hậu.</a:t>
            </a:r>
            <a:endParaRPr lang="en-US" sz="3200" kern="0">
              <a:solidFill>
                <a:srgbClr val="00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302934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4" name="Google Shape;1264;p45"/>
          <p:cNvSpPr/>
          <p:nvPr/>
        </p:nvSpPr>
        <p:spPr>
          <a:xfrm flipH="1">
            <a:off x="891047" y="648299"/>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076542" y="5646539"/>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1262841" y="13808"/>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
        <p:nvSpPr>
          <p:cNvPr id="22" name="Google Shape;2277;p38">
            <a:extLst>
              <a:ext uri="{FF2B5EF4-FFF2-40B4-BE49-F238E27FC236}">
                <a16:creationId xmlns:a16="http://schemas.microsoft.com/office/drawing/2014/main" id="{ABD55F98-4C7B-7D23-9579-112564F6C239}"/>
              </a:ext>
            </a:extLst>
          </p:cNvPr>
          <p:cNvSpPr txBox="1">
            <a:spLocks/>
          </p:cNvSpPr>
          <p:nvPr/>
        </p:nvSpPr>
        <p:spPr>
          <a:xfrm>
            <a:off x="1341121" y="1609860"/>
            <a:ext cx="9047347" cy="3236292"/>
          </a:xfrm>
          <a:prstGeom prst="rect">
            <a:avLst/>
          </a:prstGeom>
          <a:solidFill>
            <a:srgbClr val="21726E"/>
          </a:solidFill>
          <a:ln>
            <a:noFill/>
          </a:ln>
        </p:spPr>
        <p:txBody>
          <a:bodyPr spcFirstLastPara="1" wrap="square" lIns="121822" tIns="121822" rIns="121822" bIns="121822"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3600"/>
              <a:buFont typeface="Baloo 2"/>
              <a:buNone/>
              <a:defRPr sz="5000" b="1" i="0" u="none" strike="noStrike" cap="none">
                <a:solidFill>
                  <a:schemeClr val="accent6"/>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9pPr>
          </a:lstStyle>
          <a:p>
            <a:pPr algn="just">
              <a:buClr>
                <a:srgbClr val="064947"/>
              </a:buClr>
            </a:pP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Cuốn</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sách</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i="1"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Nóng</a:t>
            </a:r>
            <a:r>
              <a:rPr lang="en-US" sz="3200" b="0" i="1"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i="1"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Phẳng</a:t>
            </a:r>
            <a:r>
              <a:rPr lang="en-US" sz="3200" b="0" i="1"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i="1"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Chật</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nói</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về</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những</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thách</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thức</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lớn</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nhất</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mà</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hiện</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nay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nước</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Mỹ</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đang</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đối</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mặt</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khủng</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hoảng</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môi</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trường</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toàn</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cầu</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và</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việc</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đánh</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mất</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vị</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thế</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của</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một</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quốc</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gia</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dẫn</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3200" b="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đầu</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endParaRPr lang="en-US" sz="3200" b="0" kern="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694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413268" y="205048"/>
            <a:ext cx="10272000" cy="763600"/>
          </a:xfrm>
          <a:prstGeom prst="rect">
            <a:avLst/>
          </a:prstGeom>
        </p:spPr>
        <p:txBody>
          <a:bodyPr spcFirstLastPara="1" wrap="square" lIns="121822" tIns="121822" rIns="121822" bIns="121822" anchor="t" anchorCtr="0">
            <a:noAutofit/>
          </a:bodyPr>
          <a:lstStyle/>
          <a:p>
            <a:r>
              <a:rPr lang="en" sz="4300" b="1">
                <a:latin typeface="Times New Roman" panose="02020603050405020304" pitchFamily="18" charset="0"/>
                <a:cs typeface="Times New Roman" panose="02020603050405020304" pitchFamily="18" charset="0"/>
              </a:rPr>
              <a:t>Bố cục </a:t>
            </a:r>
            <a:endParaRPr sz="4300" b="1">
              <a:latin typeface="Times New Roman" panose="02020603050405020304" pitchFamily="18" charset="0"/>
              <a:cs typeface="Times New Roman" panose="02020603050405020304" pitchFamily="18" charset="0"/>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4" name="Google Shape;1264;p45"/>
          <p:cNvSpPr/>
          <p:nvPr/>
        </p:nvSpPr>
        <p:spPr>
          <a:xfrm flipH="1">
            <a:off x="891047" y="648299"/>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076542" y="5646539"/>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 name="Google Shape;1213;p44">
            <a:extLst>
              <a:ext uri="{FF2B5EF4-FFF2-40B4-BE49-F238E27FC236}">
                <a16:creationId xmlns:a16="http://schemas.microsoft.com/office/drawing/2014/main" id="{995DCEB1-13BF-8627-83ED-1422B2905EAF}"/>
              </a:ext>
            </a:extLst>
          </p:cNvPr>
          <p:cNvGrpSpPr/>
          <p:nvPr/>
        </p:nvGrpSpPr>
        <p:grpSpPr>
          <a:xfrm>
            <a:off x="466853" y="3854262"/>
            <a:ext cx="346211" cy="427036"/>
            <a:chOff x="4574075" y="4938625"/>
            <a:chExt cx="143600" cy="177125"/>
          </a:xfrm>
        </p:grpSpPr>
        <p:sp>
          <p:nvSpPr>
            <p:cNvPr id="15" name="Google Shape;1214;p44">
              <a:extLst>
                <a:ext uri="{FF2B5EF4-FFF2-40B4-BE49-F238E27FC236}">
                  <a16:creationId xmlns:a16="http://schemas.microsoft.com/office/drawing/2014/main" id="{8FC2C292-4F2A-346F-3F4F-561BCC49F10E}"/>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215;p44">
              <a:extLst>
                <a:ext uri="{FF2B5EF4-FFF2-40B4-BE49-F238E27FC236}">
                  <a16:creationId xmlns:a16="http://schemas.microsoft.com/office/drawing/2014/main" id="{752563A4-B3D8-4CDC-504B-F1B16E890D7D}"/>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216;p44">
              <a:extLst>
                <a:ext uri="{FF2B5EF4-FFF2-40B4-BE49-F238E27FC236}">
                  <a16:creationId xmlns:a16="http://schemas.microsoft.com/office/drawing/2014/main" id="{1729B60C-1D50-E62A-7FEB-B6419BC4664B}"/>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217;p44">
              <a:extLst>
                <a:ext uri="{FF2B5EF4-FFF2-40B4-BE49-F238E27FC236}">
                  <a16:creationId xmlns:a16="http://schemas.microsoft.com/office/drawing/2014/main" id="{4FEA5AF1-5D79-1E79-0F3A-AA8CECC2ACF7}"/>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218;p44">
              <a:extLst>
                <a:ext uri="{FF2B5EF4-FFF2-40B4-BE49-F238E27FC236}">
                  <a16:creationId xmlns:a16="http://schemas.microsoft.com/office/drawing/2014/main" id="{0FDE4CE2-C3D1-043C-3C4A-2BAB528B3AFC}"/>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1219;p44">
              <a:extLst>
                <a:ext uri="{FF2B5EF4-FFF2-40B4-BE49-F238E27FC236}">
                  <a16:creationId xmlns:a16="http://schemas.microsoft.com/office/drawing/2014/main" id="{B21C6FF8-ED14-F9F3-A13F-C8E196C0E9C8}"/>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1220;p44">
              <a:extLst>
                <a:ext uri="{FF2B5EF4-FFF2-40B4-BE49-F238E27FC236}">
                  <a16:creationId xmlns:a16="http://schemas.microsoft.com/office/drawing/2014/main" id="{502A4832-9BD2-25D4-B018-5A0E78CCF2EC}"/>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3" name="Google Shape;1719;p55">
            <a:extLst>
              <a:ext uri="{FF2B5EF4-FFF2-40B4-BE49-F238E27FC236}">
                <a16:creationId xmlns:a16="http://schemas.microsoft.com/office/drawing/2014/main" id="{E2F8E3EC-76B4-7E9D-9A56-895AF1E2B449}"/>
              </a:ext>
            </a:extLst>
          </p:cNvPr>
          <p:cNvGrpSpPr/>
          <p:nvPr/>
        </p:nvGrpSpPr>
        <p:grpSpPr>
          <a:xfrm>
            <a:off x="712879" y="5834388"/>
            <a:ext cx="965476" cy="860745"/>
            <a:chOff x="4356650" y="5185725"/>
            <a:chExt cx="239850" cy="213825"/>
          </a:xfrm>
        </p:grpSpPr>
        <p:sp>
          <p:nvSpPr>
            <p:cNvPr id="24" name="Google Shape;1720;p55">
              <a:extLst>
                <a:ext uri="{FF2B5EF4-FFF2-40B4-BE49-F238E27FC236}">
                  <a16:creationId xmlns:a16="http://schemas.microsoft.com/office/drawing/2014/main" id="{0549C2CB-5B57-DC31-3308-0FD093BF084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1721;p55">
              <a:extLst>
                <a:ext uri="{FF2B5EF4-FFF2-40B4-BE49-F238E27FC236}">
                  <a16:creationId xmlns:a16="http://schemas.microsoft.com/office/drawing/2014/main" id="{9496086E-FC78-4481-53E6-C80BDA9ED56D}"/>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1722;p55">
              <a:extLst>
                <a:ext uri="{FF2B5EF4-FFF2-40B4-BE49-F238E27FC236}">
                  <a16:creationId xmlns:a16="http://schemas.microsoft.com/office/drawing/2014/main" id="{F508A760-CFD7-7A52-5C77-ED6ED4CD877D}"/>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1723;p55">
              <a:extLst>
                <a:ext uri="{FF2B5EF4-FFF2-40B4-BE49-F238E27FC236}">
                  <a16:creationId xmlns:a16="http://schemas.microsoft.com/office/drawing/2014/main" id="{C2D9A129-CFBA-0B62-4A26-9A630B1AFE66}"/>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1724;p55">
              <a:extLst>
                <a:ext uri="{FF2B5EF4-FFF2-40B4-BE49-F238E27FC236}">
                  <a16:creationId xmlns:a16="http://schemas.microsoft.com/office/drawing/2014/main" id="{8D408259-F676-E896-AE38-AC239A028326}"/>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1725;p55">
              <a:extLst>
                <a:ext uri="{FF2B5EF4-FFF2-40B4-BE49-F238E27FC236}">
                  <a16:creationId xmlns:a16="http://schemas.microsoft.com/office/drawing/2014/main" id="{C6149FE8-202E-3B7E-0EDB-220DDAAB9126}"/>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1262841" y="13808"/>
            <a:ext cx="1275459" cy="1105064"/>
          </a:xfrm>
          <a:prstGeom prst="rect">
            <a:avLst/>
          </a:prstGeom>
        </p:spPr>
      </p:pic>
      <p:grpSp>
        <p:nvGrpSpPr>
          <p:cNvPr id="1238" name="Google Shape;378;p9">
            <a:extLst>
              <a:ext uri="{FF2B5EF4-FFF2-40B4-BE49-F238E27FC236}">
                <a16:creationId xmlns:a16="http://schemas.microsoft.com/office/drawing/2014/main" id="{3FE43549-7E65-CEAD-0033-0466D40D7704}"/>
              </a:ext>
            </a:extLst>
          </p:cNvPr>
          <p:cNvGrpSpPr/>
          <p:nvPr/>
        </p:nvGrpSpPr>
        <p:grpSpPr>
          <a:xfrm rot="-7119607">
            <a:off x="11381017" y="989562"/>
            <a:ext cx="1590043" cy="2096340"/>
            <a:chOff x="4326425" y="5583250"/>
            <a:chExt cx="744150" cy="981100"/>
          </a:xfrm>
        </p:grpSpPr>
        <p:sp>
          <p:nvSpPr>
            <p:cNvPr id="1239" name="Google Shape;379;p9">
              <a:extLst>
                <a:ext uri="{FF2B5EF4-FFF2-40B4-BE49-F238E27FC236}">
                  <a16:creationId xmlns:a16="http://schemas.microsoft.com/office/drawing/2014/main" id="{AB008F49-296B-2FEF-30F9-7BDF870E6F75}"/>
                </a:ext>
              </a:extLst>
            </p:cNvPr>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40" name="Google Shape;380;p9">
              <a:extLst>
                <a:ext uri="{FF2B5EF4-FFF2-40B4-BE49-F238E27FC236}">
                  <a16:creationId xmlns:a16="http://schemas.microsoft.com/office/drawing/2014/main" id="{A2CCF53D-F69F-EF49-57DC-9CB909ACC8BA}"/>
                </a:ext>
              </a:extLst>
            </p:cNvPr>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41" name="Google Shape;381;p9">
              <a:extLst>
                <a:ext uri="{FF2B5EF4-FFF2-40B4-BE49-F238E27FC236}">
                  <a16:creationId xmlns:a16="http://schemas.microsoft.com/office/drawing/2014/main" id="{B98A734C-DDF2-42C4-BACB-BDE4A93E5687}"/>
                </a:ext>
              </a:extLst>
            </p:cNvPr>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42" name="Google Shape;382;p9">
              <a:extLst>
                <a:ext uri="{FF2B5EF4-FFF2-40B4-BE49-F238E27FC236}">
                  <a16:creationId xmlns:a16="http://schemas.microsoft.com/office/drawing/2014/main" id="{A80EF02F-D47B-9A5D-1E16-D6D38CC85814}"/>
                </a:ext>
              </a:extLst>
            </p:cNvPr>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43" name="Google Shape;383;p9">
              <a:extLst>
                <a:ext uri="{FF2B5EF4-FFF2-40B4-BE49-F238E27FC236}">
                  <a16:creationId xmlns:a16="http://schemas.microsoft.com/office/drawing/2014/main" id="{38455157-2354-A945-2A7B-779E3B3A7CDA}"/>
                </a:ext>
              </a:extLst>
            </p:cNvPr>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44" name="Google Shape;384;p9">
              <a:extLst>
                <a:ext uri="{FF2B5EF4-FFF2-40B4-BE49-F238E27FC236}">
                  <a16:creationId xmlns:a16="http://schemas.microsoft.com/office/drawing/2014/main" id="{38EF76D2-A45E-479E-F19E-D9C13525F216}"/>
                </a:ext>
              </a:extLst>
            </p:cNvPr>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65" name="Google Shape;385;p9">
              <a:extLst>
                <a:ext uri="{FF2B5EF4-FFF2-40B4-BE49-F238E27FC236}">
                  <a16:creationId xmlns:a16="http://schemas.microsoft.com/office/drawing/2014/main" id="{3C6AD001-90D2-2EA9-1530-201631A011B0}"/>
                </a:ext>
              </a:extLst>
            </p:cNvPr>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66" name="Google Shape;386;p9">
              <a:extLst>
                <a:ext uri="{FF2B5EF4-FFF2-40B4-BE49-F238E27FC236}">
                  <a16:creationId xmlns:a16="http://schemas.microsoft.com/office/drawing/2014/main" id="{AA5442DF-0E02-28C5-AAEF-4AAAAEB78227}"/>
                </a:ext>
              </a:extLst>
            </p:cNvPr>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67" name="Google Shape;387;p9">
              <a:extLst>
                <a:ext uri="{FF2B5EF4-FFF2-40B4-BE49-F238E27FC236}">
                  <a16:creationId xmlns:a16="http://schemas.microsoft.com/office/drawing/2014/main" id="{AB3A483D-FAD8-4394-3F63-BB53A4409922}"/>
                </a:ext>
              </a:extLst>
            </p:cNvPr>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68" name="Google Shape;388;p9">
              <a:extLst>
                <a:ext uri="{FF2B5EF4-FFF2-40B4-BE49-F238E27FC236}">
                  <a16:creationId xmlns:a16="http://schemas.microsoft.com/office/drawing/2014/main" id="{FA9B8D8C-A189-6AE3-AA10-A9883B2BF715}"/>
                </a:ext>
              </a:extLst>
            </p:cNvPr>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69" name="Google Shape;389;p9">
              <a:extLst>
                <a:ext uri="{FF2B5EF4-FFF2-40B4-BE49-F238E27FC236}">
                  <a16:creationId xmlns:a16="http://schemas.microsoft.com/office/drawing/2014/main" id="{DDF3CC3F-988E-7CEE-11CF-A11F38647086}"/>
                </a:ext>
              </a:extLst>
            </p:cNvPr>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0" name="Google Shape;390;p9">
              <a:extLst>
                <a:ext uri="{FF2B5EF4-FFF2-40B4-BE49-F238E27FC236}">
                  <a16:creationId xmlns:a16="http://schemas.microsoft.com/office/drawing/2014/main" id="{2D4569C3-3B6E-842C-8592-306DE7BE92F0}"/>
                </a:ext>
              </a:extLst>
            </p:cNvPr>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1" name="Google Shape;391;p9">
              <a:extLst>
                <a:ext uri="{FF2B5EF4-FFF2-40B4-BE49-F238E27FC236}">
                  <a16:creationId xmlns:a16="http://schemas.microsoft.com/office/drawing/2014/main" id="{C5934BC8-9C5B-D246-09E2-75E9875BDA19}"/>
                </a:ext>
              </a:extLst>
            </p:cNvPr>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2" name="Google Shape;392;p9">
              <a:extLst>
                <a:ext uri="{FF2B5EF4-FFF2-40B4-BE49-F238E27FC236}">
                  <a16:creationId xmlns:a16="http://schemas.microsoft.com/office/drawing/2014/main" id="{3DC99E6B-5543-E4A0-0E52-05FF8373CEB6}"/>
                </a:ext>
              </a:extLst>
            </p:cNvPr>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3" name="Google Shape;393;p9">
              <a:extLst>
                <a:ext uri="{FF2B5EF4-FFF2-40B4-BE49-F238E27FC236}">
                  <a16:creationId xmlns:a16="http://schemas.microsoft.com/office/drawing/2014/main" id="{3EF63AA6-6A73-185C-D1E6-907AEC7881EE}"/>
                </a:ext>
              </a:extLst>
            </p:cNvPr>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4" name="Google Shape;394;p9">
              <a:extLst>
                <a:ext uri="{FF2B5EF4-FFF2-40B4-BE49-F238E27FC236}">
                  <a16:creationId xmlns:a16="http://schemas.microsoft.com/office/drawing/2014/main" id="{41B8DB3D-514E-3001-B94F-3C7C2D692669}"/>
                </a:ext>
              </a:extLst>
            </p:cNvPr>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5" name="Google Shape;395;p9">
              <a:extLst>
                <a:ext uri="{FF2B5EF4-FFF2-40B4-BE49-F238E27FC236}">
                  <a16:creationId xmlns:a16="http://schemas.microsoft.com/office/drawing/2014/main" id="{5AD87377-1715-8698-8A70-A46229DB03B3}"/>
                </a:ext>
              </a:extLst>
            </p:cNvPr>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6" name="Google Shape;396;p9">
              <a:extLst>
                <a:ext uri="{FF2B5EF4-FFF2-40B4-BE49-F238E27FC236}">
                  <a16:creationId xmlns:a16="http://schemas.microsoft.com/office/drawing/2014/main" id="{76EEBF83-C633-7F44-501C-65106BB8372C}"/>
                </a:ext>
              </a:extLst>
            </p:cNvPr>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7" name="Google Shape;397;p9">
              <a:extLst>
                <a:ext uri="{FF2B5EF4-FFF2-40B4-BE49-F238E27FC236}">
                  <a16:creationId xmlns:a16="http://schemas.microsoft.com/office/drawing/2014/main" id="{F828B03D-2A8C-3EA5-1D7C-A64193E1A804}"/>
                </a:ext>
              </a:extLst>
            </p:cNvPr>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8" name="Google Shape;398;p9">
              <a:extLst>
                <a:ext uri="{FF2B5EF4-FFF2-40B4-BE49-F238E27FC236}">
                  <a16:creationId xmlns:a16="http://schemas.microsoft.com/office/drawing/2014/main" id="{F0B4BCE9-9F7C-0842-908C-0F3F51B0EEC7}"/>
                </a:ext>
              </a:extLst>
            </p:cNvPr>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79" name="Google Shape;399;p9">
              <a:extLst>
                <a:ext uri="{FF2B5EF4-FFF2-40B4-BE49-F238E27FC236}">
                  <a16:creationId xmlns:a16="http://schemas.microsoft.com/office/drawing/2014/main" id="{27E614F1-8FD6-85A2-5C80-833B3B8F2A62}"/>
                </a:ext>
              </a:extLst>
            </p:cNvPr>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0" name="Google Shape;400;p9">
              <a:extLst>
                <a:ext uri="{FF2B5EF4-FFF2-40B4-BE49-F238E27FC236}">
                  <a16:creationId xmlns:a16="http://schemas.microsoft.com/office/drawing/2014/main" id="{1B497DEA-030F-19E0-6560-B6FB66AC6D52}"/>
                </a:ext>
              </a:extLst>
            </p:cNvPr>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1" name="Google Shape;401;p9">
              <a:extLst>
                <a:ext uri="{FF2B5EF4-FFF2-40B4-BE49-F238E27FC236}">
                  <a16:creationId xmlns:a16="http://schemas.microsoft.com/office/drawing/2014/main" id="{DF3D9B72-2E3A-35CD-F322-328AB7276BB8}"/>
                </a:ext>
              </a:extLst>
            </p:cNvPr>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2" name="Google Shape;402;p9">
              <a:extLst>
                <a:ext uri="{FF2B5EF4-FFF2-40B4-BE49-F238E27FC236}">
                  <a16:creationId xmlns:a16="http://schemas.microsoft.com/office/drawing/2014/main" id="{D3670136-97B9-B333-EE32-BF32091C2842}"/>
                </a:ext>
              </a:extLst>
            </p:cNvPr>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3" name="Google Shape;403;p9">
              <a:extLst>
                <a:ext uri="{FF2B5EF4-FFF2-40B4-BE49-F238E27FC236}">
                  <a16:creationId xmlns:a16="http://schemas.microsoft.com/office/drawing/2014/main" id="{5EBD8448-522C-BD38-9245-A2AA3615F75B}"/>
                </a:ext>
              </a:extLst>
            </p:cNvPr>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63" name="Google Shape;4607;p80">
            <a:extLst>
              <a:ext uri="{FF2B5EF4-FFF2-40B4-BE49-F238E27FC236}">
                <a16:creationId xmlns:a16="http://schemas.microsoft.com/office/drawing/2014/main" id="{041D8D89-42DC-B09D-495B-9BDFE83D9CF5}"/>
              </a:ext>
            </a:extLst>
          </p:cNvPr>
          <p:cNvGrpSpPr/>
          <p:nvPr/>
        </p:nvGrpSpPr>
        <p:grpSpPr>
          <a:xfrm rot="832836" flipH="1">
            <a:off x="664463" y="1744950"/>
            <a:ext cx="590492" cy="998549"/>
            <a:chOff x="4774877" y="116629"/>
            <a:chExt cx="576785" cy="975095"/>
          </a:xfrm>
        </p:grpSpPr>
        <p:sp>
          <p:nvSpPr>
            <p:cNvPr id="1216" name="Google Shape;4608;p80">
              <a:extLst>
                <a:ext uri="{FF2B5EF4-FFF2-40B4-BE49-F238E27FC236}">
                  <a16:creationId xmlns:a16="http://schemas.microsoft.com/office/drawing/2014/main" id="{3E763D8D-5170-21AA-D818-D05C847CB8CB}"/>
                </a:ext>
              </a:extLst>
            </p:cNvPr>
            <p:cNvSpPr/>
            <p:nvPr/>
          </p:nvSpPr>
          <p:spPr>
            <a:xfrm>
              <a:off x="4778386" y="120783"/>
              <a:ext cx="573275" cy="970942"/>
            </a:xfrm>
            <a:custGeom>
              <a:avLst/>
              <a:gdLst/>
              <a:ahLst/>
              <a:cxnLst/>
              <a:rect l="l" t="t" r="r" b="b"/>
              <a:pathLst>
                <a:path w="9800" h="16598" extrusionOk="0">
                  <a:moveTo>
                    <a:pt x="36" y="1"/>
                  </a:moveTo>
                  <a:cubicBezTo>
                    <a:pt x="36" y="1"/>
                    <a:pt x="0" y="7728"/>
                    <a:pt x="1239" y="10859"/>
                  </a:cubicBezTo>
                  <a:cubicBezTo>
                    <a:pt x="2350" y="13681"/>
                    <a:pt x="8363" y="16598"/>
                    <a:pt x="9583" y="16598"/>
                  </a:cubicBezTo>
                  <a:cubicBezTo>
                    <a:pt x="9722" y="16598"/>
                    <a:pt x="9799" y="16560"/>
                    <a:pt x="9799" y="16479"/>
                  </a:cubicBezTo>
                  <a:cubicBezTo>
                    <a:pt x="9787" y="15681"/>
                    <a:pt x="9644" y="7788"/>
                    <a:pt x="7608" y="5502"/>
                  </a:cubicBezTo>
                  <a:cubicBezTo>
                    <a:pt x="5573" y="3240"/>
                    <a:pt x="36" y="1"/>
                    <a:pt x="36" y="1"/>
                  </a:cubicBezTo>
                  <a:close/>
                </a:path>
              </a:pathLst>
            </a:custGeom>
            <a:solidFill>
              <a:srgbClr val="23523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17" name="Google Shape;4609;p80">
              <a:extLst>
                <a:ext uri="{FF2B5EF4-FFF2-40B4-BE49-F238E27FC236}">
                  <a16:creationId xmlns:a16="http://schemas.microsoft.com/office/drawing/2014/main" id="{BC6840EE-1D6A-11F8-1EF6-5F2F6133C9A2}"/>
                </a:ext>
              </a:extLst>
            </p:cNvPr>
            <p:cNvSpPr/>
            <p:nvPr/>
          </p:nvSpPr>
          <p:spPr>
            <a:xfrm>
              <a:off x="4774877" y="116629"/>
              <a:ext cx="553796" cy="957721"/>
            </a:xfrm>
            <a:custGeom>
              <a:avLst/>
              <a:gdLst/>
              <a:ahLst/>
              <a:cxnLst/>
              <a:rect l="l" t="t" r="r" b="b"/>
              <a:pathLst>
                <a:path w="9467" h="16372" extrusionOk="0">
                  <a:moveTo>
                    <a:pt x="179" y="1"/>
                  </a:moveTo>
                  <a:lnTo>
                    <a:pt x="1" y="131"/>
                  </a:lnTo>
                  <a:cubicBezTo>
                    <a:pt x="60" y="215"/>
                    <a:pt x="6787" y="8656"/>
                    <a:pt x="9252" y="16372"/>
                  </a:cubicBezTo>
                  <a:lnTo>
                    <a:pt x="9466" y="16312"/>
                  </a:lnTo>
                  <a:cubicBezTo>
                    <a:pt x="7002" y="8549"/>
                    <a:pt x="263" y="84"/>
                    <a:pt x="1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18" name="Google Shape;4610;p80">
              <a:extLst>
                <a:ext uri="{FF2B5EF4-FFF2-40B4-BE49-F238E27FC236}">
                  <a16:creationId xmlns:a16="http://schemas.microsoft.com/office/drawing/2014/main" id="{BFFC9113-905C-725C-4DA6-06C051E1808B}"/>
                </a:ext>
              </a:extLst>
            </p:cNvPr>
            <p:cNvSpPr/>
            <p:nvPr/>
          </p:nvSpPr>
          <p:spPr>
            <a:xfrm>
              <a:off x="4793713" y="469720"/>
              <a:ext cx="369880" cy="232001"/>
            </a:xfrm>
            <a:custGeom>
              <a:avLst/>
              <a:gdLst/>
              <a:ahLst/>
              <a:cxnLst/>
              <a:rect l="l" t="t" r="r" b="b"/>
              <a:pathLst>
                <a:path w="6323" h="3966" extrusionOk="0">
                  <a:moveTo>
                    <a:pt x="84" y="1"/>
                  </a:moveTo>
                  <a:lnTo>
                    <a:pt x="0" y="215"/>
                  </a:lnTo>
                  <a:cubicBezTo>
                    <a:pt x="36" y="239"/>
                    <a:pt x="4560" y="2073"/>
                    <a:pt x="6144" y="3966"/>
                  </a:cubicBezTo>
                  <a:lnTo>
                    <a:pt x="6323" y="3811"/>
                  </a:lnTo>
                  <a:cubicBezTo>
                    <a:pt x="4715" y="1882"/>
                    <a:pt x="274" y="72"/>
                    <a:pt x="8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19" name="Google Shape;4611;p80">
              <a:extLst>
                <a:ext uri="{FF2B5EF4-FFF2-40B4-BE49-F238E27FC236}">
                  <a16:creationId xmlns:a16="http://schemas.microsoft.com/office/drawing/2014/main" id="{D5136F08-8B6B-D61F-74A9-C83E4F0A9DD6}"/>
                </a:ext>
              </a:extLst>
            </p:cNvPr>
            <p:cNvSpPr/>
            <p:nvPr/>
          </p:nvSpPr>
          <p:spPr>
            <a:xfrm>
              <a:off x="5093220" y="338101"/>
              <a:ext cx="52940" cy="329516"/>
            </a:xfrm>
            <a:custGeom>
              <a:avLst/>
              <a:gdLst/>
              <a:ahLst/>
              <a:cxnLst/>
              <a:rect l="l" t="t" r="r" b="b"/>
              <a:pathLst>
                <a:path w="905" h="5633" extrusionOk="0">
                  <a:moveTo>
                    <a:pt x="95" y="1"/>
                  </a:moveTo>
                  <a:cubicBezTo>
                    <a:pt x="95" y="179"/>
                    <a:pt x="0" y="4287"/>
                    <a:pt x="714" y="5632"/>
                  </a:cubicBezTo>
                  <a:lnTo>
                    <a:pt x="905" y="5513"/>
                  </a:lnTo>
                  <a:cubicBezTo>
                    <a:pt x="214" y="4227"/>
                    <a:pt x="321" y="48"/>
                    <a:pt x="321"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0" name="Google Shape;4612;p80">
              <a:extLst>
                <a:ext uri="{FF2B5EF4-FFF2-40B4-BE49-F238E27FC236}">
                  <a16:creationId xmlns:a16="http://schemas.microsoft.com/office/drawing/2014/main" id="{E3DE47AB-59D7-50AF-C037-F26A7A7BB688}"/>
                </a:ext>
              </a:extLst>
            </p:cNvPr>
            <p:cNvSpPr/>
            <p:nvPr/>
          </p:nvSpPr>
          <p:spPr>
            <a:xfrm>
              <a:off x="4878651" y="800582"/>
              <a:ext cx="404042" cy="156071"/>
            </a:xfrm>
            <a:custGeom>
              <a:avLst/>
              <a:gdLst/>
              <a:ahLst/>
              <a:cxnLst/>
              <a:rect l="l" t="t" r="r" b="b"/>
              <a:pathLst>
                <a:path w="6907" h="2668" extrusionOk="0">
                  <a:moveTo>
                    <a:pt x="1" y="0"/>
                  </a:moveTo>
                  <a:lnTo>
                    <a:pt x="1" y="227"/>
                  </a:lnTo>
                  <a:cubicBezTo>
                    <a:pt x="49" y="227"/>
                    <a:pt x="4418" y="370"/>
                    <a:pt x="6764" y="2667"/>
                  </a:cubicBezTo>
                  <a:lnTo>
                    <a:pt x="6907" y="2501"/>
                  </a:lnTo>
                  <a:cubicBezTo>
                    <a:pt x="4513" y="155"/>
                    <a:pt x="49" y="0"/>
                    <a:pt x="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1" name="Google Shape;4613;p80">
              <a:extLst>
                <a:ext uri="{FF2B5EF4-FFF2-40B4-BE49-F238E27FC236}">
                  <a16:creationId xmlns:a16="http://schemas.microsoft.com/office/drawing/2014/main" id="{0C288C74-2CAE-D503-6CA9-E5FC4445340F}"/>
                </a:ext>
              </a:extLst>
            </p:cNvPr>
            <p:cNvSpPr/>
            <p:nvPr/>
          </p:nvSpPr>
          <p:spPr>
            <a:xfrm>
              <a:off x="5211619" y="508036"/>
              <a:ext cx="59258" cy="383861"/>
            </a:xfrm>
            <a:custGeom>
              <a:avLst/>
              <a:gdLst/>
              <a:ahLst/>
              <a:cxnLst/>
              <a:rect l="l" t="t" r="r" b="b"/>
              <a:pathLst>
                <a:path w="1013" h="6562" extrusionOk="0">
                  <a:moveTo>
                    <a:pt x="786" y="1"/>
                  </a:moveTo>
                  <a:cubicBezTo>
                    <a:pt x="750" y="191"/>
                    <a:pt x="0" y="4680"/>
                    <a:pt x="679" y="6561"/>
                  </a:cubicBezTo>
                  <a:lnTo>
                    <a:pt x="905" y="6490"/>
                  </a:lnTo>
                  <a:cubicBezTo>
                    <a:pt x="226" y="4656"/>
                    <a:pt x="988" y="96"/>
                    <a:pt x="1012" y="48"/>
                  </a:cubicBezTo>
                  <a:lnTo>
                    <a:pt x="786" y="1"/>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2" name="Google Shape;1695;p26">
            <a:extLst>
              <a:ext uri="{FF2B5EF4-FFF2-40B4-BE49-F238E27FC236}">
                <a16:creationId xmlns:a16="http://schemas.microsoft.com/office/drawing/2014/main" id="{5DC3CF5B-A950-5ED3-9D30-60ABF6AD423A}"/>
              </a:ext>
            </a:extLst>
          </p:cNvPr>
          <p:cNvGrpSpPr/>
          <p:nvPr/>
        </p:nvGrpSpPr>
        <p:grpSpPr>
          <a:xfrm>
            <a:off x="995307" y="1434757"/>
            <a:ext cx="2857508" cy="4340016"/>
            <a:chOff x="684060" y="1597317"/>
            <a:chExt cx="2143131" cy="3255012"/>
          </a:xfrm>
        </p:grpSpPr>
        <p:sp>
          <p:nvSpPr>
            <p:cNvPr id="3" name="Google Shape;1696;p26">
              <a:extLst>
                <a:ext uri="{FF2B5EF4-FFF2-40B4-BE49-F238E27FC236}">
                  <a16:creationId xmlns:a16="http://schemas.microsoft.com/office/drawing/2014/main" id="{228FB44A-2E3A-A519-A959-EA953BC4CF80}"/>
                </a:ext>
              </a:extLst>
            </p:cNvPr>
            <p:cNvSpPr/>
            <p:nvPr/>
          </p:nvSpPr>
          <p:spPr>
            <a:xfrm>
              <a:off x="1550100" y="2811850"/>
              <a:ext cx="410700" cy="410700"/>
            </a:xfrm>
            <a:prstGeom prst="rect">
              <a:avLst/>
            </a:prstGeom>
            <a:no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cxnSp>
          <p:nvCxnSpPr>
            <p:cNvPr id="22" name="Google Shape;1697;p26">
              <a:extLst>
                <a:ext uri="{FF2B5EF4-FFF2-40B4-BE49-F238E27FC236}">
                  <a16:creationId xmlns:a16="http://schemas.microsoft.com/office/drawing/2014/main" id="{EB38869A-8F0F-1EC6-6A6C-1C0695AB83C0}"/>
                </a:ext>
              </a:extLst>
            </p:cNvPr>
            <p:cNvCxnSpPr>
              <a:cxnSpLocks/>
              <a:stCxn id="32" idx="0"/>
              <a:endCxn id="3" idx="2"/>
            </p:cNvCxnSpPr>
            <p:nvPr/>
          </p:nvCxnSpPr>
          <p:spPr>
            <a:xfrm flipV="1">
              <a:off x="1755400" y="3222550"/>
              <a:ext cx="50" cy="513975"/>
            </a:xfrm>
            <a:prstGeom prst="straightConnector1">
              <a:avLst/>
            </a:prstGeom>
            <a:noFill/>
            <a:ln w="19050" cap="flat" cmpd="sng">
              <a:solidFill>
                <a:srgbClr val="5FA0D8"/>
              </a:solidFill>
              <a:prstDash val="solid"/>
              <a:round/>
              <a:headEnd type="none" w="med" len="med"/>
              <a:tailEnd type="none" w="med" len="med"/>
            </a:ln>
          </p:spPr>
        </p:cxnSp>
        <p:grpSp>
          <p:nvGrpSpPr>
            <p:cNvPr id="30" name="Google Shape;1699;p26">
              <a:extLst>
                <a:ext uri="{FF2B5EF4-FFF2-40B4-BE49-F238E27FC236}">
                  <a16:creationId xmlns:a16="http://schemas.microsoft.com/office/drawing/2014/main" id="{AC703210-8AD6-08F0-44D2-1FB3B7168F55}"/>
                </a:ext>
              </a:extLst>
            </p:cNvPr>
            <p:cNvGrpSpPr/>
            <p:nvPr/>
          </p:nvGrpSpPr>
          <p:grpSpPr>
            <a:xfrm>
              <a:off x="684060" y="1597317"/>
              <a:ext cx="2143131" cy="1922958"/>
              <a:chOff x="1227313" y="1696787"/>
              <a:chExt cx="1399459" cy="1255686"/>
            </a:xfrm>
          </p:grpSpPr>
          <p:sp>
            <p:nvSpPr>
              <p:cNvPr id="36" name="Google Shape;1700;p26">
                <a:extLst>
                  <a:ext uri="{FF2B5EF4-FFF2-40B4-BE49-F238E27FC236}">
                    <a16:creationId xmlns:a16="http://schemas.microsoft.com/office/drawing/2014/main" id="{A65A5988-D930-CE76-6BB9-6787B3A714DA}"/>
                  </a:ext>
                </a:extLst>
              </p:cNvPr>
              <p:cNvSpPr/>
              <p:nvPr/>
            </p:nvSpPr>
            <p:spPr>
              <a:xfrm>
                <a:off x="1299029" y="1696787"/>
                <a:ext cx="1256065" cy="1255686"/>
              </a:xfrm>
              <a:custGeom>
                <a:avLst/>
                <a:gdLst/>
                <a:ahLst/>
                <a:cxnLst/>
                <a:rect l="l" t="t" r="r" b="b"/>
                <a:pathLst>
                  <a:path w="23556" h="23550" extrusionOk="0">
                    <a:moveTo>
                      <a:pt x="1" y="1"/>
                    </a:moveTo>
                    <a:lnTo>
                      <a:pt x="1" y="23549"/>
                    </a:lnTo>
                    <a:lnTo>
                      <a:pt x="23555" y="23549"/>
                    </a:lnTo>
                    <a:lnTo>
                      <a:pt x="23555" y="1"/>
                    </a:lnTo>
                    <a:close/>
                  </a:path>
                </a:pathLst>
              </a:custGeom>
              <a:solidFill>
                <a:srgbClr val="CCCCCC"/>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7" name="Google Shape;1701;p26">
                <a:extLst>
                  <a:ext uri="{FF2B5EF4-FFF2-40B4-BE49-F238E27FC236}">
                    <a16:creationId xmlns:a16="http://schemas.microsoft.com/office/drawing/2014/main" id="{2944D18C-9005-ACDF-C902-A6BC2B92EC42}"/>
                  </a:ext>
                </a:extLst>
              </p:cNvPr>
              <p:cNvSpPr/>
              <p:nvPr/>
            </p:nvSpPr>
            <p:spPr>
              <a:xfrm>
                <a:off x="1299029" y="2574753"/>
                <a:ext cx="1256065" cy="377719"/>
              </a:xfrm>
              <a:custGeom>
                <a:avLst/>
                <a:gdLst/>
                <a:ahLst/>
                <a:cxnLst/>
                <a:rect l="l" t="t" r="r" b="b"/>
                <a:pathLst>
                  <a:path w="23556" h="7084" extrusionOk="0">
                    <a:moveTo>
                      <a:pt x="1" y="1"/>
                    </a:moveTo>
                    <a:lnTo>
                      <a:pt x="1" y="7083"/>
                    </a:lnTo>
                    <a:lnTo>
                      <a:pt x="23555" y="7083"/>
                    </a:lnTo>
                    <a:lnTo>
                      <a:pt x="23555" y="1"/>
                    </a:lnTo>
                    <a:close/>
                  </a:path>
                </a:pathLst>
              </a:custGeom>
              <a:solidFill>
                <a:srgbClr val="5FA0D8"/>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8" name="Google Shape;1702;p26">
                <a:extLst>
                  <a:ext uri="{FF2B5EF4-FFF2-40B4-BE49-F238E27FC236}">
                    <a16:creationId xmlns:a16="http://schemas.microsoft.com/office/drawing/2014/main" id="{F982887D-1265-418D-294D-778D350A0834}"/>
                  </a:ext>
                </a:extLst>
              </p:cNvPr>
              <p:cNvSpPr/>
              <p:nvPr/>
            </p:nvSpPr>
            <p:spPr>
              <a:xfrm>
                <a:off x="1299029" y="2716691"/>
                <a:ext cx="1256065" cy="235781"/>
              </a:xfrm>
              <a:custGeom>
                <a:avLst/>
                <a:gdLst/>
                <a:ahLst/>
                <a:cxnLst/>
                <a:rect l="l" t="t" r="r" b="b"/>
                <a:pathLst>
                  <a:path w="23556" h="4422" extrusionOk="0">
                    <a:moveTo>
                      <a:pt x="11775" y="1"/>
                    </a:moveTo>
                    <a:cubicBezTo>
                      <a:pt x="1177" y="1"/>
                      <a:pt x="1" y="555"/>
                      <a:pt x="1" y="555"/>
                    </a:cubicBezTo>
                    <a:lnTo>
                      <a:pt x="1" y="4421"/>
                    </a:lnTo>
                    <a:lnTo>
                      <a:pt x="23555" y="4421"/>
                    </a:lnTo>
                    <a:lnTo>
                      <a:pt x="23555" y="555"/>
                    </a:lnTo>
                    <a:cubicBezTo>
                      <a:pt x="23555" y="555"/>
                      <a:pt x="22374" y="1"/>
                      <a:pt x="11775" y="1"/>
                    </a:cubicBezTo>
                    <a:close/>
                  </a:path>
                </a:pathLst>
              </a:custGeom>
              <a:solidFill>
                <a:srgbClr val="8AA63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9" name="Google Shape;1703;p26">
                <a:extLst>
                  <a:ext uri="{FF2B5EF4-FFF2-40B4-BE49-F238E27FC236}">
                    <a16:creationId xmlns:a16="http://schemas.microsoft.com/office/drawing/2014/main" id="{18DF9DE0-E243-DC0B-5482-7029973CED93}"/>
                  </a:ext>
                </a:extLst>
              </p:cNvPr>
              <p:cNvSpPr/>
              <p:nvPr/>
            </p:nvSpPr>
            <p:spPr>
              <a:xfrm>
                <a:off x="1299029" y="1697693"/>
                <a:ext cx="1256065" cy="390942"/>
              </a:xfrm>
              <a:custGeom>
                <a:avLst/>
                <a:gdLst/>
                <a:ahLst/>
                <a:cxnLst/>
                <a:rect l="l" t="t" r="r" b="b"/>
                <a:pathLst>
                  <a:path w="23556" h="7332" extrusionOk="0">
                    <a:moveTo>
                      <a:pt x="1" y="1"/>
                    </a:moveTo>
                    <a:lnTo>
                      <a:pt x="1" y="6558"/>
                    </a:lnTo>
                    <a:cubicBezTo>
                      <a:pt x="560" y="6524"/>
                      <a:pt x="1063" y="6269"/>
                      <a:pt x="1420" y="5879"/>
                    </a:cubicBezTo>
                    <a:cubicBezTo>
                      <a:pt x="1889" y="6716"/>
                      <a:pt x="2793" y="7287"/>
                      <a:pt x="3822" y="7287"/>
                    </a:cubicBezTo>
                    <a:cubicBezTo>
                      <a:pt x="4630" y="7287"/>
                      <a:pt x="5359" y="6942"/>
                      <a:pt x="5863" y="6388"/>
                    </a:cubicBezTo>
                    <a:cubicBezTo>
                      <a:pt x="6077" y="6501"/>
                      <a:pt x="6320" y="6563"/>
                      <a:pt x="6580" y="6563"/>
                    </a:cubicBezTo>
                    <a:cubicBezTo>
                      <a:pt x="6982" y="6563"/>
                      <a:pt x="7343" y="6416"/>
                      <a:pt x="7620" y="6168"/>
                    </a:cubicBezTo>
                    <a:cubicBezTo>
                      <a:pt x="7977" y="6535"/>
                      <a:pt x="8468" y="6767"/>
                      <a:pt x="9022" y="6767"/>
                    </a:cubicBezTo>
                    <a:cubicBezTo>
                      <a:pt x="9802" y="6767"/>
                      <a:pt x="10481" y="6303"/>
                      <a:pt x="10780" y="5631"/>
                    </a:cubicBezTo>
                    <a:cubicBezTo>
                      <a:pt x="10984" y="5755"/>
                      <a:pt x="11221" y="5823"/>
                      <a:pt x="11470" y="5823"/>
                    </a:cubicBezTo>
                    <a:cubicBezTo>
                      <a:pt x="11611" y="5823"/>
                      <a:pt x="11747" y="5806"/>
                      <a:pt x="11871" y="5761"/>
                    </a:cubicBezTo>
                    <a:cubicBezTo>
                      <a:pt x="12222" y="6682"/>
                      <a:pt x="13115" y="7332"/>
                      <a:pt x="14161" y="7332"/>
                    </a:cubicBezTo>
                    <a:cubicBezTo>
                      <a:pt x="15235" y="7332"/>
                      <a:pt x="16145" y="6642"/>
                      <a:pt x="16478" y="5681"/>
                    </a:cubicBezTo>
                    <a:cubicBezTo>
                      <a:pt x="16749" y="5778"/>
                      <a:pt x="17043" y="5823"/>
                      <a:pt x="17349" y="5823"/>
                    </a:cubicBezTo>
                    <a:cubicBezTo>
                      <a:pt x="18157" y="5823"/>
                      <a:pt x="18880" y="5478"/>
                      <a:pt x="19389" y="4924"/>
                    </a:cubicBezTo>
                    <a:cubicBezTo>
                      <a:pt x="19604" y="5037"/>
                      <a:pt x="19847" y="5099"/>
                      <a:pt x="20107" y="5099"/>
                    </a:cubicBezTo>
                    <a:cubicBezTo>
                      <a:pt x="20508" y="5099"/>
                      <a:pt x="20870" y="4952"/>
                      <a:pt x="21147" y="4709"/>
                    </a:cubicBezTo>
                    <a:cubicBezTo>
                      <a:pt x="21498" y="5077"/>
                      <a:pt x="21995" y="5308"/>
                      <a:pt x="22543" y="5308"/>
                    </a:cubicBezTo>
                    <a:cubicBezTo>
                      <a:pt x="22916" y="5308"/>
                      <a:pt x="23261" y="5201"/>
                      <a:pt x="23555" y="5026"/>
                    </a:cubicBezTo>
                    <a:lnTo>
                      <a:pt x="23555" y="1"/>
                    </a:lnTo>
                    <a:close/>
                  </a:path>
                </a:pathLst>
              </a:custGeom>
              <a:solidFill>
                <a:srgbClr val="E6E6E6"/>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0" name="Google Shape;1704;p26">
                <a:extLst>
                  <a:ext uri="{FF2B5EF4-FFF2-40B4-BE49-F238E27FC236}">
                    <a16:creationId xmlns:a16="http://schemas.microsoft.com/office/drawing/2014/main" id="{2CB33BB6-D382-7570-1A8D-01B51EB63C09}"/>
                  </a:ext>
                </a:extLst>
              </p:cNvPr>
              <p:cNvSpPr/>
              <p:nvPr/>
            </p:nvSpPr>
            <p:spPr>
              <a:xfrm>
                <a:off x="1395805" y="2264645"/>
                <a:ext cx="420501" cy="319493"/>
              </a:xfrm>
              <a:custGeom>
                <a:avLst/>
                <a:gdLst/>
                <a:ahLst/>
                <a:cxnLst/>
                <a:rect l="l" t="t" r="r" b="b"/>
                <a:pathLst>
                  <a:path w="7886" h="5992" extrusionOk="0">
                    <a:moveTo>
                      <a:pt x="2968" y="0"/>
                    </a:moveTo>
                    <a:cubicBezTo>
                      <a:pt x="2713" y="0"/>
                      <a:pt x="2504" y="198"/>
                      <a:pt x="2476" y="447"/>
                    </a:cubicBezTo>
                    <a:cubicBezTo>
                      <a:pt x="2177" y="497"/>
                      <a:pt x="1928" y="695"/>
                      <a:pt x="1815" y="972"/>
                    </a:cubicBezTo>
                    <a:cubicBezTo>
                      <a:pt x="1792" y="967"/>
                      <a:pt x="1770" y="961"/>
                      <a:pt x="1747" y="961"/>
                    </a:cubicBezTo>
                    <a:cubicBezTo>
                      <a:pt x="1589" y="961"/>
                      <a:pt x="1459" y="1091"/>
                      <a:pt x="1459" y="1255"/>
                    </a:cubicBezTo>
                    <a:cubicBezTo>
                      <a:pt x="1459" y="1294"/>
                      <a:pt x="1464" y="1334"/>
                      <a:pt x="1481" y="1368"/>
                    </a:cubicBezTo>
                    <a:cubicBezTo>
                      <a:pt x="848" y="1532"/>
                      <a:pt x="385" y="2103"/>
                      <a:pt x="385" y="2787"/>
                    </a:cubicBezTo>
                    <a:cubicBezTo>
                      <a:pt x="385" y="2917"/>
                      <a:pt x="402" y="3041"/>
                      <a:pt x="436" y="3165"/>
                    </a:cubicBezTo>
                    <a:cubicBezTo>
                      <a:pt x="175" y="3290"/>
                      <a:pt x="0" y="3556"/>
                      <a:pt x="0" y="3861"/>
                    </a:cubicBezTo>
                    <a:cubicBezTo>
                      <a:pt x="0" y="4256"/>
                      <a:pt x="289" y="4579"/>
                      <a:pt x="667" y="4635"/>
                    </a:cubicBezTo>
                    <a:cubicBezTo>
                      <a:pt x="662" y="4692"/>
                      <a:pt x="656" y="4754"/>
                      <a:pt x="656" y="4810"/>
                    </a:cubicBezTo>
                    <a:cubicBezTo>
                      <a:pt x="656" y="5460"/>
                      <a:pt x="1182" y="5992"/>
                      <a:pt x="1832" y="5992"/>
                    </a:cubicBezTo>
                    <a:cubicBezTo>
                      <a:pt x="2261" y="5992"/>
                      <a:pt x="2634" y="5760"/>
                      <a:pt x="2844" y="5415"/>
                    </a:cubicBezTo>
                    <a:cubicBezTo>
                      <a:pt x="2894" y="5466"/>
                      <a:pt x="2968" y="5500"/>
                      <a:pt x="3053" y="5500"/>
                    </a:cubicBezTo>
                    <a:cubicBezTo>
                      <a:pt x="3211" y="5500"/>
                      <a:pt x="3341" y="5370"/>
                      <a:pt x="3341" y="5212"/>
                    </a:cubicBezTo>
                    <a:cubicBezTo>
                      <a:pt x="3341" y="5161"/>
                      <a:pt x="3324" y="5116"/>
                      <a:pt x="3301" y="5076"/>
                    </a:cubicBezTo>
                    <a:cubicBezTo>
                      <a:pt x="3607" y="5031"/>
                      <a:pt x="3855" y="4816"/>
                      <a:pt x="3940" y="4528"/>
                    </a:cubicBezTo>
                    <a:cubicBezTo>
                      <a:pt x="4031" y="4816"/>
                      <a:pt x="4279" y="5031"/>
                      <a:pt x="4579" y="5076"/>
                    </a:cubicBezTo>
                    <a:cubicBezTo>
                      <a:pt x="4556" y="5116"/>
                      <a:pt x="4545" y="5161"/>
                      <a:pt x="4545" y="5212"/>
                    </a:cubicBezTo>
                    <a:cubicBezTo>
                      <a:pt x="4545" y="5370"/>
                      <a:pt x="4675" y="5500"/>
                      <a:pt x="4833" y="5500"/>
                    </a:cubicBezTo>
                    <a:cubicBezTo>
                      <a:pt x="4918" y="5500"/>
                      <a:pt x="4991" y="5466"/>
                      <a:pt x="5042" y="5415"/>
                    </a:cubicBezTo>
                    <a:cubicBezTo>
                      <a:pt x="5246" y="5760"/>
                      <a:pt x="5625" y="5992"/>
                      <a:pt x="6054" y="5992"/>
                    </a:cubicBezTo>
                    <a:cubicBezTo>
                      <a:pt x="6704" y="5992"/>
                      <a:pt x="7230" y="5460"/>
                      <a:pt x="7230" y="4810"/>
                    </a:cubicBezTo>
                    <a:cubicBezTo>
                      <a:pt x="7230" y="4754"/>
                      <a:pt x="7224" y="4692"/>
                      <a:pt x="7219" y="4635"/>
                    </a:cubicBezTo>
                    <a:cubicBezTo>
                      <a:pt x="7597" y="4579"/>
                      <a:pt x="7886" y="4256"/>
                      <a:pt x="7886" y="3861"/>
                    </a:cubicBezTo>
                    <a:cubicBezTo>
                      <a:pt x="7886" y="3556"/>
                      <a:pt x="7710" y="3290"/>
                      <a:pt x="7450" y="3165"/>
                    </a:cubicBezTo>
                    <a:cubicBezTo>
                      <a:pt x="7484" y="3041"/>
                      <a:pt x="7501" y="2917"/>
                      <a:pt x="7501" y="2787"/>
                    </a:cubicBezTo>
                    <a:cubicBezTo>
                      <a:pt x="7501" y="2103"/>
                      <a:pt x="7038" y="1532"/>
                      <a:pt x="6405" y="1368"/>
                    </a:cubicBezTo>
                    <a:cubicBezTo>
                      <a:pt x="6422" y="1334"/>
                      <a:pt x="6427" y="1294"/>
                      <a:pt x="6427" y="1255"/>
                    </a:cubicBezTo>
                    <a:cubicBezTo>
                      <a:pt x="6427" y="1091"/>
                      <a:pt x="6297" y="961"/>
                      <a:pt x="6139" y="961"/>
                    </a:cubicBezTo>
                    <a:cubicBezTo>
                      <a:pt x="6116" y="961"/>
                      <a:pt x="6094" y="967"/>
                      <a:pt x="6071" y="972"/>
                    </a:cubicBezTo>
                    <a:cubicBezTo>
                      <a:pt x="5958" y="695"/>
                      <a:pt x="5709" y="497"/>
                      <a:pt x="5410" y="447"/>
                    </a:cubicBezTo>
                    <a:cubicBezTo>
                      <a:pt x="5382" y="198"/>
                      <a:pt x="5172" y="0"/>
                      <a:pt x="4912" y="0"/>
                    </a:cubicBezTo>
                    <a:cubicBezTo>
                      <a:pt x="4799" y="0"/>
                      <a:pt x="4698" y="40"/>
                      <a:pt x="4613" y="102"/>
                    </a:cubicBezTo>
                    <a:cubicBezTo>
                      <a:pt x="4488" y="40"/>
                      <a:pt x="4341" y="0"/>
                      <a:pt x="4189" y="0"/>
                    </a:cubicBezTo>
                    <a:cubicBezTo>
                      <a:pt x="4104" y="0"/>
                      <a:pt x="4019" y="17"/>
                      <a:pt x="3940" y="34"/>
                    </a:cubicBezTo>
                    <a:cubicBezTo>
                      <a:pt x="3861" y="17"/>
                      <a:pt x="3782" y="0"/>
                      <a:pt x="3697" y="0"/>
                    </a:cubicBezTo>
                    <a:cubicBezTo>
                      <a:pt x="3544" y="0"/>
                      <a:pt x="3397" y="40"/>
                      <a:pt x="3267" y="102"/>
                    </a:cubicBezTo>
                    <a:cubicBezTo>
                      <a:pt x="3188" y="40"/>
                      <a:pt x="3081" y="0"/>
                      <a:pt x="2968" y="0"/>
                    </a:cubicBezTo>
                    <a:close/>
                  </a:path>
                </a:pathLst>
              </a:custGeom>
              <a:solidFill>
                <a:srgbClr val="93B03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1" name="Google Shape;1705;p26">
                <a:extLst>
                  <a:ext uri="{FF2B5EF4-FFF2-40B4-BE49-F238E27FC236}">
                    <a16:creationId xmlns:a16="http://schemas.microsoft.com/office/drawing/2014/main" id="{596860D1-DC84-A020-4E76-C6FEE62907E2}"/>
                  </a:ext>
                </a:extLst>
              </p:cNvPr>
              <p:cNvSpPr/>
              <p:nvPr/>
            </p:nvSpPr>
            <p:spPr>
              <a:xfrm>
                <a:off x="1440114" y="2342065"/>
                <a:ext cx="318922" cy="469323"/>
              </a:xfrm>
              <a:custGeom>
                <a:avLst/>
                <a:gdLst/>
                <a:ahLst/>
                <a:cxnLst/>
                <a:rect l="l" t="t" r="r" b="b"/>
                <a:pathLst>
                  <a:path w="5981" h="8802" extrusionOk="0">
                    <a:moveTo>
                      <a:pt x="3448" y="1"/>
                    </a:moveTo>
                    <a:cubicBezTo>
                      <a:pt x="3448" y="1"/>
                      <a:pt x="3380" y="577"/>
                      <a:pt x="3392" y="753"/>
                    </a:cubicBezTo>
                    <a:cubicBezTo>
                      <a:pt x="3403" y="922"/>
                      <a:pt x="3166" y="1312"/>
                      <a:pt x="3075" y="1323"/>
                    </a:cubicBezTo>
                    <a:cubicBezTo>
                      <a:pt x="3073" y="1324"/>
                      <a:pt x="3071" y="1324"/>
                      <a:pt x="3068" y="1324"/>
                    </a:cubicBezTo>
                    <a:cubicBezTo>
                      <a:pt x="2975" y="1324"/>
                      <a:pt x="2889" y="1106"/>
                      <a:pt x="2889" y="979"/>
                    </a:cubicBezTo>
                    <a:cubicBezTo>
                      <a:pt x="2889" y="843"/>
                      <a:pt x="2781" y="459"/>
                      <a:pt x="2781" y="459"/>
                    </a:cubicBezTo>
                    <a:lnTo>
                      <a:pt x="2781" y="459"/>
                    </a:lnTo>
                    <a:cubicBezTo>
                      <a:pt x="2781" y="459"/>
                      <a:pt x="2663" y="860"/>
                      <a:pt x="2832" y="1403"/>
                    </a:cubicBezTo>
                    <a:cubicBezTo>
                      <a:pt x="2883" y="1567"/>
                      <a:pt x="2911" y="1962"/>
                      <a:pt x="2923" y="2443"/>
                    </a:cubicBezTo>
                    <a:lnTo>
                      <a:pt x="2109" y="2296"/>
                    </a:lnTo>
                    <a:lnTo>
                      <a:pt x="1894" y="1521"/>
                    </a:lnTo>
                    <a:lnTo>
                      <a:pt x="1894" y="1510"/>
                    </a:lnTo>
                    <a:cubicBezTo>
                      <a:pt x="1888" y="1504"/>
                      <a:pt x="1888" y="1493"/>
                      <a:pt x="1882" y="1487"/>
                    </a:cubicBezTo>
                    <a:lnTo>
                      <a:pt x="1385" y="826"/>
                    </a:lnTo>
                    <a:lnTo>
                      <a:pt x="1515" y="266"/>
                    </a:lnTo>
                    <a:lnTo>
                      <a:pt x="1306" y="820"/>
                    </a:lnTo>
                    <a:cubicBezTo>
                      <a:pt x="1300" y="832"/>
                      <a:pt x="1300" y="843"/>
                      <a:pt x="1306" y="849"/>
                    </a:cubicBezTo>
                    <a:lnTo>
                      <a:pt x="1306" y="854"/>
                    </a:lnTo>
                    <a:lnTo>
                      <a:pt x="1713" y="1572"/>
                    </a:lnTo>
                    <a:lnTo>
                      <a:pt x="1719" y="1634"/>
                    </a:lnTo>
                    <a:lnTo>
                      <a:pt x="1719" y="1634"/>
                    </a:lnTo>
                    <a:lnTo>
                      <a:pt x="1368" y="1470"/>
                    </a:lnTo>
                    <a:lnTo>
                      <a:pt x="1351" y="1465"/>
                    </a:lnTo>
                    <a:cubicBezTo>
                      <a:pt x="1339" y="1460"/>
                      <a:pt x="1327" y="1457"/>
                      <a:pt x="1314" y="1457"/>
                    </a:cubicBezTo>
                    <a:cubicBezTo>
                      <a:pt x="1296" y="1457"/>
                      <a:pt x="1277" y="1463"/>
                      <a:pt x="1261" y="1476"/>
                    </a:cubicBezTo>
                    <a:lnTo>
                      <a:pt x="1153" y="1555"/>
                    </a:lnTo>
                    <a:lnTo>
                      <a:pt x="792" y="1148"/>
                    </a:lnTo>
                    <a:lnTo>
                      <a:pt x="916" y="707"/>
                    </a:lnTo>
                    <a:lnTo>
                      <a:pt x="701" y="1143"/>
                    </a:lnTo>
                    <a:cubicBezTo>
                      <a:pt x="695" y="1154"/>
                      <a:pt x="695" y="1171"/>
                      <a:pt x="707" y="1182"/>
                    </a:cubicBezTo>
                    <a:lnTo>
                      <a:pt x="707" y="1188"/>
                    </a:lnTo>
                    <a:lnTo>
                      <a:pt x="1074" y="1719"/>
                    </a:lnTo>
                    <a:cubicBezTo>
                      <a:pt x="1090" y="1743"/>
                      <a:pt x="1116" y="1755"/>
                      <a:pt x="1142" y="1755"/>
                    </a:cubicBezTo>
                    <a:cubicBezTo>
                      <a:pt x="1154" y="1755"/>
                      <a:pt x="1165" y="1753"/>
                      <a:pt x="1176" y="1747"/>
                    </a:cubicBezTo>
                    <a:lnTo>
                      <a:pt x="1187" y="1742"/>
                    </a:lnTo>
                    <a:lnTo>
                      <a:pt x="1312" y="1674"/>
                    </a:lnTo>
                    <a:lnTo>
                      <a:pt x="1769" y="2007"/>
                    </a:lnTo>
                    <a:lnTo>
                      <a:pt x="1832" y="2465"/>
                    </a:lnTo>
                    <a:cubicBezTo>
                      <a:pt x="1843" y="2516"/>
                      <a:pt x="1877" y="2561"/>
                      <a:pt x="1928" y="2578"/>
                    </a:cubicBezTo>
                    <a:lnTo>
                      <a:pt x="1950" y="2584"/>
                    </a:lnTo>
                    <a:lnTo>
                      <a:pt x="2923" y="2895"/>
                    </a:lnTo>
                    <a:cubicBezTo>
                      <a:pt x="2923" y="3059"/>
                      <a:pt x="2923" y="3223"/>
                      <a:pt x="2917" y="3392"/>
                    </a:cubicBezTo>
                    <a:lnTo>
                      <a:pt x="2273" y="3856"/>
                    </a:lnTo>
                    <a:lnTo>
                      <a:pt x="1312" y="3771"/>
                    </a:lnTo>
                    <a:lnTo>
                      <a:pt x="662" y="3409"/>
                    </a:lnTo>
                    <a:lnTo>
                      <a:pt x="673" y="2646"/>
                    </a:lnTo>
                    <a:lnTo>
                      <a:pt x="825" y="1934"/>
                    </a:lnTo>
                    <a:lnTo>
                      <a:pt x="599" y="2561"/>
                    </a:lnTo>
                    <a:lnTo>
                      <a:pt x="102" y="2567"/>
                    </a:lnTo>
                    <a:lnTo>
                      <a:pt x="204" y="1821"/>
                    </a:lnTo>
                    <a:lnTo>
                      <a:pt x="6" y="2607"/>
                    </a:lnTo>
                    <a:cubicBezTo>
                      <a:pt x="6" y="2612"/>
                      <a:pt x="6" y="2612"/>
                      <a:pt x="6" y="2612"/>
                    </a:cubicBezTo>
                    <a:cubicBezTo>
                      <a:pt x="0" y="2641"/>
                      <a:pt x="17" y="2657"/>
                      <a:pt x="45" y="2663"/>
                    </a:cubicBezTo>
                    <a:lnTo>
                      <a:pt x="51" y="2663"/>
                    </a:lnTo>
                    <a:lnTo>
                      <a:pt x="565" y="2714"/>
                    </a:lnTo>
                    <a:lnTo>
                      <a:pt x="458" y="3460"/>
                    </a:lnTo>
                    <a:cubicBezTo>
                      <a:pt x="452" y="3494"/>
                      <a:pt x="464" y="3528"/>
                      <a:pt x="492" y="3551"/>
                    </a:cubicBezTo>
                    <a:lnTo>
                      <a:pt x="503" y="3556"/>
                    </a:lnTo>
                    <a:lnTo>
                      <a:pt x="1182" y="4054"/>
                    </a:lnTo>
                    <a:cubicBezTo>
                      <a:pt x="1193" y="4059"/>
                      <a:pt x="1204" y="4065"/>
                      <a:pt x="1215" y="4071"/>
                    </a:cubicBezTo>
                    <a:lnTo>
                      <a:pt x="1238" y="4076"/>
                    </a:lnTo>
                    <a:lnTo>
                      <a:pt x="2295" y="4353"/>
                    </a:lnTo>
                    <a:cubicBezTo>
                      <a:pt x="2310" y="4357"/>
                      <a:pt x="2326" y="4359"/>
                      <a:pt x="2342" y="4359"/>
                    </a:cubicBezTo>
                    <a:cubicBezTo>
                      <a:pt x="2373" y="4359"/>
                      <a:pt x="2404" y="4351"/>
                      <a:pt x="2431" y="4336"/>
                    </a:cubicBezTo>
                    <a:lnTo>
                      <a:pt x="2465" y="4319"/>
                    </a:lnTo>
                    <a:lnTo>
                      <a:pt x="2900" y="4099"/>
                    </a:lnTo>
                    <a:lnTo>
                      <a:pt x="2900" y="4099"/>
                    </a:lnTo>
                    <a:cubicBezTo>
                      <a:pt x="2872" y="4738"/>
                      <a:pt x="2832" y="5280"/>
                      <a:pt x="2793" y="5444"/>
                    </a:cubicBezTo>
                    <a:cubicBezTo>
                      <a:pt x="2685" y="5885"/>
                      <a:pt x="2606" y="8350"/>
                      <a:pt x="2606" y="8350"/>
                    </a:cubicBezTo>
                    <a:lnTo>
                      <a:pt x="2340" y="8615"/>
                    </a:lnTo>
                    <a:lnTo>
                      <a:pt x="2900" y="8519"/>
                    </a:lnTo>
                    <a:lnTo>
                      <a:pt x="2804" y="8802"/>
                    </a:lnTo>
                    <a:lnTo>
                      <a:pt x="2804" y="8802"/>
                    </a:lnTo>
                    <a:lnTo>
                      <a:pt x="3465" y="8576"/>
                    </a:lnTo>
                    <a:cubicBezTo>
                      <a:pt x="3584" y="8668"/>
                      <a:pt x="3843" y="8678"/>
                      <a:pt x="3952" y="8678"/>
                    </a:cubicBezTo>
                    <a:cubicBezTo>
                      <a:pt x="3983" y="8678"/>
                      <a:pt x="4002" y="8677"/>
                      <a:pt x="4002" y="8677"/>
                    </a:cubicBezTo>
                    <a:lnTo>
                      <a:pt x="3804" y="8400"/>
                    </a:lnTo>
                    <a:cubicBezTo>
                      <a:pt x="3804" y="6716"/>
                      <a:pt x="3686" y="4930"/>
                      <a:pt x="3590" y="3737"/>
                    </a:cubicBezTo>
                    <a:lnTo>
                      <a:pt x="4528" y="3658"/>
                    </a:lnTo>
                    <a:lnTo>
                      <a:pt x="4562" y="3652"/>
                    </a:lnTo>
                    <a:cubicBezTo>
                      <a:pt x="4618" y="3647"/>
                      <a:pt x="4675" y="3613"/>
                      <a:pt x="4703" y="3556"/>
                    </a:cubicBezTo>
                    <a:lnTo>
                      <a:pt x="5144" y="2725"/>
                    </a:lnTo>
                    <a:lnTo>
                      <a:pt x="5557" y="2426"/>
                    </a:lnTo>
                    <a:lnTo>
                      <a:pt x="5924" y="2414"/>
                    </a:lnTo>
                    <a:lnTo>
                      <a:pt x="5941" y="2414"/>
                    </a:lnTo>
                    <a:cubicBezTo>
                      <a:pt x="5964" y="2409"/>
                      <a:pt x="5981" y="2380"/>
                      <a:pt x="5975" y="2358"/>
                    </a:cubicBezTo>
                    <a:lnTo>
                      <a:pt x="5834" y="1747"/>
                    </a:lnTo>
                    <a:lnTo>
                      <a:pt x="5873" y="2307"/>
                    </a:lnTo>
                    <a:lnTo>
                      <a:pt x="5596" y="2273"/>
                    </a:lnTo>
                    <a:lnTo>
                      <a:pt x="5427" y="1420"/>
                    </a:lnTo>
                    <a:lnTo>
                      <a:pt x="5449" y="2296"/>
                    </a:lnTo>
                    <a:lnTo>
                      <a:pt x="4974" y="2527"/>
                    </a:lnTo>
                    <a:cubicBezTo>
                      <a:pt x="4963" y="2533"/>
                      <a:pt x="4958" y="2544"/>
                      <a:pt x="4946" y="2550"/>
                    </a:cubicBezTo>
                    <a:lnTo>
                      <a:pt x="4935" y="2573"/>
                    </a:lnTo>
                    <a:lnTo>
                      <a:pt x="4873" y="2652"/>
                    </a:lnTo>
                    <a:lnTo>
                      <a:pt x="4353" y="2397"/>
                    </a:lnTo>
                    <a:lnTo>
                      <a:pt x="4500" y="1883"/>
                    </a:lnTo>
                    <a:lnTo>
                      <a:pt x="4206" y="2409"/>
                    </a:lnTo>
                    <a:cubicBezTo>
                      <a:pt x="4194" y="2431"/>
                      <a:pt x="4194" y="2465"/>
                      <a:pt x="4217" y="2482"/>
                    </a:cubicBezTo>
                    <a:lnTo>
                      <a:pt x="4234" y="2494"/>
                    </a:lnTo>
                    <a:lnTo>
                      <a:pt x="4697" y="2878"/>
                    </a:lnTo>
                    <a:lnTo>
                      <a:pt x="4426" y="3223"/>
                    </a:lnTo>
                    <a:lnTo>
                      <a:pt x="3544" y="3149"/>
                    </a:lnTo>
                    <a:cubicBezTo>
                      <a:pt x="3510" y="2799"/>
                      <a:pt x="3488" y="2544"/>
                      <a:pt x="3477" y="2426"/>
                    </a:cubicBezTo>
                    <a:cubicBezTo>
                      <a:pt x="3426" y="1923"/>
                      <a:pt x="3533" y="1148"/>
                      <a:pt x="3607" y="837"/>
                    </a:cubicBezTo>
                    <a:cubicBezTo>
                      <a:pt x="3680" y="526"/>
                      <a:pt x="3448" y="1"/>
                      <a:pt x="3448" y="1"/>
                    </a:cubicBezTo>
                    <a:close/>
                  </a:path>
                </a:pathLst>
              </a:custGeom>
              <a:solidFill>
                <a:srgbClr val="916639"/>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2" name="Google Shape;1706;p26">
                <a:extLst>
                  <a:ext uri="{FF2B5EF4-FFF2-40B4-BE49-F238E27FC236}">
                    <a16:creationId xmlns:a16="http://schemas.microsoft.com/office/drawing/2014/main" id="{D50C0C1D-7B0B-76B8-11A2-ECC445F9EA04}"/>
                  </a:ext>
                </a:extLst>
              </p:cNvPr>
              <p:cNvSpPr/>
              <p:nvPr/>
            </p:nvSpPr>
            <p:spPr>
              <a:xfrm>
                <a:off x="1938284" y="2264325"/>
                <a:ext cx="420555" cy="319227"/>
              </a:xfrm>
              <a:custGeom>
                <a:avLst/>
                <a:gdLst/>
                <a:ahLst/>
                <a:cxnLst/>
                <a:rect l="l" t="t" r="r" b="b"/>
                <a:pathLst>
                  <a:path w="7887" h="5987" extrusionOk="0">
                    <a:moveTo>
                      <a:pt x="2974" y="0"/>
                    </a:moveTo>
                    <a:cubicBezTo>
                      <a:pt x="2714" y="0"/>
                      <a:pt x="2505" y="193"/>
                      <a:pt x="2477" y="441"/>
                    </a:cubicBezTo>
                    <a:cubicBezTo>
                      <a:pt x="2177" y="492"/>
                      <a:pt x="1928" y="696"/>
                      <a:pt x="1815" y="967"/>
                    </a:cubicBezTo>
                    <a:cubicBezTo>
                      <a:pt x="1793" y="961"/>
                      <a:pt x="1770" y="961"/>
                      <a:pt x="1748" y="961"/>
                    </a:cubicBezTo>
                    <a:cubicBezTo>
                      <a:pt x="1589" y="961"/>
                      <a:pt x="1459" y="1091"/>
                      <a:pt x="1459" y="1250"/>
                    </a:cubicBezTo>
                    <a:cubicBezTo>
                      <a:pt x="1459" y="1289"/>
                      <a:pt x="1465" y="1329"/>
                      <a:pt x="1482" y="1363"/>
                    </a:cubicBezTo>
                    <a:cubicBezTo>
                      <a:pt x="849" y="1527"/>
                      <a:pt x="385" y="2098"/>
                      <a:pt x="385" y="2781"/>
                    </a:cubicBezTo>
                    <a:cubicBezTo>
                      <a:pt x="385" y="2911"/>
                      <a:pt x="402" y="3041"/>
                      <a:pt x="436" y="3160"/>
                    </a:cubicBezTo>
                    <a:cubicBezTo>
                      <a:pt x="176" y="3285"/>
                      <a:pt x="1" y="3550"/>
                      <a:pt x="1" y="3861"/>
                    </a:cubicBezTo>
                    <a:cubicBezTo>
                      <a:pt x="1" y="4251"/>
                      <a:pt x="289" y="4579"/>
                      <a:pt x="668" y="4630"/>
                    </a:cubicBezTo>
                    <a:cubicBezTo>
                      <a:pt x="662" y="4686"/>
                      <a:pt x="657" y="4749"/>
                      <a:pt x="657" y="4811"/>
                    </a:cubicBezTo>
                    <a:cubicBezTo>
                      <a:pt x="657" y="5461"/>
                      <a:pt x="1182" y="5986"/>
                      <a:pt x="1832" y="5986"/>
                    </a:cubicBezTo>
                    <a:cubicBezTo>
                      <a:pt x="2262" y="5986"/>
                      <a:pt x="2641" y="5755"/>
                      <a:pt x="2844" y="5410"/>
                    </a:cubicBezTo>
                    <a:cubicBezTo>
                      <a:pt x="2895" y="5466"/>
                      <a:pt x="2969" y="5500"/>
                      <a:pt x="3053" y="5500"/>
                    </a:cubicBezTo>
                    <a:cubicBezTo>
                      <a:pt x="3212" y="5500"/>
                      <a:pt x="3342" y="5370"/>
                      <a:pt x="3342" y="5206"/>
                    </a:cubicBezTo>
                    <a:cubicBezTo>
                      <a:pt x="3342" y="5156"/>
                      <a:pt x="3330" y="5110"/>
                      <a:pt x="3308" y="5071"/>
                    </a:cubicBezTo>
                    <a:cubicBezTo>
                      <a:pt x="3607" y="5026"/>
                      <a:pt x="3856" y="4811"/>
                      <a:pt x="3946" y="4522"/>
                    </a:cubicBezTo>
                    <a:cubicBezTo>
                      <a:pt x="4031" y="4811"/>
                      <a:pt x="4280" y="5026"/>
                      <a:pt x="4585" y="5071"/>
                    </a:cubicBezTo>
                    <a:cubicBezTo>
                      <a:pt x="4563" y="5110"/>
                      <a:pt x="4546" y="5156"/>
                      <a:pt x="4546" y="5206"/>
                    </a:cubicBezTo>
                    <a:cubicBezTo>
                      <a:pt x="4546" y="5370"/>
                      <a:pt x="4676" y="5500"/>
                      <a:pt x="4834" y="5500"/>
                    </a:cubicBezTo>
                    <a:cubicBezTo>
                      <a:pt x="4919" y="5500"/>
                      <a:pt x="4992" y="5466"/>
                      <a:pt x="5043" y="5410"/>
                    </a:cubicBezTo>
                    <a:cubicBezTo>
                      <a:pt x="5252" y="5755"/>
                      <a:pt x="5625" y="5986"/>
                      <a:pt x="6055" y="5986"/>
                    </a:cubicBezTo>
                    <a:cubicBezTo>
                      <a:pt x="6705" y="5986"/>
                      <a:pt x="7231" y="5461"/>
                      <a:pt x="7231" y="4811"/>
                    </a:cubicBezTo>
                    <a:cubicBezTo>
                      <a:pt x="7231" y="4749"/>
                      <a:pt x="7225" y="4686"/>
                      <a:pt x="7219" y="4630"/>
                    </a:cubicBezTo>
                    <a:cubicBezTo>
                      <a:pt x="7598" y="4579"/>
                      <a:pt x="7886" y="4251"/>
                      <a:pt x="7886" y="3861"/>
                    </a:cubicBezTo>
                    <a:cubicBezTo>
                      <a:pt x="7886" y="3550"/>
                      <a:pt x="7711" y="3285"/>
                      <a:pt x="7451" y="3160"/>
                    </a:cubicBezTo>
                    <a:cubicBezTo>
                      <a:pt x="7485" y="3041"/>
                      <a:pt x="7502" y="2911"/>
                      <a:pt x="7502" y="2781"/>
                    </a:cubicBezTo>
                    <a:cubicBezTo>
                      <a:pt x="7502" y="2098"/>
                      <a:pt x="7038" y="1527"/>
                      <a:pt x="6405" y="1363"/>
                    </a:cubicBezTo>
                    <a:cubicBezTo>
                      <a:pt x="6422" y="1329"/>
                      <a:pt x="6428" y="1289"/>
                      <a:pt x="6428" y="1250"/>
                    </a:cubicBezTo>
                    <a:cubicBezTo>
                      <a:pt x="6428" y="1091"/>
                      <a:pt x="6298" y="961"/>
                      <a:pt x="6140" y="961"/>
                    </a:cubicBezTo>
                    <a:cubicBezTo>
                      <a:pt x="6117" y="961"/>
                      <a:pt x="6094" y="961"/>
                      <a:pt x="6072" y="967"/>
                    </a:cubicBezTo>
                    <a:cubicBezTo>
                      <a:pt x="5959" y="696"/>
                      <a:pt x="5710" y="492"/>
                      <a:pt x="5410" y="441"/>
                    </a:cubicBezTo>
                    <a:cubicBezTo>
                      <a:pt x="5382" y="193"/>
                      <a:pt x="5173" y="0"/>
                      <a:pt x="4913" y="0"/>
                    </a:cubicBezTo>
                    <a:cubicBezTo>
                      <a:pt x="4806" y="0"/>
                      <a:pt x="4698" y="34"/>
                      <a:pt x="4619" y="97"/>
                    </a:cubicBezTo>
                    <a:cubicBezTo>
                      <a:pt x="4489" y="34"/>
                      <a:pt x="4342" y="0"/>
                      <a:pt x="4189" y="0"/>
                    </a:cubicBezTo>
                    <a:cubicBezTo>
                      <a:pt x="4105" y="0"/>
                      <a:pt x="4020" y="12"/>
                      <a:pt x="3946" y="29"/>
                    </a:cubicBezTo>
                    <a:cubicBezTo>
                      <a:pt x="3867" y="12"/>
                      <a:pt x="3783" y="0"/>
                      <a:pt x="3698" y="0"/>
                    </a:cubicBezTo>
                    <a:cubicBezTo>
                      <a:pt x="3545" y="0"/>
                      <a:pt x="3398" y="34"/>
                      <a:pt x="3274" y="97"/>
                    </a:cubicBezTo>
                    <a:cubicBezTo>
                      <a:pt x="3189" y="34"/>
                      <a:pt x="3087" y="0"/>
                      <a:pt x="2974" y="0"/>
                    </a:cubicBezTo>
                    <a:close/>
                  </a:path>
                </a:pathLst>
              </a:custGeom>
              <a:solidFill>
                <a:srgbClr val="8CC63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3" name="Google Shape;1707;p26">
                <a:extLst>
                  <a:ext uri="{FF2B5EF4-FFF2-40B4-BE49-F238E27FC236}">
                    <a16:creationId xmlns:a16="http://schemas.microsoft.com/office/drawing/2014/main" id="{A3720DFB-A46B-E2EC-31F0-B62BF012509B}"/>
                  </a:ext>
                </a:extLst>
              </p:cNvPr>
              <p:cNvSpPr/>
              <p:nvPr/>
            </p:nvSpPr>
            <p:spPr>
              <a:xfrm>
                <a:off x="1982593" y="2341479"/>
                <a:ext cx="318975" cy="469323"/>
              </a:xfrm>
              <a:custGeom>
                <a:avLst/>
                <a:gdLst/>
                <a:ahLst/>
                <a:cxnLst/>
                <a:rect l="l" t="t" r="r" b="b"/>
                <a:pathLst>
                  <a:path w="5982" h="8802" extrusionOk="0">
                    <a:moveTo>
                      <a:pt x="3455" y="0"/>
                    </a:moveTo>
                    <a:cubicBezTo>
                      <a:pt x="3455" y="0"/>
                      <a:pt x="3381" y="577"/>
                      <a:pt x="3392" y="752"/>
                    </a:cubicBezTo>
                    <a:cubicBezTo>
                      <a:pt x="3409" y="927"/>
                      <a:pt x="3166" y="1312"/>
                      <a:pt x="3076" y="1323"/>
                    </a:cubicBezTo>
                    <a:cubicBezTo>
                      <a:pt x="3072" y="1324"/>
                      <a:pt x="3069" y="1324"/>
                      <a:pt x="3066" y="1324"/>
                    </a:cubicBezTo>
                    <a:cubicBezTo>
                      <a:pt x="2973" y="1324"/>
                      <a:pt x="2889" y="1109"/>
                      <a:pt x="2889" y="978"/>
                    </a:cubicBezTo>
                    <a:cubicBezTo>
                      <a:pt x="2889" y="848"/>
                      <a:pt x="2782" y="458"/>
                      <a:pt x="2782" y="458"/>
                    </a:cubicBezTo>
                    <a:lnTo>
                      <a:pt x="2782" y="458"/>
                    </a:lnTo>
                    <a:cubicBezTo>
                      <a:pt x="2782" y="458"/>
                      <a:pt x="2663" y="860"/>
                      <a:pt x="2833" y="1402"/>
                    </a:cubicBezTo>
                    <a:cubicBezTo>
                      <a:pt x="2889" y="1572"/>
                      <a:pt x="2912" y="1962"/>
                      <a:pt x="2923" y="2442"/>
                    </a:cubicBezTo>
                    <a:lnTo>
                      <a:pt x="2109" y="2301"/>
                    </a:lnTo>
                    <a:lnTo>
                      <a:pt x="1900" y="1521"/>
                    </a:lnTo>
                    <a:lnTo>
                      <a:pt x="1894" y="1510"/>
                    </a:lnTo>
                    <a:cubicBezTo>
                      <a:pt x="1894" y="1504"/>
                      <a:pt x="1889" y="1498"/>
                      <a:pt x="1883" y="1493"/>
                    </a:cubicBezTo>
                    <a:lnTo>
                      <a:pt x="1386" y="826"/>
                    </a:lnTo>
                    <a:lnTo>
                      <a:pt x="1516" y="266"/>
                    </a:lnTo>
                    <a:lnTo>
                      <a:pt x="1307" y="820"/>
                    </a:lnTo>
                    <a:cubicBezTo>
                      <a:pt x="1301" y="831"/>
                      <a:pt x="1301" y="843"/>
                      <a:pt x="1307" y="848"/>
                    </a:cubicBezTo>
                    <a:lnTo>
                      <a:pt x="1312" y="854"/>
                    </a:lnTo>
                    <a:lnTo>
                      <a:pt x="1714" y="1572"/>
                    </a:lnTo>
                    <a:lnTo>
                      <a:pt x="1719" y="1640"/>
                    </a:lnTo>
                    <a:lnTo>
                      <a:pt x="1369" y="1470"/>
                    </a:lnTo>
                    <a:lnTo>
                      <a:pt x="1352" y="1464"/>
                    </a:lnTo>
                    <a:cubicBezTo>
                      <a:pt x="1340" y="1460"/>
                      <a:pt x="1327" y="1457"/>
                      <a:pt x="1315" y="1457"/>
                    </a:cubicBezTo>
                    <a:cubicBezTo>
                      <a:pt x="1297" y="1457"/>
                      <a:pt x="1280" y="1463"/>
                      <a:pt x="1267" y="1476"/>
                    </a:cubicBezTo>
                    <a:lnTo>
                      <a:pt x="1154" y="1555"/>
                    </a:lnTo>
                    <a:lnTo>
                      <a:pt x="792" y="1148"/>
                    </a:lnTo>
                    <a:lnTo>
                      <a:pt x="922" y="707"/>
                    </a:lnTo>
                    <a:lnTo>
                      <a:pt x="702" y="1142"/>
                    </a:lnTo>
                    <a:cubicBezTo>
                      <a:pt x="696" y="1154"/>
                      <a:pt x="702" y="1171"/>
                      <a:pt x="707" y="1182"/>
                    </a:cubicBezTo>
                    <a:lnTo>
                      <a:pt x="713" y="1188"/>
                    </a:lnTo>
                    <a:lnTo>
                      <a:pt x="1075" y="1724"/>
                    </a:lnTo>
                    <a:cubicBezTo>
                      <a:pt x="1089" y="1746"/>
                      <a:pt x="1113" y="1759"/>
                      <a:pt x="1139" y="1759"/>
                    </a:cubicBezTo>
                    <a:cubicBezTo>
                      <a:pt x="1154" y="1759"/>
                      <a:pt x="1168" y="1755"/>
                      <a:pt x="1182" y="1747"/>
                    </a:cubicBezTo>
                    <a:lnTo>
                      <a:pt x="1188" y="1741"/>
                    </a:lnTo>
                    <a:lnTo>
                      <a:pt x="1312" y="1674"/>
                    </a:lnTo>
                    <a:lnTo>
                      <a:pt x="1770" y="2007"/>
                    </a:lnTo>
                    <a:lnTo>
                      <a:pt x="1832" y="2465"/>
                    </a:lnTo>
                    <a:cubicBezTo>
                      <a:pt x="1844" y="2516"/>
                      <a:pt x="1878" y="2561"/>
                      <a:pt x="1928" y="2578"/>
                    </a:cubicBezTo>
                    <a:lnTo>
                      <a:pt x="1951" y="2584"/>
                    </a:lnTo>
                    <a:lnTo>
                      <a:pt x="2929" y="2895"/>
                    </a:lnTo>
                    <a:cubicBezTo>
                      <a:pt x="2923" y="3059"/>
                      <a:pt x="2923" y="3222"/>
                      <a:pt x="2923" y="3392"/>
                    </a:cubicBezTo>
                    <a:lnTo>
                      <a:pt x="2273" y="3861"/>
                    </a:lnTo>
                    <a:lnTo>
                      <a:pt x="1318" y="3771"/>
                    </a:lnTo>
                    <a:lnTo>
                      <a:pt x="668" y="3409"/>
                    </a:lnTo>
                    <a:lnTo>
                      <a:pt x="674" y="2646"/>
                    </a:lnTo>
                    <a:lnTo>
                      <a:pt x="826" y="1934"/>
                    </a:lnTo>
                    <a:lnTo>
                      <a:pt x="600" y="2561"/>
                    </a:lnTo>
                    <a:lnTo>
                      <a:pt x="108" y="2572"/>
                    </a:lnTo>
                    <a:lnTo>
                      <a:pt x="108" y="2572"/>
                    </a:lnTo>
                    <a:lnTo>
                      <a:pt x="204" y="1821"/>
                    </a:lnTo>
                    <a:lnTo>
                      <a:pt x="7" y="2606"/>
                    </a:lnTo>
                    <a:cubicBezTo>
                      <a:pt x="7" y="2612"/>
                      <a:pt x="7" y="2612"/>
                      <a:pt x="7" y="2618"/>
                    </a:cubicBezTo>
                    <a:cubicBezTo>
                      <a:pt x="1" y="2640"/>
                      <a:pt x="23" y="2663"/>
                      <a:pt x="46" y="2663"/>
                    </a:cubicBezTo>
                    <a:lnTo>
                      <a:pt x="52" y="2663"/>
                    </a:lnTo>
                    <a:lnTo>
                      <a:pt x="566" y="2714"/>
                    </a:lnTo>
                    <a:lnTo>
                      <a:pt x="459" y="3465"/>
                    </a:lnTo>
                    <a:cubicBezTo>
                      <a:pt x="453" y="3494"/>
                      <a:pt x="464" y="3528"/>
                      <a:pt x="493" y="3550"/>
                    </a:cubicBezTo>
                    <a:lnTo>
                      <a:pt x="504" y="3556"/>
                    </a:lnTo>
                    <a:lnTo>
                      <a:pt x="1182" y="4053"/>
                    </a:lnTo>
                    <a:cubicBezTo>
                      <a:pt x="1194" y="4065"/>
                      <a:pt x="1205" y="4070"/>
                      <a:pt x="1216" y="4070"/>
                    </a:cubicBezTo>
                    <a:lnTo>
                      <a:pt x="1244" y="4076"/>
                    </a:lnTo>
                    <a:lnTo>
                      <a:pt x="2301" y="4353"/>
                    </a:lnTo>
                    <a:cubicBezTo>
                      <a:pt x="2315" y="4357"/>
                      <a:pt x="2329" y="4359"/>
                      <a:pt x="2344" y="4359"/>
                    </a:cubicBezTo>
                    <a:cubicBezTo>
                      <a:pt x="2374" y="4359"/>
                      <a:pt x="2407" y="4351"/>
                      <a:pt x="2437" y="4336"/>
                    </a:cubicBezTo>
                    <a:lnTo>
                      <a:pt x="2471" y="4319"/>
                    </a:lnTo>
                    <a:lnTo>
                      <a:pt x="2901" y="4099"/>
                    </a:lnTo>
                    <a:lnTo>
                      <a:pt x="2901" y="4099"/>
                    </a:lnTo>
                    <a:cubicBezTo>
                      <a:pt x="2872" y="4737"/>
                      <a:pt x="2833" y="5280"/>
                      <a:pt x="2793" y="5444"/>
                    </a:cubicBezTo>
                    <a:cubicBezTo>
                      <a:pt x="2686" y="5885"/>
                      <a:pt x="2607" y="8349"/>
                      <a:pt x="2607" y="8349"/>
                    </a:cubicBezTo>
                    <a:lnTo>
                      <a:pt x="2341" y="8615"/>
                    </a:lnTo>
                    <a:lnTo>
                      <a:pt x="2341" y="8615"/>
                    </a:lnTo>
                    <a:lnTo>
                      <a:pt x="2901" y="8519"/>
                    </a:lnTo>
                    <a:lnTo>
                      <a:pt x="2805" y="8802"/>
                    </a:lnTo>
                    <a:lnTo>
                      <a:pt x="2805" y="8802"/>
                    </a:lnTo>
                    <a:lnTo>
                      <a:pt x="3466" y="8575"/>
                    </a:lnTo>
                    <a:cubicBezTo>
                      <a:pt x="3594" y="8675"/>
                      <a:pt x="3886" y="8683"/>
                      <a:pt x="3976" y="8683"/>
                    </a:cubicBezTo>
                    <a:cubicBezTo>
                      <a:pt x="3993" y="8683"/>
                      <a:pt x="4003" y="8683"/>
                      <a:pt x="4003" y="8683"/>
                    </a:cubicBezTo>
                    <a:lnTo>
                      <a:pt x="3805" y="8400"/>
                    </a:lnTo>
                    <a:cubicBezTo>
                      <a:pt x="3805" y="6716"/>
                      <a:pt x="3686" y="4930"/>
                      <a:pt x="3596" y="3737"/>
                    </a:cubicBezTo>
                    <a:lnTo>
                      <a:pt x="4529" y="3658"/>
                    </a:lnTo>
                    <a:lnTo>
                      <a:pt x="4563" y="3652"/>
                    </a:lnTo>
                    <a:cubicBezTo>
                      <a:pt x="4625" y="3646"/>
                      <a:pt x="4676" y="3612"/>
                      <a:pt x="4704" y="3562"/>
                    </a:cubicBezTo>
                    <a:lnTo>
                      <a:pt x="5145" y="2725"/>
                    </a:lnTo>
                    <a:lnTo>
                      <a:pt x="5557" y="2425"/>
                    </a:lnTo>
                    <a:lnTo>
                      <a:pt x="5925" y="2414"/>
                    </a:lnTo>
                    <a:lnTo>
                      <a:pt x="5942" y="2414"/>
                    </a:lnTo>
                    <a:cubicBezTo>
                      <a:pt x="5964" y="2408"/>
                      <a:pt x="5981" y="2380"/>
                      <a:pt x="5976" y="2358"/>
                    </a:cubicBezTo>
                    <a:lnTo>
                      <a:pt x="5834" y="1747"/>
                    </a:lnTo>
                    <a:lnTo>
                      <a:pt x="5874" y="2312"/>
                    </a:lnTo>
                    <a:lnTo>
                      <a:pt x="5597" y="2273"/>
                    </a:lnTo>
                    <a:lnTo>
                      <a:pt x="5427" y="1425"/>
                    </a:lnTo>
                    <a:lnTo>
                      <a:pt x="5450" y="2295"/>
                    </a:lnTo>
                    <a:lnTo>
                      <a:pt x="4975" y="2533"/>
                    </a:lnTo>
                    <a:cubicBezTo>
                      <a:pt x="4969" y="2533"/>
                      <a:pt x="4958" y="2544"/>
                      <a:pt x="4947" y="2555"/>
                    </a:cubicBezTo>
                    <a:lnTo>
                      <a:pt x="4936" y="2572"/>
                    </a:lnTo>
                    <a:lnTo>
                      <a:pt x="4873" y="2652"/>
                    </a:lnTo>
                    <a:lnTo>
                      <a:pt x="4353" y="2397"/>
                    </a:lnTo>
                    <a:lnTo>
                      <a:pt x="4506" y="1883"/>
                    </a:lnTo>
                    <a:lnTo>
                      <a:pt x="4206" y="2408"/>
                    </a:lnTo>
                    <a:cubicBezTo>
                      <a:pt x="4195" y="2431"/>
                      <a:pt x="4201" y="2465"/>
                      <a:pt x="4223" y="2482"/>
                    </a:cubicBezTo>
                    <a:lnTo>
                      <a:pt x="4235" y="2493"/>
                    </a:lnTo>
                    <a:lnTo>
                      <a:pt x="4698" y="2878"/>
                    </a:lnTo>
                    <a:lnTo>
                      <a:pt x="4432" y="3222"/>
                    </a:lnTo>
                    <a:lnTo>
                      <a:pt x="3545" y="3149"/>
                    </a:lnTo>
                    <a:cubicBezTo>
                      <a:pt x="3511" y="2798"/>
                      <a:pt x="3489" y="2550"/>
                      <a:pt x="3477" y="2431"/>
                    </a:cubicBezTo>
                    <a:cubicBezTo>
                      <a:pt x="3432" y="1928"/>
                      <a:pt x="3534" y="1154"/>
                      <a:pt x="3607" y="843"/>
                    </a:cubicBezTo>
                    <a:cubicBezTo>
                      <a:pt x="3681" y="526"/>
                      <a:pt x="3455" y="0"/>
                      <a:pt x="3455" y="0"/>
                    </a:cubicBezTo>
                    <a:close/>
                  </a:path>
                </a:pathLst>
              </a:custGeom>
              <a:solidFill>
                <a:srgbClr val="916639"/>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4" name="Google Shape;1708;p26">
                <a:extLst>
                  <a:ext uri="{FF2B5EF4-FFF2-40B4-BE49-F238E27FC236}">
                    <a16:creationId xmlns:a16="http://schemas.microsoft.com/office/drawing/2014/main" id="{849F676E-7C9E-BE09-43B8-257429E9702E}"/>
                  </a:ext>
                </a:extLst>
              </p:cNvPr>
              <p:cNvSpPr/>
              <p:nvPr/>
            </p:nvSpPr>
            <p:spPr>
              <a:xfrm>
                <a:off x="1227313" y="2324310"/>
                <a:ext cx="425940" cy="341195"/>
              </a:xfrm>
              <a:custGeom>
                <a:avLst/>
                <a:gdLst/>
                <a:ahLst/>
                <a:cxnLst/>
                <a:rect l="l" t="t" r="r" b="b"/>
                <a:pathLst>
                  <a:path w="7988" h="6399" extrusionOk="0">
                    <a:moveTo>
                      <a:pt x="3369" y="0"/>
                    </a:moveTo>
                    <a:cubicBezTo>
                      <a:pt x="3081" y="0"/>
                      <a:pt x="2838" y="209"/>
                      <a:pt x="2810" y="481"/>
                    </a:cubicBezTo>
                    <a:cubicBezTo>
                      <a:pt x="2471" y="532"/>
                      <a:pt x="2188" y="746"/>
                      <a:pt x="2058" y="1040"/>
                    </a:cubicBezTo>
                    <a:cubicBezTo>
                      <a:pt x="2035" y="1035"/>
                      <a:pt x="2007" y="1029"/>
                      <a:pt x="1985" y="1029"/>
                    </a:cubicBezTo>
                    <a:cubicBezTo>
                      <a:pt x="1804" y="1029"/>
                      <a:pt x="1657" y="1170"/>
                      <a:pt x="1657" y="1340"/>
                    </a:cubicBezTo>
                    <a:cubicBezTo>
                      <a:pt x="1657" y="1385"/>
                      <a:pt x="1662" y="1425"/>
                      <a:pt x="1679" y="1459"/>
                    </a:cubicBezTo>
                    <a:cubicBezTo>
                      <a:pt x="967" y="1640"/>
                      <a:pt x="436" y="2250"/>
                      <a:pt x="436" y="2979"/>
                    </a:cubicBezTo>
                    <a:cubicBezTo>
                      <a:pt x="436" y="3115"/>
                      <a:pt x="458" y="3250"/>
                      <a:pt x="492" y="3381"/>
                    </a:cubicBezTo>
                    <a:cubicBezTo>
                      <a:pt x="204" y="3516"/>
                      <a:pt x="0" y="3799"/>
                      <a:pt x="0" y="4127"/>
                    </a:cubicBezTo>
                    <a:cubicBezTo>
                      <a:pt x="0" y="4551"/>
                      <a:pt x="328" y="4895"/>
                      <a:pt x="758" y="4952"/>
                    </a:cubicBezTo>
                    <a:cubicBezTo>
                      <a:pt x="747" y="5014"/>
                      <a:pt x="741" y="5076"/>
                      <a:pt x="741" y="5144"/>
                    </a:cubicBezTo>
                    <a:cubicBezTo>
                      <a:pt x="741" y="5839"/>
                      <a:pt x="1340" y="6399"/>
                      <a:pt x="2081" y="6399"/>
                    </a:cubicBezTo>
                    <a:cubicBezTo>
                      <a:pt x="2567" y="6399"/>
                      <a:pt x="2991" y="6156"/>
                      <a:pt x="3228" y="5783"/>
                    </a:cubicBezTo>
                    <a:cubicBezTo>
                      <a:pt x="3285" y="5845"/>
                      <a:pt x="3369" y="5879"/>
                      <a:pt x="3460" y="5879"/>
                    </a:cubicBezTo>
                    <a:cubicBezTo>
                      <a:pt x="3646" y="5879"/>
                      <a:pt x="3793" y="5743"/>
                      <a:pt x="3793" y="5568"/>
                    </a:cubicBezTo>
                    <a:cubicBezTo>
                      <a:pt x="3793" y="5517"/>
                      <a:pt x="3776" y="5466"/>
                      <a:pt x="3748" y="5421"/>
                    </a:cubicBezTo>
                    <a:cubicBezTo>
                      <a:pt x="3839" y="5410"/>
                      <a:pt x="3918" y="5387"/>
                      <a:pt x="3997" y="5353"/>
                    </a:cubicBezTo>
                    <a:cubicBezTo>
                      <a:pt x="4070" y="5387"/>
                      <a:pt x="4155" y="5410"/>
                      <a:pt x="4240" y="5421"/>
                    </a:cubicBezTo>
                    <a:cubicBezTo>
                      <a:pt x="4212" y="5466"/>
                      <a:pt x="4200" y="5517"/>
                      <a:pt x="4200" y="5568"/>
                    </a:cubicBezTo>
                    <a:cubicBezTo>
                      <a:pt x="4200" y="5743"/>
                      <a:pt x="4347" y="5879"/>
                      <a:pt x="4528" y="5879"/>
                    </a:cubicBezTo>
                    <a:cubicBezTo>
                      <a:pt x="4619" y="5879"/>
                      <a:pt x="4703" y="5845"/>
                      <a:pt x="4760" y="5783"/>
                    </a:cubicBezTo>
                    <a:cubicBezTo>
                      <a:pt x="4997" y="6156"/>
                      <a:pt x="5421" y="6399"/>
                      <a:pt x="5907" y="6399"/>
                    </a:cubicBezTo>
                    <a:cubicBezTo>
                      <a:pt x="6648" y="6399"/>
                      <a:pt x="7247" y="5839"/>
                      <a:pt x="7247" y="5144"/>
                    </a:cubicBezTo>
                    <a:cubicBezTo>
                      <a:pt x="7247" y="5076"/>
                      <a:pt x="7241" y="5014"/>
                      <a:pt x="7230" y="4952"/>
                    </a:cubicBezTo>
                    <a:cubicBezTo>
                      <a:pt x="7660" y="4895"/>
                      <a:pt x="7988" y="4551"/>
                      <a:pt x="7988" y="4127"/>
                    </a:cubicBezTo>
                    <a:cubicBezTo>
                      <a:pt x="7988" y="3799"/>
                      <a:pt x="7790" y="3516"/>
                      <a:pt x="7496" y="3381"/>
                    </a:cubicBezTo>
                    <a:cubicBezTo>
                      <a:pt x="7530" y="3250"/>
                      <a:pt x="7552" y="3115"/>
                      <a:pt x="7552" y="2979"/>
                    </a:cubicBezTo>
                    <a:cubicBezTo>
                      <a:pt x="7552" y="2250"/>
                      <a:pt x="7027" y="1640"/>
                      <a:pt x="6309" y="1459"/>
                    </a:cubicBezTo>
                    <a:cubicBezTo>
                      <a:pt x="6326" y="1425"/>
                      <a:pt x="6337" y="1385"/>
                      <a:pt x="6337" y="1340"/>
                    </a:cubicBezTo>
                    <a:cubicBezTo>
                      <a:pt x="6337" y="1170"/>
                      <a:pt x="6190" y="1029"/>
                      <a:pt x="6004" y="1029"/>
                    </a:cubicBezTo>
                    <a:cubicBezTo>
                      <a:pt x="5981" y="1029"/>
                      <a:pt x="5953" y="1035"/>
                      <a:pt x="5930" y="1040"/>
                    </a:cubicBezTo>
                    <a:cubicBezTo>
                      <a:pt x="5800" y="746"/>
                      <a:pt x="5517" y="532"/>
                      <a:pt x="5178" y="481"/>
                    </a:cubicBezTo>
                    <a:cubicBezTo>
                      <a:pt x="5150" y="209"/>
                      <a:pt x="4907" y="0"/>
                      <a:pt x="4619" y="0"/>
                    </a:cubicBezTo>
                    <a:cubicBezTo>
                      <a:pt x="4556" y="0"/>
                      <a:pt x="4494" y="12"/>
                      <a:pt x="4443" y="29"/>
                    </a:cubicBezTo>
                    <a:cubicBezTo>
                      <a:pt x="4364" y="12"/>
                      <a:pt x="4279" y="0"/>
                      <a:pt x="4195" y="0"/>
                    </a:cubicBezTo>
                    <a:cubicBezTo>
                      <a:pt x="4127" y="0"/>
                      <a:pt x="4059" y="12"/>
                      <a:pt x="3997" y="23"/>
                    </a:cubicBezTo>
                    <a:cubicBezTo>
                      <a:pt x="3929" y="12"/>
                      <a:pt x="3861" y="0"/>
                      <a:pt x="3793" y="0"/>
                    </a:cubicBezTo>
                    <a:cubicBezTo>
                      <a:pt x="3709" y="0"/>
                      <a:pt x="3629" y="12"/>
                      <a:pt x="3550" y="29"/>
                    </a:cubicBezTo>
                    <a:cubicBezTo>
                      <a:pt x="3494" y="12"/>
                      <a:pt x="3432" y="0"/>
                      <a:pt x="3369" y="0"/>
                    </a:cubicBezTo>
                    <a:close/>
                  </a:path>
                </a:pathLst>
              </a:custGeom>
              <a:solidFill>
                <a:srgbClr val="7EC55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5" name="Google Shape;1709;p26">
                <a:extLst>
                  <a:ext uri="{FF2B5EF4-FFF2-40B4-BE49-F238E27FC236}">
                    <a16:creationId xmlns:a16="http://schemas.microsoft.com/office/drawing/2014/main" id="{65D861DD-9A0E-4A6C-4F48-58E59447EA83}"/>
                  </a:ext>
                </a:extLst>
              </p:cNvPr>
              <p:cNvSpPr/>
              <p:nvPr/>
            </p:nvSpPr>
            <p:spPr>
              <a:xfrm>
                <a:off x="1274022" y="2406902"/>
                <a:ext cx="340677" cy="501528"/>
              </a:xfrm>
              <a:custGeom>
                <a:avLst/>
                <a:gdLst/>
                <a:ahLst/>
                <a:cxnLst/>
                <a:rect l="l" t="t" r="r" b="b"/>
                <a:pathLst>
                  <a:path w="6389" h="9406" extrusionOk="0">
                    <a:moveTo>
                      <a:pt x="3686" y="0"/>
                    </a:moveTo>
                    <a:cubicBezTo>
                      <a:pt x="3686" y="0"/>
                      <a:pt x="3607" y="622"/>
                      <a:pt x="3624" y="808"/>
                    </a:cubicBezTo>
                    <a:cubicBezTo>
                      <a:pt x="3635" y="989"/>
                      <a:pt x="3381" y="1402"/>
                      <a:pt x="3279" y="1419"/>
                    </a:cubicBezTo>
                    <a:cubicBezTo>
                      <a:pt x="3277" y="1419"/>
                      <a:pt x="3275" y="1419"/>
                      <a:pt x="3273" y="1419"/>
                    </a:cubicBezTo>
                    <a:cubicBezTo>
                      <a:pt x="3178" y="1419"/>
                      <a:pt x="3081" y="1184"/>
                      <a:pt x="3081" y="1046"/>
                    </a:cubicBezTo>
                    <a:cubicBezTo>
                      <a:pt x="3081" y="904"/>
                      <a:pt x="2968" y="492"/>
                      <a:pt x="2968" y="492"/>
                    </a:cubicBezTo>
                    <a:lnTo>
                      <a:pt x="2968" y="492"/>
                    </a:lnTo>
                    <a:cubicBezTo>
                      <a:pt x="2968" y="492"/>
                      <a:pt x="2838" y="921"/>
                      <a:pt x="3025" y="1504"/>
                    </a:cubicBezTo>
                    <a:cubicBezTo>
                      <a:pt x="3081" y="1679"/>
                      <a:pt x="3110" y="2097"/>
                      <a:pt x="3121" y="2612"/>
                    </a:cubicBezTo>
                    <a:lnTo>
                      <a:pt x="2250" y="2459"/>
                    </a:lnTo>
                    <a:lnTo>
                      <a:pt x="2024" y="1628"/>
                    </a:lnTo>
                    <a:lnTo>
                      <a:pt x="2019" y="1617"/>
                    </a:lnTo>
                    <a:cubicBezTo>
                      <a:pt x="2019" y="1611"/>
                      <a:pt x="2013" y="1600"/>
                      <a:pt x="2007" y="1594"/>
                    </a:cubicBezTo>
                    <a:lnTo>
                      <a:pt x="1476" y="882"/>
                    </a:lnTo>
                    <a:lnTo>
                      <a:pt x="1617" y="288"/>
                    </a:lnTo>
                    <a:lnTo>
                      <a:pt x="1391" y="882"/>
                    </a:lnTo>
                    <a:cubicBezTo>
                      <a:pt x="1385" y="888"/>
                      <a:pt x="1385" y="899"/>
                      <a:pt x="1391" y="910"/>
                    </a:cubicBezTo>
                    <a:lnTo>
                      <a:pt x="1397" y="916"/>
                    </a:lnTo>
                    <a:lnTo>
                      <a:pt x="1826" y="1685"/>
                    </a:lnTo>
                    <a:lnTo>
                      <a:pt x="1838" y="1752"/>
                    </a:lnTo>
                    <a:lnTo>
                      <a:pt x="1459" y="1577"/>
                    </a:lnTo>
                    <a:lnTo>
                      <a:pt x="1442" y="1566"/>
                    </a:lnTo>
                    <a:cubicBezTo>
                      <a:pt x="1430" y="1561"/>
                      <a:pt x="1417" y="1558"/>
                      <a:pt x="1403" y="1558"/>
                    </a:cubicBezTo>
                    <a:cubicBezTo>
                      <a:pt x="1383" y="1558"/>
                      <a:pt x="1362" y="1564"/>
                      <a:pt x="1346" y="1577"/>
                    </a:cubicBezTo>
                    <a:lnTo>
                      <a:pt x="1233" y="1662"/>
                    </a:lnTo>
                    <a:lnTo>
                      <a:pt x="843" y="1227"/>
                    </a:lnTo>
                    <a:lnTo>
                      <a:pt x="979" y="758"/>
                    </a:lnTo>
                    <a:lnTo>
                      <a:pt x="747" y="1227"/>
                    </a:lnTo>
                    <a:cubicBezTo>
                      <a:pt x="741" y="1238"/>
                      <a:pt x="741" y="1249"/>
                      <a:pt x="752" y="1266"/>
                    </a:cubicBezTo>
                    <a:lnTo>
                      <a:pt x="758" y="1272"/>
                    </a:lnTo>
                    <a:lnTo>
                      <a:pt x="1148" y="1843"/>
                    </a:lnTo>
                    <a:cubicBezTo>
                      <a:pt x="1164" y="1866"/>
                      <a:pt x="1190" y="1879"/>
                      <a:pt x="1218" y="1879"/>
                    </a:cubicBezTo>
                    <a:cubicBezTo>
                      <a:pt x="1230" y="1879"/>
                      <a:pt x="1243" y="1876"/>
                      <a:pt x="1255" y="1871"/>
                    </a:cubicBezTo>
                    <a:lnTo>
                      <a:pt x="1267" y="1865"/>
                    </a:lnTo>
                    <a:lnTo>
                      <a:pt x="1397" y="1792"/>
                    </a:lnTo>
                    <a:lnTo>
                      <a:pt x="1889" y="2148"/>
                    </a:lnTo>
                    <a:lnTo>
                      <a:pt x="1956" y="2634"/>
                    </a:lnTo>
                    <a:cubicBezTo>
                      <a:pt x="1962" y="2691"/>
                      <a:pt x="2002" y="2742"/>
                      <a:pt x="2058" y="2759"/>
                    </a:cubicBezTo>
                    <a:lnTo>
                      <a:pt x="2081" y="2764"/>
                    </a:lnTo>
                    <a:lnTo>
                      <a:pt x="3121" y="3092"/>
                    </a:lnTo>
                    <a:cubicBezTo>
                      <a:pt x="3121" y="3267"/>
                      <a:pt x="3121" y="3448"/>
                      <a:pt x="3115" y="3629"/>
                    </a:cubicBezTo>
                    <a:lnTo>
                      <a:pt x="2426" y="4126"/>
                    </a:lnTo>
                    <a:lnTo>
                      <a:pt x="1402" y="4030"/>
                    </a:lnTo>
                    <a:lnTo>
                      <a:pt x="707" y="3646"/>
                    </a:lnTo>
                    <a:lnTo>
                      <a:pt x="718" y="2832"/>
                    </a:lnTo>
                    <a:lnTo>
                      <a:pt x="877" y="2069"/>
                    </a:lnTo>
                    <a:lnTo>
                      <a:pt x="639" y="2742"/>
                    </a:lnTo>
                    <a:lnTo>
                      <a:pt x="108" y="2747"/>
                    </a:lnTo>
                    <a:lnTo>
                      <a:pt x="215" y="1950"/>
                    </a:lnTo>
                    <a:lnTo>
                      <a:pt x="1" y="2787"/>
                    </a:lnTo>
                    <a:cubicBezTo>
                      <a:pt x="1" y="2792"/>
                      <a:pt x="1" y="2792"/>
                      <a:pt x="1" y="2798"/>
                    </a:cubicBezTo>
                    <a:cubicBezTo>
                      <a:pt x="1" y="2821"/>
                      <a:pt x="18" y="2843"/>
                      <a:pt x="46" y="2849"/>
                    </a:cubicBezTo>
                    <a:lnTo>
                      <a:pt x="51" y="2849"/>
                    </a:lnTo>
                    <a:lnTo>
                      <a:pt x="600" y="2905"/>
                    </a:lnTo>
                    <a:lnTo>
                      <a:pt x="487" y="3703"/>
                    </a:lnTo>
                    <a:cubicBezTo>
                      <a:pt x="481" y="3736"/>
                      <a:pt x="492" y="3776"/>
                      <a:pt x="526" y="3799"/>
                    </a:cubicBezTo>
                    <a:lnTo>
                      <a:pt x="538" y="3804"/>
                    </a:lnTo>
                    <a:lnTo>
                      <a:pt x="1261" y="4336"/>
                    </a:lnTo>
                    <a:cubicBezTo>
                      <a:pt x="1272" y="4341"/>
                      <a:pt x="1284" y="4347"/>
                      <a:pt x="1301" y="4353"/>
                    </a:cubicBezTo>
                    <a:lnTo>
                      <a:pt x="1323" y="4358"/>
                    </a:lnTo>
                    <a:lnTo>
                      <a:pt x="2454" y="4652"/>
                    </a:lnTo>
                    <a:cubicBezTo>
                      <a:pt x="2471" y="4657"/>
                      <a:pt x="2490" y="4659"/>
                      <a:pt x="2509" y="4659"/>
                    </a:cubicBezTo>
                    <a:cubicBezTo>
                      <a:pt x="2538" y="4659"/>
                      <a:pt x="2570" y="4652"/>
                      <a:pt x="2601" y="4635"/>
                    </a:cubicBezTo>
                    <a:lnTo>
                      <a:pt x="2635" y="4618"/>
                    </a:lnTo>
                    <a:lnTo>
                      <a:pt x="3093" y="4386"/>
                    </a:lnTo>
                    <a:lnTo>
                      <a:pt x="3093" y="4386"/>
                    </a:lnTo>
                    <a:cubicBezTo>
                      <a:pt x="3070" y="5065"/>
                      <a:pt x="3025" y="5641"/>
                      <a:pt x="2980" y="5822"/>
                    </a:cubicBezTo>
                    <a:cubicBezTo>
                      <a:pt x="2866" y="6291"/>
                      <a:pt x="2782" y="8920"/>
                      <a:pt x="2782" y="8920"/>
                    </a:cubicBezTo>
                    <a:lnTo>
                      <a:pt x="2499" y="9208"/>
                    </a:lnTo>
                    <a:lnTo>
                      <a:pt x="3098" y="9106"/>
                    </a:lnTo>
                    <a:lnTo>
                      <a:pt x="2996" y="9406"/>
                    </a:lnTo>
                    <a:lnTo>
                      <a:pt x="3703" y="9163"/>
                    </a:lnTo>
                    <a:cubicBezTo>
                      <a:pt x="3833" y="9266"/>
                      <a:pt x="4116" y="9277"/>
                      <a:pt x="4227" y="9277"/>
                    </a:cubicBezTo>
                    <a:cubicBezTo>
                      <a:pt x="4257" y="9277"/>
                      <a:pt x="4274" y="9276"/>
                      <a:pt x="4274" y="9276"/>
                    </a:cubicBezTo>
                    <a:lnTo>
                      <a:pt x="4065" y="8982"/>
                    </a:lnTo>
                    <a:cubicBezTo>
                      <a:pt x="4065" y="7179"/>
                      <a:pt x="3940" y="5268"/>
                      <a:pt x="3833" y="3996"/>
                    </a:cubicBezTo>
                    <a:lnTo>
                      <a:pt x="4834" y="3912"/>
                    </a:lnTo>
                    <a:lnTo>
                      <a:pt x="4873" y="3906"/>
                    </a:lnTo>
                    <a:cubicBezTo>
                      <a:pt x="4935" y="3900"/>
                      <a:pt x="4992" y="3866"/>
                      <a:pt x="5026" y="3804"/>
                    </a:cubicBezTo>
                    <a:lnTo>
                      <a:pt x="5495" y="2917"/>
                    </a:lnTo>
                    <a:lnTo>
                      <a:pt x="5936" y="2595"/>
                    </a:lnTo>
                    <a:lnTo>
                      <a:pt x="6326" y="2583"/>
                    </a:lnTo>
                    <a:lnTo>
                      <a:pt x="6337" y="2583"/>
                    </a:lnTo>
                    <a:cubicBezTo>
                      <a:pt x="6337" y="2583"/>
                      <a:pt x="6343" y="2583"/>
                      <a:pt x="6348" y="2578"/>
                    </a:cubicBezTo>
                    <a:cubicBezTo>
                      <a:pt x="6371" y="2572"/>
                      <a:pt x="6388" y="2549"/>
                      <a:pt x="6382" y="2521"/>
                    </a:cubicBezTo>
                    <a:lnTo>
                      <a:pt x="6230" y="1871"/>
                    </a:lnTo>
                    <a:lnTo>
                      <a:pt x="6275" y="2470"/>
                    </a:lnTo>
                    <a:lnTo>
                      <a:pt x="5975" y="2431"/>
                    </a:lnTo>
                    <a:lnTo>
                      <a:pt x="5795" y="1521"/>
                    </a:lnTo>
                    <a:lnTo>
                      <a:pt x="5817" y="2459"/>
                    </a:lnTo>
                    <a:lnTo>
                      <a:pt x="5314" y="2708"/>
                    </a:lnTo>
                    <a:cubicBezTo>
                      <a:pt x="5303" y="2713"/>
                      <a:pt x="5291" y="2719"/>
                      <a:pt x="5286" y="2730"/>
                    </a:cubicBezTo>
                    <a:lnTo>
                      <a:pt x="5269" y="2747"/>
                    </a:lnTo>
                    <a:lnTo>
                      <a:pt x="5207" y="2832"/>
                    </a:lnTo>
                    <a:lnTo>
                      <a:pt x="4653" y="2561"/>
                    </a:lnTo>
                    <a:lnTo>
                      <a:pt x="4811" y="2018"/>
                    </a:lnTo>
                    <a:lnTo>
                      <a:pt x="4494" y="2572"/>
                    </a:lnTo>
                    <a:cubicBezTo>
                      <a:pt x="4477" y="2600"/>
                      <a:pt x="4483" y="2634"/>
                      <a:pt x="4506" y="2657"/>
                    </a:cubicBezTo>
                    <a:lnTo>
                      <a:pt x="4523" y="2668"/>
                    </a:lnTo>
                    <a:lnTo>
                      <a:pt x="5020" y="3075"/>
                    </a:lnTo>
                    <a:lnTo>
                      <a:pt x="4732" y="3448"/>
                    </a:lnTo>
                    <a:lnTo>
                      <a:pt x="3782" y="3363"/>
                    </a:lnTo>
                    <a:cubicBezTo>
                      <a:pt x="3748" y="2996"/>
                      <a:pt x="3726" y="2725"/>
                      <a:pt x="3714" y="2595"/>
                    </a:cubicBezTo>
                    <a:cubicBezTo>
                      <a:pt x="3658" y="2058"/>
                      <a:pt x="3777" y="1232"/>
                      <a:pt x="3850" y="899"/>
                    </a:cubicBezTo>
                    <a:cubicBezTo>
                      <a:pt x="3929" y="565"/>
                      <a:pt x="3686" y="0"/>
                      <a:pt x="3686" y="0"/>
                    </a:cubicBezTo>
                    <a:close/>
                  </a:path>
                </a:pathLst>
              </a:custGeom>
              <a:solidFill>
                <a:srgbClr val="A67C5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6" name="Google Shape;1710;p26">
                <a:extLst>
                  <a:ext uri="{FF2B5EF4-FFF2-40B4-BE49-F238E27FC236}">
                    <a16:creationId xmlns:a16="http://schemas.microsoft.com/office/drawing/2014/main" id="{02229E7A-FC21-3FCA-C420-150BD5E6442B}"/>
                  </a:ext>
                </a:extLst>
              </p:cNvPr>
              <p:cNvSpPr/>
              <p:nvPr/>
            </p:nvSpPr>
            <p:spPr>
              <a:xfrm>
                <a:off x="1673656" y="2333321"/>
                <a:ext cx="421141" cy="321040"/>
              </a:xfrm>
              <a:custGeom>
                <a:avLst/>
                <a:gdLst/>
                <a:ahLst/>
                <a:cxnLst/>
                <a:rect l="l" t="t" r="r" b="b"/>
                <a:pathLst>
                  <a:path w="7898" h="6021" extrusionOk="0">
                    <a:moveTo>
                      <a:pt x="3014" y="1"/>
                    </a:moveTo>
                    <a:cubicBezTo>
                      <a:pt x="2759" y="1"/>
                      <a:pt x="2545" y="193"/>
                      <a:pt x="2516" y="442"/>
                    </a:cubicBezTo>
                    <a:cubicBezTo>
                      <a:pt x="2217" y="487"/>
                      <a:pt x="1962" y="685"/>
                      <a:pt x="1849" y="962"/>
                    </a:cubicBezTo>
                    <a:cubicBezTo>
                      <a:pt x="1827" y="956"/>
                      <a:pt x="1804" y="950"/>
                      <a:pt x="1782" y="950"/>
                    </a:cubicBezTo>
                    <a:cubicBezTo>
                      <a:pt x="1623" y="950"/>
                      <a:pt x="1488" y="1080"/>
                      <a:pt x="1488" y="1239"/>
                    </a:cubicBezTo>
                    <a:cubicBezTo>
                      <a:pt x="1488" y="1278"/>
                      <a:pt x="1499" y="1318"/>
                      <a:pt x="1510" y="1352"/>
                    </a:cubicBezTo>
                    <a:cubicBezTo>
                      <a:pt x="877" y="1510"/>
                      <a:pt x="408" y="2075"/>
                      <a:pt x="402" y="2759"/>
                    </a:cubicBezTo>
                    <a:cubicBezTo>
                      <a:pt x="397" y="2889"/>
                      <a:pt x="419" y="3019"/>
                      <a:pt x="448" y="3138"/>
                    </a:cubicBezTo>
                    <a:cubicBezTo>
                      <a:pt x="187" y="3262"/>
                      <a:pt x="7" y="3528"/>
                      <a:pt x="7" y="3833"/>
                    </a:cubicBezTo>
                    <a:cubicBezTo>
                      <a:pt x="1" y="4229"/>
                      <a:pt x="289" y="4551"/>
                      <a:pt x="668" y="4613"/>
                    </a:cubicBezTo>
                    <a:cubicBezTo>
                      <a:pt x="657" y="4670"/>
                      <a:pt x="651" y="4726"/>
                      <a:pt x="651" y="4789"/>
                    </a:cubicBezTo>
                    <a:cubicBezTo>
                      <a:pt x="645" y="5439"/>
                      <a:pt x="1165" y="5970"/>
                      <a:pt x="1815" y="5976"/>
                    </a:cubicBezTo>
                    <a:cubicBezTo>
                      <a:pt x="1821" y="5976"/>
                      <a:pt x="1826" y="5976"/>
                      <a:pt x="1831" y="5976"/>
                    </a:cubicBezTo>
                    <a:cubicBezTo>
                      <a:pt x="2254" y="5976"/>
                      <a:pt x="2626" y="5751"/>
                      <a:pt x="2833" y="5410"/>
                    </a:cubicBezTo>
                    <a:cubicBezTo>
                      <a:pt x="2884" y="5467"/>
                      <a:pt x="2957" y="5501"/>
                      <a:pt x="3042" y="5501"/>
                    </a:cubicBezTo>
                    <a:cubicBezTo>
                      <a:pt x="3045" y="5501"/>
                      <a:pt x="3049" y="5501"/>
                      <a:pt x="3052" y="5501"/>
                    </a:cubicBezTo>
                    <a:cubicBezTo>
                      <a:pt x="3206" y="5501"/>
                      <a:pt x="3330" y="5373"/>
                      <a:pt x="3330" y="5213"/>
                    </a:cubicBezTo>
                    <a:cubicBezTo>
                      <a:pt x="3336" y="5167"/>
                      <a:pt x="3319" y="5116"/>
                      <a:pt x="3296" y="5077"/>
                    </a:cubicBezTo>
                    <a:cubicBezTo>
                      <a:pt x="3602" y="5037"/>
                      <a:pt x="3850" y="4822"/>
                      <a:pt x="3941" y="4534"/>
                    </a:cubicBezTo>
                    <a:cubicBezTo>
                      <a:pt x="4026" y="4822"/>
                      <a:pt x="4274" y="5043"/>
                      <a:pt x="4574" y="5088"/>
                    </a:cubicBezTo>
                    <a:cubicBezTo>
                      <a:pt x="4551" y="5128"/>
                      <a:pt x="4540" y="5179"/>
                      <a:pt x="4534" y="5229"/>
                    </a:cubicBezTo>
                    <a:cubicBezTo>
                      <a:pt x="4534" y="5388"/>
                      <a:pt x="4664" y="5518"/>
                      <a:pt x="4823" y="5518"/>
                    </a:cubicBezTo>
                    <a:cubicBezTo>
                      <a:pt x="4829" y="5518"/>
                      <a:pt x="4835" y="5518"/>
                      <a:pt x="4841" y="5518"/>
                    </a:cubicBezTo>
                    <a:cubicBezTo>
                      <a:pt x="4918" y="5518"/>
                      <a:pt x="4985" y="5485"/>
                      <a:pt x="5032" y="5433"/>
                    </a:cubicBezTo>
                    <a:cubicBezTo>
                      <a:pt x="5235" y="5778"/>
                      <a:pt x="5608" y="6015"/>
                      <a:pt x="6038" y="6021"/>
                    </a:cubicBezTo>
                    <a:cubicBezTo>
                      <a:pt x="6041" y="6021"/>
                      <a:pt x="6045" y="6021"/>
                      <a:pt x="6048" y="6021"/>
                    </a:cubicBezTo>
                    <a:cubicBezTo>
                      <a:pt x="6694" y="6021"/>
                      <a:pt x="7219" y="5503"/>
                      <a:pt x="7225" y="4856"/>
                    </a:cubicBezTo>
                    <a:cubicBezTo>
                      <a:pt x="7231" y="4794"/>
                      <a:pt x="7225" y="4732"/>
                      <a:pt x="7214" y="4676"/>
                    </a:cubicBezTo>
                    <a:cubicBezTo>
                      <a:pt x="7592" y="4625"/>
                      <a:pt x="7886" y="4302"/>
                      <a:pt x="7892" y="3912"/>
                    </a:cubicBezTo>
                    <a:cubicBezTo>
                      <a:pt x="7898" y="3602"/>
                      <a:pt x="7722" y="3336"/>
                      <a:pt x="7462" y="3206"/>
                    </a:cubicBezTo>
                    <a:cubicBezTo>
                      <a:pt x="7496" y="3087"/>
                      <a:pt x="7513" y="2963"/>
                      <a:pt x="7519" y="2833"/>
                    </a:cubicBezTo>
                    <a:cubicBezTo>
                      <a:pt x="7525" y="2149"/>
                      <a:pt x="7067" y="1572"/>
                      <a:pt x="6434" y="1403"/>
                    </a:cubicBezTo>
                    <a:cubicBezTo>
                      <a:pt x="6451" y="1363"/>
                      <a:pt x="6456" y="1329"/>
                      <a:pt x="6462" y="1290"/>
                    </a:cubicBezTo>
                    <a:cubicBezTo>
                      <a:pt x="6462" y="1126"/>
                      <a:pt x="6332" y="996"/>
                      <a:pt x="6174" y="996"/>
                    </a:cubicBezTo>
                    <a:cubicBezTo>
                      <a:pt x="6151" y="996"/>
                      <a:pt x="6128" y="996"/>
                      <a:pt x="6106" y="1001"/>
                    </a:cubicBezTo>
                    <a:cubicBezTo>
                      <a:pt x="5998" y="724"/>
                      <a:pt x="5750" y="521"/>
                      <a:pt x="5450" y="470"/>
                    </a:cubicBezTo>
                    <a:cubicBezTo>
                      <a:pt x="5427" y="221"/>
                      <a:pt x="5213" y="23"/>
                      <a:pt x="4958" y="23"/>
                    </a:cubicBezTo>
                    <a:cubicBezTo>
                      <a:pt x="4951" y="23"/>
                      <a:pt x="4944" y="23"/>
                      <a:pt x="4937" y="23"/>
                    </a:cubicBezTo>
                    <a:cubicBezTo>
                      <a:pt x="4832" y="23"/>
                      <a:pt x="4738" y="61"/>
                      <a:pt x="4659" y="120"/>
                    </a:cubicBezTo>
                    <a:cubicBezTo>
                      <a:pt x="4529" y="52"/>
                      <a:pt x="4387" y="18"/>
                      <a:pt x="4235" y="12"/>
                    </a:cubicBezTo>
                    <a:cubicBezTo>
                      <a:pt x="4144" y="12"/>
                      <a:pt x="4065" y="23"/>
                      <a:pt x="3986" y="46"/>
                    </a:cubicBezTo>
                    <a:cubicBezTo>
                      <a:pt x="3907" y="23"/>
                      <a:pt x="3828" y="12"/>
                      <a:pt x="3743" y="6"/>
                    </a:cubicBezTo>
                    <a:cubicBezTo>
                      <a:pt x="3585" y="6"/>
                      <a:pt x="3443" y="40"/>
                      <a:pt x="3313" y="108"/>
                    </a:cubicBezTo>
                    <a:cubicBezTo>
                      <a:pt x="3229" y="40"/>
                      <a:pt x="3127" y="1"/>
                      <a:pt x="3014" y="1"/>
                    </a:cubicBezTo>
                    <a:close/>
                  </a:path>
                </a:pathLst>
              </a:custGeom>
              <a:solidFill>
                <a:srgbClr val="7EC55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7" name="Google Shape;1711;p26">
                <a:extLst>
                  <a:ext uri="{FF2B5EF4-FFF2-40B4-BE49-F238E27FC236}">
                    <a16:creationId xmlns:a16="http://schemas.microsoft.com/office/drawing/2014/main" id="{E8B7976C-4030-F8B6-CB94-8166CD25CBF1}"/>
                  </a:ext>
                </a:extLst>
              </p:cNvPr>
              <p:cNvSpPr/>
              <p:nvPr/>
            </p:nvSpPr>
            <p:spPr>
              <a:xfrm>
                <a:off x="1718285" y="2411381"/>
                <a:ext cx="318922" cy="452100"/>
              </a:xfrm>
              <a:custGeom>
                <a:avLst/>
                <a:gdLst/>
                <a:ahLst/>
                <a:cxnLst/>
                <a:rect l="l" t="t" r="r" b="b"/>
                <a:pathLst>
                  <a:path w="5981" h="8479" extrusionOk="0">
                    <a:moveTo>
                      <a:pt x="3471" y="1"/>
                    </a:moveTo>
                    <a:cubicBezTo>
                      <a:pt x="3471" y="1"/>
                      <a:pt x="3398" y="577"/>
                      <a:pt x="3409" y="753"/>
                    </a:cubicBezTo>
                    <a:cubicBezTo>
                      <a:pt x="3420" y="922"/>
                      <a:pt x="3177" y="1307"/>
                      <a:pt x="3081" y="1318"/>
                    </a:cubicBezTo>
                    <a:cubicBezTo>
                      <a:pt x="3078" y="1319"/>
                      <a:pt x="3075" y="1319"/>
                      <a:pt x="3072" y="1319"/>
                    </a:cubicBezTo>
                    <a:cubicBezTo>
                      <a:pt x="2985" y="1319"/>
                      <a:pt x="2900" y="1099"/>
                      <a:pt x="2900" y="973"/>
                    </a:cubicBezTo>
                    <a:cubicBezTo>
                      <a:pt x="2900" y="837"/>
                      <a:pt x="2799" y="453"/>
                      <a:pt x="2799" y="453"/>
                    </a:cubicBezTo>
                    <a:lnTo>
                      <a:pt x="2799" y="453"/>
                    </a:lnTo>
                    <a:cubicBezTo>
                      <a:pt x="2799" y="453"/>
                      <a:pt x="2674" y="849"/>
                      <a:pt x="2844" y="1397"/>
                    </a:cubicBezTo>
                    <a:cubicBezTo>
                      <a:pt x="2895" y="1561"/>
                      <a:pt x="2917" y="1957"/>
                      <a:pt x="2923" y="2437"/>
                    </a:cubicBezTo>
                    <a:lnTo>
                      <a:pt x="2109" y="2284"/>
                    </a:lnTo>
                    <a:lnTo>
                      <a:pt x="1905" y="1504"/>
                    </a:lnTo>
                    <a:lnTo>
                      <a:pt x="1900" y="1493"/>
                    </a:lnTo>
                    <a:cubicBezTo>
                      <a:pt x="1900" y="1487"/>
                      <a:pt x="1894" y="1482"/>
                      <a:pt x="1888" y="1476"/>
                    </a:cubicBezTo>
                    <a:lnTo>
                      <a:pt x="1397" y="804"/>
                    </a:lnTo>
                    <a:lnTo>
                      <a:pt x="1538" y="250"/>
                    </a:lnTo>
                    <a:lnTo>
                      <a:pt x="1318" y="798"/>
                    </a:lnTo>
                    <a:cubicBezTo>
                      <a:pt x="1318" y="809"/>
                      <a:pt x="1318" y="820"/>
                      <a:pt x="1323" y="826"/>
                    </a:cubicBezTo>
                    <a:lnTo>
                      <a:pt x="1323" y="832"/>
                    </a:lnTo>
                    <a:lnTo>
                      <a:pt x="1719" y="1555"/>
                    </a:lnTo>
                    <a:lnTo>
                      <a:pt x="1725" y="1617"/>
                    </a:lnTo>
                    <a:lnTo>
                      <a:pt x="1374" y="1454"/>
                    </a:lnTo>
                    <a:lnTo>
                      <a:pt x="1363" y="1442"/>
                    </a:lnTo>
                    <a:cubicBezTo>
                      <a:pt x="1351" y="1438"/>
                      <a:pt x="1338" y="1435"/>
                      <a:pt x="1326" y="1435"/>
                    </a:cubicBezTo>
                    <a:cubicBezTo>
                      <a:pt x="1307" y="1435"/>
                      <a:pt x="1289" y="1440"/>
                      <a:pt x="1272" y="1454"/>
                    </a:cubicBezTo>
                    <a:lnTo>
                      <a:pt x="1165" y="1533"/>
                    </a:lnTo>
                    <a:lnTo>
                      <a:pt x="803" y="1120"/>
                    </a:lnTo>
                    <a:lnTo>
                      <a:pt x="933" y="679"/>
                    </a:lnTo>
                    <a:lnTo>
                      <a:pt x="713" y="1114"/>
                    </a:lnTo>
                    <a:cubicBezTo>
                      <a:pt x="707" y="1126"/>
                      <a:pt x="713" y="1143"/>
                      <a:pt x="718" y="1154"/>
                    </a:cubicBezTo>
                    <a:lnTo>
                      <a:pt x="724" y="1160"/>
                    </a:lnTo>
                    <a:lnTo>
                      <a:pt x="1080" y="1697"/>
                    </a:lnTo>
                    <a:cubicBezTo>
                      <a:pt x="1096" y="1720"/>
                      <a:pt x="1122" y="1733"/>
                      <a:pt x="1148" y="1733"/>
                    </a:cubicBezTo>
                    <a:cubicBezTo>
                      <a:pt x="1160" y="1733"/>
                      <a:pt x="1171" y="1730"/>
                      <a:pt x="1182" y="1725"/>
                    </a:cubicBezTo>
                    <a:lnTo>
                      <a:pt x="1193" y="1719"/>
                    </a:lnTo>
                    <a:lnTo>
                      <a:pt x="1318" y="1651"/>
                    </a:lnTo>
                    <a:lnTo>
                      <a:pt x="1775" y="1991"/>
                    </a:lnTo>
                    <a:lnTo>
                      <a:pt x="1832" y="2448"/>
                    </a:lnTo>
                    <a:cubicBezTo>
                      <a:pt x="1838" y="2499"/>
                      <a:pt x="1877" y="2545"/>
                      <a:pt x="1928" y="2561"/>
                    </a:cubicBezTo>
                    <a:lnTo>
                      <a:pt x="1945" y="2567"/>
                    </a:lnTo>
                    <a:lnTo>
                      <a:pt x="2917" y="2889"/>
                    </a:lnTo>
                    <a:cubicBezTo>
                      <a:pt x="2917" y="3053"/>
                      <a:pt x="2912" y="3217"/>
                      <a:pt x="2912" y="3387"/>
                    </a:cubicBezTo>
                    <a:lnTo>
                      <a:pt x="2256" y="3845"/>
                    </a:lnTo>
                    <a:lnTo>
                      <a:pt x="1301" y="3749"/>
                    </a:lnTo>
                    <a:lnTo>
                      <a:pt x="656" y="3381"/>
                    </a:lnTo>
                    <a:lnTo>
                      <a:pt x="673" y="2618"/>
                    </a:lnTo>
                    <a:lnTo>
                      <a:pt x="826" y="1906"/>
                    </a:lnTo>
                    <a:lnTo>
                      <a:pt x="600" y="2533"/>
                    </a:lnTo>
                    <a:lnTo>
                      <a:pt x="102" y="2533"/>
                    </a:lnTo>
                    <a:lnTo>
                      <a:pt x="210" y="1787"/>
                    </a:lnTo>
                    <a:lnTo>
                      <a:pt x="1" y="2573"/>
                    </a:lnTo>
                    <a:cubicBezTo>
                      <a:pt x="1" y="2578"/>
                      <a:pt x="1" y="2578"/>
                      <a:pt x="1" y="2578"/>
                    </a:cubicBezTo>
                    <a:cubicBezTo>
                      <a:pt x="1" y="2607"/>
                      <a:pt x="17" y="2624"/>
                      <a:pt x="40" y="2629"/>
                    </a:cubicBezTo>
                    <a:lnTo>
                      <a:pt x="46" y="2629"/>
                    </a:lnTo>
                    <a:lnTo>
                      <a:pt x="560" y="2686"/>
                    </a:lnTo>
                    <a:lnTo>
                      <a:pt x="447" y="3432"/>
                    </a:lnTo>
                    <a:cubicBezTo>
                      <a:pt x="441" y="3466"/>
                      <a:pt x="453" y="3500"/>
                      <a:pt x="481" y="3522"/>
                    </a:cubicBezTo>
                    <a:lnTo>
                      <a:pt x="492" y="3528"/>
                    </a:lnTo>
                    <a:lnTo>
                      <a:pt x="1165" y="4031"/>
                    </a:lnTo>
                    <a:cubicBezTo>
                      <a:pt x="1176" y="4037"/>
                      <a:pt x="1188" y="4042"/>
                      <a:pt x="1199" y="4048"/>
                    </a:cubicBezTo>
                    <a:lnTo>
                      <a:pt x="1221" y="4054"/>
                    </a:lnTo>
                    <a:lnTo>
                      <a:pt x="2279" y="4342"/>
                    </a:lnTo>
                    <a:cubicBezTo>
                      <a:pt x="2294" y="4346"/>
                      <a:pt x="2309" y="4348"/>
                      <a:pt x="2324" y="4348"/>
                    </a:cubicBezTo>
                    <a:cubicBezTo>
                      <a:pt x="2354" y="4348"/>
                      <a:pt x="2384" y="4340"/>
                      <a:pt x="2414" y="4325"/>
                    </a:cubicBezTo>
                    <a:lnTo>
                      <a:pt x="2448" y="4308"/>
                    </a:lnTo>
                    <a:lnTo>
                      <a:pt x="2883" y="4093"/>
                    </a:lnTo>
                    <a:lnTo>
                      <a:pt x="2883" y="4093"/>
                    </a:lnTo>
                    <a:cubicBezTo>
                      <a:pt x="2849" y="4732"/>
                      <a:pt x="2804" y="5275"/>
                      <a:pt x="2765" y="5439"/>
                    </a:cubicBezTo>
                    <a:cubicBezTo>
                      <a:pt x="2663" y="5829"/>
                      <a:pt x="2572" y="7790"/>
                      <a:pt x="2550" y="8242"/>
                    </a:cubicBezTo>
                    <a:cubicBezTo>
                      <a:pt x="2578" y="8255"/>
                      <a:pt x="2604" y="8262"/>
                      <a:pt x="2629" y="8262"/>
                    </a:cubicBezTo>
                    <a:cubicBezTo>
                      <a:pt x="2659" y="8262"/>
                      <a:pt x="2686" y="8252"/>
                      <a:pt x="2714" y="8231"/>
                    </a:cubicBezTo>
                    <a:cubicBezTo>
                      <a:pt x="2719" y="8228"/>
                      <a:pt x="2725" y="8226"/>
                      <a:pt x="2731" y="8226"/>
                    </a:cubicBezTo>
                    <a:cubicBezTo>
                      <a:pt x="2746" y="8226"/>
                      <a:pt x="2762" y="8234"/>
                      <a:pt x="2770" y="8242"/>
                    </a:cubicBezTo>
                    <a:cubicBezTo>
                      <a:pt x="2872" y="8361"/>
                      <a:pt x="3008" y="8248"/>
                      <a:pt x="3126" y="8361"/>
                    </a:cubicBezTo>
                    <a:cubicBezTo>
                      <a:pt x="3163" y="8397"/>
                      <a:pt x="3216" y="8479"/>
                      <a:pt x="3253" y="8479"/>
                    </a:cubicBezTo>
                    <a:cubicBezTo>
                      <a:pt x="3274" y="8479"/>
                      <a:pt x="3290" y="8454"/>
                      <a:pt x="3296" y="8384"/>
                    </a:cubicBezTo>
                    <a:cubicBezTo>
                      <a:pt x="3302" y="8338"/>
                      <a:pt x="3296" y="8254"/>
                      <a:pt x="3330" y="8214"/>
                    </a:cubicBezTo>
                    <a:cubicBezTo>
                      <a:pt x="3358" y="8178"/>
                      <a:pt x="3389" y="8162"/>
                      <a:pt x="3420" y="8162"/>
                    </a:cubicBezTo>
                    <a:cubicBezTo>
                      <a:pt x="3457" y="8162"/>
                      <a:pt x="3494" y="8185"/>
                      <a:pt x="3528" y="8225"/>
                    </a:cubicBezTo>
                    <a:cubicBezTo>
                      <a:pt x="3575" y="8273"/>
                      <a:pt x="3623" y="8292"/>
                      <a:pt x="3669" y="8292"/>
                    </a:cubicBezTo>
                    <a:cubicBezTo>
                      <a:pt x="3694" y="8292"/>
                      <a:pt x="3719" y="8286"/>
                      <a:pt x="3743" y="8276"/>
                    </a:cubicBezTo>
                    <a:cubicBezTo>
                      <a:pt x="3754" y="6631"/>
                      <a:pt x="3658" y="4902"/>
                      <a:pt x="3579" y="3737"/>
                    </a:cubicBezTo>
                    <a:lnTo>
                      <a:pt x="4511" y="3669"/>
                    </a:lnTo>
                    <a:lnTo>
                      <a:pt x="4551" y="3664"/>
                    </a:lnTo>
                    <a:cubicBezTo>
                      <a:pt x="4607" y="3658"/>
                      <a:pt x="4664" y="3624"/>
                      <a:pt x="4692" y="3573"/>
                    </a:cubicBezTo>
                    <a:lnTo>
                      <a:pt x="5139" y="2742"/>
                    </a:lnTo>
                    <a:lnTo>
                      <a:pt x="5557" y="2443"/>
                    </a:lnTo>
                    <a:lnTo>
                      <a:pt x="5924" y="2437"/>
                    </a:lnTo>
                    <a:lnTo>
                      <a:pt x="5941" y="2437"/>
                    </a:lnTo>
                    <a:cubicBezTo>
                      <a:pt x="5964" y="2431"/>
                      <a:pt x="5981" y="2409"/>
                      <a:pt x="5975" y="2381"/>
                    </a:cubicBezTo>
                    <a:lnTo>
                      <a:pt x="5840" y="1770"/>
                    </a:lnTo>
                    <a:lnTo>
                      <a:pt x="5874" y="2335"/>
                    </a:lnTo>
                    <a:lnTo>
                      <a:pt x="5874" y="2335"/>
                    </a:lnTo>
                    <a:lnTo>
                      <a:pt x="5597" y="2296"/>
                    </a:lnTo>
                    <a:lnTo>
                      <a:pt x="5433" y="1442"/>
                    </a:lnTo>
                    <a:lnTo>
                      <a:pt x="5450" y="2318"/>
                    </a:lnTo>
                    <a:lnTo>
                      <a:pt x="4975" y="2545"/>
                    </a:lnTo>
                    <a:cubicBezTo>
                      <a:pt x="4964" y="2550"/>
                      <a:pt x="4952" y="2556"/>
                      <a:pt x="4947" y="2567"/>
                    </a:cubicBezTo>
                    <a:lnTo>
                      <a:pt x="4930" y="2584"/>
                    </a:lnTo>
                    <a:lnTo>
                      <a:pt x="4867" y="2663"/>
                    </a:lnTo>
                    <a:lnTo>
                      <a:pt x="4353" y="2403"/>
                    </a:lnTo>
                    <a:lnTo>
                      <a:pt x="4506" y="1894"/>
                    </a:lnTo>
                    <a:lnTo>
                      <a:pt x="4206" y="2415"/>
                    </a:lnTo>
                    <a:cubicBezTo>
                      <a:pt x="4189" y="2437"/>
                      <a:pt x="4195" y="2471"/>
                      <a:pt x="4217" y="2488"/>
                    </a:cubicBezTo>
                    <a:lnTo>
                      <a:pt x="4234" y="2499"/>
                    </a:lnTo>
                    <a:lnTo>
                      <a:pt x="4692" y="2889"/>
                    </a:lnTo>
                    <a:lnTo>
                      <a:pt x="4421" y="3234"/>
                    </a:lnTo>
                    <a:lnTo>
                      <a:pt x="3533" y="3149"/>
                    </a:lnTo>
                    <a:cubicBezTo>
                      <a:pt x="3505" y="2799"/>
                      <a:pt x="3488" y="2550"/>
                      <a:pt x="3477" y="2426"/>
                    </a:cubicBezTo>
                    <a:cubicBezTo>
                      <a:pt x="3432" y="1923"/>
                      <a:pt x="3545" y="1154"/>
                      <a:pt x="3624" y="843"/>
                    </a:cubicBezTo>
                    <a:cubicBezTo>
                      <a:pt x="3697" y="532"/>
                      <a:pt x="3471" y="1"/>
                      <a:pt x="3471" y="1"/>
                    </a:cubicBez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8" name="Google Shape;1712;p26">
                <a:extLst>
                  <a:ext uri="{FF2B5EF4-FFF2-40B4-BE49-F238E27FC236}">
                    <a16:creationId xmlns:a16="http://schemas.microsoft.com/office/drawing/2014/main" id="{8B559280-4E53-D085-662C-719F52DEAFA1}"/>
                  </a:ext>
                </a:extLst>
              </p:cNvPr>
              <p:cNvSpPr/>
              <p:nvPr/>
            </p:nvSpPr>
            <p:spPr>
              <a:xfrm>
                <a:off x="2205364" y="2287519"/>
                <a:ext cx="421408" cy="341248"/>
              </a:xfrm>
              <a:custGeom>
                <a:avLst/>
                <a:gdLst/>
                <a:ahLst/>
                <a:cxnLst/>
                <a:rect l="l" t="t" r="r" b="b"/>
                <a:pathLst>
                  <a:path w="7903" h="6400" extrusionOk="0">
                    <a:moveTo>
                      <a:pt x="3951" y="3878"/>
                    </a:moveTo>
                    <a:cubicBezTo>
                      <a:pt x="3974" y="3884"/>
                      <a:pt x="4002" y="3890"/>
                      <a:pt x="4030" y="3890"/>
                    </a:cubicBezTo>
                    <a:cubicBezTo>
                      <a:pt x="4002" y="3907"/>
                      <a:pt x="3974" y="3929"/>
                      <a:pt x="3951" y="3952"/>
                    </a:cubicBezTo>
                    <a:cubicBezTo>
                      <a:pt x="3923" y="3929"/>
                      <a:pt x="3900" y="3907"/>
                      <a:pt x="3872" y="3890"/>
                    </a:cubicBezTo>
                    <a:cubicBezTo>
                      <a:pt x="3895" y="3890"/>
                      <a:pt x="3923" y="3884"/>
                      <a:pt x="3951" y="3878"/>
                    </a:cubicBezTo>
                    <a:close/>
                    <a:moveTo>
                      <a:pt x="3177" y="1"/>
                    </a:moveTo>
                    <a:cubicBezTo>
                      <a:pt x="2900" y="1"/>
                      <a:pt x="2674" y="210"/>
                      <a:pt x="2646" y="475"/>
                    </a:cubicBezTo>
                    <a:cubicBezTo>
                      <a:pt x="2323" y="526"/>
                      <a:pt x="2058" y="747"/>
                      <a:pt x="1939" y="1035"/>
                    </a:cubicBezTo>
                    <a:cubicBezTo>
                      <a:pt x="1916" y="1029"/>
                      <a:pt x="1894" y="1029"/>
                      <a:pt x="1865" y="1029"/>
                    </a:cubicBezTo>
                    <a:cubicBezTo>
                      <a:pt x="1696" y="1029"/>
                      <a:pt x="1555" y="1165"/>
                      <a:pt x="1555" y="1340"/>
                    </a:cubicBezTo>
                    <a:cubicBezTo>
                      <a:pt x="1555" y="1380"/>
                      <a:pt x="1566" y="1419"/>
                      <a:pt x="1583" y="1459"/>
                    </a:cubicBezTo>
                    <a:cubicBezTo>
                      <a:pt x="910" y="1634"/>
                      <a:pt x="413" y="2245"/>
                      <a:pt x="413" y="2974"/>
                    </a:cubicBezTo>
                    <a:cubicBezTo>
                      <a:pt x="413" y="3115"/>
                      <a:pt x="430" y="3251"/>
                      <a:pt x="464" y="3381"/>
                    </a:cubicBezTo>
                    <a:cubicBezTo>
                      <a:pt x="187" y="3517"/>
                      <a:pt x="0" y="3799"/>
                      <a:pt x="0" y="4127"/>
                    </a:cubicBezTo>
                    <a:cubicBezTo>
                      <a:pt x="0" y="4545"/>
                      <a:pt x="311" y="4896"/>
                      <a:pt x="712" y="4952"/>
                    </a:cubicBezTo>
                    <a:cubicBezTo>
                      <a:pt x="707" y="5014"/>
                      <a:pt x="695" y="5077"/>
                      <a:pt x="695" y="5139"/>
                    </a:cubicBezTo>
                    <a:cubicBezTo>
                      <a:pt x="695" y="5834"/>
                      <a:pt x="1261" y="6399"/>
                      <a:pt x="1956" y="6399"/>
                    </a:cubicBezTo>
                    <a:cubicBezTo>
                      <a:pt x="2414" y="6399"/>
                      <a:pt x="2815" y="6151"/>
                      <a:pt x="3036" y="5783"/>
                    </a:cubicBezTo>
                    <a:cubicBezTo>
                      <a:pt x="3092" y="5840"/>
                      <a:pt x="3171" y="5879"/>
                      <a:pt x="3262" y="5879"/>
                    </a:cubicBezTo>
                    <a:cubicBezTo>
                      <a:pt x="3431" y="5879"/>
                      <a:pt x="3567" y="5738"/>
                      <a:pt x="3567" y="5568"/>
                    </a:cubicBezTo>
                    <a:cubicBezTo>
                      <a:pt x="3567" y="5512"/>
                      <a:pt x="3556" y="5467"/>
                      <a:pt x="3527" y="5421"/>
                    </a:cubicBezTo>
                    <a:cubicBezTo>
                      <a:pt x="3691" y="5399"/>
                      <a:pt x="3833" y="5331"/>
                      <a:pt x="3951" y="5229"/>
                    </a:cubicBezTo>
                    <a:cubicBezTo>
                      <a:pt x="4064" y="5331"/>
                      <a:pt x="4211" y="5399"/>
                      <a:pt x="4370" y="5421"/>
                    </a:cubicBezTo>
                    <a:cubicBezTo>
                      <a:pt x="4347" y="5467"/>
                      <a:pt x="4330" y="5512"/>
                      <a:pt x="4330" y="5568"/>
                    </a:cubicBezTo>
                    <a:cubicBezTo>
                      <a:pt x="4330" y="5738"/>
                      <a:pt x="4471" y="5879"/>
                      <a:pt x="4641" y="5879"/>
                    </a:cubicBezTo>
                    <a:cubicBezTo>
                      <a:pt x="4726" y="5879"/>
                      <a:pt x="4805" y="5840"/>
                      <a:pt x="4861" y="5783"/>
                    </a:cubicBezTo>
                    <a:cubicBezTo>
                      <a:pt x="5082" y="6151"/>
                      <a:pt x="5483" y="6399"/>
                      <a:pt x="5941" y="6399"/>
                    </a:cubicBezTo>
                    <a:cubicBezTo>
                      <a:pt x="6636" y="6399"/>
                      <a:pt x="7202" y="5834"/>
                      <a:pt x="7202" y="5139"/>
                    </a:cubicBezTo>
                    <a:cubicBezTo>
                      <a:pt x="7202" y="5077"/>
                      <a:pt x="7196" y="5014"/>
                      <a:pt x="7185" y="4952"/>
                    </a:cubicBezTo>
                    <a:cubicBezTo>
                      <a:pt x="7592" y="4896"/>
                      <a:pt x="7902" y="4545"/>
                      <a:pt x="7902" y="4127"/>
                    </a:cubicBezTo>
                    <a:cubicBezTo>
                      <a:pt x="7902" y="3799"/>
                      <a:pt x="7710" y="3517"/>
                      <a:pt x="7433" y="3381"/>
                    </a:cubicBezTo>
                    <a:cubicBezTo>
                      <a:pt x="7467" y="3251"/>
                      <a:pt x="7490" y="3115"/>
                      <a:pt x="7490" y="2974"/>
                    </a:cubicBezTo>
                    <a:cubicBezTo>
                      <a:pt x="7490" y="2245"/>
                      <a:pt x="6992" y="1634"/>
                      <a:pt x="6320" y="1459"/>
                    </a:cubicBezTo>
                    <a:cubicBezTo>
                      <a:pt x="6337" y="1419"/>
                      <a:pt x="6342" y="1380"/>
                      <a:pt x="6342" y="1340"/>
                    </a:cubicBezTo>
                    <a:cubicBezTo>
                      <a:pt x="6342" y="1165"/>
                      <a:pt x="6207" y="1029"/>
                      <a:pt x="6031" y="1029"/>
                    </a:cubicBezTo>
                    <a:cubicBezTo>
                      <a:pt x="6009" y="1029"/>
                      <a:pt x="5986" y="1029"/>
                      <a:pt x="5964" y="1035"/>
                    </a:cubicBezTo>
                    <a:cubicBezTo>
                      <a:pt x="5845" y="747"/>
                      <a:pt x="5574" y="526"/>
                      <a:pt x="5257" y="475"/>
                    </a:cubicBezTo>
                    <a:cubicBezTo>
                      <a:pt x="5229" y="210"/>
                      <a:pt x="5003" y="1"/>
                      <a:pt x="4726" y="1"/>
                    </a:cubicBezTo>
                    <a:cubicBezTo>
                      <a:pt x="4607" y="1"/>
                      <a:pt x="4494" y="40"/>
                      <a:pt x="4403" y="108"/>
                    </a:cubicBezTo>
                    <a:cubicBezTo>
                      <a:pt x="4375" y="91"/>
                      <a:pt x="4341" y="80"/>
                      <a:pt x="4302" y="63"/>
                    </a:cubicBezTo>
                    <a:lnTo>
                      <a:pt x="4296" y="63"/>
                    </a:lnTo>
                    <a:cubicBezTo>
                      <a:pt x="4262" y="52"/>
                      <a:pt x="4234" y="40"/>
                      <a:pt x="4200" y="35"/>
                    </a:cubicBezTo>
                    <a:cubicBezTo>
                      <a:pt x="4194" y="29"/>
                      <a:pt x="4189" y="29"/>
                      <a:pt x="4183" y="29"/>
                    </a:cubicBezTo>
                    <a:cubicBezTo>
                      <a:pt x="4149" y="23"/>
                      <a:pt x="4121" y="18"/>
                      <a:pt x="4093" y="12"/>
                    </a:cubicBezTo>
                    <a:cubicBezTo>
                      <a:pt x="4081" y="12"/>
                      <a:pt x="4076" y="6"/>
                      <a:pt x="4064" y="6"/>
                    </a:cubicBezTo>
                    <a:cubicBezTo>
                      <a:pt x="4025" y="6"/>
                      <a:pt x="3991" y="1"/>
                      <a:pt x="3951" y="1"/>
                    </a:cubicBezTo>
                    <a:cubicBezTo>
                      <a:pt x="3912" y="1"/>
                      <a:pt x="3872" y="6"/>
                      <a:pt x="3833" y="6"/>
                    </a:cubicBezTo>
                    <a:cubicBezTo>
                      <a:pt x="3827" y="6"/>
                      <a:pt x="3816" y="12"/>
                      <a:pt x="3810" y="12"/>
                    </a:cubicBezTo>
                    <a:cubicBezTo>
                      <a:pt x="3782" y="18"/>
                      <a:pt x="3748" y="23"/>
                      <a:pt x="3720" y="29"/>
                    </a:cubicBezTo>
                    <a:cubicBezTo>
                      <a:pt x="3714" y="29"/>
                      <a:pt x="3708" y="29"/>
                      <a:pt x="3703" y="35"/>
                    </a:cubicBezTo>
                    <a:cubicBezTo>
                      <a:pt x="3669" y="40"/>
                      <a:pt x="3635" y="52"/>
                      <a:pt x="3606" y="63"/>
                    </a:cubicBezTo>
                    <a:lnTo>
                      <a:pt x="3595" y="63"/>
                    </a:lnTo>
                    <a:cubicBezTo>
                      <a:pt x="3561" y="80"/>
                      <a:pt x="3527" y="91"/>
                      <a:pt x="3493" y="108"/>
                    </a:cubicBezTo>
                    <a:cubicBezTo>
                      <a:pt x="3403" y="40"/>
                      <a:pt x="3296" y="1"/>
                      <a:pt x="3177" y="1"/>
                    </a:cubicBezTo>
                    <a:close/>
                  </a:path>
                </a:pathLst>
              </a:custGeom>
              <a:solidFill>
                <a:srgbClr val="4D9B1B"/>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9" name="Google Shape;1713;p26">
                <a:extLst>
                  <a:ext uri="{FF2B5EF4-FFF2-40B4-BE49-F238E27FC236}">
                    <a16:creationId xmlns:a16="http://schemas.microsoft.com/office/drawing/2014/main" id="{9E4CFB22-B059-6FBC-4D31-DFE1541C6D2E}"/>
                  </a:ext>
                </a:extLst>
              </p:cNvPr>
              <p:cNvSpPr/>
              <p:nvPr/>
            </p:nvSpPr>
            <p:spPr>
              <a:xfrm>
                <a:off x="2237303" y="2370111"/>
                <a:ext cx="340624" cy="501581"/>
              </a:xfrm>
              <a:custGeom>
                <a:avLst/>
                <a:gdLst/>
                <a:ahLst/>
                <a:cxnLst/>
                <a:rect l="l" t="t" r="r" b="b"/>
                <a:pathLst>
                  <a:path w="6388" h="9407" extrusionOk="0">
                    <a:moveTo>
                      <a:pt x="3686" y="0"/>
                    </a:moveTo>
                    <a:cubicBezTo>
                      <a:pt x="3686" y="0"/>
                      <a:pt x="3612" y="617"/>
                      <a:pt x="3624" y="803"/>
                    </a:cubicBezTo>
                    <a:cubicBezTo>
                      <a:pt x="3641" y="990"/>
                      <a:pt x="3381" y="1402"/>
                      <a:pt x="3284" y="1414"/>
                    </a:cubicBezTo>
                    <a:cubicBezTo>
                      <a:pt x="3281" y="1414"/>
                      <a:pt x="3278" y="1414"/>
                      <a:pt x="3274" y="1414"/>
                    </a:cubicBezTo>
                    <a:cubicBezTo>
                      <a:pt x="3176" y="1414"/>
                      <a:pt x="3081" y="1183"/>
                      <a:pt x="3081" y="1046"/>
                    </a:cubicBezTo>
                    <a:cubicBezTo>
                      <a:pt x="3081" y="905"/>
                      <a:pt x="2968" y="492"/>
                      <a:pt x="2968" y="492"/>
                    </a:cubicBezTo>
                    <a:lnTo>
                      <a:pt x="2968" y="492"/>
                    </a:lnTo>
                    <a:cubicBezTo>
                      <a:pt x="2968" y="492"/>
                      <a:pt x="2844" y="916"/>
                      <a:pt x="3024" y="1498"/>
                    </a:cubicBezTo>
                    <a:cubicBezTo>
                      <a:pt x="3081" y="1679"/>
                      <a:pt x="3109" y="2098"/>
                      <a:pt x="3121" y="2606"/>
                    </a:cubicBezTo>
                    <a:lnTo>
                      <a:pt x="2250" y="2454"/>
                    </a:lnTo>
                    <a:lnTo>
                      <a:pt x="2024" y="1628"/>
                    </a:lnTo>
                    <a:lnTo>
                      <a:pt x="2018" y="1617"/>
                    </a:lnTo>
                    <a:cubicBezTo>
                      <a:pt x="2018" y="1606"/>
                      <a:pt x="2013" y="1600"/>
                      <a:pt x="2013" y="1594"/>
                    </a:cubicBezTo>
                    <a:lnTo>
                      <a:pt x="1476" y="882"/>
                    </a:lnTo>
                    <a:lnTo>
                      <a:pt x="1617" y="289"/>
                    </a:lnTo>
                    <a:lnTo>
                      <a:pt x="1391" y="877"/>
                    </a:lnTo>
                    <a:cubicBezTo>
                      <a:pt x="1385" y="888"/>
                      <a:pt x="1385" y="899"/>
                      <a:pt x="1391" y="911"/>
                    </a:cubicBezTo>
                    <a:lnTo>
                      <a:pt x="1396" y="916"/>
                    </a:lnTo>
                    <a:lnTo>
                      <a:pt x="1826" y="1679"/>
                    </a:lnTo>
                    <a:lnTo>
                      <a:pt x="1837" y="1747"/>
                    </a:lnTo>
                    <a:lnTo>
                      <a:pt x="1459" y="1572"/>
                    </a:lnTo>
                    <a:lnTo>
                      <a:pt x="1442" y="1566"/>
                    </a:lnTo>
                    <a:cubicBezTo>
                      <a:pt x="1431" y="1560"/>
                      <a:pt x="1419" y="1556"/>
                      <a:pt x="1406" y="1556"/>
                    </a:cubicBezTo>
                    <a:cubicBezTo>
                      <a:pt x="1388" y="1556"/>
                      <a:pt x="1368" y="1564"/>
                      <a:pt x="1351" y="1578"/>
                    </a:cubicBezTo>
                    <a:lnTo>
                      <a:pt x="1233" y="1662"/>
                    </a:lnTo>
                    <a:lnTo>
                      <a:pt x="843" y="1227"/>
                    </a:lnTo>
                    <a:lnTo>
                      <a:pt x="978" y="752"/>
                    </a:lnTo>
                    <a:lnTo>
                      <a:pt x="752" y="1221"/>
                    </a:lnTo>
                    <a:cubicBezTo>
                      <a:pt x="741" y="1233"/>
                      <a:pt x="746" y="1250"/>
                      <a:pt x="752" y="1261"/>
                    </a:cubicBezTo>
                    <a:lnTo>
                      <a:pt x="758" y="1267"/>
                    </a:lnTo>
                    <a:lnTo>
                      <a:pt x="1148" y="1843"/>
                    </a:lnTo>
                    <a:cubicBezTo>
                      <a:pt x="1162" y="1865"/>
                      <a:pt x="1189" y="1878"/>
                      <a:pt x="1215" y="1878"/>
                    </a:cubicBezTo>
                    <a:cubicBezTo>
                      <a:pt x="1229" y="1878"/>
                      <a:pt x="1243" y="1874"/>
                      <a:pt x="1255" y="1866"/>
                    </a:cubicBezTo>
                    <a:lnTo>
                      <a:pt x="1266" y="1860"/>
                    </a:lnTo>
                    <a:lnTo>
                      <a:pt x="1396" y="1792"/>
                    </a:lnTo>
                    <a:lnTo>
                      <a:pt x="1888" y="2143"/>
                    </a:lnTo>
                    <a:lnTo>
                      <a:pt x="1956" y="2635"/>
                    </a:lnTo>
                    <a:cubicBezTo>
                      <a:pt x="1967" y="2691"/>
                      <a:pt x="2001" y="2736"/>
                      <a:pt x="2058" y="2753"/>
                    </a:cubicBezTo>
                    <a:lnTo>
                      <a:pt x="2080" y="2765"/>
                    </a:lnTo>
                    <a:lnTo>
                      <a:pt x="3126" y="3092"/>
                    </a:lnTo>
                    <a:cubicBezTo>
                      <a:pt x="3121" y="3268"/>
                      <a:pt x="3121" y="3449"/>
                      <a:pt x="3115" y="3624"/>
                    </a:cubicBezTo>
                    <a:lnTo>
                      <a:pt x="2425" y="4121"/>
                    </a:lnTo>
                    <a:lnTo>
                      <a:pt x="1402" y="4031"/>
                    </a:lnTo>
                    <a:lnTo>
                      <a:pt x="707" y="3646"/>
                    </a:lnTo>
                    <a:lnTo>
                      <a:pt x="718" y="2827"/>
                    </a:lnTo>
                    <a:lnTo>
                      <a:pt x="876" y="2064"/>
                    </a:lnTo>
                    <a:lnTo>
                      <a:pt x="639" y="2736"/>
                    </a:lnTo>
                    <a:lnTo>
                      <a:pt x="108" y="2748"/>
                    </a:lnTo>
                    <a:lnTo>
                      <a:pt x="215" y="1945"/>
                    </a:lnTo>
                    <a:lnTo>
                      <a:pt x="6" y="2787"/>
                    </a:lnTo>
                    <a:cubicBezTo>
                      <a:pt x="6" y="2787"/>
                      <a:pt x="0" y="2793"/>
                      <a:pt x="0" y="2793"/>
                    </a:cubicBezTo>
                    <a:cubicBezTo>
                      <a:pt x="0" y="2821"/>
                      <a:pt x="17" y="2844"/>
                      <a:pt x="46" y="2844"/>
                    </a:cubicBezTo>
                    <a:lnTo>
                      <a:pt x="51" y="2844"/>
                    </a:lnTo>
                    <a:lnTo>
                      <a:pt x="599" y="2900"/>
                    </a:lnTo>
                    <a:lnTo>
                      <a:pt x="486" y="3703"/>
                    </a:lnTo>
                    <a:cubicBezTo>
                      <a:pt x="481" y="3737"/>
                      <a:pt x="498" y="3771"/>
                      <a:pt x="526" y="3793"/>
                    </a:cubicBezTo>
                    <a:lnTo>
                      <a:pt x="537" y="3805"/>
                    </a:lnTo>
                    <a:lnTo>
                      <a:pt x="1261" y="4330"/>
                    </a:lnTo>
                    <a:cubicBezTo>
                      <a:pt x="1272" y="4342"/>
                      <a:pt x="1283" y="4347"/>
                      <a:pt x="1300" y="4353"/>
                    </a:cubicBezTo>
                    <a:lnTo>
                      <a:pt x="1323" y="4359"/>
                    </a:lnTo>
                    <a:lnTo>
                      <a:pt x="2454" y="4653"/>
                    </a:lnTo>
                    <a:cubicBezTo>
                      <a:pt x="2469" y="4656"/>
                      <a:pt x="2484" y="4658"/>
                      <a:pt x="2500" y="4658"/>
                    </a:cubicBezTo>
                    <a:cubicBezTo>
                      <a:pt x="2533" y="4658"/>
                      <a:pt x="2567" y="4651"/>
                      <a:pt x="2600" y="4636"/>
                    </a:cubicBezTo>
                    <a:lnTo>
                      <a:pt x="2634" y="4619"/>
                    </a:lnTo>
                    <a:lnTo>
                      <a:pt x="3098" y="4381"/>
                    </a:lnTo>
                    <a:lnTo>
                      <a:pt x="3098" y="4381"/>
                    </a:lnTo>
                    <a:cubicBezTo>
                      <a:pt x="3070" y="5065"/>
                      <a:pt x="3024" y="5642"/>
                      <a:pt x="2985" y="5817"/>
                    </a:cubicBezTo>
                    <a:cubicBezTo>
                      <a:pt x="2866" y="6292"/>
                      <a:pt x="2781" y="8920"/>
                      <a:pt x="2781" y="8920"/>
                    </a:cubicBezTo>
                    <a:lnTo>
                      <a:pt x="2499" y="9203"/>
                    </a:lnTo>
                    <a:lnTo>
                      <a:pt x="3098" y="9107"/>
                    </a:lnTo>
                    <a:lnTo>
                      <a:pt x="3098" y="9107"/>
                    </a:lnTo>
                    <a:lnTo>
                      <a:pt x="2996" y="9406"/>
                    </a:lnTo>
                    <a:lnTo>
                      <a:pt x="2996" y="9406"/>
                    </a:lnTo>
                    <a:lnTo>
                      <a:pt x="3703" y="9163"/>
                    </a:lnTo>
                    <a:cubicBezTo>
                      <a:pt x="3833" y="9266"/>
                      <a:pt x="4119" y="9277"/>
                      <a:pt x="4232" y="9277"/>
                    </a:cubicBezTo>
                    <a:cubicBezTo>
                      <a:pt x="4262" y="9277"/>
                      <a:pt x="4279" y="9276"/>
                      <a:pt x="4279" y="9276"/>
                    </a:cubicBezTo>
                    <a:lnTo>
                      <a:pt x="4065" y="8977"/>
                    </a:lnTo>
                    <a:cubicBezTo>
                      <a:pt x="4065" y="7179"/>
                      <a:pt x="3940" y="5269"/>
                      <a:pt x="3838" y="3997"/>
                    </a:cubicBezTo>
                    <a:lnTo>
                      <a:pt x="4833" y="3906"/>
                    </a:lnTo>
                    <a:lnTo>
                      <a:pt x="4873" y="3906"/>
                    </a:lnTo>
                    <a:cubicBezTo>
                      <a:pt x="4935" y="3901"/>
                      <a:pt x="4992" y="3861"/>
                      <a:pt x="5025" y="3805"/>
                    </a:cubicBezTo>
                    <a:lnTo>
                      <a:pt x="5495" y="2917"/>
                    </a:lnTo>
                    <a:lnTo>
                      <a:pt x="5936" y="2589"/>
                    </a:lnTo>
                    <a:lnTo>
                      <a:pt x="6331" y="2578"/>
                    </a:lnTo>
                    <a:lnTo>
                      <a:pt x="6348" y="2578"/>
                    </a:lnTo>
                    <a:cubicBezTo>
                      <a:pt x="6371" y="2572"/>
                      <a:pt x="6388" y="2544"/>
                      <a:pt x="6382" y="2522"/>
                    </a:cubicBezTo>
                    <a:lnTo>
                      <a:pt x="6229" y="1871"/>
                    </a:lnTo>
                    <a:lnTo>
                      <a:pt x="6275" y="2471"/>
                    </a:lnTo>
                    <a:lnTo>
                      <a:pt x="5981" y="2431"/>
                    </a:lnTo>
                    <a:lnTo>
                      <a:pt x="5794" y="1521"/>
                    </a:lnTo>
                    <a:lnTo>
                      <a:pt x="5817" y="2454"/>
                    </a:lnTo>
                    <a:lnTo>
                      <a:pt x="5314" y="2702"/>
                    </a:lnTo>
                    <a:cubicBezTo>
                      <a:pt x="5302" y="2708"/>
                      <a:pt x="5291" y="2719"/>
                      <a:pt x="5285" y="2731"/>
                    </a:cubicBezTo>
                    <a:lnTo>
                      <a:pt x="5269" y="2748"/>
                    </a:lnTo>
                    <a:lnTo>
                      <a:pt x="5206" y="2832"/>
                    </a:lnTo>
                    <a:lnTo>
                      <a:pt x="4652" y="2561"/>
                    </a:lnTo>
                    <a:lnTo>
                      <a:pt x="4811" y="2013"/>
                    </a:lnTo>
                    <a:lnTo>
                      <a:pt x="4494" y="2572"/>
                    </a:lnTo>
                    <a:cubicBezTo>
                      <a:pt x="4477" y="2601"/>
                      <a:pt x="4483" y="2635"/>
                      <a:pt x="4505" y="2652"/>
                    </a:cubicBezTo>
                    <a:lnTo>
                      <a:pt x="4522" y="2663"/>
                    </a:lnTo>
                    <a:lnTo>
                      <a:pt x="5020" y="3075"/>
                    </a:lnTo>
                    <a:lnTo>
                      <a:pt x="4732" y="3443"/>
                    </a:lnTo>
                    <a:lnTo>
                      <a:pt x="3782" y="3364"/>
                    </a:lnTo>
                    <a:cubicBezTo>
                      <a:pt x="3748" y="2991"/>
                      <a:pt x="3725" y="2725"/>
                      <a:pt x="3714" y="2595"/>
                    </a:cubicBezTo>
                    <a:cubicBezTo>
                      <a:pt x="3663" y="2058"/>
                      <a:pt x="3776" y="1233"/>
                      <a:pt x="3850" y="899"/>
                    </a:cubicBezTo>
                    <a:cubicBezTo>
                      <a:pt x="3929" y="566"/>
                      <a:pt x="3686" y="0"/>
                      <a:pt x="3686" y="0"/>
                    </a:cubicBezTo>
                    <a:close/>
                  </a:path>
                </a:pathLst>
              </a:custGeom>
              <a:solidFill>
                <a:srgbClr val="A67C5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0" name="Google Shape;1714;p26">
                <a:extLst>
                  <a:ext uri="{FF2B5EF4-FFF2-40B4-BE49-F238E27FC236}">
                    <a16:creationId xmlns:a16="http://schemas.microsoft.com/office/drawing/2014/main" id="{B85103BF-80CA-11E6-36F7-56598F8D5EAB}"/>
                  </a:ext>
                </a:extLst>
              </p:cNvPr>
              <p:cNvSpPr/>
              <p:nvPr/>
            </p:nvSpPr>
            <p:spPr>
              <a:xfrm>
                <a:off x="1935618" y="2353849"/>
                <a:ext cx="425940" cy="340928"/>
              </a:xfrm>
              <a:custGeom>
                <a:avLst/>
                <a:gdLst/>
                <a:ahLst/>
                <a:cxnLst/>
                <a:rect l="l" t="t" r="r" b="b"/>
                <a:pathLst>
                  <a:path w="7988" h="6394" extrusionOk="0">
                    <a:moveTo>
                      <a:pt x="3369" y="0"/>
                    </a:moveTo>
                    <a:cubicBezTo>
                      <a:pt x="3081" y="0"/>
                      <a:pt x="2838" y="204"/>
                      <a:pt x="2809" y="475"/>
                    </a:cubicBezTo>
                    <a:cubicBezTo>
                      <a:pt x="2470" y="526"/>
                      <a:pt x="2188" y="741"/>
                      <a:pt x="2058" y="1035"/>
                    </a:cubicBezTo>
                    <a:cubicBezTo>
                      <a:pt x="2035" y="1029"/>
                      <a:pt x="2007" y="1023"/>
                      <a:pt x="1984" y="1023"/>
                    </a:cubicBezTo>
                    <a:cubicBezTo>
                      <a:pt x="1803" y="1023"/>
                      <a:pt x="1656" y="1165"/>
                      <a:pt x="1656" y="1334"/>
                    </a:cubicBezTo>
                    <a:cubicBezTo>
                      <a:pt x="1656" y="1379"/>
                      <a:pt x="1662" y="1419"/>
                      <a:pt x="1679" y="1453"/>
                    </a:cubicBezTo>
                    <a:cubicBezTo>
                      <a:pt x="967" y="1634"/>
                      <a:pt x="435" y="2244"/>
                      <a:pt x="435" y="2973"/>
                    </a:cubicBezTo>
                    <a:cubicBezTo>
                      <a:pt x="435" y="3115"/>
                      <a:pt x="458" y="3245"/>
                      <a:pt x="492" y="3375"/>
                    </a:cubicBezTo>
                    <a:cubicBezTo>
                      <a:pt x="204" y="3510"/>
                      <a:pt x="0" y="3793"/>
                      <a:pt x="0" y="4121"/>
                    </a:cubicBezTo>
                    <a:cubicBezTo>
                      <a:pt x="0" y="4545"/>
                      <a:pt x="328" y="4890"/>
                      <a:pt x="757" y="4946"/>
                    </a:cubicBezTo>
                    <a:cubicBezTo>
                      <a:pt x="746" y="5008"/>
                      <a:pt x="741" y="5071"/>
                      <a:pt x="741" y="5138"/>
                    </a:cubicBezTo>
                    <a:cubicBezTo>
                      <a:pt x="741" y="5834"/>
                      <a:pt x="1340" y="6393"/>
                      <a:pt x="2080" y="6393"/>
                    </a:cubicBezTo>
                    <a:cubicBezTo>
                      <a:pt x="2566" y="6393"/>
                      <a:pt x="2990" y="6150"/>
                      <a:pt x="3228" y="5783"/>
                    </a:cubicBezTo>
                    <a:cubicBezTo>
                      <a:pt x="3284" y="5839"/>
                      <a:pt x="3369" y="5873"/>
                      <a:pt x="3459" y="5873"/>
                    </a:cubicBezTo>
                    <a:cubicBezTo>
                      <a:pt x="3646" y="5873"/>
                      <a:pt x="3793" y="5738"/>
                      <a:pt x="3793" y="5562"/>
                    </a:cubicBezTo>
                    <a:cubicBezTo>
                      <a:pt x="3793" y="5511"/>
                      <a:pt x="3776" y="5461"/>
                      <a:pt x="3748" y="5415"/>
                    </a:cubicBezTo>
                    <a:cubicBezTo>
                      <a:pt x="3838" y="5404"/>
                      <a:pt x="3917" y="5381"/>
                      <a:pt x="3996" y="5348"/>
                    </a:cubicBezTo>
                    <a:cubicBezTo>
                      <a:pt x="4070" y="5381"/>
                      <a:pt x="4155" y="5404"/>
                      <a:pt x="4239" y="5415"/>
                    </a:cubicBezTo>
                    <a:cubicBezTo>
                      <a:pt x="4211" y="5461"/>
                      <a:pt x="4200" y="5511"/>
                      <a:pt x="4200" y="5562"/>
                    </a:cubicBezTo>
                    <a:cubicBezTo>
                      <a:pt x="4200" y="5738"/>
                      <a:pt x="4347" y="5873"/>
                      <a:pt x="4528" y="5873"/>
                    </a:cubicBezTo>
                    <a:cubicBezTo>
                      <a:pt x="4618" y="5873"/>
                      <a:pt x="4703" y="5839"/>
                      <a:pt x="4760" y="5783"/>
                    </a:cubicBezTo>
                    <a:cubicBezTo>
                      <a:pt x="4997" y="6150"/>
                      <a:pt x="5421" y="6393"/>
                      <a:pt x="5907" y="6393"/>
                    </a:cubicBezTo>
                    <a:cubicBezTo>
                      <a:pt x="6648" y="6393"/>
                      <a:pt x="7247" y="5834"/>
                      <a:pt x="7247" y="5138"/>
                    </a:cubicBezTo>
                    <a:cubicBezTo>
                      <a:pt x="7247" y="5071"/>
                      <a:pt x="7241" y="5008"/>
                      <a:pt x="7230" y="4946"/>
                    </a:cubicBezTo>
                    <a:cubicBezTo>
                      <a:pt x="7659" y="4890"/>
                      <a:pt x="7987" y="4545"/>
                      <a:pt x="7987" y="4121"/>
                    </a:cubicBezTo>
                    <a:cubicBezTo>
                      <a:pt x="7987" y="3793"/>
                      <a:pt x="7789" y="3510"/>
                      <a:pt x="7495" y="3375"/>
                    </a:cubicBezTo>
                    <a:cubicBezTo>
                      <a:pt x="7529" y="3245"/>
                      <a:pt x="7552" y="3115"/>
                      <a:pt x="7552" y="2973"/>
                    </a:cubicBezTo>
                    <a:cubicBezTo>
                      <a:pt x="7552" y="2244"/>
                      <a:pt x="7026" y="1634"/>
                      <a:pt x="6308" y="1453"/>
                    </a:cubicBezTo>
                    <a:cubicBezTo>
                      <a:pt x="6325" y="1419"/>
                      <a:pt x="6337" y="1379"/>
                      <a:pt x="6337" y="1334"/>
                    </a:cubicBezTo>
                    <a:cubicBezTo>
                      <a:pt x="6337" y="1165"/>
                      <a:pt x="6190" y="1023"/>
                      <a:pt x="6003" y="1023"/>
                    </a:cubicBezTo>
                    <a:cubicBezTo>
                      <a:pt x="5980" y="1023"/>
                      <a:pt x="5952" y="1029"/>
                      <a:pt x="5930" y="1035"/>
                    </a:cubicBezTo>
                    <a:cubicBezTo>
                      <a:pt x="5800" y="741"/>
                      <a:pt x="5517" y="526"/>
                      <a:pt x="5178" y="475"/>
                    </a:cubicBezTo>
                    <a:cubicBezTo>
                      <a:pt x="5150" y="204"/>
                      <a:pt x="4907" y="0"/>
                      <a:pt x="4618" y="0"/>
                    </a:cubicBezTo>
                    <a:cubicBezTo>
                      <a:pt x="4556" y="0"/>
                      <a:pt x="4494" y="6"/>
                      <a:pt x="4443" y="23"/>
                    </a:cubicBezTo>
                    <a:cubicBezTo>
                      <a:pt x="4364" y="6"/>
                      <a:pt x="4279" y="0"/>
                      <a:pt x="4194" y="0"/>
                    </a:cubicBezTo>
                    <a:cubicBezTo>
                      <a:pt x="4126" y="0"/>
                      <a:pt x="4059" y="6"/>
                      <a:pt x="3996" y="17"/>
                    </a:cubicBezTo>
                    <a:cubicBezTo>
                      <a:pt x="3929" y="6"/>
                      <a:pt x="3861" y="0"/>
                      <a:pt x="3793" y="0"/>
                    </a:cubicBezTo>
                    <a:cubicBezTo>
                      <a:pt x="3708" y="0"/>
                      <a:pt x="3629" y="6"/>
                      <a:pt x="3550" y="23"/>
                    </a:cubicBezTo>
                    <a:cubicBezTo>
                      <a:pt x="3493" y="6"/>
                      <a:pt x="3431" y="0"/>
                      <a:pt x="3369" y="0"/>
                    </a:cubicBezTo>
                    <a:close/>
                  </a:path>
                </a:pathLst>
              </a:custGeom>
              <a:solidFill>
                <a:srgbClr val="93B03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1" name="Google Shape;1715;p26">
                <a:extLst>
                  <a:ext uri="{FF2B5EF4-FFF2-40B4-BE49-F238E27FC236}">
                    <a16:creationId xmlns:a16="http://schemas.microsoft.com/office/drawing/2014/main" id="{B8483C75-23F5-7EE6-7504-C8AEF4FA0A38}"/>
                  </a:ext>
                </a:extLst>
              </p:cNvPr>
              <p:cNvSpPr/>
              <p:nvPr/>
            </p:nvSpPr>
            <p:spPr>
              <a:xfrm>
                <a:off x="1982326" y="2436442"/>
                <a:ext cx="340624" cy="501261"/>
              </a:xfrm>
              <a:custGeom>
                <a:avLst/>
                <a:gdLst/>
                <a:ahLst/>
                <a:cxnLst/>
                <a:rect l="l" t="t" r="r" b="b"/>
                <a:pathLst>
                  <a:path w="6388" h="9401" extrusionOk="0">
                    <a:moveTo>
                      <a:pt x="3686" y="0"/>
                    </a:moveTo>
                    <a:cubicBezTo>
                      <a:pt x="3686" y="0"/>
                      <a:pt x="3607" y="616"/>
                      <a:pt x="3624" y="803"/>
                    </a:cubicBezTo>
                    <a:cubicBezTo>
                      <a:pt x="3635" y="984"/>
                      <a:pt x="3380" y="1396"/>
                      <a:pt x="3279" y="1413"/>
                    </a:cubicBezTo>
                    <a:cubicBezTo>
                      <a:pt x="3276" y="1413"/>
                      <a:pt x="3274" y="1414"/>
                      <a:pt x="3272" y="1414"/>
                    </a:cubicBezTo>
                    <a:cubicBezTo>
                      <a:pt x="3178" y="1414"/>
                      <a:pt x="3081" y="1184"/>
                      <a:pt x="3081" y="1040"/>
                    </a:cubicBezTo>
                    <a:cubicBezTo>
                      <a:pt x="3081" y="899"/>
                      <a:pt x="2968" y="486"/>
                      <a:pt x="2968" y="486"/>
                    </a:cubicBezTo>
                    <a:lnTo>
                      <a:pt x="2968" y="486"/>
                    </a:lnTo>
                    <a:cubicBezTo>
                      <a:pt x="2968" y="486"/>
                      <a:pt x="2838" y="916"/>
                      <a:pt x="3024" y="1498"/>
                    </a:cubicBezTo>
                    <a:cubicBezTo>
                      <a:pt x="3081" y="1673"/>
                      <a:pt x="3109" y="2091"/>
                      <a:pt x="3120" y="2606"/>
                    </a:cubicBezTo>
                    <a:lnTo>
                      <a:pt x="2250" y="2453"/>
                    </a:lnTo>
                    <a:lnTo>
                      <a:pt x="2024" y="1622"/>
                    </a:lnTo>
                    <a:lnTo>
                      <a:pt x="2018" y="1611"/>
                    </a:lnTo>
                    <a:cubicBezTo>
                      <a:pt x="2018" y="1605"/>
                      <a:pt x="2013" y="1594"/>
                      <a:pt x="2007" y="1588"/>
                    </a:cubicBezTo>
                    <a:lnTo>
                      <a:pt x="1476" y="876"/>
                    </a:lnTo>
                    <a:lnTo>
                      <a:pt x="1617" y="283"/>
                    </a:lnTo>
                    <a:lnTo>
                      <a:pt x="1391" y="876"/>
                    </a:lnTo>
                    <a:cubicBezTo>
                      <a:pt x="1385" y="887"/>
                      <a:pt x="1385" y="899"/>
                      <a:pt x="1391" y="904"/>
                    </a:cubicBezTo>
                    <a:lnTo>
                      <a:pt x="1396" y="910"/>
                    </a:lnTo>
                    <a:lnTo>
                      <a:pt x="1826" y="1679"/>
                    </a:lnTo>
                    <a:lnTo>
                      <a:pt x="1837" y="1747"/>
                    </a:lnTo>
                    <a:lnTo>
                      <a:pt x="1459" y="1571"/>
                    </a:lnTo>
                    <a:lnTo>
                      <a:pt x="1442" y="1560"/>
                    </a:lnTo>
                    <a:cubicBezTo>
                      <a:pt x="1430" y="1555"/>
                      <a:pt x="1416" y="1553"/>
                      <a:pt x="1402" y="1553"/>
                    </a:cubicBezTo>
                    <a:cubicBezTo>
                      <a:pt x="1383" y="1553"/>
                      <a:pt x="1362" y="1558"/>
                      <a:pt x="1346" y="1571"/>
                    </a:cubicBezTo>
                    <a:lnTo>
                      <a:pt x="1232" y="1656"/>
                    </a:lnTo>
                    <a:lnTo>
                      <a:pt x="842" y="1227"/>
                    </a:lnTo>
                    <a:lnTo>
                      <a:pt x="978" y="752"/>
                    </a:lnTo>
                    <a:lnTo>
                      <a:pt x="746" y="1221"/>
                    </a:lnTo>
                    <a:cubicBezTo>
                      <a:pt x="741" y="1232"/>
                      <a:pt x="741" y="1249"/>
                      <a:pt x="752" y="1261"/>
                    </a:cubicBezTo>
                    <a:lnTo>
                      <a:pt x="758" y="1266"/>
                    </a:lnTo>
                    <a:lnTo>
                      <a:pt x="1148" y="1837"/>
                    </a:lnTo>
                    <a:cubicBezTo>
                      <a:pt x="1163" y="1860"/>
                      <a:pt x="1189" y="1876"/>
                      <a:pt x="1217" y="1876"/>
                    </a:cubicBezTo>
                    <a:cubicBezTo>
                      <a:pt x="1230" y="1876"/>
                      <a:pt x="1243" y="1872"/>
                      <a:pt x="1255" y="1865"/>
                    </a:cubicBezTo>
                    <a:lnTo>
                      <a:pt x="1266" y="1860"/>
                    </a:lnTo>
                    <a:lnTo>
                      <a:pt x="1396" y="1786"/>
                    </a:lnTo>
                    <a:lnTo>
                      <a:pt x="1888" y="2142"/>
                    </a:lnTo>
                    <a:lnTo>
                      <a:pt x="1956" y="2628"/>
                    </a:lnTo>
                    <a:cubicBezTo>
                      <a:pt x="1962" y="2685"/>
                      <a:pt x="2001" y="2736"/>
                      <a:pt x="2058" y="2753"/>
                    </a:cubicBezTo>
                    <a:lnTo>
                      <a:pt x="2080" y="2758"/>
                    </a:lnTo>
                    <a:lnTo>
                      <a:pt x="3120" y="3086"/>
                    </a:lnTo>
                    <a:cubicBezTo>
                      <a:pt x="3120" y="3262"/>
                      <a:pt x="3120" y="3442"/>
                      <a:pt x="3115" y="3623"/>
                    </a:cubicBezTo>
                    <a:lnTo>
                      <a:pt x="2425" y="4121"/>
                    </a:lnTo>
                    <a:lnTo>
                      <a:pt x="1402" y="4025"/>
                    </a:lnTo>
                    <a:lnTo>
                      <a:pt x="707" y="3640"/>
                    </a:lnTo>
                    <a:lnTo>
                      <a:pt x="718" y="2826"/>
                    </a:lnTo>
                    <a:lnTo>
                      <a:pt x="876" y="2063"/>
                    </a:lnTo>
                    <a:lnTo>
                      <a:pt x="639" y="2736"/>
                    </a:lnTo>
                    <a:lnTo>
                      <a:pt x="108" y="2742"/>
                    </a:lnTo>
                    <a:lnTo>
                      <a:pt x="108" y="2742"/>
                    </a:lnTo>
                    <a:lnTo>
                      <a:pt x="215" y="1945"/>
                    </a:lnTo>
                    <a:lnTo>
                      <a:pt x="0" y="2787"/>
                    </a:lnTo>
                    <a:cubicBezTo>
                      <a:pt x="0" y="2787"/>
                      <a:pt x="0" y="2787"/>
                      <a:pt x="0" y="2792"/>
                    </a:cubicBezTo>
                    <a:cubicBezTo>
                      <a:pt x="0" y="2815"/>
                      <a:pt x="17" y="2838"/>
                      <a:pt x="45" y="2843"/>
                    </a:cubicBezTo>
                    <a:lnTo>
                      <a:pt x="51" y="2843"/>
                    </a:lnTo>
                    <a:lnTo>
                      <a:pt x="599" y="2900"/>
                    </a:lnTo>
                    <a:lnTo>
                      <a:pt x="486" y="3697"/>
                    </a:lnTo>
                    <a:cubicBezTo>
                      <a:pt x="481" y="3731"/>
                      <a:pt x="492" y="3770"/>
                      <a:pt x="526" y="3793"/>
                    </a:cubicBezTo>
                    <a:lnTo>
                      <a:pt x="537" y="3799"/>
                    </a:lnTo>
                    <a:lnTo>
                      <a:pt x="1261" y="4330"/>
                    </a:lnTo>
                    <a:cubicBezTo>
                      <a:pt x="1272" y="4336"/>
                      <a:pt x="1283" y="4341"/>
                      <a:pt x="1300" y="4347"/>
                    </a:cubicBezTo>
                    <a:lnTo>
                      <a:pt x="1323" y="4352"/>
                    </a:lnTo>
                    <a:lnTo>
                      <a:pt x="2453" y="4646"/>
                    </a:lnTo>
                    <a:cubicBezTo>
                      <a:pt x="2471" y="4653"/>
                      <a:pt x="2490" y="4656"/>
                      <a:pt x="2509" y="4656"/>
                    </a:cubicBezTo>
                    <a:cubicBezTo>
                      <a:pt x="2539" y="4656"/>
                      <a:pt x="2570" y="4649"/>
                      <a:pt x="2600" y="4635"/>
                    </a:cubicBezTo>
                    <a:lnTo>
                      <a:pt x="2634" y="4613"/>
                    </a:lnTo>
                    <a:lnTo>
                      <a:pt x="3092" y="4381"/>
                    </a:lnTo>
                    <a:lnTo>
                      <a:pt x="3092" y="4381"/>
                    </a:lnTo>
                    <a:cubicBezTo>
                      <a:pt x="3070" y="5059"/>
                      <a:pt x="3024" y="5641"/>
                      <a:pt x="2979" y="5817"/>
                    </a:cubicBezTo>
                    <a:cubicBezTo>
                      <a:pt x="2866" y="6286"/>
                      <a:pt x="2781" y="8920"/>
                      <a:pt x="2781" y="8920"/>
                    </a:cubicBezTo>
                    <a:lnTo>
                      <a:pt x="2499" y="9202"/>
                    </a:lnTo>
                    <a:lnTo>
                      <a:pt x="3092" y="9101"/>
                    </a:lnTo>
                    <a:lnTo>
                      <a:pt x="3092" y="9101"/>
                    </a:lnTo>
                    <a:lnTo>
                      <a:pt x="2996" y="9400"/>
                    </a:lnTo>
                    <a:lnTo>
                      <a:pt x="3703" y="9157"/>
                    </a:lnTo>
                    <a:cubicBezTo>
                      <a:pt x="3842" y="9268"/>
                      <a:pt x="4158" y="9276"/>
                      <a:pt x="4249" y="9276"/>
                    </a:cubicBezTo>
                    <a:cubicBezTo>
                      <a:pt x="4265" y="9276"/>
                      <a:pt x="4274" y="9276"/>
                      <a:pt x="4274" y="9276"/>
                    </a:cubicBezTo>
                    <a:lnTo>
                      <a:pt x="4064" y="8976"/>
                    </a:lnTo>
                    <a:cubicBezTo>
                      <a:pt x="4064" y="7173"/>
                      <a:pt x="3940" y="5263"/>
                      <a:pt x="3833" y="3991"/>
                    </a:cubicBezTo>
                    <a:lnTo>
                      <a:pt x="4833" y="3906"/>
                    </a:lnTo>
                    <a:lnTo>
                      <a:pt x="4873" y="3900"/>
                    </a:lnTo>
                    <a:cubicBezTo>
                      <a:pt x="4935" y="3895"/>
                      <a:pt x="4991" y="3861"/>
                      <a:pt x="5025" y="3799"/>
                    </a:cubicBezTo>
                    <a:lnTo>
                      <a:pt x="5495" y="2911"/>
                    </a:lnTo>
                    <a:lnTo>
                      <a:pt x="5935" y="2589"/>
                    </a:lnTo>
                    <a:lnTo>
                      <a:pt x="6325" y="2578"/>
                    </a:lnTo>
                    <a:lnTo>
                      <a:pt x="6348" y="2578"/>
                    </a:lnTo>
                    <a:cubicBezTo>
                      <a:pt x="6371" y="2566"/>
                      <a:pt x="6388" y="2544"/>
                      <a:pt x="6382" y="2515"/>
                    </a:cubicBezTo>
                    <a:lnTo>
                      <a:pt x="6229" y="1865"/>
                    </a:lnTo>
                    <a:lnTo>
                      <a:pt x="6275" y="2465"/>
                    </a:lnTo>
                    <a:lnTo>
                      <a:pt x="5975" y="2425"/>
                    </a:lnTo>
                    <a:lnTo>
                      <a:pt x="5794" y="1515"/>
                    </a:lnTo>
                    <a:lnTo>
                      <a:pt x="5817" y="2453"/>
                    </a:lnTo>
                    <a:lnTo>
                      <a:pt x="5314" y="2702"/>
                    </a:lnTo>
                    <a:cubicBezTo>
                      <a:pt x="5302" y="2708"/>
                      <a:pt x="5291" y="2713"/>
                      <a:pt x="5285" y="2725"/>
                    </a:cubicBezTo>
                    <a:lnTo>
                      <a:pt x="5268" y="2742"/>
                    </a:lnTo>
                    <a:lnTo>
                      <a:pt x="5201" y="2832"/>
                    </a:lnTo>
                    <a:lnTo>
                      <a:pt x="4652" y="2561"/>
                    </a:lnTo>
                    <a:lnTo>
                      <a:pt x="4805" y="2012"/>
                    </a:lnTo>
                    <a:lnTo>
                      <a:pt x="4494" y="2566"/>
                    </a:lnTo>
                    <a:cubicBezTo>
                      <a:pt x="4477" y="2595"/>
                      <a:pt x="4483" y="2628"/>
                      <a:pt x="4505" y="2651"/>
                    </a:cubicBezTo>
                    <a:lnTo>
                      <a:pt x="4522" y="2662"/>
                    </a:lnTo>
                    <a:lnTo>
                      <a:pt x="5020" y="3069"/>
                    </a:lnTo>
                    <a:lnTo>
                      <a:pt x="4731" y="3442"/>
                    </a:lnTo>
                    <a:lnTo>
                      <a:pt x="3782" y="3363"/>
                    </a:lnTo>
                    <a:cubicBezTo>
                      <a:pt x="3748" y="2990"/>
                      <a:pt x="3725" y="2719"/>
                      <a:pt x="3714" y="2595"/>
                    </a:cubicBezTo>
                    <a:cubicBezTo>
                      <a:pt x="3657" y="2052"/>
                      <a:pt x="3776" y="1227"/>
                      <a:pt x="3850" y="893"/>
                    </a:cubicBezTo>
                    <a:cubicBezTo>
                      <a:pt x="3929" y="560"/>
                      <a:pt x="3686" y="0"/>
                      <a:pt x="3686" y="0"/>
                    </a:cubicBezTo>
                    <a:close/>
                  </a:path>
                </a:pathLst>
              </a:custGeom>
              <a:solidFill>
                <a:srgbClr val="A67C5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2" name="Google Shape;1716;p26">
                <a:extLst>
                  <a:ext uri="{FF2B5EF4-FFF2-40B4-BE49-F238E27FC236}">
                    <a16:creationId xmlns:a16="http://schemas.microsoft.com/office/drawing/2014/main" id="{28E902AB-E54C-5E7A-A30A-F75EC46FAFC2}"/>
                  </a:ext>
                </a:extLst>
              </p:cNvPr>
              <p:cNvSpPr/>
              <p:nvPr/>
            </p:nvSpPr>
            <p:spPr>
              <a:xfrm>
                <a:off x="1384341" y="2776676"/>
                <a:ext cx="37432" cy="9118"/>
              </a:xfrm>
              <a:custGeom>
                <a:avLst/>
                <a:gdLst/>
                <a:ahLst/>
                <a:cxnLst/>
                <a:rect l="l" t="t" r="r" b="b"/>
                <a:pathLst>
                  <a:path w="702" h="171" extrusionOk="0">
                    <a:moveTo>
                      <a:pt x="351" y="1"/>
                    </a:moveTo>
                    <a:cubicBezTo>
                      <a:pt x="289" y="6"/>
                      <a:pt x="232" y="6"/>
                      <a:pt x="170" y="18"/>
                    </a:cubicBezTo>
                    <a:cubicBezTo>
                      <a:pt x="142" y="23"/>
                      <a:pt x="108" y="29"/>
                      <a:pt x="80" y="35"/>
                    </a:cubicBezTo>
                    <a:cubicBezTo>
                      <a:pt x="57" y="46"/>
                      <a:pt x="17" y="57"/>
                      <a:pt x="12" y="80"/>
                    </a:cubicBezTo>
                    <a:cubicBezTo>
                      <a:pt x="17" y="103"/>
                      <a:pt x="57" y="114"/>
                      <a:pt x="80" y="125"/>
                    </a:cubicBezTo>
                    <a:cubicBezTo>
                      <a:pt x="114" y="131"/>
                      <a:pt x="142" y="136"/>
                      <a:pt x="170" y="136"/>
                    </a:cubicBezTo>
                    <a:cubicBezTo>
                      <a:pt x="232" y="148"/>
                      <a:pt x="294" y="148"/>
                      <a:pt x="351" y="148"/>
                    </a:cubicBezTo>
                    <a:cubicBezTo>
                      <a:pt x="413" y="148"/>
                      <a:pt x="475" y="148"/>
                      <a:pt x="532" y="136"/>
                    </a:cubicBezTo>
                    <a:cubicBezTo>
                      <a:pt x="566" y="136"/>
                      <a:pt x="594" y="131"/>
                      <a:pt x="622" y="125"/>
                    </a:cubicBezTo>
                    <a:cubicBezTo>
                      <a:pt x="651" y="114"/>
                      <a:pt x="684" y="103"/>
                      <a:pt x="690" y="80"/>
                    </a:cubicBezTo>
                    <a:cubicBezTo>
                      <a:pt x="684" y="57"/>
                      <a:pt x="651" y="46"/>
                      <a:pt x="622" y="35"/>
                    </a:cubicBezTo>
                    <a:cubicBezTo>
                      <a:pt x="594" y="29"/>
                      <a:pt x="566" y="23"/>
                      <a:pt x="537" y="18"/>
                    </a:cubicBezTo>
                    <a:cubicBezTo>
                      <a:pt x="475" y="6"/>
                      <a:pt x="413" y="6"/>
                      <a:pt x="351" y="1"/>
                    </a:cubicBezTo>
                    <a:close/>
                    <a:moveTo>
                      <a:pt x="351" y="1"/>
                    </a:moveTo>
                    <a:cubicBezTo>
                      <a:pt x="413" y="1"/>
                      <a:pt x="475" y="6"/>
                      <a:pt x="537" y="12"/>
                    </a:cubicBezTo>
                    <a:cubicBezTo>
                      <a:pt x="566" y="18"/>
                      <a:pt x="594" y="23"/>
                      <a:pt x="628" y="29"/>
                    </a:cubicBezTo>
                    <a:cubicBezTo>
                      <a:pt x="639" y="35"/>
                      <a:pt x="656" y="40"/>
                      <a:pt x="667" y="46"/>
                    </a:cubicBezTo>
                    <a:cubicBezTo>
                      <a:pt x="684" y="52"/>
                      <a:pt x="701" y="63"/>
                      <a:pt x="701" y="80"/>
                    </a:cubicBezTo>
                    <a:cubicBezTo>
                      <a:pt x="701" y="103"/>
                      <a:pt x="684" y="114"/>
                      <a:pt x="673" y="119"/>
                    </a:cubicBezTo>
                    <a:cubicBezTo>
                      <a:pt x="656" y="125"/>
                      <a:pt x="645" y="131"/>
                      <a:pt x="628" y="136"/>
                    </a:cubicBezTo>
                    <a:cubicBezTo>
                      <a:pt x="600" y="148"/>
                      <a:pt x="566" y="153"/>
                      <a:pt x="537" y="159"/>
                    </a:cubicBezTo>
                    <a:cubicBezTo>
                      <a:pt x="475" y="170"/>
                      <a:pt x="413" y="170"/>
                      <a:pt x="351" y="170"/>
                    </a:cubicBezTo>
                    <a:cubicBezTo>
                      <a:pt x="289" y="170"/>
                      <a:pt x="227" y="170"/>
                      <a:pt x="170" y="159"/>
                    </a:cubicBezTo>
                    <a:cubicBezTo>
                      <a:pt x="136" y="153"/>
                      <a:pt x="108" y="148"/>
                      <a:pt x="80" y="136"/>
                    </a:cubicBezTo>
                    <a:cubicBezTo>
                      <a:pt x="63" y="131"/>
                      <a:pt x="46" y="125"/>
                      <a:pt x="34" y="119"/>
                    </a:cubicBezTo>
                    <a:cubicBezTo>
                      <a:pt x="23" y="114"/>
                      <a:pt x="0" y="103"/>
                      <a:pt x="0" y="80"/>
                    </a:cubicBezTo>
                    <a:cubicBezTo>
                      <a:pt x="6" y="63"/>
                      <a:pt x="23" y="52"/>
                      <a:pt x="34" y="46"/>
                    </a:cubicBezTo>
                    <a:cubicBezTo>
                      <a:pt x="51" y="40"/>
                      <a:pt x="63" y="35"/>
                      <a:pt x="80" y="29"/>
                    </a:cubicBezTo>
                    <a:cubicBezTo>
                      <a:pt x="108" y="23"/>
                      <a:pt x="136" y="18"/>
                      <a:pt x="170" y="12"/>
                    </a:cubicBezTo>
                    <a:cubicBezTo>
                      <a:pt x="232" y="6"/>
                      <a:pt x="289" y="1"/>
                      <a:pt x="351"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3" name="Google Shape;1717;p26">
                <a:extLst>
                  <a:ext uri="{FF2B5EF4-FFF2-40B4-BE49-F238E27FC236}">
                    <a16:creationId xmlns:a16="http://schemas.microsoft.com/office/drawing/2014/main" id="{E928885D-17B0-B06C-6489-72B3FA9251A5}"/>
                  </a:ext>
                </a:extLst>
              </p:cNvPr>
              <p:cNvSpPr/>
              <p:nvPr/>
            </p:nvSpPr>
            <p:spPr>
              <a:xfrm>
                <a:off x="1321370" y="2801417"/>
                <a:ext cx="37379" cy="9064"/>
              </a:xfrm>
              <a:custGeom>
                <a:avLst/>
                <a:gdLst/>
                <a:ahLst/>
                <a:cxnLst/>
                <a:rect l="l" t="t" r="r" b="b"/>
                <a:pathLst>
                  <a:path w="701" h="170" extrusionOk="0">
                    <a:moveTo>
                      <a:pt x="351" y="0"/>
                    </a:moveTo>
                    <a:cubicBezTo>
                      <a:pt x="288" y="0"/>
                      <a:pt x="226" y="6"/>
                      <a:pt x="170" y="17"/>
                    </a:cubicBezTo>
                    <a:cubicBezTo>
                      <a:pt x="136" y="17"/>
                      <a:pt x="107" y="29"/>
                      <a:pt x="79" y="34"/>
                    </a:cubicBezTo>
                    <a:cubicBezTo>
                      <a:pt x="51" y="45"/>
                      <a:pt x="17" y="57"/>
                      <a:pt x="11" y="79"/>
                    </a:cubicBezTo>
                    <a:cubicBezTo>
                      <a:pt x="17" y="102"/>
                      <a:pt x="51" y="113"/>
                      <a:pt x="79" y="119"/>
                    </a:cubicBezTo>
                    <a:cubicBezTo>
                      <a:pt x="107" y="130"/>
                      <a:pt x="136" y="130"/>
                      <a:pt x="170" y="136"/>
                    </a:cubicBezTo>
                    <a:cubicBezTo>
                      <a:pt x="226" y="147"/>
                      <a:pt x="288" y="147"/>
                      <a:pt x="351" y="147"/>
                    </a:cubicBezTo>
                    <a:cubicBezTo>
                      <a:pt x="413" y="147"/>
                      <a:pt x="469" y="147"/>
                      <a:pt x="531" y="136"/>
                    </a:cubicBezTo>
                    <a:cubicBezTo>
                      <a:pt x="560" y="130"/>
                      <a:pt x="594" y="130"/>
                      <a:pt x="622" y="119"/>
                    </a:cubicBezTo>
                    <a:cubicBezTo>
                      <a:pt x="644" y="113"/>
                      <a:pt x="684" y="102"/>
                      <a:pt x="690" y="79"/>
                    </a:cubicBezTo>
                    <a:cubicBezTo>
                      <a:pt x="684" y="57"/>
                      <a:pt x="650" y="45"/>
                      <a:pt x="622" y="34"/>
                    </a:cubicBezTo>
                    <a:cubicBezTo>
                      <a:pt x="594" y="29"/>
                      <a:pt x="565" y="17"/>
                      <a:pt x="531" y="17"/>
                    </a:cubicBezTo>
                    <a:cubicBezTo>
                      <a:pt x="469" y="6"/>
                      <a:pt x="413" y="0"/>
                      <a:pt x="351" y="0"/>
                    </a:cubicBezTo>
                    <a:close/>
                    <a:moveTo>
                      <a:pt x="351" y="0"/>
                    </a:moveTo>
                    <a:cubicBezTo>
                      <a:pt x="413" y="0"/>
                      <a:pt x="475" y="6"/>
                      <a:pt x="531" y="12"/>
                    </a:cubicBezTo>
                    <a:cubicBezTo>
                      <a:pt x="565" y="17"/>
                      <a:pt x="594" y="23"/>
                      <a:pt x="622" y="29"/>
                    </a:cubicBezTo>
                    <a:cubicBezTo>
                      <a:pt x="639" y="34"/>
                      <a:pt x="656" y="34"/>
                      <a:pt x="667" y="45"/>
                    </a:cubicBezTo>
                    <a:cubicBezTo>
                      <a:pt x="678" y="51"/>
                      <a:pt x="695" y="57"/>
                      <a:pt x="701" y="79"/>
                    </a:cubicBezTo>
                    <a:cubicBezTo>
                      <a:pt x="701" y="102"/>
                      <a:pt x="684" y="108"/>
                      <a:pt x="667" y="119"/>
                    </a:cubicBezTo>
                    <a:cubicBezTo>
                      <a:pt x="656" y="125"/>
                      <a:pt x="639" y="130"/>
                      <a:pt x="622" y="136"/>
                    </a:cubicBezTo>
                    <a:cubicBezTo>
                      <a:pt x="594" y="147"/>
                      <a:pt x="565" y="153"/>
                      <a:pt x="531" y="159"/>
                    </a:cubicBezTo>
                    <a:cubicBezTo>
                      <a:pt x="475" y="164"/>
                      <a:pt x="413" y="170"/>
                      <a:pt x="351" y="170"/>
                    </a:cubicBezTo>
                    <a:cubicBezTo>
                      <a:pt x="288" y="170"/>
                      <a:pt x="226" y="164"/>
                      <a:pt x="164" y="159"/>
                    </a:cubicBezTo>
                    <a:cubicBezTo>
                      <a:pt x="136" y="153"/>
                      <a:pt x="102" y="147"/>
                      <a:pt x="74" y="136"/>
                    </a:cubicBezTo>
                    <a:cubicBezTo>
                      <a:pt x="62" y="130"/>
                      <a:pt x="45" y="125"/>
                      <a:pt x="28" y="119"/>
                    </a:cubicBezTo>
                    <a:cubicBezTo>
                      <a:pt x="17" y="108"/>
                      <a:pt x="0" y="102"/>
                      <a:pt x="0" y="79"/>
                    </a:cubicBezTo>
                    <a:cubicBezTo>
                      <a:pt x="0" y="57"/>
                      <a:pt x="17" y="51"/>
                      <a:pt x="34" y="45"/>
                    </a:cubicBezTo>
                    <a:cubicBezTo>
                      <a:pt x="45" y="34"/>
                      <a:pt x="62" y="34"/>
                      <a:pt x="74" y="29"/>
                    </a:cubicBezTo>
                    <a:cubicBezTo>
                      <a:pt x="107" y="23"/>
                      <a:pt x="136" y="17"/>
                      <a:pt x="164" y="12"/>
                    </a:cubicBezTo>
                    <a:cubicBezTo>
                      <a:pt x="226" y="6"/>
                      <a:pt x="288" y="0"/>
                      <a:pt x="351" y="0"/>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4" name="Google Shape;1718;p26">
                <a:extLst>
                  <a:ext uri="{FF2B5EF4-FFF2-40B4-BE49-F238E27FC236}">
                    <a16:creationId xmlns:a16="http://schemas.microsoft.com/office/drawing/2014/main" id="{E3D5639D-6345-7C80-B190-EA5FF73556E7}"/>
                  </a:ext>
                </a:extLst>
              </p:cNvPr>
              <p:cNvSpPr/>
              <p:nvPr/>
            </p:nvSpPr>
            <p:spPr>
              <a:xfrm>
                <a:off x="1498553" y="2776676"/>
                <a:ext cx="37752" cy="9118"/>
              </a:xfrm>
              <a:custGeom>
                <a:avLst/>
                <a:gdLst/>
                <a:ahLst/>
                <a:cxnLst/>
                <a:rect l="l" t="t" r="r" b="b"/>
                <a:pathLst>
                  <a:path w="708" h="171" extrusionOk="0">
                    <a:moveTo>
                      <a:pt x="357" y="1"/>
                    </a:moveTo>
                    <a:cubicBezTo>
                      <a:pt x="295" y="6"/>
                      <a:pt x="233" y="6"/>
                      <a:pt x="170" y="18"/>
                    </a:cubicBezTo>
                    <a:cubicBezTo>
                      <a:pt x="142" y="23"/>
                      <a:pt x="114" y="29"/>
                      <a:pt x="80" y="35"/>
                    </a:cubicBezTo>
                    <a:cubicBezTo>
                      <a:pt x="57" y="46"/>
                      <a:pt x="18" y="57"/>
                      <a:pt x="12" y="80"/>
                    </a:cubicBezTo>
                    <a:cubicBezTo>
                      <a:pt x="23" y="103"/>
                      <a:pt x="57" y="114"/>
                      <a:pt x="86" y="125"/>
                    </a:cubicBezTo>
                    <a:cubicBezTo>
                      <a:pt x="114" y="131"/>
                      <a:pt x="142" y="136"/>
                      <a:pt x="170" y="136"/>
                    </a:cubicBezTo>
                    <a:cubicBezTo>
                      <a:pt x="233" y="148"/>
                      <a:pt x="295" y="148"/>
                      <a:pt x="357" y="148"/>
                    </a:cubicBezTo>
                    <a:cubicBezTo>
                      <a:pt x="413" y="148"/>
                      <a:pt x="476" y="148"/>
                      <a:pt x="538" y="136"/>
                    </a:cubicBezTo>
                    <a:cubicBezTo>
                      <a:pt x="566" y="136"/>
                      <a:pt x="594" y="131"/>
                      <a:pt x="623" y="125"/>
                    </a:cubicBezTo>
                    <a:cubicBezTo>
                      <a:pt x="651" y="114"/>
                      <a:pt x="690" y="103"/>
                      <a:pt x="696" y="80"/>
                    </a:cubicBezTo>
                    <a:cubicBezTo>
                      <a:pt x="690" y="57"/>
                      <a:pt x="651" y="46"/>
                      <a:pt x="628" y="35"/>
                    </a:cubicBezTo>
                    <a:cubicBezTo>
                      <a:pt x="594" y="29"/>
                      <a:pt x="566" y="23"/>
                      <a:pt x="538" y="18"/>
                    </a:cubicBezTo>
                    <a:cubicBezTo>
                      <a:pt x="476" y="6"/>
                      <a:pt x="413" y="6"/>
                      <a:pt x="357" y="1"/>
                    </a:cubicBezTo>
                    <a:close/>
                    <a:moveTo>
                      <a:pt x="357" y="1"/>
                    </a:moveTo>
                    <a:cubicBezTo>
                      <a:pt x="413" y="1"/>
                      <a:pt x="476" y="6"/>
                      <a:pt x="538" y="12"/>
                    </a:cubicBezTo>
                    <a:cubicBezTo>
                      <a:pt x="566" y="18"/>
                      <a:pt x="600" y="23"/>
                      <a:pt x="628" y="29"/>
                    </a:cubicBezTo>
                    <a:cubicBezTo>
                      <a:pt x="645" y="35"/>
                      <a:pt x="656" y="40"/>
                      <a:pt x="673" y="46"/>
                    </a:cubicBezTo>
                    <a:cubicBezTo>
                      <a:pt x="685" y="52"/>
                      <a:pt x="702" y="63"/>
                      <a:pt x="707" y="80"/>
                    </a:cubicBezTo>
                    <a:cubicBezTo>
                      <a:pt x="702" y="103"/>
                      <a:pt x="685" y="114"/>
                      <a:pt x="673" y="119"/>
                    </a:cubicBezTo>
                    <a:cubicBezTo>
                      <a:pt x="656" y="125"/>
                      <a:pt x="645" y="131"/>
                      <a:pt x="628" y="136"/>
                    </a:cubicBezTo>
                    <a:cubicBezTo>
                      <a:pt x="600" y="148"/>
                      <a:pt x="572" y="153"/>
                      <a:pt x="538" y="159"/>
                    </a:cubicBezTo>
                    <a:cubicBezTo>
                      <a:pt x="476" y="170"/>
                      <a:pt x="413" y="170"/>
                      <a:pt x="357" y="170"/>
                    </a:cubicBezTo>
                    <a:cubicBezTo>
                      <a:pt x="295" y="170"/>
                      <a:pt x="233" y="170"/>
                      <a:pt x="170" y="159"/>
                    </a:cubicBezTo>
                    <a:cubicBezTo>
                      <a:pt x="142" y="153"/>
                      <a:pt x="108" y="148"/>
                      <a:pt x="80" y="136"/>
                    </a:cubicBezTo>
                    <a:cubicBezTo>
                      <a:pt x="63" y="131"/>
                      <a:pt x="52" y="125"/>
                      <a:pt x="35" y="119"/>
                    </a:cubicBezTo>
                    <a:cubicBezTo>
                      <a:pt x="23" y="114"/>
                      <a:pt x="6" y="103"/>
                      <a:pt x="1" y="80"/>
                    </a:cubicBezTo>
                    <a:cubicBezTo>
                      <a:pt x="6" y="63"/>
                      <a:pt x="23" y="52"/>
                      <a:pt x="35" y="46"/>
                    </a:cubicBezTo>
                    <a:cubicBezTo>
                      <a:pt x="52" y="40"/>
                      <a:pt x="63" y="35"/>
                      <a:pt x="80" y="29"/>
                    </a:cubicBezTo>
                    <a:cubicBezTo>
                      <a:pt x="108" y="23"/>
                      <a:pt x="142" y="18"/>
                      <a:pt x="170" y="12"/>
                    </a:cubicBezTo>
                    <a:cubicBezTo>
                      <a:pt x="233" y="6"/>
                      <a:pt x="295" y="1"/>
                      <a:pt x="357"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5" name="Google Shape;1719;p26">
                <a:extLst>
                  <a:ext uri="{FF2B5EF4-FFF2-40B4-BE49-F238E27FC236}">
                    <a16:creationId xmlns:a16="http://schemas.microsoft.com/office/drawing/2014/main" id="{CBB4C2DF-4DD9-6FA3-17F4-8EFC79628684}"/>
                  </a:ext>
                </a:extLst>
              </p:cNvPr>
              <p:cNvSpPr/>
              <p:nvPr/>
            </p:nvSpPr>
            <p:spPr>
              <a:xfrm>
                <a:off x="1572134" y="2813147"/>
                <a:ext cx="37379" cy="9118"/>
              </a:xfrm>
              <a:custGeom>
                <a:avLst/>
                <a:gdLst/>
                <a:ahLst/>
                <a:cxnLst/>
                <a:rect l="l" t="t" r="r" b="b"/>
                <a:pathLst>
                  <a:path w="701" h="171" extrusionOk="0">
                    <a:moveTo>
                      <a:pt x="350" y="1"/>
                    </a:moveTo>
                    <a:cubicBezTo>
                      <a:pt x="288" y="1"/>
                      <a:pt x="226" y="6"/>
                      <a:pt x="170" y="18"/>
                    </a:cubicBezTo>
                    <a:cubicBezTo>
                      <a:pt x="136" y="18"/>
                      <a:pt x="107" y="29"/>
                      <a:pt x="79" y="35"/>
                    </a:cubicBezTo>
                    <a:cubicBezTo>
                      <a:pt x="51" y="46"/>
                      <a:pt x="17" y="57"/>
                      <a:pt x="11" y="80"/>
                    </a:cubicBezTo>
                    <a:cubicBezTo>
                      <a:pt x="17" y="102"/>
                      <a:pt x="51" y="114"/>
                      <a:pt x="79" y="119"/>
                    </a:cubicBezTo>
                    <a:cubicBezTo>
                      <a:pt x="107" y="131"/>
                      <a:pt x="141" y="131"/>
                      <a:pt x="170" y="136"/>
                    </a:cubicBezTo>
                    <a:cubicBezTo>
                      <a:pt x="226" y="142"/>
                      <a:pt x="288" y="148"/>
                      <a:pt x="350" y="148"/>
                    </a:cubicBezTo>
                    <a:cubicBezTo>
                      <a:pt x="413" y="148"/>
                      <a:pt x="469" y="142"/>
                      <a:pt x="531" y="136"/>
                    </a:cubicBezTo>
                    <a:cubicBezTo>
                      <a:pt x="560" y="131"/>
                      <a:pt x="594" y="131"/>
                      <a:pt x="622" y="119"/>
                    </a:cubicBezTo>
                    <a:cubicBezTo>
                      <a:pt x="650" y="114"/>
                      <a:pt x="684" y="102"/>
                      <a:pt x="690" y="80"/>
                    </a:cubicBezTo>
                    <a:cubicBezTo>
                      <a:pt x="684" y="57"/>
                      <a:pt x="650" y="46"/>
                      <a:pt x="622" y="35"/>
                    </a:cubicBezTo>
                    <a:cubicBezTo>
                      <a:pt x="594" y="29"/>
                      <a:pt x="565" y="18"/>
                      <a:pt x="531" y="18"/>
                    </a:cubicBezTo>
                    <a:cubicBezTo>
                      <a:pt x="475" y="6"/>
                      <a:pt x="413" y="1"/>
                      <a:pt x="350" y="1"/>
                    </a:cubicBezTo>
                    <a:close/>
                    <a:moveTo>
                      <a:pt x="350" y="1"/>
                    </a:moveTo>
                    <a:cubicBezTo>
                      <a:pt x="413" y="1"/>
                      <a:pt x="475" y="6"/>
                      <a:pt x="531" y="12"/>
                    </a:cubicBezTo>
                    <a:cubicBezTo>
                      <a:pt x="565" y="18"/>
                      <a:pt x="594" y="18"/>
                      <a:pt x="622" y="29"/>
                    </a:cubicBezTo>
                    <a:cubicBezTo>
                      <a:pt x="639" y="35"/>
                      <a:pt x="656" y="35"/>
                      <a:pt x="667" y="46"/>
                    </a:cubicBezTo>
                    <a:cubicBezTo>
                      <a:pt x="684" y="52"/>
                      <a:pt x="701" y="57"/>
                      <a:pt x="701" y="80"/>
                    </a:cubicBezTo>
                    <a:cubicBezTo>
                      <a:pt x="701" y="102"/>
                      <a:pt x="684" y="108"/>
                      <a:pt x="667" y="119"/>
                    </a:cubicBezTo>
                    <a:cubicBezTo>
                      <a:pt x="656" y="125"/>
                      <a:pt x="639" y="131"/>
                      <a:pt x="627" y="136"/>
                    </a:cubicBezTo>
                    <a:cubicBezTo>
                      <a:pt x="594" y="148"/>
                      <a:pt x="565" y="153"/>
                      <a:pt x="537" y="159"/>
                    </a:cubicBezTo>
                    <a:cubicBezTo>
                      <a:pt x="475" y="165"/>
                      <a:pt x="413" y="170"/>
                      <a:pt x="350" y="170"/>
                    </a:cubicBezTo>
                    <a:cubicBezTo>
                      <a:pt x="288" y="170"/>
                      <a:pt x="226" y="165"/>
                      <a:pt x="164" y="159"/>
                    </a:cubicBezTo>
                    <a:cubicBezTo>
                      <a:pt x="136" y="153"/>
                      <a:pt x="107" y="148"/>
                      <a:pt x="74" y="136"/>
                    </a:cubicBezTo>
                    <a:cubicBezTo>
                      <a:pt x="62" y="131"/>
                      <a:pt x="45" y="125"/>
                      <a:pt x="34" y="119"/>
                    </a:cubicBezTo>
                    <a:cubicBezTo>
                      <a:pt x="17" y="108"/>
                      <a:pt x="0" y="102"/>
                      <a:pt x="0" y="80"/>
                    </a:cubicBezTo>
                    <a:cubicBezTo>
                      <a:pt x="0" y="57"/>
                      <a:pt x="17" y="52"/>
                      <a:pt x="34" y="46"/>
                    </a:cubicBezTo>
                    <a:cubicBezTo>
                      <a:pt x="45" y="35"/>
                      <a:pt x="62" y="35"/>
                      <a:pt x="79" y="29"/>
                    </a:cubicBezTo>
                    <a:cubicBezTo>
                      <a:pt x="107" y="18"/>
                      <a:pt x="136" y="18"/>
                      <a:pt x="170" y="12"/>
                    </a:cubicBezTo>
                    <a:cubicBezTo>
                      <a:pt x="226" y="6"/>
                      <a:pt x="288" y="1"/>
                      <a:pt x="350"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6" name="Google Shape;1720;p26">
                <a:extLst>
                  <a:ext uri="{FF2B5EF4-FFF2-40B4-BE49-F238E27FC236}">
                    <a16:creationId xmlns:a16="http://schemas.microsoft.com/office/drawing/2014/main" id="{F48E3211-4047-5ABA-BEF0-A36A36401FA8}"/>
                  </a:ext>
                </a:extLst>
              </p:cNvPr>
              <p:cNvSpPr/>
              <p:nvPr/>
            </p:nvSpPr>
            <p:spPr>
              <a:xfrm>
                <a:off x="2307526" y="2773050"/>
                <a:ext cx="37432" cy="9118"/>
              </a:xfrm>
              <a:custGeom>
                <a:avLst/>
                <a:gdLst/>
                <a:ahLst/>
                <a:cxnLst/>
                <a:rect l="l" t="t" r="r" b="b"/>
                <a:pathLst>
                  <a:path w="702" h="171" extrusionOk="0">
                    <a:moveTo>
                      <a:pt x="351" y="1"/>
                    </a:moveTo>
                    <a:cubicBezTo>
                      <a:pt x="289" y="1"/>
                      <a:pt x="226" y="7"/>
                      <a:pt x="170" y="12"/>
                    </a:cubicBezTo>
                    <a:cubicBezTo>
                      <a:pt x="136" y="18"/>
                      <a:pt x="108" y="24"/>
                      <a:pt x="79" y="35"/>
                    </a:cubicBezTo>
                    <a:cubicBezTo>
                      <a:pt x="51" y="41"/>
                      <a:pt x="17" y="57"/>
                      <a:pt x="12" y="80"/>
                    </a:cubicBezTo>
                    <a:cubicBezTo>
                      <a:pt x="17" y="103"/>
                      <a:pt x="57" y="108"/>
                      <a:pt x="79" y="120"/>
                    </a:cubicBezTo>
                    <a:cubicBezTo>
                      <a:pt x="108" y="125"/>
                      <a:pt x="142" y="131"/>
                      <a:pt x="170" y="137"/>
                    </a:cubicBezTo>
                    <a:cubicBezTo>
                      <a:pt x="232" y="142"/>
                      <a:pt x="289" y="142"/>
                      <a:pt x="351" y="142"/>
                    </a:cubicBezTo>
                    <a:cubicBezTo>
                      <a:pt x="413" y="142"/>
                      <a:pt x="475" y="142"/>
                      <a:pt x="532" y="137"/>
                    </a:cubicBezTo>
                    <a:cubicBezTo>
                      <a:pt x="560" y="131"/>
                      <a:pt x="594" y="125"/>
                      <a:pt x="622" y="120"/>
                    </a:cubicBezTo>
                    <a:cubicBezTo>
                      <a:pt x="650" y="108"/>
                      <a:pt x="684" y="103"/>
                      <a:pt x="690" y="80"/>
                    </a:cubicBezTo>
                    <a:cubicBezTo>
                      <a:pt x="684" y="57"/>
                      <a:pt x="650" y="41"/>
                      <a:pt x="622" y="35"/>
                    </a:cubicBezTo>
                    <a:cubicBezTo>
                      <a:pt x="594" y="24"/>
                      <a:pt x="566" y="18"/>
                      <a:pt x="532" y="12"/>
                    </a:cubicBezTo>
                    <a:cubicBezTo>
                      <a:pt x="475" y="7"/>
                      <a:pt x="413" y="1"/>
                      <a:pt x="351" y="1"/>
                    </a:cubicBezTo>
                    <a:close/>
                    <a:moveTo>
                      <a:pt x="351" y="1"/>
                    </a:moveTo>
                    <a:cubicBezTo>
                      <a:pt x="413" y="1"/>
                      <a:pt x="475" y="1"/>
                      <a:pt x="532" y="12"/>
                    </a:cubicBezTo>
                    <a:cubicBezTo>
                      <a:pt x="566" y="12"/>
                      <a:pt x="594" y="18"/>
                      <a:pt x="628" y="24"/>
                    </a:cubicBezTo>
                    <a:cubicBezTo>
                      <a:pt x="639" y="29"/>
                      <a:pt x="656" y="35"/>
                      <a:pt x="667" y="41"/>
                    </a:cubicBezTo>
                    <a:cubicBezTo>
                      <a:pt x="684" y="52"/>
                      <a:pt x="701" y="57"/>
                      <a:pt x="701" y="80"/>
                    </a:cubicBezTo>
                    <a:cubicBezTo>
                      <a:pt x="701" y="97"/>
                      <a:pt x="684" y="108"/>
                      <a:pt x="667" y="114"/>
                    </a:cubicBezTo>
                    <a:cubicBezTo>
                      <a:pt x="656" y="125"/>
                      <a:pt x="639" y="131"/>
                      <a:pt x="628" y="137"/>
                    </a:cubicBezTo>
                    <a:cubicBezTo>
                      <a:pt x="594" y="142"/>
                      <a:pt x="566" y="148"/>
                      <a:pt x="537" y="154"/>
                    </a:cubicBezTo>
                    <a:cubicBezTo>
                      <a:pt x="475" y="165"/>
                      <a:pt x="413" y="165"/>
                      <a:pt x="351" y="171"/>
                    </a:cubicBezTo>
                    <a:cubicBezTo>
                      <a:pt x="289" y="165"/>
                      <a:pt x="226" y="165"/>
                      <a:pt x="164" y="154"/>
                    </a:cubicBezTo>
                    <a:cubicBezTo>
                      <a:pt x="136" y="148"/>
                      <a:pt x="108" y="142"/>
                      <a:pt x="74" y="137"/>
                    </a:cubicBezTo>
                    <a:cubicBezTo>
                      <a:pt x="63" y="131"/>
                      <a:pt x="46" y="125"/>
                      <a:pt x="34" y="114"/>
                    </a:cubicBezTo>
                    <a:cubicBezTo>
                      <a:pt x="17" y="108"/>
                      <a:pt x="0" y="97"/>
                      <a:pt x="0" y="80"/>
                    </a:cubicBezTo>
                    <a:cubicBezTo>
                      <a:pt x="0" y="57"/>
                      <a:pt x="23" y="46"/>
                      <a:pt x="34" y="41"/>
                    </a:cubicBezTo>
                    <a:cubicBezTo>
                      <a:pt x="46" y="35"/>
                      <a:pt x="63" y="29"/>
                      <a:pt x="79" y="24"/>
                    </a:cubicBezTo>
                    <a:cubicBezTo>
                      <a:pt x="108" y="18"/>
                      <a:pt x="136" y="12"/>
                      <a:pt x="170" y="12"/>
                    </a:cubicBezTo>
                    <a:cubicBezTo>
                      <a:pt x="226" y="1"/>
                      <a:pt x="289" y="1"/>
                      <a:pt x="351"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7" name="Google Shape;1721;p26">
                <a:extLst>
                  <a:ext uri="{FF2B5EF4-FFF2-40B4-BE49-F238E27FC236}">
                    <a16:creationId xmlns:a16="http://schemas.microsoft.com/office/drawing/2014/main" id="{6F732975-F8BB-6982-BEBC-82A28AFF9AB3}"/>
                  </a:ext>
                </a:extLst>
              </p:cNvPr>
              <p:cNvSpPr/>
              <p:nvPr/>
            </p:nvSpPr>
            <p:spPr>
              <a:xfrm>
                <a:off x="2244501" y="2797471"/>
                <a:ext cx="37432" cy="9118"/>
              </a:xfrm>
              <a:custGeom>
                <a:avLst/>
                <a:gdLst/>
                <a:ahLst/>
                <a:cxnLst/>
                <a:rect l="l" t="t" r="r" b="b"/>
                <a:pathLst>
                  <a:path w="702" h="171" extrusionOk="0">
                    <a:moveTo>
                      <a:pt x="351" y="1"/>
                    </a:moveTo>
                    <a:cubicBezTo>
                      <a:pt x="289" y="6"/>
                      <a:pt x="227" y="6"/>
                      <a:pt x="165" y="18"/>
                    </a:cubicBezTo>
                    <a:cubicBezTo>
                      <a:pt x="137" y="23"/>
                      <a:pt x="108" y="29"/>
                      <a:pt x="80" y="35"/>
                    </a:cubicBezTo>
                    <a:cubicBezTo>
                      <a:pt x="52" y="46"/>
                      <a:pt x="12" y="57"/>
                      <a:pt x="12" y="80"/>
                    </a:cubicBezTo>
                    <a:cubicBezTo>
                      <a:pt x="18" y="103"/>
                      <a:pt x="52" y="114"/>
                      <a:pt x="80" y="119"/>
                    </a:cubicBezTo>
                    <a:cubicBezTo>
                      <a:pt x="108" y="131"/>
                      <a:pt x="137" y="136"/>
                      <a:pt x="171" y="136"/>
                    </a:cubicBezTo>
                    <a:cubicBezTo>
                      <a:pt x="227" y="148"/>
                      <a:pt x="289" y="148"/>
                      <a:pt x="351" y="148"/>
                    </a:cubicBezTo>
                    <a:cubicBezTo>
                      <a:pt x="408" y="148"/>
                      <a:pt x="470" y="148"/>
                      <a:pt x="532" y="136"/>
                    </a:cubicBezTo>
                    <a:cubicBezTo>
                      <a:pt x="561" y="136"/>
                      <a:pt x="589" y="131"/>
                      <a:pt x="623" y="119"/>
                    </a:cubicBezTo>
                    <a:cubicBezTo>
                      <a:pt x="645" y="114"/>
                      <a:pt x="685" y="103"/>
                      <a:pt x="691" y="80"/>
                    </a:cubicBezTo>
                    <a:cubicBezTo>
                      <a:pt x="685" y="57"/>
                      <a:pt x="645" y="46"/>
                      <a:pt x="623" y="35"/>
                    </a:cubicBezTo>
                    <a:cubicBezTo>
                      <a:pt x="594" y="29"/>
                      <a:pt x="561" y="23"/>
                      <a:pt x="532" y="18"/>
                    </a:cubicBezTo>
                    <a:cubicBezTo>
                      <a:pt x="470" y="6"/>
                      <a:pt x="414" y="6"/>
                      <a:pt x="351" y="1"/>
                    </a:cubicBezTo>
                    <a:close/>
                    <a:moveTo>
                      <a:pt x="351" y="1"/>
                    </a:moveTo>
                    <a:cubicBezTo>
                      <a:pt x="414" y="1"/>
                      <a:pt x="470" y="6"/>
                      <a:pt x="532" y="12"/>
                    </a:cubicBezTo>
                    <a:cubicBezTo>
                      <a:pt x="561" y="18"/>
                      <a:pt x="594" y="23"/>
                      <a:pt x="623" y="29"/>
                    </a:cubicBezTo>
                    <a:cubicBezTo>
                      <a:pt x="640" y="35"/>
                      <a:pt x="651" y="40"/>
                      <a:pt x="668" y="46"/>
                    </a:cubicBezTo>
                    <a:cubicBezTo>
                      <a:pt x="679" y="52"/>
                      <a:pt x="696" y="63"/>
                      <a:pt x="702" y="80"/>
                    </a:cubicBezTo>
                    <a:cubicBezTo>
                      <a:pt x="696" y="103"/>
                      <a:pt x="679" y="114"/>
                      <a:pt x="668" y="119"/>
                    </a:cubicBezTo>
                    <a:cubicBezTo>
                      <a:pt x="657" y="125"/>
                      <a:pt x="640" y="131"/>
                      <a:pt x="623" y="136"/>
                    </a:cubicBezTo>
                    <a:cubicBezTo>
                      <a:pt x="594" y="148"/>
                      <a:pt x="566" y="153"/>
                      <a:pt x="532" y="159"/>
                    </a:cubicBezTo>
                    <a:cubicBezTo>
                      <a:pt x="476" y="170"/>
                      <a:pt x="414" y="170"/>
                      <a:pt x="351" y="170"/>
                    </a:cubicBezTo>
                    <a:cubicBezTo>
                      <a:pt x="289" y="170"/>
                      <a:pt x="227" y="170"/>
                      <a:pt x="165" y="159"/>
                    </a:cubicBezTo>
                    <a:cubicBezTo>
                      <a:pt x="137" y="153"/>
                      <a:pt x="103" y="148"/>
                      <a:pt x="74" y="136"/>
                    </a:cubicBezTo>
                    <a:cubicBezTo>
                      <a:pt x="57" y="131"/>
                      <a:pt x="46" y="125"/>
                      <a:pt x="29" y="119"/>
                    </a:cubicBezTo>
                    <a:cubicBezTo>
                      <a:pt x="18" y="114"/>
                      <a:pt x="1" y="103"/>
                      <a:pt x="1" y="80"/>
                    </a:cubicBezTo>
                    <a:cubicBezTo>
                      <a:pt x="1" y="63"/>
                      <a:pt x="18" y="52"/>
                      <a:pt x="29" y="46"/>
                    </a:cubicBezTo>
                    <a:cubicBezTo>
                      <a:pt x="46" y="40"/>
                      <a:pt x="63" y="35"/>
                      <a:pt x="74" y="29"/>
                    </a:cubicBezTo>
                    <a:cubicBezTo>
                      <a:pt x="108" y="23"/>
                      <a:pt x="137" y="18"/>
                      <a:pt x="165" y="12"/>
                    </a:cubicBezTo>
                    <a:cubicBezTo>
                      <a:pt x="227" y="6"/>
                      <a:pt x="289" y="1"/>
                      <a:pt x="351"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8" name="Google Shape;1722;p26">
                <a:extLst>
                  <a:ext uri="{FF2B5EF4-FFF2-40B4-BE49-F238E27FC236}">
                    <a16:creationId xmlns:a16="http://schemas.microsoft.com/office/drawing/2014/main" id="{324D39FA-E080-4560-83C7-C6AAFF216744}"/>
                  </a:ext>
                </a:extLst>
              </p:cNvPr>
              <p:cNvSpPr/>
              <p:nvPr/>
            </p:nvSpPr>
            <p:spPr>
              <a:xfrm>
                <a:off x="2421737" y="2773050"/>
                <a:ext cx="37752" cy="9118"/>
              </a:xfrm>
              <a:custGeom>
                <a:avLst/>
                <a:gdLst/>
                <a:ahLst/>
                <a:cxnLst/>
                <a:rect l="l" t="t" r="r" b="b"/>
                <a:pathLst>
                  <a:path w="708" h="171" extrusionOk="0">
                    <a:moveTo>
                      <a:pt x="351" y="1"/>
                    </a:moveTo>
                    <a:cubicBezTo>
                      <a:pt x="295" y="1"/>
                      <a:pt x="232" y="7"/>
                      <a:pt x="170" y="12"/>
                    </a:cubicBezTo>
                    <a:cubicBezTo>
                      <a:pt x="142" y="18"/>
                      <a:pt x="108" y="24"/>
                      <a:pt x="80" y="35"/>
                    </a:cubicBezTo>
                    <a:cubicBezTo>
                      <a:pt x="57" y="41"/>
                      <a:pt x="18" y="57"/>
                      <a:pt x="12" y="80"/>
                    </a:cubicBezTo>
                    <a:cubicBezTo>
                      <a:pt x="18" y="103"/>
                      <a:pt x="57" y="108"/>
                      <a:pt x="85" y="120"/>
                    </a:cubicBezTo>
                    <a:cubicBezTo>
                      <a:pt x="114" y="125"/>
                      <a:pt x="142" y="131"/>
                      <a:pt x="170" y="137"/>
                    </a:cubicBezTo>
                    <a:cubicBezTo>
                      <a:pt x="232" y="142"/>
                      <a:pt x="295" y="142"/>
                      <a:pt x="351" y="142"/>
                    </a:cubicBezTo>
                    <a:cubicBezTo>
                      <a:pt x="413" y="142"/>
                      <a:pt x="476" y="142"/>
                      <a:pt x="532" y="137"/>
                    </a:cubicBezTo>
                    <a:cubicBezTo>
                      <a:pt x="566" y="131"/>
                      <a:pt x="594" y="125"/>
                      <a:pt x="622" y="120"/>
                    </a:cubicBezTo>
                    <a:cubicBezTo>
                      <a:pt x="651" y="108"/>
                      <a:pt x="685" y="103"/>
                      <a:pt x="690" y="80"/>
                    </a:cubicBezTo>
                    <a:cubicBezTo>
                      <a:pt x="690" y="57"/>
                      <a:pt x="651" y="41"/>
                      <a:pt x="622" y="35"/>
                    </a:cubicBezTo>
                    <a:cubicBezTo>
                      <a:pt x="594" y="24"/>
                      <a:pt x="566" y="18"/>
                      <a:pt x="538" y="12"/>
                    </a:cubicBezTo>
                    <a:cubicBezTo>
                      <a:pt x="476" y="7"/>
                      <a:pt x="413" y="1"/>
                      <a:pt x="351" y="1"/>
                    </a:cubicBezTo>
                    <a:close/>
                    <a:moveTo>
                      <a:pt x="351" y="1"/>
                    </a:moveTo>
                    <a:cubicBezTo>
                      <a:pt x="413" y="1"/>
                      <a:pt x="476" y="1"/>
                      <a:pt x="538" y="12"/>
                    </a:cubicBezTo>
                    <a:cubicBezTo>
                      <a:pt x="566" y="12"/>
                      <a:pt x="600" y="18"/>
                      <a:pt x="628" y="24"/>
                    </a:cubicBezTo>
                    <a:cubicBezTo>
                      <a:pt x="639" y="29"/>
                      <a:pt x="656" y="35"/>
                      <a:pt x="673" y="41"/>
                    </a:cubicBezTo>
                    <a:cubicBezTo>
                      <a:pt x="685" y="52"/>
                      <a:pt x="702" y="57"/>
                      <a:pt x="707" y="80"/>
                    </a:cubicBezTo>
                    <a:cubicBezTo>
                      <a:pt x="702" y="97"/>
                      <a:pt x="685" y="108"/>
                      <a:pt x="673" y="114"/>
                    </a:cubicBezTo>
                    <a:cubicBezTo>
                      <a:pt x="656" y="125"/>
                      <a:pt x="645" y="131"/>
                      <a:pt x="628" y="137"/>
                    </a:cubicBezTo>
                    <a:cubicBezTo>
                      <a:pt x="600" y="142"/>
                      <a:pt x="566" y="148"/>
                      <a:pt x="538" y="154"/>
                    </a:cubicBezTo>
                    <a:cubicBezTo>
                      <a:pt x="476" y="165"/>
                      <a:pt x="413" y="165"/>
                      <a:pt x="351" y="171"/>
                    </a:cubicBezTo>
                    <a:cubicBezTo>
                      <a:pt x="289" y="165"/>
                      <a:pt x="232" y="165"/>
                      <a:pt x="170" y="154"/>
                    </a:cubicBezTo>
                    <a:cubicBezTo>
                      <a:pt x="136" y="148"/>
                      <a:pt x="108" y="142"/>
                      <a:pt x="80" y="137"/>
                    </a:cubicBezTo>
                    <a:cubicBezTo>
                      <a:pt x="63" y="131"/>
                      <a:pt x="46" y="125"/>
                      <a:pt x="35" y="114"/>
                    </a:cubicBezTo>
                    <a:cubicBezTo>
                      <a:pt x="23" y="108"/>
                      <a:pt x="6" y="97"/>
                      <a:pt x="1" y="80"/>
                    </a:cubicBezTo>
                    <a:cubicBezTo>
                      <a:pt x="6" y="57"/>
                      <a:pt x="23" y="46"/>
                      <a:pt x="35" y="41"/>
                    </a:cubicBezTo>
                    <a:cubicBezTo>
                      <a:pt x="52" y="35"/>
                      <a:pt x="63" y="29"/>
                      <a:pt x="80" y="24"/>
                    </a:cubicBezTo>
                    <a:cubicBezTo>
                      <a:pt x="108" y="18"/>
                      <a:pt x="142" y="12"/>
                      <a:pt x="170" y="12"/>
                    </a:cubicBezTo>
                    <a:cubicBezTo>
                      <a:pt x="232" y="1"/>
                      <a:pt x="295" y="1"/>
                      <a:pt x="351"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9" name="Google Shape;1723;p26">
                <a:extLst>
                  <a:ext uri="{FF2B5EF4-FFF2-40B4-BE49-F238E27FC236}">
                    <a16:creationId xmlns:a16="http://schemas.microsoft.com/office/drawing/2014/main" id="{61EA8347-3548-2834-C70F-7E7AB5999C71}"/>
                  </a:ext>
                </a:extLst>
              </p:cNvPr>
              <p:cNvSpPr/>
              <p:nvPr/>
            </p:nvSpPr>
            <p:spPr>
              <a:xfrm>
                <a:off x="2495266" y="2809255"/>
                <a:ext cx="37432" cy="9064"/>
              </a:xfrm>
              <a:custGeom>
                <a:avLst/>
                <a:gdLst/>
                <a:ahLst/>
                <a:cxnLst/>
                <a:rect l="l" t="t" r="r" b="b"/>
                <a:pathLst>
                  <a:path w="702" h="170" extrusionOk="0">
                    <a:moveTo>
                      <a:pt x="351" y="0"/>
                    </a:moveTo>
                    <a:cubicBezTo>
                      <a:pt x="289" y="6"/>
                      <a:pt x="227" y="6"/>
                      <a:pt x="170" y="17"/>
                    </a:cubicBezTo>
                    <a:cubicBezTo>
                      <a:pt x="137" y="23"/>
                      <a:pt x="108" y="29"/>
                      <a:pt x="80" y="34"/>
                    </a:cubicBezTo>
                    <a:cubicBezTo>
                      <a:pt x="52" y="45"/>
                      <a:pt x="18" y="57"/>
                      <a:pt x="12" y="79"/>
                    </a:cubicBezTo>
                    <a:cubicBezTo>
                      <a:pt x="18" y="102"/>
                      <a:pt x="52" y="113"/>
                      <a:pt x="80" y="119"/>
                    </a:cubicBezTo>
                    <a:cubicBezTo>
                      <a:pt x="108" y="130"/>
                      <a:pt x="137" y="136"/>
                      <a:pt x="170" y="136"/>
                    </a:cubicBezTo>
                    <a:cubicBezTo>
                      <a:pt x="227" y="147"/>
                      <a:pt x="289" y="147"/>
                      <a:pt x="351" y="147"/>
                    </a:cubicBezTo>
                    <a:cubicBezTo>
                      <a:pt x="414" y="147"/>
                      <a:pt x="470" y="147"/>
                      <a:pt x="532" y="136"/>
                    </a:cubicBezTo>
                    <a:cubicBezTo>
                      <a:pt x="561" y="136"/>
                      <a:pt x="594" y="130"/>
                      <a:pt x="623" y="119"/>
                    </a:cubicBezTo>
                    <a:cubicBezTo>
                      <a:pt x="645" y="113"/>
                      <a:pt x="685" y="102"/>
                      <a:pt x="691" y="79"/>
                    </a:cubicBezTo>
                    <a:cubicBezTo>
                      <a:pt x="685" y="57"/>
                      <a:pt x="651" y="45"/>
                      <a:pt x="623" y="34"/>
                    </a:cubicBezTo>
                    <a:cubicBezTo>
                      <a:pt x="594" y="29"/>
                      <a:pt x="561" y="23"/>
                      <a:pt x="532" y="17"/>
                    </a:cubicBezTo>
                    <a:cubicBezTo>
                      <a:pt x="470" y="6"/>
                      <a:pt x="414" y="6"/>
                      <a:pt x="351" y="0"/>
                    </a:cubicBezTo>
                    <a:close/>
                    <a:moveTo>
                      <a:pt x="351" y="0"/>
                    </a:moveTo>
                    <a:cubicBezTo>
                      <a:pt x="414" y="0"/>
                      <a:pt x="470" y="6"/>
                      <a:pt x="532" y="12"/>
                    </a:cubicBezTo>
                    <a:cubicBezTo>
                      <a:pt x="566" y="17"/>
                      <a:pt x="594" y="23"/>
                      <a:pt x="623" y="29"/>
                    </a:cubicBezTo>
                    <a:cubicBezTo>
                      <a:pt x="640" y="34"/>
                      <a:pt x="657" y="40"/>
                      <a:pt x="668" y="45"/>
                    </a:cubicBezTo>
                    <a:cubicBezTo>
                      <a:pt x="679" y="51"/>
                      <a:pt x="696" y="62"/>
                      <a:pt x="702" y="79"/>
                    </a:cubicBezTo>
                    <a:cubicBezTo>
                      <a:pt x="702" y="102"/>
                      <a:pt x="685" y="113"/>
                      <a:pt x="668" y="119"/>
                    </a:cubicBezTo>
                    <a:cubicBezTo>
                      <a:pt x="657" y="125"/>
                      <a:pt x="640" y="130"/>
                      <a:pt x="623" y="136"/>
                    </a:cubicBezTo>
                    <a:cubicBezTo>
                      <a:pt x="594" y="147"/>
                      <a:pt x="566" y="153"/>
                      <a:pt x="532" y="159"/>
                    </a:cubicBezTo>
                    <a:cubicBezTo>
                      <a:pt x="476" y="164"/>
                      <a:pt x="414" y="170"/>
                      <a:pt x="351" y="170"/>
                    </a:cubicBezTo>
                    <a:cubicBezTo>
                      <a:pt x="289" y="170"/>
                      <a:pt x="227" y="164"/>
                      <a:pt x="165" y="159"/>
                    </a:cubicBezTo>
                    <a:cubicBezTo>
                      <a:pt x="137" y="153"/>
                      <a:pt x="103" y="147"/>
                      <a:pt x="74" y="136"/>
                    </a:cubicBezTo>
                    <a:cubicBezTo>
                      <a:pt x="63" y="130"/>
                      <a:pt x="46" y="125"/>
                      <a:pt x="29" y="119"/>
                    </a:cubicBezTo>
                    <a:cubicBezTo>
                      <a:pt x="18" y="113"/>
                      <a:pt x="1" y="102"/>
                      <a:pt x="1" y="79"/>
                    </a:cubicBezTo>
                    <a:cubicBezTo>
                      <a:pt x="1" y="62"/>
                      <a:pt x="18" y="51"/>
                      <a:pt x="35" y="45"/>
                    </a:cubicBezTo>
                    <a:cubicBezTo>
                      <a:pt x="46" y="40"/>
                      <a:pt x="63" y="34"/>
                      <a:pt x="74" y="29"/>
                    </a:cubicBezTo>
                    <a:cubicBezTo>
                      <a:pt x="108" y="23"/>
                      <a:pt x="137" y="17"/>
                      <a:pt x="165" y="12"/>
                    </a:cubicBezTo>
                    <a:cubicBezTo>
                      <a:pt x="227" y="6"/>
                      <a:pt x="289" y="0"/>
                      <a:pt x="351" y="0"/>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0" name="Google Shape;1724;p26">
                <a:extLst>
                  <a:ext uri="{FF2B5EF4-FFF2-40B4-BE49-F238E27FC236}">
                    <a16:creationId xmlns:a16="http://schemas.microsoft.com/office/drawing/2014/main" id="{F835C787-C9D1-20AA-7D5F-96C4C7E481ED}"/>
                  </a:ext>
                </a:extLst>
              </p:cNvPr>
              <p:cNvSpPr/>
              <p:nvPr/>
            </p:nvSpPr>
            <p:spPr>
              <a:xfrm>
                <a:off x="1712846" y="2770384"/>
                <a:ext cx="37432" cy="9064"/>
              </a:xfrm>
              <a:custGeom>
                <a:avLst/>
                <a:gdLst/>
                <a:ahLst/>
                <a:cxnLst/>
                <a:rect l="l" t="t" r="r" b="b"/>
                <a:pathLst>
                  <a:path w="702" h="170" extrusionOk="0">
                    <a:moveTo>
                      <a:pt x="351" y="0"/>
                    </a:moveTo>
                    <a:cubicBezTo>
                      <a:pt x="289" y="6"/>
                      <a:pt x="227" y="6"/>
                      <a:pt x="165" y="17"/>
                    </a:cubicBezTo>
                    <a:cubicBezTo>
                      <a:pt x="136" y="23"/>
                      <a:pt x="108" y="28"/>
                      <a:pt x="80" y="40"/>
                    </a:cubicBezTo>
                    <a:cubicBezTo>
                      <a:pt x="52" y="45"/>
                      <a:pt x="18" y="57"/>
                      <a:pt x="12" y="79"/>
                    </a:cubicBezTo>
                    <a:cubicBezTo>
                      <a:pt x="18" y="102"/>
                      <a:pt x="52" y="113"/>
                      <a:pt x="80" y="124"/>
                    </a:cubicBezTo>
                    <a:cubicBezTo>
                      <a:pt x="108" y="130"/>
                      <a:pt x="136" y="136"/>
                      <a:pt x="170" y="136"/>
                    </a:cubicBezTo>
                    <a:cubicBezTo>
                      <a:pt x="227" y="147"/>
                      <a:pt x="289" y="147"/>
                      <a:pt x="351" y="147"/>
                    </a:cubicBezTo>
                    <a:cubicBezTo>
                      <a:pt x="408" y="147"/>
                      <a:pt x="470" y="147"/>
                      <a:pt x="532" y="136"/>
                    </a:cubicBezTo>
                    <a:cubicBezTo>
                      <a:pt x="560" y="136"/>
                      <a:pt x="589" y="130"/>
                      <a:pt x="623" y="124"/>
                    </a:cubicBezTo>
                    <a:cubicBezTo>
                      <a:pt x="645" y="113"/>
                      <a:pt x="685" y="102"/>
                      <a:pt x="690" y="79"/>
                    </a:cubicBezTo>
                    <a:cubicBezTo>
                      <a:pt x="685" y="57"/>
                      <a:pt x="645" y="45"/>
                      <a:pt x="623" y="40"/>
                    </a:cubicBezTo>
                    <a:cubicBezTo>
                      <a:pt x="594" y="28"/>
                      <a:pt x="560" y="23"/>
                      <a:pt x="532" y="17"/>
                    </a:cubicBezTo>
                    <a:cubicBezTo>
                      <a:pt x="470" y="6"/>
                      <a:pt x="413" y="6"/>
                      <a:pt x="351" y="0"/>
                    </a:cubicBezTo>
                    <a:close/>
                    <a:moveTo>
                      <a:pt x="351" y="0"/>
                    </a:moveTo>
                    <a:cubicBezTo>
                      <a:pt x="413" y="0"/>
                      <a:pt x="470" y="6"/>
                      <a:pt x="532" y="11"/>
                    </a:cubicBezTo>
                    <a:cubicBezTo>
                      <a:pt x="566" y="17"/>
                      <a:pt x="594" y="23"/>
                      <a:pt x="623" y="28"/>
                    </a:cubicBezTo>
                    <a:cubicBezTo>
                      <a:pt x="640" y="34"/>
                      <a:pt x="651" y="40"/>
                      <a:pt x="668" y="45"/>
                    </a:cubicBezTo>
                    <a:cubicBezTo>
                      <a:pt x="679" y="51"/>
                      <a:pt x="696" y="62"/>
                      <a:pt x="702" y="79"/>
                    </a:cubicBezTo>
                    <a:cubicBezTo>
                      <a:pt x="696" y="102"/>
                      <a:pt x="679" y="113"/>
                      <a:pt x="668" y="119"/>
                    </a:cubicBezTo>
                    <a:cubicBezTo>
                      <a:pt x="656" y="124"/>
                      <a:pt x="640" y="130"/>
                      <a:pt x="623" y="136"/>
                    </a:cubicBezTo>
                    <a:cubicBezTo>
                      <a:pt x="594" y="147"/>
                      <a:pt x="566" y="153"/>
                      <a:pt x="532" y="158"/>
                    </a:cubicBezTo>
                    <a:cubicBezTo>
                      <a:pt x="476" y="170"/>
                      <a:pt x="413" y="170"/>
                      <a:pt x="351" y="170"/>
                    </a:cubicBezTo>
                    <a:cubicBezTo>
                      <a:pt x="289" y="170"/>
                      <a:pt x="227" y="170"/>
                      <a:pt x="165" y="158"/>
                    </a:cubicBezTo>
                    <a:cubicBezTo>
                      <a:pt x="136" y="153"/>
                      <a:pt x="103" y="147"/>
                      <a:pt x="74" y="136"/>
                    </a:cubicBezTo>
                    <a:cubicBezTo>
                      <a:pt x="57" y="130"/>
                      <a:pt x="46" y="130"/>
                      <a:pt x="29" y="119"/>
                    </a:cubicBezTo>
                    <a:cubicBezTo>
                      <a:pt x="18" y="113"/>
                      <a:pt x="1" y="102"/>
                      <a:pt x="1" y="79"/>
                    </a:cubicBezTo>
                    <a:cubicBezTo>
                      <a:pt x="1" y="62"/>
                      <a:pt x="18" y="51"/>
                      <a:pt x="35" y="45"/>
                    </a:cubicBezTo>
                    <a:cubicBezTo>
                      <a:pt x="46" y="40"/>
                      <a:pt x="63" y="34"/>
                      <a:pt x="74" y="28"/>
                    </a:cubicBezTo>
                    <a:cubicBezTo>
                      <a:pt x="108" y="23"/>
                      <a:pt x="136" y="17"/>
                      <a:pt x="165" y="11"/>
                    </a:cubicBezTo>
                    <a:cubicBezTo>
                      <a:pt x="227" y="6"/>
                      <a:pt x="289" y="0"/>
                      <a:pt x="351" y="0"/>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1" name="Google Shape;1725;p26">
                <a:extLst>
                  <a:ext uri="{FF2B5EF4-FFF2-40B4-BE49-F238E27FC236}">
                    <a16:creationId xmlns:a16="http://schemas.microsoft.com/office/drawing/2014/main" id="{418D5D5F-96AF-9E19-2277-B0D61F2C81BD}"/>
                  </a:ext>
                </a:extLst>
              </p:cNvPr>
              <p:cNvSpPr/>
              <p:nvPr/>
            </p:nvSpPr>
            <p:spPr>
              <a:xfrm>
                <a:off x="1816234" y="2813147"/>
                <a:ext cx="37752" cy="9118"/>
              </a:xfrm>
              <a:custGeom>
                <a:avLst/>
                <a:gdLst/>
                <a:ahLst/>
                <a:cxnLst/>
                <a:rect l="l" t="t" r="r" b="b"/>
                <a:pathLst>
                  <a:path w="708" h="171" extrusionOk="0">
                    <a:moveTo>
                      <a:pt x="351" y="1"/>
                    </a:moveTo>
                    <a:cubicBezTo>
                      <a:pt x="295" y="1"/>
                      <a:pt x="232" y="6"/>
                      <a:pt x="170" y="18"/>
                    </a:cubicBezTo>
                    <a:cubicBezTo>
                      <a:pt x="142" y="18"/>
                      <a:pt x="114" y="29"/>
                      <a:pt x="80" y="35"/>
                    </a:cubicBezTo>
                    <a:cubicBezTo>
                      <a:pt x="57" y="46"/>
                      <a:pt x="18" y="57"/>
                      <a:pt x="12" y="80"/>
                    </a:cubicBezTo>
                    <a:cubicBezTo>
                      <a:pt x="18" y="102"/>
                      <a:pt x="57" y="114"/>
                      <a:pt x="85" y="119"/>
                    </a:cubicBezTo>
                    <a:cubicBezTo>
                      <a:pt x="114" y="131"/>
                      <a:pt x="142" y="131"/>
                      <a:pt x="170" y="136"/>
                    </a:cubicBezTo>
                    <a:cubicBezTo>
                      <a:pt x="232" y="142"/>
                      <a:pt x="295" y="148"/>
                      <a:pt x="351" y="148"/>
                    </a:cubicBezTo>
                    <a:cubicBezTo>
                      <a:pt x="413" y="148"/>
                      <a:pt x="475" y="142"/>
                      <a:pt x="538" y="136"/>
                    </a:cubicBezTo>
                    <a:cubicBezTo>
                      <a:pt x="566" y="131"/>
                      <a:pt x="594" y="131"/>
                      <a:pt x="622" y="119"/>
                    </a:cubicBezTo>
                    <a:cubicBezTo>
                      <a:pt x="651" y="114"/>
                      <a:pt x="685" y="102"/>
                      <a:pt x="696" y="80"/>
                    </a:cubicBezTo>
                    <a:cubicBezTo>
                      <a:pt x="690" y="57"/>
                      <a:pt x="651" y="46"/>
                      <a:pt x="628" y="35"/>
                    </a:cubicBezTo>
                    <a:cubicBezTo>
                      <a:pt x="594" y="29"/>
                      <a:pt x="566" y="18"/>
                      <a:pt x="538" y="18"/>
                    </a:cubicBezTo>
                    <a:cubicBezTo>
                      <a:pt x="475" y="6"/>
                      <a:pt x="413" y="1"/>
                      <a:pt x="351" y="1"/>
                    </a:cubicBezTo>
                    <a:close/>
                    <a:moveTo>
                      <a:pt x="351" y="1"/>
                    </a:moveTo>
                    <a:cubicBezTo>
                      <a:pt x="413" y="1"/>
                      <a:pt x="475" y="6"/>
                      <a:pt x="538" y="12"/>
                    </a:cubicBezTo>
                    <a:cubicBezTo>
                      <a:pt x="566" y="18"/>
                      <a:pt x="600" y="18"/>
                      <a:pt x="628" y="29"/>
                    </a:cubicBezTo>
                    <a:cubicBezTo>
                      <a:pt x="645" y="35"/>
                      <a:pt x="656" y="35"/>
                      <a:pt x="673" y="46"/>
                    </a:cubicBezTo>
                    <a:cubicBezTo>
                      <a:pt x="685" y="52"/>
                      <a:pt x="702" y="57"/>
                      <a:pt x="707" y="80"/>
                    </a:cubicBezTo>
                    <a:cubicBezTo>
                      <a:pt x="702" y="102"/>
                      <a:pt x="685" y="108"/>
                      <a:pt x="673" y="119"/>
                    </a:cubicBezTo>
                    <a:cubicBezTo>
                      <a:pt x="656" y="125"/>
                      <a:pt x="645" y="131"/>
                      <a:pt x="628" y="136"/>
                    </a:cubicBezTo>
                    <a:cubicBezTo>
                      <a:pt x="600" y="148"/>
                      <a:pt x="566" y="153"/>
                      <a:pt x="538" y="159"/>
                    </a:cubicBezTo>
                    <a:cubicBezTo>
                      <a:pt x="475" y="165"/>
                      <a:pt x="413" y="170"/>
                      <a:pt x="351" y="170"/>
                    </a:cubicBezTo>
                    <a:cubicBezTo>
                      <a:pt x="295" y="170"/>
                      <a:pt x="232" y="165"/>
                      <a:pt x="170" y="159"/>
                    </a:cubicBezTo>
                    <a:cubicBezTo>
                      <a:pt x="136" y="153"/>
                      <a:pt x="108" y="148"/>
                      <a:pt x="80" y="136"/>
                    </a:cubicBezTo>
                    <a:cubicBezTo>
                      <a:pt x="63" y="131"/>
                      <a:pt x="51" y="125"/>
                      <a:pt x="35" y="119"/>
                    </a:cubicBezTo>
                    <a:cubicBezTo>
                      <a:pt x="23" y="108"/>
                      <a:pt x="6" y="102"/>
                      <a:pt x="1" y="80"/>
                    </a:cubicBezTo>
                    <a:cubicBezTo>
                      <a:pt x="6" y="57"/>
                      <a:pt x="23" y="52"/>
                      <a:pt x="35" y="46"/>
                    </a:cubicBezTo>
                    <a:cubicBezTo>
                      <a:pt x="51" y="35"/>
                      <a:pt x="63" y="35"/>
                      <a:pt x="80" y="29"/>
                    </a:cubicBezTo>
                    <a:cubicBezTo>
                      <a:pt x="108" y="18"/>
                      <a:pt x="142" y="18"/>
                      <a:pt x="170" y="12"/>
                    </a:cubicBezTo>
                    <a:cubicBezTo>
                      <a:pt x="232" y="6"/>
                      <a:pt x="295" y="1"/>
                      <a:pt x="351"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2" name="Google Shape;1726;p26">
                <a:extLst>
                  <a:ext uri="{FF2B5EF4-FFF2-40B4-BE49-F238E27FC236}">
                    <a16:creationId xmlns:a16="http://schemas.microsoft.com/office/drawing/2014/main" id="{5911AE1E-55B4-7A43-D074-72C6E8B3FC8C}"/>
                  </a:ext>
                </a:extLst>
              </p:cNvPr>
              <p:cNvSpPr/>
              <p:nvPr/>
            </p:nvSpPr>
            <p:spPr>
              <a:xfrm>
                <a:off x="1849719" y="2786914"/>
                <a:ext cx="37699" cy="9118"/>
              </a:xfrm>
              <a:custGeom>
                <a:avLst/>
                <a:gdLst/>
                <a:ahLst/>
                <a:cxnLst/>
                <a:rect l="l" t="t" r="r" b="b"/>
                <a:pathLst>
                  <a:path w="707" h="171" extrusionOk="0">
                    <a:moveTo>
                      <a:pt x="356" y="1"/>
                    </a:moveTo>
                    <a:cubicBezTo>
                      <a:pt x="294" y="1"/>
                      <a:pt x="232" y="7"/>
                      <a:pt x="170" y="18"/>
                    </a:cubicBezTo>
                    <a:cubicBezTo>
                      <a:pt x="141" y="18"/>
                      <a:pt x="113" y="29"/>
                      <a:pt x="85" y="35"/>
                    </a:cubicBezTo>
                    <a:cubicBezTo>
                      <a:pt x="57" y="46"/>
                      <a:pt x="17" y="57"/>
                      <a:pt x="17" y="80"/>
                    </a:cubicBezTo>
                    <a:cubicBezTo>
                      <a:pt x="23" y="103"/>
                      <a:pt x="57" y="114"/>
                      <a:pt x="85" y="120"/>
                    </a:cubicBezTo>
                    <a:cubicBezTo>
                      <a:pt x="113" y="131"/>
                      <a:pt x="141" y="131"/>
                      <a:pt x="170" y="137"/>
                    </a:cubicBezTo>
                    <a:cubicBezTo>
                      <a:pt x="232" y="142"/>
                      <a:pt x="294" y="148"/>
                      <a:pt x="356" y="148"/>
                    </a:cubicBezTo>
                    <a:cubicBezTo>
                      <a:pt x="413" y="148"/>
                      <a:pt x="475" y="142"/>
                      <a:pt x="537" y="137"/>
                    </a:cubicBezTo>
                    <a:cubicBezTo>
                      <a:pt x="565" y="131"/>
                      <a:pt x="594" y="131"/>
                      <a:pt x="622" y="120"/>
                    </a:cubicBezTo>
                    <a:cubicBezTo>
                      <a:pt x="650" y="114"/>
                      <a:pt x="690" y="103"/>
                      <a:pt x="695" y="80"/>
                    </a:cubicBezTo>
                    <a:cubicBezTo>
                      <a:pt x="690" y="57"/>
                      <a:pt x="650" y="46"/>
                      <a:pt x="628" y="35"/>
                    </a:cubicBezTo>
                    <a:cubicBezTo>
                      <a:pt x="599" y="29"/>
                      <a:pt x="565" y="18"/>
                      <a:pt x="537" y="18"/>
                    </a:cubicBezTo>
                    <a:cubicBezTo>
                      <a:pt x="475" y="7"/>
                      <a:pt x="413" y="1"/>
                      <a:pt x="356" y="1"/>
                    </a:cubicBezTo>
                    <a:close/>
                    <a:moveTo>
                      <a:pt x="356" y="1"/>
                    </a:moveTo>
                    <a:cubicBezTo>
                      <a:pt x="413" y="1"/>
                      <a:pt x="475" y="7"/>
                      <a:pt x="537" y="12"/>
                    </a:cubicBezTo>
                    <a:cubicBezTo>
                      <a:pt x="565" y="18"/>
                      <a:pt x="599" y="18"/>
                      <a:pt x="628" y="29"/>
                    </a:cubicBezTo>
                    <a:cubicBezTo>
                      <a:pt x="644" y="35"/>
                      <a:pt x="656" y="35"/>
                      <a:pt x="673" y="46"/>
                    </a:cubicBezTo>
                    <a:cubicBezTo>
                      <a:pt x="684" y="52"/>
                      <a:pt x="701" y="57"/>
                      <a:pt x="707" y="80"/>
                    </a:cubicBezTo>
                    <a:cubicBezTo>
                      <a:pt x="701" y="103"/>
                      <a:pt x="684" y="108"/>
                      <a:pt x="673" y="120"/>
                    </a:cubicBezTo>
                    <a:cubicBezTo>
                      <a:pt x="656" y="125"/>
                      <a:pt x="644" y="131"/>
                      <a:pt x="628" y="137"/>
                    </a:cubicBezTo>
                    <a:cubicBezTo>
                      <a:pt x="599" y="148"/>
                      <a:pt x="571" y="154"/>
                      <a:pt x="537" y="159"/>
                    </a:cubicBezTo>
                    <a:cubicBezTo>
                      <a:pt x="475" y="165"/>
                      <a:pt x="413" y="171"/>
                      <a:pt x="356" y="171"/>
                    </a:cubicBezTo>
                    <a:cubicBezTo>
                      <a:pt x="294" y="171"/>
                      <a:pt x="232" y="165"/>
                      <a:pt x="170" y="159"/>
                    </a:cubicBezTo>
                    <a:cubicBezTo>
                      <a:pt x="141" y="154"/>
                      <a:pt x="107" y="148"/>
                      <a:pt x="79" y="137"/>
                    </a:cubicBezTo>
                    <a:cubicBezTo>
                      <a:pt x="62" y="131"/>
                      <a:pt x="51" y="125"/>
                      <a:pt x="34" y="120"/>
                    </a:cubicBezTo>
                    <a:cubicBezTo>
                      <a:pt x="23" y="108"/>
                      <a:pt x="6" y="103"/>
                      <a:pt x="0" y="80"/>
                    </a:cubicBezTo>
                    <a:cubicBezTo>
                      <a:pt x="6" y="57"/>
                      <a:pt x="23" y="52"/>
                      <a:pt x="34" y="46"/>
                    </a:cubicBezTo>
                    <a:cubicBezTo>
                      <a:pt x="51" y="35"/>
                      <a:pt x="68" y="35"/>
                      <a:pt x="79" y="29"/>
                    </a:cubicBezTo>
                    <a:cubicBezTo>
                      <a:pt x="107" y="18"/>
                      <a:pt x="141" y="18"/>
                      <a:pt x="170" y="12"/>
                    </a:cubicBezTo>
                    <a:cubicBezTo>
                      <a:pt x="232" y="7"/>
                      <a:pt x="294" y="1"/>
                      <a:pt x="356"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2" name="Google Shape;1727;p26">
                <a:extLst>
                  <a:ext uri="{FF2B5EF4-FFF2-40B4-BE49-F238E27FC236}">
                    <a16:creationId xmlns:a16="http://schemas.microsoft.com/office/drawing/2014/main" id="{4003A76B-1580-7191-363C-E3F53B0EBC40}"/>
                  </a:ext>
                </a:extLst>
              </p:cNvPr>
              <p:cNvSpPr/>
              <p:nvPr/>
            </p:nvSpPr>
            <p:spPr>
              <a:xfrm>
                <a:off x="1903946" y="2817359"/>
                <a:ext cx="37432" cy="9118"/>
              </a:xfrm>
              <a:custGeom>
                <a:avLst/>
                <a:gdLst/>
                <a:ahLst/>
                <a:cxnLst/>
                <a:rect l="l" t="t" r="r" b="b"/>
                <a:pathLst>
                  <a:path w="702" h="171" extrusionOk="0">
                    <a:moveTo>
                      <a:pt x="351" y="1"/>
                    </a:moveTo>
                    <a:cubicBezTo>
                      <a:pt x="289" y="1"/>
                      <a:pt x="227" y="1"/>
                      <a:pt x="164" y="12"/>
                    </a:cubicBezTo>
                    <a:cubicBezTo>
                      <a:pt x="136" y="18"/>
                      <a:pt x="108" y="23"/>
                      <a:pt x="80" y="35"/>
                    </a:cubicBezTo>
                    <a:cubicBezTo>
                      <a:pt x="51" y="40"/>
                      <a:pt x="17" y="57"/>
                      <a:pt x="12" y="80"/>
                    </a:cubicBezTo>
                    <a:cubicBezTo>
                      <a:pt x="17" y="103"/>
                      <a:pt x="51" y="108"/>
                      <a:pt x="80" y="120"/>
                    </a:cubicBezTo>
                    <a:cubicBezTo>
                      <a:pt x="108" y="125"/>
                      <a:pt x="136" y="131"/>
                      <a:pt x="170" y="137"/>
                    </a:cubicBezTo>
                    <a:cubicBezTo>
                      <a:pt x="227" y="142"/>
                      <a:pt x="289" y="142"/>
                      <a:pt x="351" y="142"/>
                    </a:cubicBezTo>
                    <a:cubicBezTo>
                      <a:pt x="408" y="142"/>
                      <a:pt x="470" y="142"/>
                      <a:pt x="532" y="137"/>
                    </a:cubicBezTo>
                    <a:cubicBezTo>
                      <a:pt x="560" y="131"/>
                      <a:pt x="588" y="125"/>
                      <a:pt x="622" y="120"/>
                    </a:cubicBezTo>
                    <a:cubicBezTo>
                      <a:pt x="645" y="108"/>
                      <a:pt x="684" y="103"/>
                      <a:pt x="690" y="80"/>
                    </a:cubicBezTo>
                    <a:cubicBezTo>
                      <a:pt x="684" y="57"/>
                      <a:pt x="645" y="40"/>
                      <a:pt x="622" y="35"/>
                    </a:cubicBezTo>
                    <a:cubicBezTo>
                      <a:pt x="594" y="23"/>
                      <a:pt x="560" y="18"/>
                      <a:pt x="532" y="12"/>
                    </a:cubicBezTo>
                    <a:cubicBezTo>
                      <a:pt x="470" y="1"/>
                      <a:pt x="413" y="1"/>
                      <a:pt x="351" y="1"/>
                    </a:cubicBezTo>
                    <a:close/>
                    <a:moveTo>
                      <a:pt x="351" y="1"/>
                    </a:moveTo>
                    <a:cubicBezTo>
                      <a:pt x="413" y="1"/>
                      <a:pt x="470" y="1"/>
                      <a:pt x="532" y="12"/>
                    </a:cubicBezTo>
                    <a:cubicBezTo>
                      <a:pt x="566" y="12"/>
                      <a:pt x="594" y="18"/>
                      <a:pt x="622" y="23"/>
                    </a:cubicBezTo>
                    <a:cubicBezTo>
                      <a:pt x="639" y="29"/>
                      <a:pt x="651" y="35"/>
                      <a:pt x="668" y="40"/>
                    </a:cubicBezTo>
                    <a:cubicBezTo>
                      <a:pt x="679" y="46"/>
                      <a:pt x="696" y="57"/>
                      <a:pt x="701" y="80"/>
                    </a:cubicBezTo>
                    <a:cubicBezTo>
                      <a:pt x="701" y="97"/>
                      <a:pt x="679" y="108"/>
                      <a:pt x="668" y="114"/>
                    </a:cubicBezTo>
                    <a:cubicBezTo>
                      <a:pt x="656" y="125"/>
                      <a:pt x="639" y="131"/>
                      <a:pt x="622" y="137"/>
                    </a:cubicBezTo>
                    <a:cubicBezTo>
                      <a:pt x="594" y="142"/>
                      <a:pt x="566" y="148"/>
                      <a:pt x="532" y="153"/>
                    </a:cubicBezTo>
                    <a:cubicBezTo>
                      <a:pt x="475" y="165"/>
                      <a:pt x="413" y="165"/>
                      <a:pt x="351" y="170"/>
                    </a:cubicBezTo>
                    <a:cubicBezTo>
                      <a:pt x="289" y="165"/>
                      <a:pt x="227" y="165"/>
                      <a:pt x="164" y="153"/>
                    </a:cubicBezTo>
                    <a:cubicBezTo>
                      <a:pt x="136" y="148"/>
                      <a:pt x="102" y="142"/>
                      <a:pt x="74" y="137"/>
                    </a:cubicBezTo>
                    <a:cubicBezTo>
                      <a:pt x="57" y="131"/>
                      <a:pt x="46" y="125"/>
                      <a:pt x="29" y="114"/>
                    </a:cubicBezTo>
                    <a:cubicBezTo>
                      <a:pt x="17" y="108"/>
                      <a:pt x="1" y="97"/>
                      <a:pt x="1" y="80"/>
                    </a:cubicBezTo>
                    <a:cubicBezTo>
                      <a:pt x="1" y="57"/>
                      <a:pt x="17" y="46"/>
                      <a:pt x="34" y="40"/>
                    </a:cubicBezTo>
                    <a:cubicBezTo>
                      <a:pt x="46" y="35"/>
                      <a:pt x="63" y="29"/>
                      <a:pt x="74" y="23"/>
                    </a:cubicBezTo>
                    <a:cubicBezTo>
                      <a:pt x="108" y="18"/>
                      <a:pt x="136" y="12"/>
                      <a:pt x="164" y="12"/>
                    </a:cubicBezTo>
                    <a:cubicBezTo>
                      <a:pt x="227" y="1"/>
                      <a:pt x="289" y="1"/>
                      <a:pt x="351"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3" name="Google Shape;1728;p26">
                <a:extLst>
                  <a:ext uri="{FF2B5EF4-FFF2-40B4-BE49-F238E27FC236}">
                    <a16:creationId xmlns:a16="http://schemas.microsoft.com/office/drawing/2014/main" id="{A8854ECE-D767-58B3-2350-0C8D51B07114}"/>
                  </a:ext>
                </a:extLst>
              </p:cNvPr>
              <p:cNvSpPr/>
              <p:nvPr/>
            </p:nvSpPr>
            <p:spPr>
              <a:xfrm>
                <a:off x="2047110" y="2774597"/>
                <a:ext cx="37432" cy="9064"/>
              </a:xfrm>
              <a:custGeom>
                <a:avLst/>
                <a:gdLst/>
                <a:ahLst/>
                <a:cxnLst/>
                <a:rect l="l" t="t" r="r" b="b"/>
                <a:pathLst>
                  <a:path w="702" h="170" extrusionOk="0">
                    <a:moveTo>
                      <a:pt x="351" y="0"/>
                    </a:moveTo>
                    <a:cubicBezTo>
                      <a:pt x="289" y="6"/>
                      <a:pt x="232" y="6"/>
                      <a:pt x="170" y="17"/>
                    </a:cubicBezTo>
                    <a:cubicBezTo>
                      <a:pt x="142" y="23"/>
                      <a:pt x="108" y="28"/>
                      <a:pt x="80" y="34"/>
                    </a:cubicBezTo>
                    <a:cubicBezTo>
                      <a:pt x="51" y="45"/>
                      <a:pt x="17" y="57"/>
                      <a:pt x="12" y="79"/>
                    </a:cubicBezTo>
                    <a:cubicBezTo>
                      <a:pt x="17" y="102"/>
                      <a:pt x="57" y="113"/>
                      <a:pt x="80" y="119"/>
                    </a:cubicBezTo>
                    <a:cubicBezTo>
                      <a:pt x="108" y="130"/>
                      <a:pt x="142" y="136"/>
                      <a:pt x="170" y="136"/>
                    </a:cubicBezTo>
                    <a:cubicBezTo>
                      <a:pt x="232" y="147"/>
                      <a:pt x="289" y="147"/>
                      <a:pt x="351" y="147"/>
                    </a:cubicBezTo>
                    <a:cubicBezTo>
                      <a:pt x="413" y="147"/>
                      <a:pt x="475" y="147"/>
                      <a:pt x="532" y="136"/>
                    </a:cubicBezTo>
                    <a:cubicBezTo>
                      <a:pt x="566" y="136"/>
                      <a:pt x="594" y="130"/>
                      <a:pt x="622" y="119"/>
                    </a:cubicBezTo>
                    <a:cubicBezTo>
                      <a:pt x="651" y="113"/>
                      <a:pt x="684" y="102"/>
                      <a:pt x="690" y="79"/>
                    </a:cubicBezTo>
                    <a:cubicBezTo>
                      <a:pt x="684" y="57"/>
                      <a:pt x="651" y="45"/>
                      <a:pt x="622" y="34"/>
                    </a:cubicBezTo>
                    <a:cubicBezTo>
                      <a:pt x="594" y="28"/>
                      <a:pt x="566" y="23"/>
                      <a:pt x="532" y="17"/>
                    </a:cubicBezTo>
                    <a:cubicBezTo>
                      <a:pt x="475" y="6"/>
                      <a:pt x="413" y="6"/>
                      <a:pt x="351" y="0"/>
                    </a:cubicBezTo>
                    <a:close/>
                    <a:moveTo>
                      <a:pt x="351" y="0"/>
                    </a:moveTo>
                    <a:cubicBezTo>
                      <a:pt x="413" y="0"/>
                      <a:pt x="475" y="6"/>
                      <a:pt x="538" y="12"/>
                    </a:cubicBezTo>
                    <a:cubicBezTo>
                      <a:pt x="566" y="17"/>
                      <a:pt x="594" y="23"/>
                      <a:pt x="628" y="28"/>
                    </a:cubicBezTo>
                    <a:cubicBezTo>
                      <a:pt x="639" y="34"/>
                      <a:pt x="656" y="40"/>
                      <a:pt x="668" y="45"/>
                    </a:cubicBezTo>
                    <a:cubicBezTo>
                      <a:pt x="684" y="51"/>
                      <a:pt x="701" y="62"/>
                      <a:pt x="701" y="79"/>
                    </a:cubicBezTo>
                    <a:cubicBezTo>
                      <a:pt x="701" y="102"/>
                      <a:pt x="684" y="113"/>
                      <a:pt x="673" y="119"/>
                    </a:cubicBezTo>
                    <a:cubicBezTo>
                      <a:pt x="656" y="125"/>
                      <a:pt x="639" y="130"/>
                      <a:pt x="628" y="136"/>
                    </a:cubicBezTo>
                    <a:cubicBezTo>
                      <a:pt x="600" y="147"/>
                      <a:pt x="566" y="153"/>
                      <a:pt x="538" y="158"/>
                    </a:cubicBezTo>
                    <a:cubicBezTo>
                      <a:pt x="475" y="164"/>
                      <a:pt x="413" y="170"/>
                      <a:pt x="351" y="170"/>
                    </a:cubicBezTo>
                    <a:cubicBezTo>
                      <a:pt x="289" y="170"/>
                      <a:pt x="227" y="170"/>
                      <a:pt x="170" y="158"/>
                    </a:cubicBezTo>
                    <a:cubicBezTo>
                      <a:pt x="136" y="153"/>
                      <a:pt x="108" y="147"/>
                      <a:pt x="80" y="136"/>
                    </a:cubicBezTo>
                    <a:cubicBezTo>
                      <a:pt x="63" y="130"/>
                      <a:pt x="46" y="125"/>
                      <a:pt x="34" y="119"/>
                    </a:cubicBezTo>
                    <a:cubicBezTo>
                      <a:pt x="17" y="113"/>
                      <a:pt x="1" y="102"/>
                      <a:pt x="1" y="79"/>
                    </a:cubicBezTo>
                    <a:cubicBezTo>
                      <a:pt x="6" y="62"/>
                      <a:pt x="23" y="51"/>
                      <a:pt x="34" y="45"/>
                    </a:cubicBezTo>
                    <a:cubicBezTo>
                      <a:pt x="46" y="40"/>
                      <a:pt x="63" y="34"/>
                      <a:pt x="80" y="28"/>
                    </a:cubicBezTo>
                    <a:cubicBezTo>
                      <a:pt x="108" y="23"/>
                      <a:pt x="136" y="17"/>
                      <a:pt x="170" y="12"/>
                    </a:cubicBezTo>
                    <a:cubicBezTo>
                      <a:pt x="227" y="6"/>
                      <a:pt x="289" y="0"/>
                      <a:pt x="351" y="0"/>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4" name="Google Shape;1729;p26">
                <a:extLst>
                  <a:ext uri="{FF2B5EF4-FFF2-40B4-BE49-F238E27FC236}">
                    <a16:creationId xmlns:a16="http://schemas.microsoft.com/office/drawing/2014/main" id="{ED570E8F-585D-DAE2-65E9-91E8621FC9A9}"/>
                  </a:ext>
                </a:extLst>
              </p:cNvPr>
              <p:cNvSpPr/>
              <p:nvPr/>
            </p:nvSpPr>
            <p:spPr>
              <a:xfrm>
                <a:off x="2092645" y="2813147"/>
                <a:ext cx="37699" cy="9118"/>
              </a:xfrm>
              <a:custGeom>
                <a:avLst/>
                <a:gdLst/>
                <a:ahLst/>
                <a:cxnLst/>
                <a:rect l="l" t="t" r="r" b="b"/>
                <a:pathLst>
                  <a:path w="707" h="171" extrusionOk="0">
                    <a:moveTo>
                      <a:pt x="356" y="1"/>
                    </a:moveTo>
                    <a:cubicBezTo>
                      <a:pt x="294" y="1"/>
                      <a:pt x="232" y="6"/>
                      <a:pt x="170" y="12"/>
                    </a:cubicBezTo>
                    <a:cubicBezTo>
                      <a:pt x="141" y="18"/>
                      <a:pt x="113" y="23"/>
                      <a:pt x="85" y="35"/>
                    </a:cubicBezTo>
                    <a:cubicBezTo>
                      <a:pt x="57" y="40"/>
                      <a:pt x="17" y="57"/>
                      <a:pt x="17" y="80"/>
                    </a:cubicBezTo>
                    <a:cubicBezTo>
                      <a:pt x="23" y="102"/>
                      <a:pt x="57" y="108"/>
                      <a:pt x="85" y="119"/>
                    </a:cubicBezTo>
                    <a:cubicBezTo>
                      <a:pt x="113" y="125"/>
                      <a:pt x="141" y="131"/>
                      <a:pt x="170" y="136"/>
                    </a:cubicBezTo>
                    <a:cubicBezTo>
                      <a:pt x="232" y="142"/>
                      <a:pt x="294" y="148"/>
                      <a:pt x="356" y="148"/>
                    </a:cubicBezTo>
                    <a:cubicBezTo>
                      <a:pt x="413" y="148"/>
                      <a:pt x="475" y="142"/>
                      <a:pt x="537" y="136"/>
                    </a:cubicBezTo>
                    <a:cubicBezTo>
                      <a:pt x="565" y="131"/>
                      <a:pt x="594" y="125"/>
                      <a:pt x="622" y="119"/>
                    </a:cubicBezTo>
                    <a:cubicBezTo>
                      <a:pt x="650" y="108"/>
                      <a:pt x="690" y="102"/>
                      <a:pt x="695" y="80"/>
                    </a:cubicBezTo>
                    <a:cubicBezTo>
                      <a:pt x="690" y="57"/>
                      <a:pt x="650" y="40"/>
                      <a:pt x="627" y="35"/>
                    </a:cubicBezTo>
                    <a:cubicBezTo>
                      <a:pt x="599" y="23"/>
                      <a:pt x="565" y="18"/>
                      <a:pt x="537" y="12"/>
                    </a:cubicBezTo>
                    <a:cubicBezTo>
                      <a:pt x="475" y="6"/>
                      <a:pt x="413" y="1"/>
                      <a:pt x="356" y="1"/>
                    </a:cubicBezTo>
                    <a:close/>
                    <a:moveTo>
                      <a:pt x="356" y="1"/>
                    </a:moveTo>
                    <a:cubicBezTo>
                      <a:pt x="413" y="1"/>
                      <a:pt x="475" y="1"/>
                      <a:pt x="537" y="12"/>
                    </a:cubicBezTo>
                    <a:cubicBezTo>
                      <a:pt x="565" y="12"/>
                      <a:pt x="599" y="18"/>
                      <a:pt x="627" y="29"/>
                    </a:cubicBezTo>
                    <a:cubicBezTo>
                      <a:pt x="644" y="29"/>
                      <a:pt x="656" y="35"/>
                      <a:pt x="673" y="40"/>
                    </a:cubicBezTo>
                    <a:cubicBezTo>
                      <a:pt x="684" y="52"/>
                      <a:pt x="701" y="57"/>
                      <a:pt x="707" y="80"/>
                    </a:cubicBezTo>
                    <a:cubicBezTo>
                      <a:pt x="701" y="97"/>
                      <a:pt x="684" y="108"/>
                      <a:pt x="673" y="114"/>
                    </a:cubicBezTo>
                    <a:cubicBezTo>
                      <a:pt x="656" y="125"/>
                      <a:pt x="644" y="131"/>
                      <a:pt x="627" y="136"/>
                    </a:cubicBezTo>
                    <a:cubicBezTo>
                      <a:pt x="599" y="142"/>
                      <a:pt x="571" y="148"/>
                      <a:pt x="537" y="153"/>
                    </a:cubicBezTo>
                    <a:cubicBezTo>
                      <a:pt x="475" y="165"/>
                      <a:pt x="413" y="170"/>
                      <a:pt x="356" y="170"/>
                    </a:cubicBezTo>
                    <a:cubicBezTo>
                      <a:pt x="294" y="170"/>
                      <a:pt x="232" y="165"/>
                      <a:pt x="170" y="153"/>
                    </a:cubicBezTo>
                    <a:cubicBezTo>
                      <a:pt x="141" y="148"/>
                      <a:pt x="107" y="142"/>
                      <a:pt x="79" y="136"/>
                    </a:cubicBezTo>
                    <a:cubicBezTo>
                      <a:pt x="62" y="131"/>
                      <a:pt x="51" y="125"/>
                      <a:pt x="34" y="114"/>
                    </a:cubicBezTo>
                    <a:cubicBezTo>
                      <a:pt x="23" y="108"/>
                      <a:pt x="6" y="97"/>
                      <a:pt x="0" y="80"/>
                    </a:cubicBezTo>
                    <a:cubicBezTo>
                      <a:pt x="6" y="57"/>
                      <a:pt x="23" y="52"/>
                      <a:pt x="34" y="40"/>
                    </a:cubicBezTo>
                    <a:cubicBezTo>
                      <a:pt x="51" y="35"/>
                      <a:pt x="68" y="29"/>
                      <a:pt x="79" y="29"/>
                    </a:cubicBezTo>
                    <a:cubicBezTo>
                      <a:pt x="107" y="18"/>
                      <a:pt x="141" y="12"/>
                      <a:pt x="170" y="12"/>
                    </a:cubicBezTo>
                    <a:cubicBezTo>
                      <a:pt x="232" y="1"/>
                      <a:pt x="294" y="1"/>
                      <a:pt x="356"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5" name="Google Shape;1730;p26">
                <a:extLst>
                  <a:ext uri="{FF2B5EF4-FFF2-40B4-BE49-F238E27FC236}">
                    <a16:creationId xmlns:a16="http://schemas.microsoft.com/office/drawing/2014/main" id="{43790B73-9291-BB82-D15E-ED3BBA2DEC37}"/>
                  </a:ext>
                </a:extLst>
              </p:cNvPr>
              <p:cNvSpPr/>
              <p:nvPr/>
            </p:nvSpPr>
            <p:spPr>
              <a:xfrm>
                <a:off x="2420564" y="2704961"/>
                <a:ext cx="41005" cy="20262"/>
              </a:xfrm>
              <a:custGeom>
                <a:avLst/>
                <a:gdLst/>
                <a:ahLst/>
                <a:cxnLst/>
                <a:rect l="l" t="t" r="r" b="b"/>
                <a:pathLst>
                  <a:path w="769" h="380" extrusionOk="0">
                    <a:moveTo>
                      <a:pt x="763" y="0"/>
                    </a:moveTo>
                    <a:cubicBezTo>
                      <a:pt x="769" y="40"/>
                      <a:pt x="746" y="80"/>
                      <a:pt x="729" y="114"/>
                    </a:cubicBezTo>
                    <a:cubicBezTo>
                      <a:pt x="707" y="147"/>
                      <a:pt x="678" y="176"/>
                      <a:pt x="650" y="204"/>
                    </a:cubicBezTo>
                    <a:cubicBezTo>
                      <a:pt x="594" y="255"/>
                      <a:pt x="526" y="294"/>
                      <a:pt x="452" y="323"/>
                    </a:cubicBezTo>
                    <a:cubicBezTo>
                      <a:pt x="305" y="374"/>
                      <a:pt x="147" y="379"/>
                      <a:pt x="0" y="334"/>
                    </a:cubicBezTo>
                    <a:cubicBezTo>
                      <a:pt x="74" y="306"/>
                      <a:pt x="147" y="294"/>
                      <a:pt x="215" y="272"/>
                    </a:cubicBezTo>
                    <a:cubicBezTo>
                      <a:pt x="283" y="249"/>
                      <a:pt x="345" y="232"/>
                      <a:pt x="413" y="210"/>
                    </a:cubicBezTo>
                    <a:cubicBezTo>
                      <a:pt x="475" y="187"/>
                      <a:pt x="537" y="159"/>
                      <a:pt x="599" y="125"/>
                    </a:cubicBezTo>
                    <a:cubicBezTo>
                      <a:pt x="628" y="114"/>
                      <a:pt x="656" y="97"/>
                      <a:pt x="684" y="74"/>
                    </a:cubicBezTo>
                    <a:cubicBezTo>
                      <a:pt x="712" y="57"/>
                      <a:pt x="741" y="34"/>
                      <a:pt x="763" y="0"/>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6" name="Google Shape;1731;p26">
                <a:extLst>
                  <a:ext uri="{FF2B5EF4-FFF2-40B4-BE49-F238E27FC236}">
                    <a16:creationId xmlns:a16="http://schemas.microsoft.com/office/drawing/2014/main" id="{526D789F-E1BD-4337-6085-DF0E4BF10B48}"/>
                  </a:ext>
                </a:extLst>
              </p:cNvPr>
              <p:cNvSpPr/>
              <p:nvPr/>
            </p:nvSpPr>
            <p:spPr>
              <a:xfrm>
                <a:off x="2372310" y="2704961"/>
                <a:ext cx="48310" cy="25967"/>
              </a:xfrm>
              <a:custGeom>
                <a:avLst/>
                <a:gdLst/>
                <a:ahLst/>
                <a:cxnLst/>
                <a:rect l="l" t="t" r="r" b="b"/>
                <a:pathLst>
                  <a:path w="906" h="487" extrusionOk="0">
                    <a:moveTo>
                      <a:pt x="905" y="441"/>
                    </a:moveTo>
                    <a:cubicBezTo>
                      <a:pt x="730" y="487"/>
                      <a:pt x="538" y="475"/>
                      <a:pt x="357" y="413"/>
                    </a:cubicBezTo>
                    <a:cubicBezTo>
                      <a:pt x="272" y="379"/>
                      <a:pt x="182" y="334"/>
                      <a:pt x="114" y="266"/>
                    </a:cubicBezTo>
                    <a:cubicBezTo>
                      <a:pt x="80" y="232"/>
                      <a:pt x="52" y="187"/>
                      <a:pt x="29" y="142"/>
                    </a:cubicBezTo>
                    <a:cubicBezTo>
                      <a:pt x="12" y="97"/>
                      <a:pt x="1" y="46"/>
                      <a:pt x="18" y="0"/>
                    </a:cubicBezTo>
                    <a:cubicBezTo>
                      <a:pt x="46" y="91"/>
                      <a:pt x="102" y="147"/>
                      <a:pt x="176" y="193"/>
                    </a:cubicBezTo>
                    <a:cubicBezTo>
                      <a:pt x="244" y="232"/>
                      <a:pt x="317" y="272"/>
                      <a:pt x="402" y="294"/>
                    </a:cubicBezTo>
                    <a:cubicBezTo>
                      <a:pt x="481" y="328"/>
                      <a:pt x="560" y="351"/>
                      <a:pt x="645" y="374"/>
                    </a:cubicBezTo>
                    <a:cubicBezTo>
                      <a:pt x="730" y="396"/>
                      <a:pt x="815" y="413"/>
                      <a:pt x="905" y="441"/>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7" name="Google Shape;1732;p26">
                <a:extLst>
                  <a:ext uri="{FF2B5EF4-FFF2-40B4-BE49-F238E27FC236}">
                    <a16:creationId xmlns:a16="http://schemas.microsoft.com/office/drawing/2014/main" id="{8C855633-C52F-229D-4590-5715D362F670}"/>
                  </a:ext>
                </a:extLst>
              </p:cNvPr>
              <p:cNvSpPr/>
              <p:nvPr/>
            </p:nvSpPr>
            <p:spPr>
              <a:xfrm>
                <a:off x="1617936" y="2708267"/>
                <a:ext cx="41005" cy="20262"/>
              </a:xfrm>
              <a:custGeom>
                <a:avLst/>
                <a:gdLst/>
                <a:ahLst/>
                <a:cxnLst/>
                <a:rect l="l" t="t" r="r" b="b"/>
                <a:pathLst>
                  <a:path w="769" h="380" extrusionOk="0">
                    <a:moveTo>
                      <a:pt x="758" y="1"/>
                    </a:moveTo>
                    <a:cubicBezTo>
                      <a:pt x="769" y="40"/>
                      <a:pt x="746" y="80"/>
                      <a:pt x="729" y="114"/>
                    </a:cubicBezTo>
                    <a:cubicBezTo>
                      <a:pt x="707" y="148"/>
                      <a:pt x="679" y="176"/>
                      <a:pt x="650" y="204"/>
                    </a:cubicBezTo>
                    <a:cubicBezTo>
                      <a:pt x="594" y="255"/>
                      <a:pt x="520" y="295"/>
                      <a:pt x="452" y="323"/>
                    </a:cubicBezTo>
                    <a:cubicBezTo>
                      <a:pt x="305" y="374"/>
                      <a:pt x="147" y="379"/>
                      <a:pt x="0" y="334"/>
                    </a:cubicBezTo>
                    <a:cubicBezTo>
                      <a:pt x="74" y="306"/>
                      <a:pt x="142" y="295"/>
                      <a:pt x="209" y="272"/>
                    </a:cubicBezTo>
                    <a:cubicBezTo>
                      <a:pt x="277" y="249"/>
                      <a:pt x="345" y="232"/>
                      <a:pt x="407" y="210"/>
                    </a:cubicBezTo>
                    <a:cubicBezTo>
                      <a:pt x="475" y="187"/>
                      <a:pt x="537" y="159"/>
                      <a:pt x="594" y="125"/>
                    </a:cubicBezTo>
                    <a:cubicBezTo>
                      <a:pt x="628" y="108"/>
                      <a:pt x="656" y="97"/>
                      <a:pt x="684" y="74"/>
                    </a:cubicBezTo>
                    <a:cubicBezTo>
                      <a:pt x="712" y="57"/>
                      <a:pt x="741" y="35"/>
                      <a:pt x="758" y="1"/>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8" name="Google Shape;1733;p26">
                <a:extLst>
                  <a:ext uri="{FF2B5EF4-FFF2-40B4-BE49-F238E27FC236}">
                    <a16:creationId xmlns:a16="http://schemas.microsoft.com/office/drawing/2014/main" id="{5C1C6C8B-2553-BB7A-829F-090813E79C41}"/>
                  </a:ext>
                </a:extLst>
              </p:cNvPr>
              <p:cNvSpPr/>
              <p:nvPr/>
            </p:nvSpPr>
            <p:spPr>
              <a:xfrm>
                <a:off x="1569682" y="2708267"/>
                <a:ext cx="48310" cy="25967"/>
              </a:xfrm>
              <a:custGeom>
                <a:avLst/>
                <a:gdLst/>
                <a:ahLst/>
                <a:cxnLst/>
                <a:rect l="l" t="t" r="r" b="b"/>
                <a:pathLst>
                  <a:path w="906" h="487" extrusionOk="0">
                    <a:moveTo>
                      <a:pt x="905" y="442"/>
                    </a:moveTo>
                    <a:cubicBezTo>
                      <a:pt x="724" y="487"/>
                      <a:pt x="532" y="475"/>
                      <a:pt x="357" y="413"/>
                    </a:cubicBezTo>
                    <a:cubicBezTo>
                      <a:pt x="266" y="379"/>
                      <a:pt x="182" y="334"/>
                      <a:pt x="114" y="266"/>
                    </a:cubicBezTo>
                    <a:cubicBezTo>
                      <a:pt x="74" y="232"/>
                      <a:pt x="46" y="187"/>
                      <a:pt x="29" y="142"/>
                    </a:cubicBezTo>
                    <a:cubicBezTo>
                      <a:pt x="6" y="97"/>
                      <a:pt x="1" y="46"/>
                      <a:pt x="12" y="1"/>
                    </a:cubicBezTo>
                    <a:cubicBezTo>
                      <a:pt x="40" y="91"/>
                      <a:pt x="103" y="148"/>
                      <a:pt x="170" y="193"/>
                    </a:cubicBezTo>
                    <a:cubicBezTo>
                      <a:pt x="244" y="232"/>
                      <a:pt x="317" y="272"/>
                      <a:pt x="396" y="295"/>
                    </a:cubicBezTo>
                    <a:cubicBezTo>
                      <a:pt x="476" y="328"/>
                      <a:pt x="560" y="351"/>
                      <a:pt x="645" y="374"/>
                    </a:cubicBezTo>
                    <a:cubicBezTo>
                      <a:pt x="730" y="396"/>
                      <a:pt x="815" y="413"/>
                      <a:pt x="905" y="442"/>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29" name="Google Shape;1734;p26">
                <a:extLst>
                  <a:ext uri="{FF2B5EF4-FFF2-40B4-BE49-F238E27FC236}">
                    <a16:creationId xmlns:a16="http://schemas.microsoft.com/office/drawing/2014/main" id="{D250C3BC-435F-4503-1C3F-250B1E8F1EC6}"/>
                  </a:ext>
                </a:extLst>
              </p:cNvPr>
              <p:cNvSpPr/>
              <p:nvPr/>
            </p:nvSpPr>
            <p:spPr>
              <a:xfrm>
                <a:off x="1456963" y="2745644"/>
                <a:ext cx="40738" cy="20262"/>
              </a:xfrm>
              <a:custGeom>
                <a:avLst/>
                <a:gdLst/>
                <a:ahLst/>
                <a:cxnLst/>
                <a:rect l="l" t="t" r="r" b="b"/>
                <a:pathLst>
                  <a:path w="764" h="380" extrusionOk="0">
                    <a:moveTo>
                      <a:pt x="758" y="1"/>
                    </a:moveTo>
                    <a:cubicBezTo>
                      <a:pt x="764" y="40"/>
                      <a:pt x="747" y="80"/>
                      <a:pt x="724" y="114"/>
                    </a:cubicBezTo>
                    <a:cubicBezTo>
                      <a:pt x="702" y="148"/>
                      <a:pt x="679" y="176"/>
                      <a:pt x="645" y="198"/>
                    </a:cubicBezTo>
                    <a:cubicBezTo>
                      <a:pt x="589" y="255"/>
                      <a:pt x="521" y="289"/>
                      <a:pt x="447" y="317"/>
                    </a:cubicBezTo>
                    <a:cubicBezTo>
                      <a:pt x="300" y="368"/>
                      <a:pt x="142" y="379"/>
                      <a:pt x="1" y="334"/>
                    </a:cubicBezTo>
                    <a:cubicBezTo>
                      <a:pt x="69" y="306"/>
                      <a:pt x="142" y="289"/>
                      <a:pt x="210" y="266"/>
                    </a:cubicBezTo>
                    <a:cubicBezTo>
                      <a:pt x="278" y="249"/>
                      <a:pt x="340" y="227"/>
                      <a:pt x="408" y="204"/>
                    </a:cubicBezTo>
                    <a:cubicBezTo>
                      <a:pt x="470" y="181"/>
                      <a:pt x="532" y="153"/>
                      <a:pt x="594" y="125"/>
                    </a:cubicBezTo>
                    <a:cubicBezTo>
                      <a:pt x="623" y="108"/>
                      <a:pt x="656" y="91"/>
                      <a:pt x="685" y="74"/>
                    </a:cubicBezTo>
                    <a:cubicBezTo>
                      <a:pt x="707" y="51"/>
                      <a:pt x="741" y="34"/>
                      <a:pt x="758" y="1"/>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30" name="Google Shape;1735;p26">
                <a:extLst>
                  <a:ext uri="{FF2B5EF4-FFF2-40B4-BE49-F238E27FC236}">
                    <a16:creationId xmlns:a16="http://schemas.microsoft.com/office/drawing/2014/main" id="{D8F21A7F-95DB-86FC-5E0C-4AFCA951E32C}"/>
                  </a:ext>
                </a:extLst>
              </p:cNvPr>
              <p:cNvSpPr/>
              <p:nvPr/>
            </p:nvSpPr>
            <p:spPr>
              <a:xfrm>
                <a:off x="1408762" y="2745644"/>
                <a:ext cx="84729" cy="31405"/>
              </a:xfrm>
              <a:custGeom>
                <a:avLst/>
                <a:gdLst/>
                <a:ahLst/>
                <a:cxnLst/>
                <a:rect l="l" t="t" r="r" b="b"/>
                <a:pathLst>
                  <a:path w="1589" h="589" extrusionOk="0">
                    <a:moveTo>
                      <a:pt x="1589" y="481"/>
                    </a:moveTo>
                    <a:cubicBezTo>
                      <a:pt x="1447" y="532"/>
                      <a:pt x="1300" y="566"/>
                      <a:pt x="1148" y="577"/>
                    </a:cubicBezTo>
                    <a:cubicBezTo>
                      <a:pt x="1069" y="588"/>
                      <a:pt x="995" y="583"/>
                      <a:pt x="916" y="583"/>
                    </a:cubicBezTo>
                    <a:cubicBezTo>
                      <a:pt x="837" y="577"/>
                      <a:pt x="763" y="571"/>
                      <a:pt x="684" y="555"/>
                    </a:cubicBezTo>
                    <a:cubicBezTo>
                      <a:pt x="537" y="521"/>
                      <a:pt x="385" y="464"/>
                      <a:pt x="255" y="374"/>
                    </a:cubicBezTo>
                    <a:cubicBezTo>
                      <a:pt x="193" y="334"/>
                      <a:pt x="130" y="278"/>
                      <a:pt x="85" y="215"/>
                    </a:cubicBezTo>
                    <a:cubicBezTo>
                      <a:pt x="40" y="153"/>
                      <a:pt x="0" y="74"/>
                      <a:pt x="12" y="1"/>
                    </a:cubicBezTo>
                    <a:cubicBezTo>
                      <a:pt x="29" y="74"/>
                      <a:pt x="74" y="131"/>
                      <a:pt x="130" y="176"/>
                    </a:cubicBezTo>
                    <a:cubicBezTo>
                      <a:pt x="181" y="221"/>
                      <a:pt x="243" y="266"/>
                      <a:pt x="306" y="294"/>
                    </a:cubicBezTo>
                    <a:cubicBezTo>
                      <a:pt x="430" y="362"/>
                      <a:pt x="571" y="408"/>
                      <a:pt x="713" y="436"/>
                    </a:cubicBezTo>
                    <a:cubicBezTo>
                      <a:pt x="854" y="464"/>
                      <a:pt x="995" y="481"/>
                      <a:pt x="1142" y="481"/>
                    </a:cubicBezTo>
                    <a:cubicBezTo>
                      <a:pt x="1289" y="492"/>
                      <a:pt x="1436" y="481"/>
                      <a:pt x="1589" y="481"/>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31" name="Google Shape;1736;p26">
                <a:extLst>
                  <a:ext uri="{FF2B5EF4-FFF2-40B4-BE49-F238E27FC236}">
                    <a16:creationId xmlns:a16="http://schemas.microsoft.com/office/drawing/2014/main" id="{923D8F32-270A-626A-E6CD-EA8366DF7985}"/>
                  </a:ext>
                </a:extLst>
              </p:cNvPr>
              <p:cNvSpPr/>
              <p:nvPr/>
            </p:nvSpPr>
            <p:spPr>
              <a:xfrm>
                <a:off x="2124264" y="2777903"/>
                <a:ext cx="40738" cy="20528"/>
              </a:xfrm>
              <a:custGeom>
                <a:avLst/>
                <a:gdLst/>
                <a:ahLst/>
                <a:cxnLst/>
                <a:rect l="l" t="t" r="r" b="b"/>
                <a:pathLst>
                  <a:path w="764" h="385" extrusionOk="0">
                    <a:moveTo>
                      <a:pt x="6" y="0"/>
                    </a:moveTo>
                    <a:cubicBezTo>
                      <a:pt x="23" y="34"/>
                      <a:pt x="51" y="57"/>
                      <a:pt x="80" y="74"/>
                    </a:cubicBezTo>
                    <a:cubicBezTo>
                      <a:pt x="108" y="96"/>
                      <a:pt x="142" y="113"/>
                      <a:pt x="170" y="130"/>
                    </a:cubicBezTo>
                    <a:cubicBezTo>
                      <a:pt x="232" y="159"/>
                      <a:pt x="295" y="187"/>
                      <a:pt x="357" y="210"/>
                    </a:cubicBezTo>
                    <a:cubicBezTo>
                      <a:pt x="425" y="232"/>
                      <a:pt x="487" y="255"/>
                      <a:pt x="555" y="272"/>
                    </a:cubicBezTo>
                    <a:cubicBezTo>
                      <a:pt x="622" y="294"/>
                      <a:pt x="696" y="311"/>
                      <a:pt x="764" y="334"/>
                    </a:cubicBezTo>
                    <a:cubicBezTo>
                      <a:pt x="622" y="385"/>
                      <a:pt x="464" y="373"/>
                      <a:pt x="317" y="323"/>
                    </a:cubicBezTo>
                    <a:cubicBezTo>
                      <a:pt x="244" y="294"/>
                      <a:pt x="176" y="260"/>
                      <a:pt x="119" y="204"/>
                    </a:cubicBezTo>
                    <a:cubicBezTo>
                      <a:pt x="85" y="181"/>
                      <a:pt x="63" y="147"/>
                      <a:pt x="40" y="113"/>
                    </a:cubicBezTo>
                    <a:cubicBezTo>
                      <a:pt x="18" y="80"/>
                      <a:pt x="1" y="40"/>
                      <a:pt x="6" y="0"/>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32" name="Google Shape;1737;p26">
                <a:extLst>
                  <a:ext uri="{FF2B5EF4-FFF2-40B4-BE49-F238E27FC236}">
                    <a16:creationId xmlns:a16="http://schemas.microsoft.com/office/drawing/2014/main" id="{EBA81E2B-805A-987E-47A3-653AB8F3CA28}"/>
                  </a:ext>
                </a:extLst>
              </p:cNvPr>
              <p:cNvSpPr/>
              <p:nvPr/>
            </p:nvSpPr>
            <p:spPr>
              <a:xfrm>
                <a:off x="2128477" y="2777903"/>
                <a:ext cx="84783" cy="31672"/>
              </a:xfrm>
              <a:custGeom>
                <a:avLst/>
                <a:gdLst/>
                <a:ahLst/>
                <a:cxnLst/>
                <a:rect l="l" t="t" r="r" b="b"/>
                <a:pathLst>
                  <a:path w="1590" h="594" extrusionOk="0">
                    <a:moveTo>
                      <a:pt x="1" y="481"/>
                    </a:moveTo>
                    <a:cubicBezTo>
                      <a:pt x="153" y="486"/>
                      <a:pt x="300" y="492"/>
                      <a:pt x="447" y="486"/>
                    </a:cubicBezTo>
                    <a:cubicBezTo>
                      <a:pt x="594" y="481"/>
                      <a:pt x="736" y="470"/>
                      <a:pt x="877" y="441"/>
                    </a:cubicBezTo>
                    <a:cubicBezTo>
                      <a:pt x="1018" y="413"/>
                      <a:pt x="1159" y="368"/>
                      <a:pt x="1284" y="300"/>
                    </a:cubicBezTo>
                    <a:cubicBezTo>
                      <a:pt x="1346" y="266"/>
                      <a:pt x="1408" y="226"/>
                      <a:pt x="1459" y="181"/>
                    </a:cubicBezTo>
                    <a:cubicBezTo>
                      <a:pt x="1516" y="136"/>
                      <a:pt x="1561" y="74"/>
                      <a:pt x="1578" y="0"/>
                    </a:cubicBezTo>
                    <a:cubicBezTo>
                      <a:pt x="1589" y="80"/>
                      <a:pt x="1550" y="159"/>
                      <a:pt x="1504" y="221"/>
                    </a:cubicBezTo>
                    <a:cubicBezTo>
                      <a:pt x="1459" y="283"/>
                      <a:pt x="1397" y="340"/>
                      <a:pt x="1335" y="379"/>
                    </a:cubicBezTo>
                    <a:cubicBezTo>
                      <a:pt x="1205" y="470"/>
                      <a:pt x="1052" y="526"/>
                      <a:pt x="905" y="554"/>
                    </a:cubicBezTo>
                    <a:cubicBezTo>
                      <a:pt x="826" y="571"/>
                      <a:pt x="753" y="583"/>
                      <a:pt x="673" y="588"/>
                    </a:cubicBezTo>
                    <a:cubicBezTo>
                      <a:pt x="594" y="588"/>
                      <a:pt x="521" y="594"/>
                      <a:pt x="442" y="583"/>
                    </a:cubicBezTo>
                    <a:cubicBezTo>
                      <a:pt x="289" y="571"/>
                      <a:pt x="142" y="532"/>
                      <a:pt x="1" y="481"/>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33" name="Google Shape;1738;p26">
                <a:extLst>
                  <a:ext uri="{FF2B5EF4-FFF2-40B4-BE49-F238E27FC236}">
                    <a16:creationId xmlns:a16="http://schemas.microsoft.com/office/drawing/2014/main" id="{A797F79E-FE27-0FD6-BD07-AB280F923712}"/>
                  </a:ext>
                </a:extLst>
              </p:cNvPr>
              <p:cNvSpPr/>
              <p:nvPr/>
            </p:nvSpPr>
            <p:spPr>
              <a:xfrm>
                <a:off x="1843374" y="2722450"/>
                <a:ext cx="88035" cy="21435"/>
              </a:xfrm>
              <a:custGeom>
                <a:avLst/>
                <a:gdLst/>
                <a:ahLst/>
                <a:cxnLst/>
                <a:rect l="l" t="t" r="r" b="b"/>
                <a:pathLst>
                  <a:path w="1651" h="402" extrusionOk="0">
                    <a:moveTo>
                      <a:pt x="0" y="85"/>
                    </a:moveTo>
                    <a:cubicBezTo>
                      <a:pt x="136" y="153"/>
                      <a:pt x="272" y="204"/>
                      <a:pt x="413" y="238"/>
                    </a:cubicBezTo>
                    <a:cubicBezTo>
                      <a:pt x="560" y="266"/>
                      <a:pt x="701" y="283"/>
                      <a:pt x="848" y="277"/>
                    </a:cubicBezTo>
                    <a:cubicBezTo>
                      <a:pt x="990" y="272"/>
                      <a:pt x="1137" y="249"/>
                      <a:pt x="1278" y="209"/>
                    </a:cubicBezTo>
                    <a:cubicBezTo>
                      <a:pt x="1346" y="192"/>
                      <a:pt x="1414" y="170"/>
                      <a:pt x="1481" y="136"/>
                    </a:cubicBezTo>
                    <a:cubicBezTo>
                      <a:pt x="1544" y="102"/>
                      <a:pt x="1611" y="68"/>
                      <a:pt x="1651" y="0"/>
                    </a:cubicBezTo>
                    <a:cubicBezTo>
                      <a:pt x="1640" y="79"/>
                      <a:pt x="1572" y="142"/>
                      <a:pt x="1510" y="187"/>
                    </a:cubicBezTo>
                    <a:cubicBezTo>
                      <a:pt x="1447" y="232"/>
                      <a:pt x="1380" y="272"/>
                      <a:pt x="1306" y="300"/>
                    </a:cubicBezTo>
                    <a:cubicBezTo>
                      <a:pt x="1165" y="362"/>
                      <a:pt x="1007" y="390"/>
                      <a:pt x="848" y="396"/>
                    </a:cubicBezTo>
                    <a:cubicBezTo>
                      <a:pt x="696" y="402"/>
                      <a:pt x="537" y="379"/>
                      <a:pt x="390" y="328"/>
                    </a:cubicBezTo>
                    <a:cubicBezTo>
                      <a:pt x="243" y="277"/>
                      <a:pt x="108" y="192"/>
                      <a:pt x="0" y="85"/>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34" name="Google Shape;1739;p26">
                <a:extLst>
                  <a:ext uri="{FF2B5EF4-FFF2-40B4-BE49-F238E27FC236}">
                    <a16:creationId xmlns:a16="http://schemas.microsoft.com/office/drawing/2014/main" id="{A52CF815-6BB9-7FED-E6BC-DAEB25608DC6}"/>
                  </a:ext>
                </a:extLst>
              </p:cNvPr>
              <p:cNvSpPr/>
              <p:nvPr/>
            </p:nvSpPr>
            <p:spPr>
              <a:xfrm>
                <a:off x="1299029" y="2697709"/>
                <a:ext cx="1256065" cy="254763"/>
              </a:xfrm>
              <a:custGeom>
                <a:avLst/>
                <a:gdLst/>
                <a:ahLst/>
                <a:cxnLst/>
                <a:rect l="l" t="t" r="r" b="b"/>
                <a:pathLst>
                  <a:path w="23556" h="4778" extrusionOk="0">
                    <a:moveTo>
                      <a:pt x="1" y="1"/>
                    </a:moveTo>
                    <a:lnTo>
                      <a:pt x="1" y="4777"/>
                    </a:lnTo>
                    <a:lnTo>
                      <a:pt x="23555" y="4777"/>
                    </a:lnTo>
                    <a:lnTo>
                      <a:pt x="23555" y="1"/>
                    </a:lnTo>
                    <a:lnTo>
                      <a:pt x="21577" y="1"/>
                    </a:lnTo>
                    <a:cubicBezTo>
                      <a:pt x="21577" y="1"/>
                      <a:pt x="21571" y="221"/>
                      <a:pt x="21062" y="221"/>
                    </a:cubicBezTo>
                    <a:cubicBezTo>
                      <a:pt x="20554" y="221"/>
                      <a:pt x="20531" y="1"/>
                      <a:pt x="20531" y="1"/>
                    </a:cubicBezTo>
                    <a:lnTo>
                      <a:pt x="16721" y="1"/>
                    </a:lnTo>
                    <a:lnTo>
                      <a:pt x="16812" y="1521"/>
                    </a:lnTo>
                    <a:cubicBezTo>
                      <a:pt x="16812" y="1521"/>
                      <a:pt x="16772" y="1668"/>
                      <a:pt x="16292" y="1668"/>
                    </a:cubicBezTo>
                    <a:cubicBezTo>
                      <a:pt x="15811" y="1668"/>
                      <a:pt x="15721" y="1516"/>
                      <a:pt x="15721" y="1516"/>
                    </a:cubicBezTo>
                    <a:cubicBezTo>
                      <a:pt x="15721" y="1516"/>
                      <a:pt x="15783" y="911"/>
                      <a:pt x="15828" y="736"/>
                    </a:cubicBezTo>
                    <a:cubicBezTo>
                      <a:pt x="15856" y="504"/>
                      <a:pt x="15879" y="91"/>
                      <a:pt x="15879" y="91"/>
                    </a:cubicBezTo>
                    <a:cubicBezTo>
                      <a:pt x="15574" y="114"/>
                      <a:pt x="15500" y="1"/>
                      <a:pt x="15500" y="1"/>
                    </a:cubicBezTo>
                    <a:lnTo>
                      <a:pt x="11538" y="1"/>
                    </a:lnTo>
                    <a:lnTo>
                      <a:pt x="11549" y="255"/>
                    </a:lnTo>
                    <a:cubicBezTo>
                      <a:pt x="11549" y="255"/>
                      <a:pt x="11425" y="419"/>
                      <a:pt x="11074" y="419"/>
                    </a:cubicBezTo>
                    <a:cubicBezTo>
                      <a:pt x="10724" y="419"/>
                      <a:pt x="10594" y="233"/>
                      <a:pt x="10594" y="233"/>
                    </a:cubicBezTo>
                    <a:lnTo>
                      <a:pt x="10639" y="1"/>
                    </a:lnTo>
                    <a:lnTo>
                      <a:pt x="6416" y="1"/>
                    </a:lnTo>
                    <a:cubicBezTo>
                      <a:pt x="6416" y="1"/>
                      <a:pt x="6309" y="159"/>
                      <a:pt x="5857" y="159"/>
                    </a:cubicBezTo>
                    <a:cubicBezTo>
                      <a:pt x="5410" y="159"/>
                      <a:pt x="5326" y="1"/>
                      <a:pt x="5326" y="1"/>
                    </a:cubicBezTo>
                    <a:lnTo>
                      <a:pt x="3471" y="1"/>
                    </a:lnTo>
                    <a:lnTo>
                      <a:pt x="3522" y="917"/>
                    </a:lnTo>
                    <a:cubicBezTo>
                      <a:pt x="3522" y="917"/>
                      <a:pt x="3421" y="1075"/>
                      <a:pt x="2985" y="1075"/>
                    </a:cubicBezTo>
                    <a:cubicBezTo>
                      <a:pt x="2550" y="1075"/>
                      <a:pt x="2443" y="911"/>
                      <a:pt x="2443" y="911"/>
                    </a:cubicBezTo>
                    <a:cubicBezTo>
                      <a:pt x="2443" y="911"/>
                      <a:pt x="2482" y="481"/>
                      <a:pt x="2505" y="396"/>
                    </a:cubicBezTo>
                    <a:cubicBezTo>
                      <a:pt x="2527" y="312"/>
                      <a:pt x="2561" y="1"/>
                      <a:pt x="2561" y="1"/>
                    </a:cubicBezTo>
                    <a:close/>
                  </a:path>
                </a:pathLst>
              </a:custGeom>
              <a:solidFill>
                <a:srgbClr val="5FA0D8"/>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35" name="Google Shape;1740;p26">
                <a:extLst>
                  <a:ext uri="{FF2B5EF4-FFF2-40B4-BE49-F238E27FC236}">
                    <a16:creationId xmlns:a16="http://schemas.microsoft.com/office/drawing/2014/main" id="{309A2F39-8907-F8FF-D591-78D742C7AF9F}"/>
                  </a:ext>
                </a:extLst>
              </p:cNvPr>
              <p:cNvSpPr/>
              <p:nvPr/>
            </p:nvSpPr>
            <p:spPr>
              <a:xfrm>
                <a:off x="1321956" y="1924037"/>
                <a:ext cx="63347" cy="72089"/>
              </a:xfrm>
              <a:custGeom>
                <a:avLst/>
                <a:gdLst/>
                <a:ahLst/>
                <a:cxnLst/>
                <a:rect l="l" t="t" r="r" b="b"/>
                <a:pathLst>
                  <a:path w="1188" h="1352" extrusionOk="0">
                    <a:moveTo>
                      <a:pt x="1165" y="1352"/>
                    </a:moveTo>
                    <a:lnTo>
                      <a:pt x="0" y="18"/>
                    </a:lnTo>
                    <a:lnTo>
                      <a:pt x="23" y="1"/>
                    </a:lnTo>
                    <a:lnTo>
                      <a:pt x="1187"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36" name="Google Shape;1741;p26">
                <a:extLst>
                  <a:ext uri="{FF2B5EF4-FFF2-40B4-BE49-F238E27FC236}">
                    <a16:creationId xmlns:a16="http://schemas.microsoft.com/office/drawing/2014/main" id="{730208F4-77EE-010F-4F64-C5F1AE9ED8C1}"/>
                  </a:ext>
                </a:extLst>
              </p:cNvPr>
              <p:cNvSpPr/>
              <p:nvPr/>
            </p:nvSpPr>
            <p:spPr>
              <a:xfrm>
                <a:off x="1343071" y="1884847"/>
                <a:ext cx="73852" cy="84779"/>
              </a:xfrm>
              <a:custGeom>
                <a:avLst/>
                <a:gdLst/>
                <a:ahLst/>
                <a:cxnLst/>
                <a:rect l="l" t="t" r="r" b="b"/>
                <a:pathLst>
                  <a:path w="1385" h="1590" extrusionOk="0">
                    <a:moveTo>
                      <a:pt x="1368" y="1589"/>
                    </a:moveTo>
                    <a:lnTo>
                      <a:pt x="0" y="18"/>
                    </a:lnTo>
                    <a:lnTo>
                      <a:pt x="17" y="1"/>
                    </a:lnTo>
                    <a:lnTo>
                      <a:pt x="1385" y="157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47" name="Google Shape;1742;p26">
                <a:extLst>
                  <a:ext uri="{FF2B5EF4-FFF2-40B4-BE49-F238E27FC236}">
                    <a16:creationId xmlns:a16="http://schemas.microsoft.com/office/drawing/2014/main" id="{F9A92C41-B49A-857F-8BBE-A87867F8D231}"/>
                  </a:ext>
                </a:extLst>
              </p:cNvPr>
              <p:cNvSpPr/>
              <p:nvPr/>
            </p:nvSpPr>
            <p:spPr>
              <a:xfrm>
                <a:off x="1407269" y="1915292"/>
                <a:ext cx="72092" cy="82326"/>
              </a:xfrm>
              <a:custGeom>
                <a:avLst/>
                <a:gdLst/>
                <a:ahLst/>
                <a:cxnLst/>
                <a:rect l="l" t="t" r="r" b="b"/>
                <a:pathLst>
                  <a:path w="1352" h="1544" extrusionOk="0">
                    <a:moveTo>
                      <a:pt x="1334" y="1544"/>
                    </a:moveTo>
                    <a:lnTo>
                      <a:pt x="0" y="18"/>
                    </a:lnTo>
                    <a:lnTo>
                      <a:pt x="23" y="1"/>
                    </a:lnTo>
                    <a:lnTo>
                      <a:pt x="1351" y="152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48" name="Google Shape;1743;p26">
                <a:extLst>
                  <a:ext uri="{FF2B5EF4-FFF2-40B4-BE49-F238E27FC236}">
                    <a16:creationId xmlns:a16="http://schemas.microsoft.com/office/drawing/2014/main" id="{3FCC0B68-BA01-AA17-5DCE-D3DEF2625A8D}"/>
                  </a:ext>
                </a:extLst>
              </p:cNvPr>
              <p:cNvSpPr/>
              <p:nvPr/>
            </p:nvSpPr>
            <p:spPr>
              <a:xfrm>
                <a:off x="1427157" y="1892685"/>
                <a:ext cx="33167" cy="37751"/>
              </a:xfrm>
              <a:custGeom>
                <a:avLst/>
                <a:gdLst/>
                <a:ahLst/>
                <a:cxnLst/>
                <a:rect l="l" t="t" r="r" b="b"/>
                <a:pathLst>
                  <a:path w="622" h="708" extrusionOk="0">
                    <a:moveTo>
                      <a:pt x="605" y="707"/>
                    </a:moveTo>
                    <a:lnTo>
                      <a:pt x="0" y="12"/>
                    </a:lnTo>
                    <a:lnTo>
                      <a:pt x="23" y="1"/>
                    </a:lnTo>
                    <a:lnTo>
                      <a:pt x="622" y="69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49" name="Google Shape;1744;p26">
                <a:extLst>
                  <a:ext uri="{FF2B5EF4-FFF2-40B4-BE49-F238E27FC236}">
                    <a16:creationId xmlns:a16="http://schemas.microsoft.com/office/drawing/2014/main" id="{B80AFF60-8215-383D-6524-98C61EC37BE9}"/>
                  </a:ext>
                </a:extLst>
              </p:cNvPr>
              <p:cNvSpPr/>
              <p:nvPr/>
            </p:nvSpPr>
            <p:spPr>
              <a:xfrm>
                <a:off x="1438568" y="1825182"/>
                <a:ext cx="99820" cy="114265"/>
              </a:xfrm>
              <a:custGeom>
                <a:avLst/>
                <a:gdLst/>
                <a:ahLst/>
                <a:cxnLst/>
                <a:rect l="l" t="t" r="r" b="b"/>
                <a:pathLst>
                  <a:path w="1872" h="2143" extrusionOk="0">
                    <a:moveTo>
                      <a:pt x="1855" y="2143"/>
                    </a:moveTo>
                    <a:lnTo>
                      <a:pt x="1" y="18"/>
                    </a:lnTo>
                    <a:lnTo>
                      <a:pt x="18" y="1"/>
                    </a:lnTo>
                    <a:lnTo>
                      <a:pt x="1872" y="21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50" name="Google Shape;1745;p26">
                <a:extLst>
                  <a:ext uri="{FF2B5EF4-FFF2-40B4-BE49-F238E27FC236}">
                    <a16:creationId xmlns:a16="http://schemas.microsoft.com/office/drawing/2014/main" id="{12E02C91-1994-B8F0-AAE8-B6B0B9F993C1}"/>
                  </a:ext>
                </a:extLst>
              </p:cNvPr>
              <p:cNvSpPr/>
              <p:nvPr/>
            </p:nvSpPr>
            <p:spPr>
              <a:xfrm>
                <a:off x="1515455" y="1881861"/>
                <a:ext cx="69959" cy="80193"/>
              </a:xfrm>
              <a:custGeom>
                <a:avLst/>
                <a:gdLst/>
                <a:ahLst/>
                <a:cxnLst/>
                <a:rect l="l" t="t" r="r" b="b"/>
                <a:pathLst>
                  <a:path w="1312" h="1504" extrusionOk="0">
                    <a:moveTo>
                      <a:pt x="1295" y="1504"/>
                    </a:moveTo>
                    <a:lnTo>
                      <a:pt x="0" y="17"/>
                    </a:lnTo>
                    <a:lnTo>
                      <a:pt x="17" y="0"/>
                    </a:lnTo>
                    <a:lnTo>
                      <a:pt x="1312" y="148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63" name="Google Shape;1746;p26">
                <a:extLst>
                  <a:ext uri="{FF2B5EF4-FFF2-40B4-BE49-F238E27FC236}">
                    <a16:creationId xmlns:a16="http://schemas.microsoft.com/office/drawing/2014/main" id="{C0154C0F-A381-DD54-A843-1946C6D2E3AF}"/>
                  </a:ext>
                </a:extLst>
              </p:cNvPr>
              <p:cNvSpPr/>
              <p:nvPr/>
            </p:nvSpPr>
            <p:spPr>
              <a:xfrm>
                <a:off x="1503085" y="1805613"/>
                <a:ext cx="64574" cy="73902"/>
              </a:xfrm>
              <a:custGeom>
                <a:avLst/>
                <a:gdLst/>
                <a:ahLst/>
                <a:cxnLst/>
                <a:rect l="l" t="t" r="r" b="b"/>
                <a:pathLst>
                  <a:path w="1211" h="1386" extrusionOk="0">
                    <a:moveTo>
                      <a:pt x="1188" y="1385"/>
                    </a:moveTo>
                    <a:lnTo>
                      <a:pt x="1" y="17"/>
                    </a:lnTo>
                    <a:lnTo>
                      <a:pt x="18" y="0"/>
                    </a:lnTo>
                    <a:lnTo>
                      <a:pt x="1210" y="136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0" name="Google Shape;1747;p26">
                <a:extLst>
                  <a:ext uri="{FF2B5EF4-FFF2-40B4-BE49-F238E27FC236}">
                    <a16:creationId xmlns:a16="http://schemas.microsoft.com/office/drawing/2014/main" id="{EDBE9459-7B3F-A4A7-5147-CF6B6B5B35B3}"/>
                  </a:ext>
                </a:extLst>
              </p:cNvPr>
              <p:cNvSpPr/>
              <p:nvPr/>
            </p:nvSpPr>
            <p:spPr>
              <a:xfrm>
                <a:off x="1549793" y="1892685"/>
                <a:ext cx="54336" cy="61851"/>
              </a:xfrm>
              <a:custGeom>
                <a:avLst/>
                <a:gdLst/>
                <a:ahLst/>
                <a:cxnLst/>
                <a:rect l="l" t="t" r="r" b="b"/>
                <a:pathLst>
                  <a:path w="1019" h="1160" extrusionOk="0">
                    <a:moveTo>
                      <a:pt x="1001" y="1160"/>
                    </a:moveTo>
                    <a:lnTo>
                      <a:pt x="1" y="12"/>
                    </a:lnTo>
                    <a:lnTo>
                      <a:pt x="18" y="1"/>
                    </a:lnTo>
                    <a:lnTo>
                      <a:pt x="1018" y="114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1" name="Google Shape;1748;p26">
                <a:extLst>
                  <a:ext uri="{FF2B5EF4-FFF2-40B4-BE49-F238E27FC236}">
                    <a16:creationId xmlns:a16="http://schemas.microsoft.com/office/drawing/2014/main" id="{0659B89E-348B-11B7-B37F-34A2EB032CFB}"/>
                  </a:ext>
                </a:extLst>
              </p:cNvPr>
              <p:cNvSpPr/>
              <p:nvPr/>
            </p:nvSpPr>
            <p:spPr>
              <a:xfrm>
                <a:off x="1549793" y="1825182"/>
                <a:ext cx="57642" cy="65744"/>
              </a:xfrm>
              <a:custGeom>
                <a:avLst/>
                <a:gdLst/>
                <a:ahLst/>
                <a:cxnLst/>
                <a:rect l="l" t="t" r="r" b="b"/>
                <a:pathLst>
                  <a:path w="1081" h="1233" extrusionOk="0">
                    <a:moveTo>
                      <a:pt x="1063" y="1233"/>
                    </a:moveTo>
                    <a:lnTo>
                      <a:pt x="1" y="18"/>
                    </a:lnTo>
                    <a:lnTo>
                      <a:pt x="18" y="1"/>
                    </a:lnTo>
                    <a:lnTo>
                      <a:pt x="1080" y="121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2" name="Google Shape;1749;p26">
                <a:extLst>
                  <a:ext uri="{FF2B5EF4-FFF2-40B4-BE49-F238E27FC236}">
                    <a16:creationId xmlns:a16="http://schemas.microsoft.com/office/drawing/2014/main" id="{BC2D3439-3A9B-E9D1-5D63-7DDD82F99413}"/>
                  </a:ext>
                </a:extLst>
              </p:cNvPr>
              <p:cNvSpPr/>
              <p:nvPr/>
            </p:nvSpPr>
            <p:spPr>
              <a:xfrm>
                <a:off x="1599541" y="1857760"/>
                <a:ext cx="94114" cy="107333"/>
              </a:xfrm>
              <a:custGeom>
                <a:avLst/>
                <a:gdLst/>
                <a:ahLst/>
                <a:cxnLst/>
                <a:rect l="l" t="t" r="r" b="b"/>
                <a:pathLst>
                  <a:path w="1765" h="2013" extrusionOk="0">
                    <a:moveTo>
                      <a:pt x="1741" y="2012"/>
                    </a:moveTo>
                    <a:lnTo>
                      <a:pt x="0" y="17"/>
                    </a:lnTo>
                    <a:lnTo>
                      <a:pt x="23" y="0"/>
                    </a:lnTo>
                    <a:lnTo>
                      <a:pt x="1764" y="199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3" name="Google Shape;1750;p26">
                <a:extLst>
                  <a:ext uri="{FF2B5EF4-FFF2-40B4-BE49-F238E27FC236}">
                    <a16:creationId xmlns:a16="http://schemas.microsoft.com/office/drawing/2014/main" id="{915048BC-861A-9CE0-E71D-914105515438}"/>
                  </a:ext>
                </a:extLst>
              </p:cNvPr>
              <p:cNvSpPr/>
              <p:nvPr/>
            </p:nvSpPr>
            <p:spPr>
              <a:xfrm>
                <a:off x="1626041" y="1852321"/>
                <a:ext cx="32900" cy="37431"/>
              </a:xfrm>
              <a:custGeom>
                <a:avLst/>
                <a:gdLst/>
                <a:ahLst/>
                <a:cxnLst/>
                <a:rect l="l" t="t" r="r" b="b"/>
                <a:pathLst>
                  <a:path w="617" h="702" extrusionOk="0">
                    <a:moveTo>
                      <a:pt x="600" y="701"/>
                    </a:moveTo>
                    <a:lnTo>
                      <a:pt x="1" y="17"/>
                    </a:lnTo>
                    <a:lnTo>
                      <a:pt x="23" y="0"/>
                    </a:lnTo>
                    <a:lnTo>
                      <a:pt x="617" y="68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4" name="Google Shape;1751;p26">
                <a:extLst>
                  <a:ext uri="{FF2B5EF4-FFF2-40B4-BE49-F238E27FC236}">
                    <a16:creationId xmlns:a16="http://schemas.microsoft.com/office/drawing/2014/main" id="{811A5C7F-1FDA-8EDB-C635-2863938CD7CC}"/>
                  </a:ext>
                </a:extLst>
              </p:cNvPr>
              <p:cNvSpPr/>
              <p:nvPr/>
            </p:nvSpPr>
            <p:spPr>
              <a:xfrm>
                <a:off x="1650782" y="1815531"/>
                <a:ext cx="71772" cy="81740"/>
              </a:xfrm>
              <a:custGeom>
                <a:avLst/>
                <a:gdLst/>
                <a:ahLst/>
                <a:cxnLst/>
                <a:rect l="l" t="t" r="r" b="b"/>
                <a:pathLst>
                  <a:path w="1346" h="1533" extrusionOk="0">
                    <a:moveTo>
                      <a:pt x="1323" y="1533"/>
                    </a:moveTo>
                    <a:lnTo>
                      <a:pt x="0" y="18"/>
                    </a:lnTo>
                    <a:lnTo>
                      <a:pt x="17" y="1"/>
                    </a:lnTo>
                    <a:lnTo>
                      <a:pt x="1346" y="151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5" name="Google Shape;1752;p26">
                <a:extLst>
                  <a:ext uri="{FF2B5EF4-FFF2-40B4-BE49-F238E27FC236}">
                    <a16:creationId xmlns:a16="http://schemas.microsoft.com/office/drawing/2014/main" id="{80A691BE-F1AA-8BAB-E577-264B4DAEB9DD}"/>
                  </a:ext>
                </a:extLst>
              </p:cNvPr>
              <p:cNvSpPr/>
              <p:nvPr/>
            </p:nvSpPr>
            <p:spPr>
              <a:xfrm>
                <a:off x="1686026" y="1884847"/>
                <a:ext cx="68199" cy="78114"/>
              </a:xfrm>
              <a:custGeom>
                <a:avLst/>
                <a:gdLst/>
                <a:ahLst/>
                <a:cxnLst/>
                <a:rect l="l" t="t" r="r" b="b"/>
                <a:pathLst>
                  <a:path w="1279" h="1465" extrusionOk="0">
                    <a:moveTo>
                      <a:pt x="1261" y="1465"/>
                    </a:moveTo>
                    <a:lnTo>
                      <a:pt x="1" y="18"/>
                    </a:lnTo>
                    <a:lnTo>
                      <a:pt x="18" y="1"/>
                    </a:lnTo>
                    <a:lnTo>
                      <a:pt x="1278" y="14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6" name="Google Shape;1753;p26">
                <a:extLst>
                  <a:ext uri="{FF2B5EF4-FFF2-40B4-BE49-F238E27FC236}">
                    <a16:creationId xmlns:a16="http://schemas.microsoft.com/office/drawing/2014/main" id="{7A725AAD-6EE3-7485-F116-2BDF7E05E41B}"/>
                  </a:ext>
                </a:extLst>
              </p:cNvPr>
              <p:cNvSpPr/>
              <p:nvPr/>
            </p:nvSpPr>
            <p:spPr>
              <a:xfrm>
                <a:off x="1719511" y="1870717"/>
                <a:ext cx="42551" cy="48255"/>
              </a:xfrm>
              <a:custGeom>
                <a:avLst/>
                <a:gdLst/>
                <a:ahLst/>
                <a:cxnLst/>
                <a:rect l="l" t="t" r="r" b="b"/>
                <a:pathLst>
                  <a:path w="798" h="905" extrusionOk="0">
                    <a:moveTo>
                      <a:pt x="775" y="905"/>
                    </a:moveTo>
                    <a:lnTo>
                      <a:pt x="0" y="17"/>
                    </a:lnTo>
                    <a:lnTo>
                      <a:pt x="23" y="0"/>
                    </a:lnTo>
                    <a:lnTo>
                      <a:pt x="797"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7" name="Google Shape;1754;p26">
                <a:extLst>
                  <a:ext uri="{FF2B5EF4-FFF2-40B4-BE49-F238E27FC236}">
                    <a16:creationId xmlns:a16="http://schemas.microsoft.com/office/drawing/2014/main" id="{5DA58901-7E03-531E-B93D-D12677AFAC50}"/>
                  </a:ext>
                </a:extLst>
              </p:cNvPr>
              <p:cNvSpPr/>
              <p:nvPr/>
            </p:nvSpPr>
            <p:spPr>
              <a:xfrm>
                <a:off x="1727349" y="1793829"/>
                <a:ext cx="63347" cy="72089"/>
              </a:xfrm>
              <a:custGeom>
                <a:avLst/>
                <a:gdLst/>
                <a:ahLst/>
                <a:cxnLst/>
                <a:rect l="l" t="t" r="r" b="b"/>
                <a:pathLst>
                  <a:path w="1188" h="1352" extrusionOk="0">
                    <a:moveTo>
                      <a:pt x="1165" y="1352"/>
                    </a:moveTo>
                    <a:lnTo>
                      <a:pt x="0" y="18"/>
                    </a:lnTo>
                    <a:lnTo>
                      <a:pt x="23" y="1"/>
                    </a:lnTo>
                    <a:lnTo>
                      <a:pt x="1187"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8" name="Google Shape;1755;p26">
                <a:extLst>
                  <a:ext uri="{FF2B5EF4-FFF2-40B4-BE49-F238E27FC236}">
                    <a16:creationId xmlns:a16="http://schemas.microsoft.com/office/drawing/2014/main" id="{FDC08EB7-B60E-A5EB-5F8B-2670852C294E}"/>
                  </a:ext>
                </a:extLst>
              </p:cNvPr>
              <p:cNvSpPr/>
              <p:nvPr/>
            </p:nvSpPr>
            <p:spPr>
              <a:xfrm>
                <a:off x="1785202" y="1910760"/>
                <a:ext cx="67560" cy="77527"/>
              </a:xfrm>
              <a:custGeom>
                <a:avLst/>
                <a:gdLst/>
                <a:ahLst/>
                <a:cxnLst/>
                <a:rect l="l" t="t" r="r" b="b"/>
                <a:pathLst>
                  <a:path w="1267" h="1454" extrusionOk="0">
                    <a:moveTo>
                      <a:pt x="1250" y="1454"/>
                    </a:moveTo>
                    <a:lnTo>
                      <a:pt x="0" y="18"/>
                    </a:lnTo>
                    <a:lnTo>
                      <a:pt x="17" y="1"/>
                    </a:lnTo>
                    <a:lnTo>
                      <a:pt x="1267" y="143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19" name="Google Shape;1756;p26">
                <a:extLst>
                  <a:ext uri="{FF2B5EF4-FFF2-40B4-BE49-F238E27FC236}">
                    <a16:creationId xmlns:a16="http://schemas.microsoft.com/office/drawing/2014/main" id="{ACF229C8-8EC4-85C8-BD03-5505C68A932E}"/>
                  </a:ext>
                </a:extLst>
              </p:cNvPr>
              <p:cNvSpPr/>
              <p:nvPr/>
            </p:nvSpPr>
            <p:spPr>
              <a:xfrm>
                <a:off x="1785202" y="1815531"/>
                <a:ext cx="38019" cy="43189"/>
              </a:xfrm>
              <a:custGeom>
                <a:avLst/>
                <a:gdLst/>
                <a:ahLst/>
                <a:cxnLst/>
                <a:rect l="l" t="t" r="r" b="b"/>
                <a:pathLst>
                  <a:path w="713" h="810" extrusionOk="0">
                    <a:moveTo>
                      <a:pt x="690" y="809"/>
                    </a:moveTo>
                    <a:lnTo>
                      <a:pt x="0" y="18"/>
                    </a:lnTo>
                    <a:lnTo>
                      <a:pt x="17" y="1"/>
                    </a:lnTo>
                    <a:lnTo>
                      <a:pt x="713" y="79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0" name="Google Shape;1757;p26">
                <a:extLst>
                  <a:ext uri="{FF2B5EF4-FFF2-40B4-BE49-F238E27FC236}">
                    <a16:creationId xmlns:a16="http://schemas.microsoft.com/office/drawing/2014/main" id="{E5269F5E-3FAA-4DD7-E580-E906EA765A47}"/>
                  </a:ext>
                </a:extLst>
              </p:cNvPr>
              <p:cNvSpPr/>
              <p:nvPr/>
            </p:nvSpPr>
            <p:spPr>
              <a:xfrm>
                <a:off x="1821993" y="1901162"/>
                <a:ext cx="76571" cy="87711"/>
              </a:xfrm>
              <a:custGeom>
                <a:avLst/>
                <a:gdLst/>
                <a:ahLst/>
                <a:cxnLst/>
                <a:rect l="l" t="t" r="r" b="b"/>
                <a:pathLst>
                  <a:path w="1436" h="1645" extrusionOk="0">
                    <a:moveTo>
                      <a:pt x="1419" y="1645"/>
                    </a:moveTo>
                    <a:lnTo>
                      <a:pt x="0" y="17"/>
                    </a:lnTo>
                    <a:lnTo>
                      <a:pt x="23" y="0"/>
                    </a:lnTo>
                    <a:lnTo>
                      <a:pt x="1436" y="162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1" name="Google Shape;1758;p26">
                <a:extLst>
                  <a:ext uri="{FF2B5EF4-FFF2-40B4-BE49-F238E27FC236}">
                    <a16:creationId xmlns:a16="http://schemas.microsoft.com/office/drawing/2014/main" id="{7DC09D9D-E039-A0E0-A57F-9EC351077557}"/>
                  </a:ext>
                </a:extLst>
              </p:cNvPr>
              <p:cNvSpPr/>
              <p:nvPr/>
            </p:nvSpPr>
            <p:spPr>
              <a:xfrm>
                <a:off x="1828924" y="1815531"/>
                <a:ext cx="63934" cy="72995"/>
              </a:xfrm>
              <a:custGeom>
                <a:avLst/>
                <a:gdLst/>
                <a:ahLst/>
                <a:cxnLst/>
                <a:rect l="l" t="t" r="r" b="b"/>
                <a:pathLst>
                  <a:path w="1199" h="1369" extrusionOk="0">
                    <a:moveTo>
                      <a:pt x="1181" y="1369"/>
                    </a:moveTo>
                    <a:lnTo>
                      <a:pt x="0" y="18"/>
                    </a:lnTo>
                    <a:lnTo>
                      <a:pt x="17" y="1"/>
                    </a:lnTo>
                    <a:lnTo>
                      <a:pt x="1198" y="135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2" name="Google Shape;1759;p26">
                <a:extLst>
                  <a:ext uri="{FF2B5EF4-FFF2-40B4-BE49-F238E27FC236}">
                    <a16:creationId xmlns:a16="http://schemas.microsoft.com/office/drawing/2014/main" id="{322FFDB8-15AA-AC09-10F0-E710BE61BD57}"/>
                  </a:ext>
                </a:extLst>
              </p:cNvPr>
              <p:cNvSpPr/>
              <p:nvPr/>
            </p:nvSpPr>
            <p:spPr>
              <a:xfrm>
                <a:off x="1864755" y="1896310"/>
                <a:ext cx="75718" cy="86538"/>
              </a:xfrm>
              <a:custGeom>
                <a:avLst/>
                <a:gdLst/>
                <a:ahLst/>
                <a:cxnLst/>
                <a:rect l="l" t="t" r="r" b="b"/>
                <a:pathLst>
                  <a:path w="1420" h="1623" extrusionOk="0">
                    <a:moveTo>
                      <a:pt x="1403" y="1623"/>
                    </a:moveTo>
                    <a:lnTo>
                      <a:pt x="1" y="18"/>
                    </a:lnTo>
                    <a:lnTo>
                      <a:pt x="18" y="1"/>
                    </a:lnTo>
                    <a:lnTo>
                      <a:pt x="1419" y="160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3" name="Google Shape;1760;p26">
                <a:extLst>
                  <a:ext uri="{FF2B5EF4-FFF2-40B4-BE49-F238E27FC236}">
                    <a16:creationId xmlns:a16="http://schemas.microsoft.com/office/drawing/2014/main" id="{69360BB1-1B48-27B8-86C5-536978E46359}"/>
                  </a:ext>
                </a:extLst>
              </p:cNvPr>
              <p:cNvSpPr/>
              <p:nvPr/>
            </p:nvSpPr>
            <p:spPr>
              <a:xfrm>
                <a:off x="1917809" y="1893591"/>
                <a:ext cx="63027" cy="72089"/>
              </a:xfrm>
              <a:custGeom>
                <a:avLst/>
                <a:gdLst/>
                <a:ahLst/>
                <a:cxnLst/>
                <a:rect l="l" t="t" r="r" b="b"/>
                <a:pathLst>
                  <a:path w="1182" h="1352" extrusionOk="0">
                    <a:moveTo>
                      <a:pt x="1165" y="1352"/>
                    </a:moveTo>
                    <a:lnTo>
                      <a:pt x="1" y="18"/>
                    </a:lnTo>
                    <a:lnTo>
                      <a:pt x="23" y="1"/>
                    </a:lnTo>
                    <a:lnTo>
                      <a:pt x="1182"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4" name="Google Shape;1761;p26">
                <a:extLst>
                  <a:ext uri="{FF2B5EF4-FFF2-40B4-BE49-F238E27FC236}">
                    <a16:creationId xmlns:a16="http://schemas.microsoft.com/office/drawing/2014/main" id="{9C0D4D5A-79D8-69F5-F62B-3F5EABC18C1F}"/>
                  </a:ext>
                </a:extLst>
              </p:cNvPr>
              <p:cNvSpPr/>
              <p:nvPr/>
            </p:nvSpPr>
            <p:spPr>
              <a:xfrm>
                <a:off x="1938604" y="1854401"/>
                <a:ext cx="74225" cy="84779"/>
              </a:xfrm>
              <a:custGeom>
                <a:avLst/>
                <a:gdLst/>
                <a:ahLst/>
                <a:cxnLst/>
                <a:rect l="l" t="t" r="r" b="b"/>
                <a:pathLst>
                  <a:path w="1392" h="1590" extrusionOk="0">
                    <a:moveTo>
                      <a:pt x="1369" y="1589"/>
                    </a:moveTo>
                    <a:lnTo>
                      <a:pt x="1" y="18"/>
                    </a:lnTo>
                    <a:lnTo>
                      <a:pt x="23" y="1"/>
                    </a:lnTo>
                    <a:lnTo>
                      <a:pt x="1391" y="157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5" name="Google Shape;1762;p26">
                <a:extLst>
                  <a:ext uri="{FF2B5EF4-FFF2-40B4-BE49-F238E27FC236}">
                    <a16:creationId xmlns:a16="http://schemas.microsoft.com/office/drawing/2014/main" id="{65FFE041-67AA-1F04-01C2-11B589A25894}"/>
                  </a:ext>
                </a:extLst>
              </p:cNvPr>
              <p:cNvSpPr/>
              <p:nvPr/>
            </p:nvSpPr>
            <p:spPr>
              <a:xfrm>
                <a:off x="2003121" y="1884847"/>
                <a:ext cx="72092" cy="82646"/>
              </a:xfrm>
              <a:custGeom>
                <a:avLst/>
                <a:gdLst/>
                <a:ahLst/>
                <a:cxnLst/>
                <a:rect l="l" t="t" r="r" b="b"/>
                <a:pathLst>
                  <a:path w="1352" h="1550" extrusionOk="0">
                    <a:moveTo>
                      <a:pt x="1334" y="1550"/>
                    </a:moveTo>
                    <a:lnTo>
                      <a:pt x="0" y="18"/>
                    </a:lnTo>
                    <a:lnTo>
                      <a:pt x="17" y="1"/>
                    </a:lnTo>
                    <a:lnTo>
                      <a:pt x="1351" y="153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6" name="Google Shape;1763;p26">
                <a:extLst>
                  <a:ext uri="{FF2B5EF4-FFF2-40B4-BE49-F238E27FC236}">
                    <a16:creationId xmlns:a16="http://schemas.microsoft.com/office/drawing/2014/main" id="{917793AA-6188-F69D-E684-BA89DF2C353C}"/>
                  </a:ext>
                </a:extLst>
              </p:cNvPr>
              <p:cNvSpPr/>
              <p:nvPr/>
            </p:nvSpPr>
            <p:spPr>
              <a:xfrm>
                <a:off x="2023009" y="1862239"/>
                <a:ext cx="33220" cy="37751"/>
              </a:xfrm>
              <a:custGeom>
                <a:avLst/>
                <a:gdLst/>
                <a:ahLst/>
                <a:cxnLst/>
                <a:rect l="l" t="t" r="r" b="b"/>
                <a:pathLst>
                  <a:path w="623" h="708" extrusionOk="0">
                    <a:moveTo>
                      <a:pt x="605" y="707"/>
                    </a:moveTo>
                    <a:lnTo>
                      <a:pt x="0" y="18"/>
                    </a:lnTo>
                    <a:lnTo>
                      <a:pt x="17" y="1"/>
                    </a:lnTo>
                    <a:lnTo>
                      <a:pt x="622" y="69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7" name="Google Shape;1764;p26">
                <a:extLst>
                  <a:ext uri="{FF2B5EF4-FFF2-40B4-BE49-F238E27FC236}">
                    <a16:creationId xmlns:a16="http://schemas.microsoft.com/office/drawing/2014/main" id="{8BED838B-FB06-B569-A347-CBC9CD80EFAA}"/>
                  </a:ext>
                </a:extLst>
              </p:cNvPr>
              <p:cNvSpPr/>
              <p:nvPr/>
            </p:nvSpPr>
            <p:spPr>
              <a:xfrm>
                <a:off x="2034473" y="1794736"/>
                <a:ext cx="99820" cy="114318"/>
              </a:xfrm>
              <a:custGeom>
                <a:avLst/>
                <a:gdLst/>
                <a:ahLst/>
                <a:cxnLst/>
                <a:rect l="l" t="t" r="r" b="b"/>
                <a:pathLst>
                  <a:path w="1872" h="2144" extrusionOk="0">
                    <a:moveTo>
                      <a:pt x="1849" y="2143"/>
                    </a:moveTo>
                    <a:lnTo>
                      <a:pt x="0" y="18"/>
                    </a:lnTo>
                    <a:lnTo>
                      <a:pt x="17" y="1"/>
                    </a:lnTo>
                    <a:lnTo>
                      <a:pt x="1871" y="21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8" name="Google Shape;1765;p26">
                <a:extLst>
                  <a:ext uri="{FF2B5EF4-FFF2-40B4-BE49-F238E27FC236}">
                    <a16:creationId xmlns:a16="http://schemas.microsoft.com/office/drawing/2014/main" id="{B5F8EE48-6B49-677A-1BFC-2D552DB9C614}"/>
                  </a:ext>
                </a:extLst>
              </p:cNvPr>
              <p:cNvSpPr/>
              <p:nvPr/>
            </p:nvSpPr>
            <p:spPr>
              <a:xfrm>
                <a:off x="2110988" y="1851415"/>
                <a:ext cx="70279" cy="80193"/>
              </a:xfrm>
              <a:custGeom>
                <a:avLst/>
                <a:gdLst/>
                <a:ahLst/>
                <a:cxnLst/>
                <a:rect l="l" t="t" r="r" b="b"/>
                <a:pathLst>
                  <a:path w="1318" h="1504" extrusionOk="0">
                    <a:moveTo>
                      <a:pt x="1295" y="1504"/>
                    </a:moveTo>
                    <a:lnTo>
                      <a:pt x="1" y="17"/>
                    </a:lnTo>
                    <a:lnTo>
                      <a:pt x="23" y="0"/>
                    </a:lnTo>
                    <a:lnTo>
                      <a:pt x="1318" y="148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29" name="Google Shape;1766;p26">
                <a:extLst>
                  <a:ext uri="{FF2B5EF4-FFF2-40B4-BE49-F238E27FC236}">
                    <a16:creationId xmlns:a16="http://schemas.microsoft.com/office/drawing/2014/main" id="{133E91B9-E2F0-3B50-20E5-F6096192E8CC}"/>
                  </a:ext>
                </a:extLst>
              </p:cNvPr>
              <p:cNvSpPr/>
              <p:nvPr/>
            </p:nvSpPr>
            <p:spPr>
              <a:xfrm>
                <a:off x="2098671" y="1775167"/>
                <a:ext cx="64520" cy="73902"/>
              </a:xfrm>
              <a:custGeom>
                <a:avLst/>
                <a:gdLst/>
                <a:ahLst/>
                <a:cxnLst/>
                <a:rect l="l" t="t" r="r" b="b"/>
                <a:pathLst>
                  <a:path w="1210" h="1386" extrusionOk="0">
                    <a:moveTo>
                      <a:pt x="1193" y="1385"/>
                    </a:moveTo>
                    <a:lnTo>
                      <a:pt x="0" y="17"/>
                    </a:lnTo>
                    <a:lnTo>
                      <a:pt x="23" y="0"/>
                    </a:lnTo>
                    <a:lnTo>
                      <a:pt x="1210" y="136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0" name="Google Shape;1767;p26">
                <a:extLst>
                  <a:ext uri="{FF2B5EF4-FFF2-40B4-BE49-F238E27FC236}">
                    <a16:creationId xmlns:a16="http://schemas.microsoft.com/office/drawing/2014/main" id="{A95CAF61-3811-CC17-E551-8F46C5B279E1}"/>
                  </a:ext>
                </a:extLst>
              </p:cNvPr>
              <p:cNvSpPr/>
              <p:nvPr/>
            </p:nvSpPr>
            <p:spPr>
              <a:xfrm>
                <a:off x="2145646" y="1862239"/>
                <a:ext cx="54336" cy="61851"/>
              </a:xfrm>
              <a:custGeom>
                <a:avLst/>
                <a:gdLst/>
                <a:ahLst/>
                <a:cxnLst/>
                <a:rect l="l" t="t" r="r" b="b"/>
                <a:pathLst>
                  <a:path w="1019" h="1160" extrusionOk="0">
                    <a:moveTo>
                      <a:pt x="1001" y="1160"/>
                    </a:moveTo>
                    <a:lnTo>
                      <a:pt x="1" y="18"/>
                    </a:lnTo>
                    <a:lnTo>
                      <a:pt x="18" y="1"/>
                    </a:lnTo>
                    <a:lnTo>
                      <a:pt x="1018" y="114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1" name="Google Shape;1768;p26">
                <a:extLst>
                  <a:ext uri="{FF2B5EF4-FFF2-40B4-BE49-F238E27FC236}">
                    <a16:creationId xmlns:a16="http://schemas.microsoft.com/office/drawing/2014/main" id="{5EC8D934-4138-67C8-599F-91561A24DDFA}"/>
                  </a:ext>
                </a:extLst>
              </p:cNvPr>
              <p:cNvSpPr/>
              <p:nvPr/>
            </p:nvSpPr>
            <p:spPr>
              <a:xfrm>
                <a:off x="2145646" y="1794736"/>
                <a:ext cx="57642" cy="65744"/>
              </a:xfrm>
              <a:custGeom>
                <a:avLst/>
                <a:gdLst/>
                <a:ahLst/>
                <a:cxnLst/>
                <a:rect l="l" t="t" r="r" b="b"/>
                <a:pathLst>
                  <a:path w="1081" h="1233" extrusionOk="0">
                    <a:moveTo>
                      <a:pt x="1064" y="1233"/>
                    </a:moveTo>
                    <a:lnTo>
                      <a:pt x="1" y="18"/>
                    </a:lnTo>
                    <a:lnTo>
                      <a:pt x="18" y="1"/>
                    </a:lnTo>
                    <a:lnTo>
                      <a:pt x="1081" y="122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2" name="Google Shape;1769;p26">
                <a:extLst>
                  <a:ext uri="{FF2B5EF4-FFF2-40B4-BE49-F238E27FC236}">
                    <a16:creationId xmlns:a16="http://schemas.microsoft.com/office/drawing/2014/main" id="{9954565F-01BC-93EF-E3B0-9825094810A1}"/>
                  </a:ext>
                </a:extLst>
              </p:cNvPr>
              <p:cNvSpPr/>
              <p:nvPr/>
            </p:nvSpPr>
            <p:spPr>
              <a:xfrm>
                <a:off x="2195393" y="1827314"/>
                <a:ext cx="93794" cy="107333"/>
              </a:xfrm>
              <a:custGeom>
                <a:avLst/>
                <a:gdLst/>
                <a:ahLst/>
                <a:cxnLst/>
                <a:rect l="l" t="t" r="r" b="b"/>
                <a:pathLst>
                  <a:path w="1759" h="2013" extrusionOk="0">
                    <a:moveTo>
                      <a:pt x="1742" y="2013"/>
                    </a:moveTo>
                    <a:lnTo>
                      <a:pt x="1" y="17"/>
                    </a:lnTo>
                    <a:lnTo>
                      <a:pt x="18" y="0"/>
                    </a:lnTo>
                    <a:lnTo>
                      <a:pt x="1759" y="199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3" name="Google Shape;1770;p26">
                <a:extLst>
                  <a:ext uri="{FF2B5EF4-FFF2-40B4-BE49-F238E27FC236}">
                    <a16:creationId xmlns:a16="http://schemas.microsoft.com/office/drawing/2014/main" id="{59B0827D-BFA9-D16D-3C95-44C3F497C891}"/>
                  </a:ext>
                </a:extLst>
              </p:cNvPr>
              <p:cNvSpPr/>
              <p:nvPr/>
            </p:nvSpPr>
            <p:spPr>
              <a:xfrm>
                <a:off x="2221947" y="1821876"/>
                <a:ext cx="32900" cy="37431"/>
              </a:xfrm>
              <a:custGeom>
                <a:avLst/>
                <a:gdLst/>
                <a:ahLst/>
                <a:cxnLst/>
                <a:rect l="l" t="t" r="r" b="b"/>
                <a:pathLst>
                  <a:path w="617" h="702" extrusionOk="0">
                    <a:moveTo>
                      <a:pt x="594" y="701"/>
                    </a:moveTo>
                    <a:lnTo>
                      <a:pt x="0" y="17"/>
                    </a:lnTo>
                    <a:lnTo>
                      <a:pt x="17" y="0"/>
                    </a:lnTo>
                    <a:lnTo>
                      <a:pt x="616" y="68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4" name="Google Shape;1771;p26">
                <a:extLst>
                  <a:ext uri="{FF2B5EF4-FFF2-40B4-BE49-F238E27FC236}">
                    <a16:creationId xmlns:a16="http://schemas.microsoft.com/office/drawing/2014/main" id="{1CD74FF4-303E-2B5F-0903-64A8F36C2CAE}"/>
                  </a:ext>
                </a:extLst>
              </p:cNvPr>
              <p:cNvSpPr/>
              <p:nvPr/>
            </p:nvSpPr>
            <p:spPr>
              <a:xfrm>
                <a:off x="2246634" y="1785085"/>
                <a:ext cx="71505" cy="81740"/>
              </a:xfrm>
              <a:custGeom>
                <a:avLst/>
                <a:gdLst/>
                <a:ahLst/>
                <a:cxnLst/>
                <a:rect l="l" t="t" r="r" b="b"/>
                <a:pathLst>
                  <a:path w="1341" h="1533" extrusionOk="0">
                    <a:moveTo>
                      <a:pt x="1323" y="1533"/>
                    </a:moveTo>
                    <a:lnTo>
                      <a:pt x="1" y="18"/>
                    </a:lnTo>
                    <a:lnTo>
                      <a:pt x="17" y="1"/>
                    </a:lnTo>
                    <a:lnTo>
                      <a:pt x="1340" y="152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5" name="Google Shape;1772;p26">
                <a:extLst>
                  <a:ext uri="{FF2B5EF4-FFF2-40B4-BE49-F238E27FC236}">
                    <a16:creationId xmlns:a16="http://schemas.microsoft.com/office/drawing/2014/main" id="{0689C3FB-9A0E-1C02-6616-1235FD5844C8}"/>
                  </a:ext>
                </a:extLst>
              </p:cNvPr>
              <p:cNvSpPr/>
              <p:nvPr/>
            </p:nvSpPr>
            <p:spPr>
              <a:xfrm>
                <a:off x="2281879" y="1854401"/>
                <a:ext cx="68199" cy="78114"/>
              </a:xfrm>
              <a:custGeom>
                <a:avLst/>
                <a:gdLst/>
                <a:ahLst/>
                <a:cxnLst/>
                <a:rect l="l" t="t" r="r" b="b"/>
                <a:pathLst>
                  <a:path w="1279" h="1465" extrusionOk="0">
                    <a:moveTo>
                      <a:pt x="1256" y="1465"/>
                    </a:moveTo>
                    <a:lnTo>
                      <a:pt x="1" y="18"/>
                    </a:lnTo>
                    <a:lnTo>
                      <a:pt x="18" y="1"/>
                    </a:lnTo>
                    <a:lnTo>
                      <a:pt x="1278" y="14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6" name="Google Shape;1773;p26">
                <a:extLst>
                  <a:ext uri="{FF2B5EF4-FFF2-40B4-BE49-F238E27FC236}">
                    <a16:creationId xmlns:a16="http://schemas.microsoft.com/office/drawing/2014/main" id="{3706D6DE-3F08-18DB-AB7C-8342FFAAA4F1}"/>
                  </a:ext>
                </a:extLst>
              </p:cNvPr>
              <p:cNvSpPr/>
              <p:nvPr/>
            </p:nvSpPr>
            <p:spPr>
              <a:xfrm>
                <a:off x="2315364" y="1840271"/>
                <a:ext cx="42231" cy="48255"/>
              </a:xfrm>
              <a:custGeom>
                <a:avLst/>
                <a:gdLst/>
                <a:ahLst/>
                <a:cxnLst/>
                <a:rect l="l" t="t" r="r" b="b"/>
                <a:pathLst>
                  <a:path w="792" h="905" extrusionOk="0">
                    <a:moveTo>
                      <a:pt x="775" y="905"/>
                    </a:moveTo>
                    <a:lnTo>
                      <a:pt x="0" y="17"/>
                    </a:lnTo>
                    <a:lnTo>
                      <a:pt x="17" y="0"/>
                    </a:lnTo>
                    <a:lnTo>
                      <a:pt x="792"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7" name="Google Shape;1774;p26">
                <a:extLst>
                  <a:ext uri="{FF2B5EF4-FFF2-40B4-BE49-F238E27FC236}">
                    <a16:creationId xmlns:a16="http://schemas.microsoft.com/office/drawing/2014/main" id="{B4D11143-6919-1A31-768C-C1D2A8699F1C}"/>
                  </a:ext>
                </a:extLst>
              </p:cNvPr>
              <p:cNvSpPr/>
              <p:nvPr/>
            </p:nvSpPr>
            <p:spPr>
              <a:xfrm>
                <a:off x="2323202" y="1763384"/>
                <a:ext cx="63027" cy="72089"/>
              </a:xfrm>
              <a:custGeom>
                <a:avLst/>
                <a:gdLst/>
                <a:ahLst/>
                <a:cxnLst/>
                <a:rect l="l" t="t" r="r" b="b"/>
                <a:pathLst>
                  <a:path w="1182" h="1352" extrusionOk="0">
                    <a:moveTo>
                      <a:pt x="1165" y="1352"/>
                    </a:moveTo>
                    <a:lnTo>
                      <a:pt x="0" y="18"/>
                    </a:lnTo>
                    <a:lnTo>
                      <a:pt x="23" y="1"/>
                    </a:lnTo>
                    <a:lnTo>
                      <a:pt x="1182"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8" name="Google Shape;1775;p26">
                <a:extLst>
                  <a:ext uri="{FF2B5EF4-FFF2-40B4-BE49-F238E27FC236}">
                    <a16:creationId xmlns:a16="http://schemas.microsoft.com/office/drawing/2014/main" id="{34CC6AE0-C863-E9E7-29DA-AC564E4FD16C}"/>
                  </a:ext>
                </a:extLst>
              </p:cNvPr>
              <p:cNvSpPr/>
              <p:nvPr/>
            </p:nvSpPr>
            <p:spPr>
              <a:xfrm>
                <a:off x="2381054" y="1880634"/>
                <a:ext cx="67560" cy="77207"/>
              </a:xfrm>
              <a:custGeom>
                <a:avLst/>
                <a:gdLst/>
                <a:ahLst/>
                <a:cxnLst/>
                <a:rect l="l" t="t" r="r" b="b"/>
                <a:pathLst>
                  <a:path w="1267" h="1448" extrusionOk="0">
                    <a:moveTo>
                      <a:pt x="1250" y="1448"/>
                    </a:moveTo>
                    <a:lnTo>
                      <a:pt x="1" y="12"/>
                    </a:lnTo>
                    <a:lnTo>
                      <a:pt x="18" y="1"/>
                    </a:lnTo>
                    <a:lnTo>
                      <a:pt x="1267" y="143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39" name="Google Shape;1776;p26">
                <a:extLst>
                  <a:ext uri="{FF2B5EF4-FFF2-40B4-BE49-F238E27FC236}">
                    <a16:creationId xmlns:a16="http://schemas.microsoft.com/office/drawing/2014/main" id="{29A6FDE4-417D-C5A1-82B9-7DA68292343A}"/>
                  </a:ext>
                </a:extLst>
              </p:cNvPr>
              <p:cNvSpPr/>
              <p:nvPr/>
            </p:nvSpPr>
            <p:spPr>
              <a:xfrm>
                <a:off x="2381054" y="1785085"/>
                <a:ext cx="37752" cy="43189"/>
              </a:xfrm>
              <a:custGeom>
                <a:avLst/>
                <a:gdLst/>
                <a:ahLst/>
                <a:cxnLst/>
                <a:rect l="l" t="t" r="r" b="b"/>
                <a:pathLst>
                  <a:path w="708" h="810" extrusionOk="0">
                    <a:moveTo>
                      <a:pt x="690" y="809"/>
                    </a:moveTo>
                    <a:lnTo>
                      <a:pt x="1" y="18"/>
                    </a:lnTo>
                    <a:lnTo>
                      <a:pt x="18" y="1"/>
                    </a:lnTo>
                    <a:lnTo>
                      <a:pt x="707" y="79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0" name="Google Shape;1777;p26">
                <a:extLst>
                  <a:ext uri="{FF2B5EF4-FFF2-40B4-BE49-F238E27FC236}">
                    <a16:creationId xmlns:a16="http://schemas.microsoft.com/office/drawing/2014/main" id="{87D477FD-D9E4-1D37-7402-44BE48F50D47}"/>
                  </a:ext>
                </a:extLst>
              </p:cNvPr>
              <p:cNvSpPr/>
              <p:nvPr/>
            </p:nvSpPr>
            <p:spPr>
              <a:xfrm>
                <a:off x="2417845" y="1870717"/>
                <a:ext cx="76571" cy="87765"/>
              </a:xfrm>
              <a:custGeom>
                <a:avLst/>
                <a:gdLst/>
                <a:ahLst/>
                <a:cxnLst/>
                <a:rect l="l" t="t" r="r" b="b"/>
                <a:pathLst>
                  <a:path w="1436" h="1646" extrusionOk="0">
                    <a:moveTo>
                      <a:pt x="1419" y="1645"/>
                    </a:moveTo>
                    <a:lnTo>
                      <a:pt x="0" y="17"/>
                    </a:lnTo>
                    <a:lnTo>
                      <a:pt x="17" y="0"/>
                    </a:lnTo>
                    <a:lnTo>
                      <a:pt x="1436" y="162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1" name="Google Shape;1778;p26">
                <a:extLst>
                  <a:ext uri="{FF2B5EF4-FFF2-40B4-BE49-F238E27FC236}">
                    <a16:creationId xmlns:a16="http://schemas.microsoft.com/office/drawing/2014/main" id="{254C8C39-688E-8AEA-C2BE-8D344E3A253E}"/>
                  </a:ext>
                </a:extLst>
              </p:cNvPr>
              <p:cNvSpPr/>
              <p:nvPr/>
            </p:nvSpPr>
            <p:spPr>
              <a:xfrm>
                <a:off x="2424457" y="1785085"/>
                <a:ext cx="64254" cy="72995"/>
              </a:xfrm>
              <a:custGeom>
                <a:avLst/>
                <a:gdLst/>
                <a:ahLst/>
                <a:cxnLst/>
                <a:rect l="l" t="t" r="r" b="b"/>
                <a:pathLst>
                  <a:path w="1205" h="1369" extrusionOk="0">
                    <a:moveTo>
                      <a:pt x="1182" y="1369"/>
                    </a:moveTo>
                    <a:lnTo>
                      <a:pt x="1" y="18"/>
                    </a:lnTo>
                    <a:lnTo>
                      <a:pt x="23" y="1"/>
                    </a:lnTo>
                    <a:lnTo>
                      <a:pt x="1205" y="135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2" name="Google Shape;1779;p26">
                <a:extLst>
                  <a:ext uri="{FF2B5EF4-FFF2-40B4-BE49-F238E27FC236}">
                    <a16:creationId xmlns:a16="http://schemas.microsoft.com/office/drawing/2014/main" id="{2C6AB38A-59C2-4182-BD64-595142F7653E}"/>
                  </a:ext>
                </a:extLst>
              </p:cNvPr>
              <p:cNvSpPr/>
              <p:nvPr/>
            </p:nvSpPr>
            <p:spPr>
              <a:xfrm>
                <a:off x="2460608" y="1866185"/>
                <a:ext cx="75718" cy="86218"/>
              </a:xfrm>
              <a:custGeom>
                <a:avLst/>
                <a:gdLst/>
                <a:ahLst/>
                <a:cxnLst/>
                <a:rect l="l" t="t" r="r" b="b"/>
                <a:pathLst>
                  <a:path w="1420" h="1617" extrusionOk="0">
                    <a:moveTo>
                      <a:pt x="1403" y="1617"/>
                    </a:moveTo>
                    <a:lnTo>
                      <a:pt x="1" y="12"/>
                    </a:lnTo>
                    <a:lnTo>
                      <a:pt x="18" y="0"/>
                    </a:lnTo>
                    <a:lnTo>
                      <a:pt x="1420" y="160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3" name="Google Shape;1780;p26">
                <a:extLst>
                  <a:ext uri="{FF2B5EF4-FFF2-40B4-BE49-F238E27FC236}">
                    <a16:creationId xmlns:a16="http://schemas.microsoft.com/office/drawing/2014/main" id="{EDC60BB2-6B79-93F8-FC7D-4BD037001FDD}"/>
                  </a:ext>
                </a:extLst>
              </p:cNvPr>
              <p:cNvSpPr/>
              <p:nvPr/>
            </p:nvSpPr>
            <p:spPr>
              <a:xfrm>
                <a:off x="1845773" y="2094661"/>
                <a:ext cx="63027" cy="71769"/>
              </a:xfrm>
              <a:custGeom>
                <a:avLst/>
                <a:gdLst/>
                <a:ahLst/>
                <a:cxnLst/>
                <a:rect l="l" t="t" r="r" b="b"/>
                <a:pathLst>
                  <a:path w="1182" h="1346" extrusionOk="0">
                    <a:moveTo>
                      <a:pt x="1165" y="1345"/>
                    </a:moveTo>
                    <a:lnTo>
                      <a:pt x="1" y="11"/>
                    </a:lnTo>
                    <a:lnTo>
                      <a:pt x="23" y="0"/>
                    </a:lnTo>
                    <a:lnTo>
                      <a:pt x="1182" y="132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4" name="Google Shape;1781;p26">
                <a:extLst>
                  <a:ext uri="{FF2B5EF4-FFF2-40B4-BE49-F238E27FC236}">
                    <a16:creationId xmlns:a16="http://schemas.microsoft.com/office/drawing/2014/main" id="{A8087F1E-2A20-4D3C-42BC-D3D9531D404A}"/>
                  </a:ext>
                </a:extLst>
              </p:cNvPr>
              <p:cNvSpPr/>
              <p:nvPr/>
            </p:nvSpPr>
            <p:spPr>
              <a:xfrm>
                <a:off x="1866568" y="2055470"/>
                <a:ext cx="74225" cy="84406"/>
              </a:xfrm>
              <a:custGeom>
                <a:avLst/>
                <a:gdLst/>
                <a:ahLst/>
                <a:cxnLst/>
                <a:rect l="l" t="t" r="r" b="b"/>
                <a:pathLst>
                  <a:path w="1392" h="1583" extrusionOk="0">
                    <a:moveTo>
                      <a:pt x="1369" y="1583"/>
                    </a:moveTo>
                    <a:lnTo>
                      <a:pt x="1" y="17"/>
                    </a:lnTo>
                    <a:lnTo>
                      <a:pt x="23" y="0"/>
                    </a:lnTo>
                    <a:lnTo>
                      <a:pt x="1391" y="156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5" name="Google Shape;1782;p26">
                <a:extLst>
                  <a:ext uri="{FF2B5EF4-FFF2-40B4-BE49-F238E27FC236}">
                    <a16:creationId xmlns:a16="http://schemas.microsoft.com/office/drawing/2014/main" id="{55634890-738A-0629-67A5-FCF09636294C}"/>
                  </a:ext>
                </a:extLst>
              </p:cNvPr>
              <p:cNvSpPr/>
              <p:nvPr/>
            </p:nvSpPr>
            <p:spPr>
              <a:xfrm>
                <a:off x="1931086" y="2085916"/>
                <a:ext cx="72092" cy="82326"/>
              </a:xfrm>
              <a:custGeom>
                <a:avLst/>
                <a:gdLst/>
                <a:ahLst/>
                <a:cxnLst/>
                <a:rect l="l" t="t" r="r" b="b"/>
                <a:pathLst>
                  <a:path w="1352" h="1544" extrusionOk="0">
                    <a:moveTo>
                      <a:pt x="1334" y="1543"/>
                    </a:moveTo>
                    <a:lnTo>
                      <a:pt x="0" y="17"/>
                    </a:lnTo>
                    <a:lnTo>
                      <a:pt x="17" y="0"/>
                    </a:lnTo>
                    <a:lnTo>
                      <a:pt x="1351" y="15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6" name="Google Shape;1783;p26">
                <a:extLst>
                  <a:ext uri="{FF2B5EF4-FFF2-40B4-BE49-F238E27FC236}">
                    <a16:creationId xmlns:a16="http://schemas.microsoft.com/office/drawing/2014/main" id="{32960271-C133-3A9D-E551-EED5C1A83A9D}"/>
                  </a:ext>
                </a:extLst>
              </p:cNvPr>
              <p:cNvSpPr/>
              <p:nvPr/>
            </p:nvSpPr>
            <p:spPr>
              <a:xfrm>
                <a:off x="1950974" y="2062989"/>
                <a:ext cx="33220" cy="37751"/>
              </a:xfrm>
              <a:custGeom>
                <a:avLst/>
                <a:gdLst/>
                <a:ahLst/>
                <a:cxnLst/>
                <a:rect l="l" t="t" r="r" b="b"/>
                <a:pathLst>
                  <a:path w="623" h="708" extrusionOk="0">
                    <a:moveTo>
                      <a:pt x="605" y="707"/>
                    </a:moveTo>
                    <a:lnTo>
                      <a:pt x="0" y="17"/>
                    </a:lnTo>
                    <a:lnTo>
                      <a:pt x="17" y="0"/>
                    </a:lnTo>
                    <a:lnTo>
                      <a:pt x="622" y="69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7" name="Google Shape;1784;p26">
                <a:extLst>
                  <a:ext uri="{FF2B5EF4-FFF2-40B4-BE49-F238E27FC236}">
                    <a16:creationId xmlns:a16="http://schemas.microsoft.com/office/drawing/2014/main" id="{D3058105-ABAA-0964-8CB7-88A9775AE332}"/>
                  </a:ext>
                </a:extLst>
              </p:cNvPr>
              <p:cNvSpPr/>
              <p:nvPr/>
            </p:nvSpPr>
            <p:spPr>
              <a:xfrm>
                <a:off x="1962438" y="1995752"/>
                <a:ext cx="99820" cy="113998"/>
              </a:xfrm>
              <a:custGeom>
                <a:avLst/>
                <a:gdLst/>
                <a:ahLst/>
                <a:cxnLst/>
                <a:rect l="l" t="t" r="r" b="b"/>
                <a:pathLst>
                  <a:path w="1872" h="2138" extrusionOk="0">
                    <a:moveTo>
                      <a:pt x="1849" y="2138"/>
                    </a:moveTo>
                    <a:lnTo>
                      <a:pt x="0" y="18"/>
                    </a:lnTo>
                    <a:lnTo>
                      <a:pt x="17" y="1"/>
                    </a:lnTo>
                    <a:lnTo>
                      <a:pt x="1871" y="212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8" name="Google Shape;1785;p26">
                <a:extLst>
                  <a:ext uri="{FF2B5EF4-FFF2-40B4-BE49-F238E27FC236}">
                    <a16:creationId xmlns:a16="http://schemas.microsoft.com/office/drawing/2014/main" id="{ABD21FA5-708A-9903-839B-3AFFCAC09FEC}"/>
                  </a:ext>
                </a:extLst>
              </p:cNvPr>
              <p:cNvSpPr/>
              <p:nvPr/>
            </p:nvSpPr>
            <p:spPr>
              <a:xfrm>
                <a:off x="2038952" y="2052165"/>
                <a:ext cx="70279" cy="80193"/>
              </a:xfrm>
              <a:custGeom>
                <a:avLst/>
                <a:gdLst/>
                <a:ahLst/>
                <a:cxnLst/>
                <a:rect l="l" t="t" r="r" b="b"/>
                <a:pathLst>
                  <a:path w="1318" h="1504" extrusionOk="0">
                    <a:moveTo>
                      <a:pt x="1295" y="1504"/>
                    </a:moveTo>
                    <a:lnTo>
                      <a:pt x="1" y="17"/>
                    </a:lnTo>
                    <a:lnTo>
                      <a:pt x="24" y="0"/>
                    </a:lnTo>
                    <a:lnTo>
                      <a:pt x="1318" y="148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49" name="Google Shape;1786;p26">
                <a:extLst>
                  <a:ext uri="{FF2B5EF4-FFF2-40B4-BE49-F238E27FC236}">
                    <a16:creationId xmlns:a16="http://schemas.microsoft.com/office/drawing/2014/main" id="{1F80279E-2FD7-357B-0E6A-468C25C72B4E}"/>
                  </a:ext>
                </a:extLst>
              </p:cNvPr>
              <p:cNvSpPr/>
              <p:nvPr/>
            </p:nvSpPr>
            <p:spPr>
              <a:xfrm>
                <a:off x="2026635" y="1976184"/>
                <a:ext cx="64520" cy="73582"/>
              </a:xfrm>
              <a:custGeom>
                <a:avLst/>
                <a:gdLst/>
                <a:ahLst/>
                <a:cxnLst/>
                <a:rect l="l" t="t" r="r" b="b"/>
                <a:pathLst>
                  <a:path w="1210" h="1380" extrusionOk="0">
                    <a:moveTo>
                      <a:pt x="1193" y="1380"/>
                    </a:moveTo>
                    <a:lnTo>
                      <a:pt x="0" y="18"/>
                    </a:lnTo>
                    <a:lnTo>
                      <a:pt x="23" y="1"/>
                    </a:lnTo>
                    <a:lnTo>
                      <a:pt x="1210" y="136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0" name="Google Shape;1787;p26">
                <a:extLst>
                  <a:ext uri="{FF2B5EF4-FFF2-40B4-BE49-F238E27FC236}">
                    <a16:creationId xmlns:a16="http://schemas.microsoft.com/office/drawing/2014/main" id="{3FDE3C0F-07CB-82C3-7783-22C566601473}"/>
                  </a:ext>
                </a:extLst>
              </p:cNvPr>
              <p:cNvSpPr/>
              <p:nvPr/>
            </p:nvSpPr>
            <p:spPr>
              <a:xfrm>
                <a:off x="2073610" y="2062989"/>
                <a:ext cx="54336" cy="62118"/>
              </a:xfrm>
              <a:custGeom>
                <a:avLst/>
                <a:gdLst/>
                <a:ahLst/>
                <a:cxnLst/>
                <a:rect l="l" t="t" r="r" b="b"/>
                <a:pathLst>
                  <a:path w="1019" h="1165" extrusionOk="0">
                    <a:moveTo>
                      <a:pt x="1001" y="1165"/>
                    </a:moveTo>
                    <a:lnTo>
                      <a:pt x="1" y="17"/>
                    </a:lnTo>
                    <a:lnTo>
                      <a:pt x="18" y="0"/>
                    </a:lnTo>
                    <a:lnTo>
                      <a:pt x="1018" y="11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1" name="Google Shape;1788;p26">
                <a:extLst>
                  <a:ext uri="{FF2B5EF4-FFF2-40B4-BE49-F238E27FC236}">
                    <a16:creationId xmlns:a16="http://schemas.microsoft.com/office/drawing/2014/main" id="{2606A2FD-B009-7B4D-156A-02F7E20DE5BF}"/>
                  </a:ext>
                </a:extLst>
              </p:cNvPr>
              <p:cNvSpPr/>
              <p:nvPr/>
            </p:nvSpPr>
            <p:spPr>
              <a:xfrm>
                <a:off x="2073610" y="1995752"/>
                <a:ext cx="57642" cy="65797"/>
              </a:xfrm>
              <a:custGeom>
                <a:avLst/>
                <a:gdLst/>
                <a:ahLst/>
                <a:cxnLst/>
                <a:rect l="l" t="t" r="r" b="b"/>
                <a:pathLst>
                  <a:path w="1081" h="1234" extrusionOk="0">
                    <a:moveTo>
                      <a:pt x="1064" y="1233"/>
                    </a:moveTo>
                    <a:lnTo>
                      <a:pt x="1" y="18"/>
                    </a:lnTo>
                    <a:lnTo>
                      <a:pt x="18" y="1"/>
                    </a:lnTo>
                    <a:lnTo>
                      <a:pt x="1081" y="121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2" name="Google Shape;1789;p26">
                <a:extLst>
                  <a:ext uri="{FF2B5EF4-FFF2-40B4-BE49-F238E27FC236}">
                    <a16:creationId xmlns:a16="http://schemas.microsoft.com/office/drawing/2014/main" id="{956639FF-A421-3774-3E32-2C610B1DC8BC}"/>
                  </a:ext>
                </a:extLst>
              </p:cNvPr>
              <p:cNvSpPr/>
              <p:nvPr/>
            </p:nvSpPr>
            <p:spPr>
              <a:xfrm>
                <a:off x="2123358" y="2028011"/>
                <a:ext cx="93794" cy="107386"/>
              </a:xfrm>
              <a:custGeom>
                <a:avLst/>
                <a:gdLst/>
                <a:ahLst/>
                <a:cxnLst/>
                <a:rect l="l" t="t" r="r" b="b"/>
                <a:pathLst>
                  <a:path w="1759" h="2014" extrusionOk="0">
                    <a:moveTo>
                      <a:pt x="1742" y="2013"/>
                    </a:moveTo>
                    <a:lnTo>
                      <a:pt x="1" y="18"/>
                    </a:lnTo>
                    <a:lnTo>
                      <a:pt x="18" y="1"/>
                    </a:lnTo>
                    <a:lnTo>
                      <a:pt x="1759" y="200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3" name="Google Shape;1790;p26">
                <a:extLst>
                  <a:ext uri="{FF2B5EF4-FFF2-40B4-BE49-F238E27FC236}">
                    <a16:creationId xmlns:a16="http://schemas.microsoft.com/office/drawing/2014/main" id="{E0191344-19F5-028B-ACF4-F05AF3BACF5C}"/>
                  </a:ext>
                </a:extLst>
              </p:cNvPr>
              <p:cNvSpPr/>
              <p:nvPr/>
            </p:nvSpPr>
            <p:spPr>
              <a:xfrm>
                <a:off x="2149911" y="2022892"/>
                <a:ext cx="32900" cy="37111"/>
              </a:xfrm>
              <a:custGeom>
                <a:avLst/>
                <a:gdLst/>
                <a:ahLst/>
                <a:cxnLst/>
                <a:rect l="l" t="t" r="r" b="b"/>
                <a:pathLst>
                  <a:path w="617" h="696" extrusionOk="0">
                    <a:moveTo>
                      <a:pt x="594" y="696"/>
                    </a:moveTo>
                    <a:lnTo>
                      <a:pt x="0" y="18"/>
                    </a:lnTo>
                    <a:lnTo>
                      <a:pt x="17" y="1"/>
                    </a:lnTo>
                    <a:lnTo>
                      <a:pt x="616" y="679"/>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4" name="Google Shape;1791;p26">
                <a:extLst>
                  <a:ext uri="{FF2B5EF4-FFF2-40B4-BE49-F238E27FC236}">
                    <a16:creationId xmlns:a16="http://schemas.microsoft.com/office/drawing/2014/main" id="{67A9B5EA-DA95-55A1-4143-5F09361D1EF5}"/>
                  </a:ext>
                </a:extLst>
              </p:cNvPr>
              <p:cNvSpPr/>
              <p:nvPr/>
            </p:nvSpPr>
            <p:spPr>
              <a:xfrm>
                <a:off x="2174599" y="1985835"/>
                <a:ext cx="71505" cy="82006"/>
              </a:xfrm>
              <a:custGeom>
                <a:avLst/>
                <a:gdLst/>
                <a:ahLst/>
                <a:cxnLst/>
                <a:rect l="l" t="t" r="r" b="b"/>
                <a:pathLst>
                  <a:path w="1341" h="1538" extrusionOk="0">
                    <a:moveTo>
                      <a:pt x="1323" y="1538"/>
                    </a:moveTo>
                    <a:lnTo>
                      <a:pt x="1" y="17"/>
                    </a:lnTo>
                    <a:lnTo>
                      <a:pt x="18" y="0"/>
                    </a:lnTo>
                    <a:lnTo>
                      <a:pt x="1340" y="152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5" name="Google Shape;1792;p26">
                <a:extLst>
                  <a:ext uri="{FF2B5EF4-FFF2-40B4-BE49-F238E27FC236}">
                    <a16:creationId xmlns:a16="http://schemas.microsoft.com/office/drawing/2014/main" id="{EBA5DF9B-4031-5CCD-A121-63FFB095EEDD}"/>
                  </a:ext>
                </a:extLst>
              </p:cNvPr>
              <p:cNvSpPr/>
              <p:nvPr/>
            </p:nvSpPr>
            <p:spPr>
              <a:xfrm>
                <a:off x="2209843" y="2055470"/>
                <a:ext cx="68199" cy="77794"/>
              </a:xfrm>
              <a:custGeom>
                <a:avLst/>
                <a:gdLst/>
                <a:ahLst/>
                <a:cxnLst/>
                <a:rect l="l" t="t" r="r" b="b"/>
                <a:pathLst>
                  <a:path w="1279" h="1459" extrusionOk="0">
                    <a:moveTo>
                      <a:pt x="1256" y="1459"/>
                    </a:moveTo>
                    <a:lnTo>
                      <a:pt x="1" y="17"/>
                    </a:lnTo>
                    <a:lnTo>
                      <a:pt x="18" y="0"/>
                    </a:lnTo>
                    <a:lnTo>
                      <a:pt x="1278" y="144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6" name="Google Shape;1793;p26">
                <a:extLst>
                  <a:ext uri="{FF2B5EF4-FFF2-40B4-BE49-F238E27FC236}">
                    <a16:creationId xmlns:a16="http://schemas.microsoft.com/office/drawing/2014/main" id="{6DA90345-E6B3-E002-A24D-DFFFDDD51737}"/>
                  </a:ext>
                </a:extLst>
              </p:cNvPr>
              <p:cNvSpPr/>
              <p:nvPr/>
            </p:nvSpPr>
            <p:spPr>
              <a:xfrm>
                <a:off x="2243328" y="2040967"/>
                <a:ext cx="42231" cy="48308"/>
              </a:xfrm>
              <a:custGeom>
                <a:avLst/>
                <a:gdLst/>
                <a:ahLst/>
                <a:cxnLst/>
                <a:rect l="l" t="t" r="r" b="b"/>
                <a:pathLst>
                  <a:path w="792" h="906" extrusionOk="0">
                    <a:moveTo>
                      <a:pt x="775" y="905"/>
                    </a:moveTo>
                    <a:lnTo>
                      <a:pt x="0" y="18"/>
                    </a:lnTo>
                    <a:lnTo>
                      <a:pt x="17" y="1"/>
                    </a:lnTo>
                    <a:lnTo>
                      <a:pt x="792"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7" name="Google Shape;1794;p26">
                <a:extLst>
                  <a:ext uri="{FF2B5EF4-FFF2-40B4-BE49-F238E27FC236}">
                    <a16:creationId xmlns:a16="http://schemas.microsoft.com/office/drawing/2014/main" id="{9FC2ED4C-D814-1AEB-3413-4B5FD39602C7}"/>
                  </a:ext>
                </a:extLst>
              </p:cNvPr>
              <p:cNvSpPr/>
              <p:nvPr/>
            </p:nvSpPr>
            <p:spPr>
              <a:xfrm>
                <a:off x="2251166" y="1964133"/>
                <a:ext cx="63027" cy="72089"/>
              </a:xfrm>
              <a:custGeom>
                <a:avLst/>
                <a:gdLst/>
                <a:ahLst/>
                <a:cxnLst/>
                <a:rect l="l" t="t" r="r" b="b"/>
                <a:pathLst>
                  <a:path w="1182" h="1352" extrusionOk="0">
                    <a:moveTo>
                      <a:pt x="1165" y="1351"/>
                    </a:moveTo>
                    <a:lnTo>
                      <a:pt x="0" y="17"/>
                    </a:lnTo>
                    <a:lnTo>
                      <a:pt x="23" y="0"/>
                    </a:lnTo>
                    <a:lnTo>
                      <a:pt x="1182"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8" name="Google Shape;1795;p26">
                <a:extLst>
                  <a:ext uri="{FF2B5EF4-FFF2-40B4-BE49-F238E27FC236}">
                    <a16:creationId xmlns:a16="http://schemas.microsoft.com/office/drawing/2014/main" id="{3763C20E-86AE-95AA-B657-53E4F381AC33}"/>
                  </a:ext>
                </a:extLst>
              </p:cNvPr>
              <p:cNvSpPr/>
              <p:nvPr/>
            </p:nvSpPr>
            <p:spPr>
              <a:xfrm>
                <a:off x="2309019" y="2081384"/>
                <a:ext cx="67560" cy="77207"/>
              </a:xfrm>
              <a:custGeom>
                <a:avLst/>
                <a:gdLst/>
                <a:ahLst/>
                <a:cxnLst/>
                <a:rect l="l" t="t" r="r" b="b"/>
                <a:pathLst>
                  <a:path w="1267" h="1448" extrusionOk="0">
                    <a:moveTo>
                      <a:pt x="1250" y="1447"/>
                    </a:moveTo>
                    <a:lnTo>
                      <a:pt x="1" y="17"/>
                    </a:lnTo>
                    <a:lnTo>
                      <a:pt x="18" y="0"/>
                    </a:lnTo>
                    <a:lnTo>
                      <a:pt x="1267" y="143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59" name="Google Shape;1796;p26">
                <a:extLst>
                  <a:ext uri="{FF2B5EF4-FFF2-40B4-BE49-F238E27FC236}">
                    <a16:creationId xmlns:a16="http://schemas.microsoft.com/office/drawing/2014/main" id="{137D2F98-CBB7-30D5-528E-ACAA63109892}"/>
                  </a:ext>
                </a:extLst>
              </p:cNvPr>
              <p:cNvSpPr/>
              <p:nvPr/>
            </p:nvSpPr>
            <p:spPr>
              <a:xfrm>
                <a:off x="2309019" y="1985835"/>
                <a:ext cx="37752" cy="43136"/>
              </a:xfrm>
              <a:custGeom>
                <a:avLst/>
                <a:gdLst/>
                <a:ahLst/>
                <a:cxnLst/>
                <a:rect l="l" t="t" r="r" b="b"/>
                <a:pathLst>
                  <a:path w="708" h="809" extrusionOk="0">
                    <a:moveTo>
                      <a:pt x="690" y="809"/>
                    </a:moveTo>
                    <a:lnTo>
                      <a:pt x="1" y="17"/>
                    </a:lnTo>
                    <a:lnTo>
                      <a:pt x="18" y="0"/>
                    </a:lnTo>
                    <a:lnTo>
                      <a:pt x="707" y="79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0" name="Google Shape;1797;p26">
                <a:extLst>
                  <a:ext uri="{FF2B5EF4-FFF2-40B4-BE49-F238E27FC236}">
                    <a16:creationId xmlns:a16="http://schemas.microsoft.com/office/drawing/2014/main" id="{BA506C79-4C4A-FF66-B50A-704B8A738E41}"/>
                  </a:ext>
                </a:extLst>
              </p:cNvPr>
              <p:cNvSpPr/>
              <p:nvPr/>
            </p:nvSpPr>
            <p:spPr>
              <a:xfrm>
                <a:off x="2345809" y="2071733"/>
                <a:ext cx="76571" cy="87445"/>
              </a:xfrm>
              <a:custGeom>
                <a:avLst/>
                <a:gdLst/>
                <a:ahLst/>
                <a:cxnLst/>
                <a:rect l="l" t="t" r="r" b="b"/>
                <a:pathLst>
                  <a:path w="1436" h="1640" extrusionOk="0">
                    <a:moveTo>
                      <a:pt x="1419" y="1640"/>
                    </a:moveTo>
                    <a:lnTo>
                      <a:pt x="0" y="17"/>
                    </a:lnTo>
                    <a:lnTo>
                      <a:pt x="17" y="0"/>
                    </a:lnTo>
                    <a:lnTo>
                      <a:pt x="1436" y="162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1" name="Google Shape;1798;p26">
                <a:extLst>
                  <a:ext uri="{FF2B5EF4-FFF2-40B4-BE49-F238E27FC236}">
                    <a16:creationId xmlns:a16="http://schemas.microsoft.com/office/drawing/2014/main" id="{3945CA67-A390-FD92-4EF2-6539DF58320B}"/>
                  </a:ext>
                </a:extLst>
              </p:cNvPr>
              <p:cNvSpPr/>
              <p:nvPr/>
            </p:nvSpPr>
            <p:spPr>
              <a:xfrm>
                <a:off x="2352421" y="1985835"/>
                <a:ext cx="64254" cy="73315"/>
              </a:xfrm>
              <a:custGeom>
                <a:avLst/>
                <a:gdLst/>
                <a:ahLst/>
                <a:cxnLst/>
                <a:rect l="l" t="t" r="r" b="b"/>
                <a:pathLst>
                  <a:path w="1205" h="1375" extrusionOk="0">
                    <a:moveTo>
                      <a:pt x="1182" y="1374"/>
                    </a:moveTo>
                    <a:lnTo>
                      <a:pt x="1" y="17"/>
                    </a:lnTo>
                    <a:lnTo>
                      <a:pt x="23" y="0"/>
                    </a:lnTo>
                    <a:lnTo>
                      <a:pt x="1205" y="135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2" name="Google Shape;1799;p26">
                <a:extLst>
                  <a:ext uri="{FF2B5EF4-FFF2-40B4-BE49-F238E27FC236}">
                    <a16:creationId xmlns:a16="http://schemas.microsoft.com/office/drawing/2014/main" id="{4741DA1A-D908-C108-8DEF-B1CDB2683533}"/>
                  </a:ext>
                </a:extLst>
              </p:cNvPr>
              <p:cNvSpPr/>
              <p:nvPr/>
            </p:nvSpPr>
            <p:spPr>
              <a:xfrm>
                <a:off x="2388572" y="2066881"/>
                <a:ext cx="75718" cy="86592"/>
              </a:xfrm>
              <a:custGeom>
                <a:avLst/>
                <a:gdLst/>
                <a:ahLst/>
                <a:cxnLst/>
                <a:rect l="l" t="t" r="r" b="b"/>
                <a:pathLst>
                  <a:path w="1420" h="1624" extrusionOk="0">
                    <a:moveTo>
                      <a:pt x="1403" y="1623"/>
                    </a:moveTo>
                    <a:lnTo>
                      <a:pt x="1" y="18"/>
                    </a:lnTo>
                    <a:lnTo>
                      <a:pt x="18" y="1"/>
                    </a:lnTo>
                    <a:lnTo>
                      <a:pt x="1420" y="160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3" name="Google Shape;1800;p26">
                <a:extLst>
                  <a:ext uri="{FF2B5EF4-FFF2-40B4-BE49-F238E27FC236}">
                    <a16:creationId xmlns:a16="http://schemas.microsoft.com/office/drawing/2014/main" id="{B2CA65E3-609C-C8C8-2667-507100244EDC}"/>
                  </a:ext>
                </a:extLst>
              </p:cNvPr>
              <p:cNvSpPr/>
              <p:nvPr/>
            </p:nvSpPr>
            <p:spPr>
              <a:xfrm>
                <a:off x="2441626" y="2064215"/>
                <a:ext cx="63081" cy="72089"/>
              </a:xfrm>
              <a:custGeom>
                <a:avLst/>
                <a:gdLst/>
                <a:ahLst/>
                <a:cxnLst/>
                <a:rect l="l" t="t" r="r" b="b"/>
                <a:pathLst>
                  <a:path w="1183" h="1352" extrusionOk="0">
                    <a:moveTo>
                      <a:pt x="1165" y="1351"/>
                    </a:moveTo>
                    <a:lnTo>
                      <a:pt x="1" y="17"/>
                    </a:lnTo>
                    <a:lnTo>
                      <a:pt x="18" y="0"/>
                    </a:lnTo>
                    <a:lnTo>
                      <a:pt x="1182"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4" name="Google Shape;1801;p26">
                <a:extLst>
                  <a:ext uri="{FF2B5EF4-FFF2-40B4-BE49-F238E27FC236}">
                    <a16:creationId xmlns:a16="http://schemas.microsoft.com/office/drawing/2014/main" id="{681138A7-A3D1-6D45-DCF1-82D6B5D85970}"/>
                  </a:ext>
                </a:extLst>
              </p:cNvPr>
              <p:cNvSpPr/>
              <p:nvPr/>
            </p:nvSpPr>
            <p:spPr>
              <a:xfrm>
                <a:off x="2462421" y="2025025"/>
                <a:ext cx="73905" cy="84406"/>
              </a:xfrm>
              <a:custGeom>
                <a:avLst/>
                <a:gdLst/>
                <a:ahLst/>
                <a:cxnLst/>
                <a:rect l="l" t="t" r="r" b="b"/>
                <a:pathLst>
                  <a:path w="1386" h="1583" extrusionOk="0">
                    <a:moveTo>
                      <a:pt x="1369" y="1583"/>
                    </a:moveTo>
                    <a:lnTo>
                      <a:pt x="1" y="17"/>
                    </a:lnTo>
                    <a:lnTo>
                      <a:pt x="18" y="0"/>
                    </a:lnTo>
                    <a:lnTo>
                      <a:pt x="1386" y="156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5" name="Google Shape;1802;p26">
                <a:extLst>
                  <a:ext uri="{FF2B5EF4-FFF2-40B4-BE49-F238E27FC236}">
                    <a16:creationId xmlns:a16="http://schemas.microsoft.com/office/drawing/2014/main" id="{8C4A7332-B385-6E27-404B-32E98F7063AA}"/>
                  </a:ext>
                </a:extLst>
              </p:cNvPr>
              <p:cNvSpPr/>
              <p:nvPr/>
            </p:nvSpPr>
            <p:spPr>
              <a:xfrm>
                <a:off x="2526938" y="2055470"/>
                <a:ext cx="20849" cy="23834"/>
              </a:xfrm>
              <a:custGeom>
                <a:avLst/>
                <a:gdLst/>
                <a:ahLst/>
                <a:cxnLst/>
                <a:rect l="l" t="t" r="r" b="b"/>
                <a:pathLst>
                  <a:path w="391" h="447" extrusionOk="0">
                    <a:moveTo>
                      <a:pt x="374" y="447"/>
                    </a:moveTo>
                    <a:lnTo>
                      <a:pt x="0" y="17"/>
                    </a:lnTo>
                    <a:lnTo>
                      <a:pt x="17" y="0"/>
                    </a:lnTo>
                    <a:lnTo>
                      <a:pt x="390" y="43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6" name="Google Shape;1803;p26">
                <a:extLst>
                  <a:ext uri="{FF2B5EF4-FFF2-40B4-BE49-F238E27FC236}">
                    <a16:creationId xmlns:a16="http://schemas.microsoft.com/office/drawing/2014/main" id="{680E23E5-0BC9-5A82-B0D3-2F8B25FAFA5A}"/>
                  </a:ext>
                </a:extLst>
              </p:cNvPr>
              <p:cNvSpPr/>
              <p:nvPr/>
            </p:nvSpPr>
            <p:spPr>
              <a:xfrm>
                <a:off x="1302068" y="2118121"/>
                <a:ext cx="25062" cy="28100"/>
              </a:xfrm>
              <a:custGeom>
                <a:avLst/>
                <a:gdLst/>
                <a:ahLst/>
                <a:cxnLst/>
                <a:rect l="l" t="t" r="r" b="b"/>
                <a:pathLst>
                  <a:path w="470" h="527" extrusionOk="0">
                    <a:moveTo>
                      <a:pt x="447" y="527"/>
                    </a:moveTo>
                    <a:lnTo>
                      <a:pt x="0" y="18"/>
                    </a:lnTo>
                    <a:lnTo>
                      <a:pt x="23" y="1"/>
                    </a:lnTo>
                    <a:lnTo>
                      <a:pt x="469" y="51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7" name="Google Shape;1804;p26">
                <a:extLst>
                  <a:ext uri="{FF2B5EF4-FFF2-40B4-BE49-F238E27FC236}">
                    <a16:creationId xmlns:a16="http://schemas.microsoft.com/office/drawing/2014/main" id="{508AA91C-20B7-C800-D56B-40E06C58507E}"/>
                  </a:ext>
                </a:extLst>
              </p:cNvPr>
              <p:cNvSpPr/>
              <p:nvPr/>
            </p:nvSpPr>
            <p:spPr>
              <a:xfrm>
                <a:off x="1317424" y="2092208"/>
                <a:ext cx="72092" cy="82326"/>
              </a:xfrm>
              <a:custGeom>
                <a:avLst/>
                <a:gdLst/>
                <a:ahLst/>
                <a:cxnLst/>
                <a:rect l="l" t="t" r="r" b="b"/>
                <a:pathLst>
                  <a:path w="1352" h="1544" extrusionOk="0">
                    <a:moveTo>
                      <a:pt x="1335" y="1544"/>
                    </a:moveTo>
                    <a:lnTo>
                      <a:pt x="1" y="18"/>
                    </a:lnTo>
                    <a:lnTo>
                      <a:pt x="18" y="1"/>
                    </a:lnTo>
                    <a:lnTo>
                      <a:pt x="1352" y="152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8" name="Google Shape;1805;p26">
                <a:extLst>
                  <a:ext uri="{FF2B5EF4-FFF2-40B4-BE49-F238E27FC236}">
                    <a16:creationId xmlns:a16="http://schemas.microsoft.com/office/drawing/2014/main" id="{4EB170D0-907B-6DBC-74DB-C5227675847D}"/>
                  </a:ext>
                </a:extLst>
              </p:cNvPr>
              <p:cNvSpPr/>
              <p:nvPr/>
            </p:nvSpPr>
            <p:spPr>
              <a:xfrm>
                <a:off x="1337313" y="2069334"/>
                <a:ext cx="33220" cy="38017"/>
              </a:xfrm>
              <a:custGeom>
                <a:avLst/>
                <a:gdLst/>
                <a:ahLst/>
                <a:cxnLst/>
                <a:rect l="l" t="t" r="r" b="b"/>
                <a:pathLst>
                  <a:path w="623" h="713" extrusionOk="0">
                    <a:moveTo>
                      <a:pt x="605" y="712"/>
                    </a:moveTo>
                    <a:lnTo>
                      <a:pt x="1" y="17"/>
                    </a:lnTo>
                    <a:lnTo>
                      <a:pt x="18" y="0"/>
                    </a:lnTo>
                    <a:lnTo>
                      <a:pt x="622" y="69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69" name="Google Shape;1806;p26">
                <a:extLst>
                  <a:ext uri="{FF2B5EF4-FFF2-40B4-BE49-F238E27FC236}">
                    <a16:creationId xmlns:a16="http://schemas.microsoft.com/office/drawing/2014/main" id="{50D5245A-0C5F-6725-94C8-98C9B7C36DC8}"/>
                  </a:ext>
                </a:extLst>
              </p:cNvPr>
              <p:cNvSpPr/>
              <p:nvPr/>
            </p:nvSpPr>
            <p:spPr>
              <a:xfrm>
                <a:off x="1348776" y="2002097"/>
                <a:ext cx="99820" cy="113998"/>
              </a:xfrm>
              <a:custGeom>
                <a:avLst/>
                <a:gdLst/>
                <a:ahLst/>
                <a:cxnLst/>
                <a:rect l="l" t="t" r="r" b="b"/>
                <a:pathLst>
                  <a:path w="1872" h="2138" extrusionOk="0">
                    <a:moveTo>
                      <a:pt x="1849" y="2137"/>
                    </a:moveTo>
                    <a:lnTo>
                      <a:pt x="0" y="18"/>
                    </a:lnTo>
                    <a:lnTo>
                      <a:pt x="17" y="1"/>
                    </a:lnTo>
                    <a:lnTo>
                      <a:pt x="1871" y="212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0" name="Google Shape;1807;p26">
                <a:extLst>
                  <a:ext uri="{FF2B5EF4-FFF2-40B4-BE49-F238E27FC236}">
                    <a16:creationId xmlns:a16="http://schemas.microsoft.com/office/drawing/2014/main" id="{0300ABF8-4A57-06EB-9DA3-4E57E8324499}"/>
                  </a:ext>
                </a:extLst>
              </p:cNvPr>
              <p:cNvSpPr/>
              <p:nvPr/>
            </p:nvSpPr>
            <p:spPr>
              <a:xfrm>
                <a:off x="1425344" y="2058776"/>
                <a:ext cx="70279" cy="79927"/>
              </a:xfrm>
              <a:custGeom>
                <a:avLst/>
                <a:gdLst/>
                <a:ahLst/>
                <a:cxnLst/>
                <a:rect l="l" t="t" r="r" b="b"/>
                <a:pathLst>
                  <a:path w="1318" h="1499" extrusionOk="0">
                    <a:moveTo>
                      <a:pt x="1295" y="1498"/>
                    </a:moveTo>
                    <a:lnTo>
                      <a:pt x="0" y="17"/>
                    </a:lnTo>
                    <a:lnTo>
                      <a:pt x="23" y="0"/>
                    </a:lnTo>
                    <a:lnTo>
                      <a:pt x="1317" y="148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1" name="Google Shape;1808;p26">
                <a:extLst>
                  <a:ext uri="{FF2B5EF4-FFF2-40B4-BE49-F238E27FC236}">
                    <a16:creationId xmlns:a16="http://schemas.microsoft.com/office/drawing/2014/main" id="{6BEC8EF1-F949-5343-6E32-B911C605A04A}"/>
                  </a:ext>
                </a:extLst>
              </p:cNvPr>
              <p:cNvSpPr/>
              <p:nvPr/>
            </p:nvSpPr>
            <p:spPr>
              <a:xfrm>
                <a:off x="1412974" y="1982529"/>
                <a:ext cx="64574" cy="73582"/>
              </a:xfrm>
              <a:custGeom>
                <a:avLst/>
                <a:gdLst/>
                <a:ahLst/>
                <a:cxnLst/>
                <a:rect l="l" t="t" r="r" b="b"/>
                <a:pathLst>
                  <a:path w="1211" h="1380" extrusionOk="0">
                    <a:moveTo>
                      <a:pt x="1193" y="1379"/>
                    </a:moveTo>
                    <a:lnTo>
                      <a:pt x="0" y="17"/>
                    </a:lnTo>
                    <a:lnTo>
                      <a:pt x="23" y="0"/>
                    </a:lnTo>
                    <a:lnTo>
                      <a:pt x="1210" y="136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2" name="Google Shape;1809;p26">
                <a:extLst>
                  <a:ext uri="{FF2B5EF4-FFF2-40B4-BE49-F238E27FC236}">
                    <a16:creationId xmlns:a16="http://schemas.microsoft.com/office/drawing/2014/main" id="{300616B6-B73F-8DFA-898F-B772296360FF}"/>
                  </a:ext>
                </a:extLst>
              </p:cNvPr>
              <p:cNvSpPr/>
              <p:nvPr/>
            </p:nvSpPr>
            <p:spPr>
              <a:xfrm>
                <a:off x="1460002" y="2069334"/>
                <a:ext cx="54282" cy="62118"/>
              </a:xfrm>
              <a:custGeom>
                <a:avLst/>
                <a:gdLst/>
                <a:ahLst/>
                <a:cxnLst/>
                <a:rect l="l" t="t" r="r" b="b"/>
                <a:pathLst>
                  <a:path w="1018" h="1165" extrusionOk="0">
                    <a:moveTo>
                      <a:pt x="1001" y="1165"/>
                    </a:moveTo>
                    <a:lnTo>
                      <a:pt x="0" y="17"/>
                    </a:lnTo>
                    <a:lnTo>
                      <a:pt x="17" y="0"/>
                    </a:lnTo>
                    <a:lnTo>
                      <a:pt x="1018" y="11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3" name="Google Shape;1810;p26">
                <a:extLst>
                  <a:ext uri="{FF2B5EF4-FFF2-40B4-BE49-F238E27FC236}">
                    <a16:creationId xmlns:a16="http://schemas.microsoft.com/office/drawing/2014/main" id="{3A5B7CA8-31AE-32E3-6558-5C5212FE240C}"/>
                  </a:ext>
                </a:extLst>
              </p:cNvPr>
              <p:cNvSpPr/>
              <p:nvPr/>
            </p:nvSpPr>
            <p:spPr>
              <a:xfrm>
                <a:off x="1460002" y="2002097"/>
                <a:ext cx="57588" cy="65744"/>
              </a:xfrm>
              <a:custGeom>
                <a:avLst/>
                <a:gdLst/>
                <a:ahLst/>
                <a:cxnLst/>
                <a:rect l="l" t="t" r="r" b="b"/>
                <a:pathLst>
                  <a:path w="1080" h="1233" extrusionOk="0">
                    <a:moveTo>
                      <a:pt x="1063" y="1233"/>
                    </a:moveTo>
                    <a:lnTo>
                      <a:pt x="0" y="18"/>
                    </a:lnTo>
                    <a:lnTo>
                      <a:pt x="17" y="1"/>
                    </a:lnTo>
                    <a:lnTo>
                      <a:pt x="1080" y="121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4" name="Google Shape;1811;p26">
                <a:extLst>
                  <a:ext uri="{FF2B5EF4-FFF2-40B4-BE49-F238E27FC236}">
                    <a16:creationId xmlns:a16="http://schemas.microsoft.com/office/drawing/2014/main" id="{405B2B4F-E3D6-AA4A-3C23-82D3A15695CE}"/>
                  </a:ext>
                </a:extLst>
              </p:cNvPr>
              <p:cNvSpPr/>
              <p:nvPr/>
            </p:nvSpPr>
            <p:spPr>
              <a:xfrm>
                <a:off x="1509697" y="2034676"/>
                <a:ext cx="93794" cy="107333"/>
              </a:xfrm>
              <a:custGeom>
                <a:avLst/>
                <a:gdLst/>
                <a:ahLst/>
                <a:cxnLst/>
                <a:rect l="l" t="t" r="r" b="b"/>
                <a:pathLst>
                  <a:path w="1759" h="2013" extrusionOk="0">
                    <a:moveTo>
                      <a:pt x="1742" y="2012"/>
                    </a:moveTo>
                    <a:lnTo>
                      <a:pt x="1" y="11"/>
                    </a:lnTo>
                    <a:lnTo>
                      <a:pt x="18" y="0"/>
                    </a:lnTo>
                    <a:lnTo>
                      <a:pt x="1759" y="199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5" name="Google Shape;1812;p26">
                <a:extLst>
                  <a:ext uri="{FF2B5EF4-FFF2-40B4-BE49-F238E27FC236}">
                    <a16:creationId xmlns:a16="http://schemas.microsoft.com/office/drawing/2014/main" id="{2BFF0F51-6360-3CC6-BF44-6D96B9881657}"/>
                  </a:ext>
                </a:extLst>
              </p:cNvPr>
              <p:cNvSpPr/>
              <p:nvPr/>
            </p:nvSpPr>
            <p:spPr>
              <a:xfrm>
                <a:off x="1536250" y="2029237"/>
                <a:ext cx="32900" cy="37431"/>
              </a:xfrm>
              <a:custGeom>
                <a:avLst/>
                <a:gdLst/>
                <a:ahLst/>
                <a:cxnLst/>
                <a:rect l="l" t="t" r="r" b="b"/>
                <a:pathLst>
                  <a:path w="617" h="702" extrusionOk="0">
                    <a:moveTo>
                      <a:pt x="594" y="701"/>
                    </a:moveTo>
                    <a:lnTo>
                      <a:pt x="0" y="17"/>
                    </a:lnTo>
                    <a:lnTo>
                      <a:pt x="17" y="0"/>
                    </a:lnTo>
                    <a:lnTo>
                      <a:pt x="616" y="68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6" name="Google Shape;1813;p26">
                <a:extLst>
                  <a:ext uri="{FF2B5EF4-FFF2-40B4-BE49-F238E27FC236}">
                    <a16:creationId xmlns:a16="http://schemas.microsoft.com/office/drawing/2014/main" id="{621ED481-C1E2-36C8-E195-E58B91BB8BF5}"/>
                  </a:ext>
                </a:extLst>
              </p:cNvPr>
              <p:cNvSpPr/>
              <p:nvPr/>
            </p:nvSpPr>
            <p:spPr>
              <a:xfrm>
                <a:off x="1560937" y="1992180"/>
                <a:ext cx="71505" cy="82006"/>
              </a:xfrm>
              <a:custGeom>
                <a:avLst/>
                <a:gdLst/>
                <a:ahLst/>
                <a:cxnLst/>
                <a:rect l="l" t="t" r="r" b="b"/>
                <a:pathLst>
                  <a:path w="1341" h="1538" extrusionOk="0">
                    <a:moveTo>
                      <a:pt x="1324" y="1538"/>
                    </a:moveTo>
                    <a:lnTo>
                      <a:pt x="1" y="17"/>
                    </a:lnTo>
                    <a:lnTo>
                      <a:pt x="18" y="0"/>
                    </a:lnTo>
                    <a:lnTo>
                      <a:pt x="1341" y="152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7" name="Google Shape;1814;p26">
                <a:extLst>
                  <a:ext uri="{FF2B5EF4-FFF2-40B4-BE49-F238E27FC236}">
                    <a16:creationId xmlns:a16="http://schemas.microsoft.com/office/drawing/2014/main" id="{CE2EC4CB-1EDF-8D3C-ADCA-A1E96918CA9A}"/>
                  </a:ext>
                </a:extLst>
              </p:cNvPr>
              <p:cNvSpPr/>
              <p:nvPr/>
            </p:nvSpPr>
            <p:spPr>
              <a:xfrm>
                <a:off x="1596235" y="2061762"/>
                <a:ext cx="68146" cy="77847"/>
              </a:xfrm>
              <a:custGeom>
                <a:avLst/>
                <a:gdLst/>
                <a:ahLst/>
                <a:cxnLst/>
                <a:rect l="l" t="t" r="r" b="b"/>
                <a:pathLst>
                  <a:path w="1278" h="1460" extrusionOk="0">
                    <a:moveTo>
                      <a:pt x="1255" y="1459"/>
                    </a:moveTo>
                    <a:lnTo>
                      <a:pt x="0" y="18"/>
                    </a:lnTo>
                    <a:lnTo>
                      <a:pt x="17" y="1"/>
                    </a:lnTo>
                    <a:lnTo>
                      <a:pt x="1278" y="144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8" name="Google Shape;1815;p26">
                <a:extLst>
                  <a:ext uri="{FF2B5EF4-FFF2-40B4-BE49-F238E27FC236}">
                    <a16:creationId xmlns:a16="http://schemas.microsoft.com/office/drawing/2014/main" id="{F1B554B4-84AF-010E-B42C-2634E550745A}"/>
                  </a:ext>
                </a:extLst>
              </p:cNvPr>
              <p:cNvSpPr/>
              <p:nvPr/>
            </p:nvSpPr>
            <p:spPr>
              <a:xfrm>
                <a:off x="1629667" y="2047312"/>
                <a:ext cx="42285" cy="48255"/>
              </a:xfrm>
              <a:custGeom>
                <a:avLst/>
                <a:gdLst/>
                <a:ahLst/>
                <a:cxnLst/>
                <a:rect l="l" t="t" r="r" b="b"/>
                <a:pathLst>
                  <a:path w="793" h="905" extrusionOk="0">
                    <a:moveTo>
                      <a:pt x="775" y="905"/>
                    </a:moveTo>
                    <a:lnTo>
                      <a:pt x="1" y="18"/>
                    </a:lnTo>
                    <a:lnTo>
                      <a:pt x="18" y="1"/>
                    </a:lnTo>
                    <a:lnTo>
                      <a:pt x="792"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79" name="Google Shape;1816;p26">
                <a:extLst>
                  <a:ext uri="{FF2B5EF4-FFF2-40B4-BE49-F238E27FC236}">
                    <a16:creationId xmlns:a16="http://schemas.microsoft.com/office/drawing/2014/main" id="{685DEE98-B5FE-553B-DED5-7A5849518272}"/>
                  </a:ext>
                </a:extLst>
              </p:cNvPr>
              <p:cNvSpPr/>
              <p:nvPr/>
            </p:nvSpPr>
            <p:spPr>
              <a:xfrm>
                <a:off x="1637505" y="1970478"/>
                <a:ext cx="63081" cy="72089"/>
              </a:xfrm>
              <a:custGeom>
                <a:avLst/>
                <a:gdLst/>
                <a:ahLst/>
                <a:cxnLst/>
                <a:rect l="l" t="t" r="r" b="b"/>
                <a:pathLst>
                  <a:path w="1183" h="1352" extrusionOk="0">
                    <a:moveTo>
                      <a:pt x="1165" y="1351"/>
                    </a:moveTo>
                    <a:lnTo>
                      <a:pt x="1" y="17"/>
                    </a:lnTo>
                    <a:lnTo>
                      <a:pt x="23" y="0"/>
                    </a:lnTo>
                    <a:lnTo>
                      <a:pt x="1182"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0" name="Google Shape;1817;p26">
                <a:extLst>
                  <a:ext uri="{FF2B5EF4-FFF2-40B4-BE49-F238E27FC236}">
                    <a16:creationId xmlns:a16="http://schemas.microsoft.com/office/drawing/2014/main" id="{54FC56D9-D814-258C-6255-72CDAF7E7462}"/>
                  </a:ext>
                </a:extLst>
              </p:cNvPr>
              <p:cNvSpPr/>
              <p:nvPr/>
            </p:nvSpPr>
            <p:spPr>
              <a:xfrm>
                <a:off x="1695357" y="2087729"/>
                <a:ext cx="67613" cy="77207"/>
              </a:xfrm>
              <a:custGeom>
                <a:avLst/>
                <a:gdLst/>
                <a:ahLst/>
                <a:cxnLst/>
                <a:rect l="l" t="t" r="r" b="b"/>
                <a:pathLst>
                  <a:path w="1268" h="1448" extrusionOk="0">
                    <a:moveTo>
                      <a:pt x="1250" y="1447"/>
                    </a:moveTo>
                    <a:lnTo>
                      <a:pt x="1" y="17"/>
                    </a:lnTo>
                    <a:lnTo>
                      <a:pt x="18" y="0"/>
                    </a:lnTo>
                    <a:lnTo>
                      <a:pt x="1267" y="143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1" name="Google Shape;1818;p26">
                <a:extLst>
                  <a:ext uri="{FF2B5EF4-FFF2-40B4-BE49-F238E27FC236}">
                    <a16:creationId xmlns:a16="http://schemas.microsoft.com/office/drawing/2014/main" id="{8C0631CF-8C51-1D03-22AC-2186944F2915}"/>
                  </a:ext>
                </a:extLst>
              </p:cNvPr>
              <p:cNvSpPr/>
              <p:nvPr/>
            </p:nvSpPr>
            <p:spPr>
              <a:xfrm>
                <a:off x="1695357" y="1992180"/>
                <a:ext cx="37752" cy="43136"/>
              </a:xfrm>
              <a:custGeom>
                <a:avLst/>
                <a:gdLst/>
                <a:ahLst/>
                <a:cxnLst/>
                <a:rect l="l" t="t" r="r" b="b"/>
                <a:pathLst>
                  <a:path w="708" h="809" extrusionOk="0">
                    <a:moveTo>
                      <a:pt x="691" y="808"/>
                    </a:moveTo>
                    <a:lnTo>
                      <a:pt x="1" y="17"/>
                    </a:lnTo>
                    <a:lnTo>
                      <a:pt x="18" y="0"/>
                    </a:lnTo>
                    <a:lnTo>
                      <a:pt x="708" y="79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2" name="Google Shape;1819;p26">
                <a:extLst>
                  <a:ext uri="{FF2B5EF4-FFF2-40B4-BE49-F238E27FC236}">
                    <a16:creationId xmlns:a16="http://schemas.microsoft.com/office/drawing/2014/main" id="{D9A47CB1-66CC-867D-8929-470F908A476B}"/>
                  </a:ext>
                </a:extLst>
              </p:cNvPr>
              <p:cNvSpPr/>
              <p:nvPr/>
            </p:nvSpPr>
            <p:spPr>
              <a:xfrm>
                <a:off x="1732148" y="2078078"/>
                <a:ext cx="76624" cy="87765"/>
              </a:xfrm>
              <a:custGeom>
                <a:avLst/>
                <a:gdLst/>
                <a:ahLst/>
                <a:cxnLst/>
                <a:rect l="l" t="t" r="r" b="b"/>
                <a:pathLst>
                  <a:path w="1437" h="1646" extrusionOk="0">
                    <a:moveTo>
                      <a:pt x="1419" y="1645"/>
                    </a:moveTo>
                    <a:lnTo>
                      <a:pt x="1" y="17"/>
                    </a:lnTo>
                    <a:lnTo>
                      <a:pt x="18" y="0"/>
                    </a:lnTo>
                    <a:lnTo>
                      <a:pt x="1436" y="162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3" name="Google Shape;1820;p26">
                <a:extLst>
                  <a:ext uri="{FF2B5EF4-FFF2-40B4-BE49-F238E27FC236}">
                    <a16:creationId xmlns:a16="http://schemas.microsoft.com/office/drawing/2014/main" id="{96FF8416-0C71-C333-D2E1-DA7CBEE026DA}"/>
                  </a:ext>
                </a:extLst>
              </p:cNvPr>
              <p:cNvSpPr/>
              <p:nvPr/>
            </p:nvSpPr>
            <p:spPr>
              <a:xfrm>
                <a:off x="1738760" y="1992180"/>
                <a:ext cx="64254" cy="73262"/>
              </a:xfrm>
              <a:custGeom>
                <a:avLst/>
                <a:gdLst/>
                <a:ahLst/>
                <a:cxnLst/>
                <a:rect l="l" t="t" r="r" b="b"/>
                <a:pathLst>
                  <a:path w="1205" h="1374" extrusionOk="0">
                    <a:moveTo>
                      <a:pt x="1182" y="1374"/>
                    </a:moveTo>
                    <a:lnTo>
                      <a:pt x="1" y="17"/>
                    </a:lnTo>
                    <a:lnTo>
                      <a:pt x="24" y="0"/>
                    </a:lnTo>
                    <a:lnTo>
                      <a:pt x="1205" y="135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4" name="Google Shape;1821;p26">
                <a:extLst>
                  <a:ext uri="{FF2B5EF4-FFF2-40B4-BE49-F238E27FC236}">
                    <a16:creationId xmlns:a16="http://schemas.microsoft.com/office/drawing/2014/main" id="{04AFC966-F42E-E69F-0B2A-1FB65F1D75FE}"/>
                  </a:ext>
                </a:extLst>
              </p:cNvPr>
              <p:cNvSpPr/>
              <p:nvPr/>
            </p:nvSpPr>
            <p:spPr>
              <a:xfrm>
                <a:off x="1774964" y="2073226"/>
                <a:ext cx="75718" cy="86538"/>
              </a:xfrm>
              <a:custGeom>
                <a:avLst/>
                <a:gdLst/>
                <a:ahLst/>
                <a:cxnLst/>
                <a:rect l="l" t="t" r="r" b="b"/>
                <a:pathLst>
                  <a:path w="1420" h="1623" extrusionOk="0">
                    <a:moveTo>
                      <a:pt x="1402" y="1623"/>
                    </a:moveTo>
                    <a:lnTo>
                      <a:pt x="0" y="18"/>
                    </a:lnTo>
                    <a:lnTo>
                      <a:pt x="17" y="1"/>
                    </a:lnTo>
                    <a:lnTo>
                      <a:pt x="1419" y="160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5" name="Google Shape;1822;p26">
                <a:extLst>
                  <a:ext uri="{FF2B5EF4-FFF2-40B4-BE49-F238E27FC236}">
                    <a16:creationId xmlns:a16="http://schemas.microsoft.com/office/drawing/2014/main" id="{A10EFC70-4F19-9EEB-E0A1-FCCE4841C8F8}"/>
                  </a:ext>
                </a:extLst>
              </p:cNvPr>
              <p:cNvSpPr/>
              <p:nvPr/>
            </p:nvSpPr>
            <p:spPr>
              <a:xfrm>
                <a:off x="1514549" y="2279414"/>
                <a:ext cx="63347" cy="72035"/>
              </a:xfrm>
              <a:custGeom>
                <a:avLst/>
                <a:gdLst/>
                <a:ahLst/>
                <a:cxnLst/>
                <a:rect l="l" t="t" r="r" b="b"/>
                <a:pathLst>
                  <a:path w="1188" h="1351" extrusionOk="0">
                    <a:moveTo>
                      <a:pt x="1165" y="1351"/>
                    </a:moveTo>
                    <a:lnTo>
                      <a:pt x="0" y="17"/>
                    </a:lnTo>
                    <a:lnTo>
                      <a:pt x="23" y="0"/>
                    </a:lnTo>
                    <a:lnTo>
                      <a:pt x="1187"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6" name="Google Shape;1823;p26">
                <a:extLst>
                  <a:ext uri="{FF2B5EF4-FFF2-40B4-BE49-F238E27FC236}">
                    <a16:creationId xmlns:a16="http://schemas.microsoft.com/office/drawing/2014/main" id="{DE71D024-87BB-D7D5-A0B2-F62992751BA8}"/>
                  </a:ext>
                </a:extLst>
              </p:cNvPr>
              <p:cNvSpPr/>
              <p:nvPr/>
            </p:nvSpPr>
            <p:spPr>
              <a:xfrm>
                <a:off x="1535663" y="2240224"/>
                <a:ext cx="73852" cy="84725"/>
              </a:xfrm>
              <a:custGeom>
                <a:avLst/>
                <a:gdLst/>
                <a:ahLst/>
                <a:cxnLst/>
                <a:rect l="l" t="t" r="r" b="b"/>
                <a:pathLst>
                  <a:path w="1385" h="1589" extrusionOk="0">
                    <a:moveTo>
                      <a:pt x="1362" y="1589"/>
                    </a:moveTo>
                    <a:lnTo>
                      <a:pt x="0" y="17"/>
                    </a:lnTo>
                    <a:lnTo>
                      <a:pt x="17" y="0"/>
                    </a:lnTo>
                    <a:lnTo>
                      <a:pt x="1385" y="157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7" name="Google Shape;1824;p26">
                <a:extLst>
                  <a:ext uri="{FF2B5EF4-FFF2-40B4-BE49-F238E27FC236}">
                    <a16:creationId xmlns:a16="http://schemas.microsoft.com/office/drawing/2014/main" id="{DC927130-4297-1D96-0122-D907F0A186AE}"/>
                  </a:ext>
                </a:extLst>
              </p:cNvPr>
              <p:cNvSpPr/>
              <p:nvPr/>
            </p:nvSpPr>
            <p:spPr>
              <a:xfrm>
                <a:off x="1599861" y="2270670"/>
                <a:ext cx="72092" cy="82326"/>
              </a:xfrm>
              <a:custGeom>
                <a:avLst/>
                <a:gdLst/>
                <a:ahLst/>
                <a:cxnLst/>
                <a:rect l="l" t="t" r="r" b="b"/>
                <a:pathLst>
                  <a:path w="1352" h="1544" extrusionOk="0">
                    <a:moveTo>
                      <a:pt x="1334" y="1543"/>
                    </a:moveTo>
                    <a:lnTo>
                      <a:pt x="0" y="17"/>
                    </a:lnTo>
                    <a:lnTo>
                      <a:pt x="23" y="0"/>
                    </a:lnTo>
                    <a:lnTo>
                      <a:pt x="1351" y="15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8" name="Google Shape;1825;p26">
                <a:extLst>
                  <a:ext uri="{FF2B5EF4-FFF2-40B4-BE49-F238E27FC236}">
                    <a16:creationId xmlns:a16="http://schemas.microsoft.com/office/drawing/2014/main" id="{A14552E3-5683-1BF4-93E8-90BBFFCA4962}"/>
                  </a:ext>
                </a:extLst>
              </p:cNvPr>
              <p:cNvSpPr/>
              <p:nvPr/>
            </p:nvSpPr>
            <p:spPr>
              <a:xfrm>
                <a:off x="1619749" y="2247742"/>
                <a:ext cx="33167" cy="38017"/>
              </a:xfrm>
              <a:custGeom>
                <a:avLst/>
                <a:gdLst/>
                <a:ahLst/>
                <a:cxnLst/>
                <a:rect l="l" t="t" r="r" b="b"/>
                <a:pathLst>
                  <a:path w="622" h="713" extrusionOk="0">
                    <a:moveTo>
                      <a:pt x="605" y="713"/>
                    </a:moveTo>
                    <a:lnTo>
                      <a:pt x="0" y="17"/>
                    </a:lnTo>
                    <a:lnTo>
                      <a:pt x="23" y="1"/>
                    </a:lnTo>
                    <a:lnTo>
                      <a:pt x="622" y="69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89" name="Google Shape;1826;p26">
                <a:extLst>
                  <a:ext uri="{FF2B5EF4-FFF2-40B4-BE49-F238E27FC236}">
                    <a16:creationId xmlns:a16="http://schemas.microsoft.com/office/drawing/2014/main" id="{492965B4-8CED-2286-CD73-A49FDFE553A7}"/>
                  </a:ext>
                </a:extLst>
              </p:cNvPr>
              <p:cNvSpPr/>
              <p:nvPr/>
            </p:nvSpPr>
            <p:spPr>
              <a:xfrm>
                <a:off x="1631160" y="2180506"/>
                <a:ext cx="99820" cy="114318"/>
              </a:xfrm>
              <a:custGeom>
                <a:avLst/>
                <a:gdLst/>
                <a:ahLst/>
                <a:cxnLst/>
                <a:rect l="l" t="t" r="r" b="b"/>
                <a:pathLst>
                  <a:path w="1872" h="2144" extrusionOk="0">
                    <a:moveTo>
                      <a:pt x="1855" y="2143"/>
                    </a:moveTo>
                    <a:lnTo>
                      <a:pt x="1" y="18"/>
                    </a:lnTo>
                    <a:lnTo>
                      <a:pt x="18" y="1"/>
                    </a:lnTo>
                    <a:lnTo>
                      <a:pt x="1872" y="21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0" name="Google Shape;1827;p26">
                <a:extLst>
                  <a:ext uri="{FF2B5EF4-FFF2-40B4-BE49-F238E27FC236}">
                    <a16:creationId xmlns:a16="http://schemas.microsoft.com/office/drawing/2014/main" id="{E05F9BDA-21C5-0A77-3221-10504419A1F6}"/>
                  </a:ext>
                </a:extLst>
              </p:cNvPr>
              <p:cNvSpPr/>
              <p:nvPr/>
            </p:nvSpPr>
            <p:spPr>
              <a:xfrm>
                <a:off x="1707728" y="2237185"/>
                <a:ext cx="70279" cy="80247"/>
              </a:xfrm>
              <a:custGeom>
                <a:avLst/>
                <a:gdLst/>
                <a:ahLst/>
                <a:cxnLst/>
                <a:rect l="l" t="t" r="r" b="b"/>
                <a:pathLst>
                  <a:path w="1318" h="1505" extrusionOk="0">
                    <a:moveTo>
                      <a:pt x="1301" y="1504"/>
                    </a:moveTo>
                    <a:lnTo>
                      <a:pt x="1" y="18"/>
                    </a:lnTo>
                    <a:lnTo>
                      <a:pt x="23" y="1"/>
                    </a:lnTo>
                    <a:lnTo>
                      <a:pt x="1318" y="148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1" name="Google Shape;1828;p26">
                <a:extLst>
                  <a:ext uri="{FF2B5EF4-FFF2-40B4-BE49-F238E27FC236}">
                    <a16:creationId xmlns:a16="http://schemas.microsoft.com/office/drawing/2014/main" id="{24DCAC3E-83B0-49A9-DBCD-08B328C64B03}"/>
                  </a:ext>
                </a:extLst>
              </p:cNvPr>
              <p:cNvSpPr/>
              <p:nvPr/>
            </p:nvSpPr>
            <p:spPr>
              <a:xfrm>
                <a:off x="1695677" y="2160937"/>
                <a:ext cx="64574" cy="73582"/>
              </a:xfrm>
              <a:custGeom>
                <a:avLst/>
                <a:gdLst/>
                <a:ahLst/>
                <a:cxnLst/>
                <a:rect l="l" t="t" r="r" b="b"/>
                <a:pathLst>
                  <a:path w="1211" h="1380" extrusionOk="0">
                    <a:moveTo>
                      <a:pt x="1188" y="1380"/>
                    </a:moveTo>
                    <a:lnTo>
                      <a:pt x="1" y="18"/>
                    </a:lnTo>
                    <a:lnTo>
                      <a:pt x="18" y="1"/>
                    </a:lnTo>
                    <a:lnTo>
                      <a:pt x="1210" y="136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2" name="Google Shape;1829;p26">
                <a:extLst>
                  <a:ext uri="{FF2B5EF4-FFF2-40B4-BE49-F238E27FC236}">
                    <a16:creationId xmlns:a16="http://schemas.microsoft.com/office/drawing/2014/main" id="{050A3974-CD6C-A361-F848-7F025344C6C3}"/>
                  </a:ext>
                </a:extLst>
              </p:cNvPr>
              <p:cNvSpPr/>
              <p:nvPr/>
            </p:nvSpPr>
            <p:spPr>
              <a:xfrm>
                <a:off x="1742386" y="2247742"/>
                <a:ext cx="54336" cy="62118"/>
              </a:xfrm>
              <a:custGeom>
                <a:avLst/>
                <a:gdLst/>
                <a:ahLst/>
                <a:cxnLst/>
                <a:rect l="l" t="t" r="r" b="b"/>
                <a:pathLst>
                  <a:path w="1019" h="1165" extrusionOk="0">
                    <a:moveTo>
                      <a:pt x="1001" y="1165"/>
                    </a:moveTo>
                    <a:lnTo>
                      <a:pt x="1" y="17"/>
                    </a:lnTo>
                    <a:lnTo>
                      <a:pt x="18" y="1"/>
                    </a:lnTo>
                    <a:lnTo>
                      <a:pt x="1018" y="11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3" name="Google Shape;1830;p26">
                <a:extLst>
                  <a:ext uri="{FF2B5EF4-FFF2-40B4-BE49-F238E27FC236}">
                    <a16:creationId xmlns:a16="http://schemas.microsoft.com/office/drawing/2014/main" id="{23CF5D2F-58A3-431E-9CFA-BE61FF5FF3A8}"/>
                  </a:ext>
                </a:extLst>
              </p:cNvPr>
              <p:cNvSpPr/>
              <p:nvPr/>
            </p:nvSpPr>
            <p:spPr>
              <a:xfrm>
                <a:off x="1742386" y="2180506"/>
                <a:ext cx="57642" cy="65797"/>
              </a:xfrm>
              <a:custGeom>
                <a:avLst/>
                <a:gdLst/>
                <a:ahLst/>
                <a:cxnLst/>
                <a:rect l="l" t="t" r="r" b="b"/>
                <a:pathLst>
                  <a:path w="1081" h="1234" extrusionOk="0">
                    <a:moveTo>
                      <a:pt x="1063" y="1233"/>
                    </a:moveTo>
                    <a:lnTo>
                      <a:pt x="1" y="18"/>
                    </a:lnTo>
                    <a:lnTo>
                      <a:pt x="18" y="1"/>
                    </a:lnTo>
                    <a:lnTo>
                      <a:pt x="1080" y="121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4" name="Google Shape;1831;p26">
                <a:extLst>
                  <a:ext uri="{FF2B5EF4-FFF2-40B4-BE49-F238E27FC236}">
                    <a16:creationId xmlns:a16="http://schemas.microsoft.com/office/drawing/2014/main" id="{78869DD1-96A3-7279-44C8-45B83D7CD04A}"/>
                  </a:ext>
                </a:extLst>
              </p:cNvPr>
              <p:cNvSpPr/>
              <p:nvPr/>
            </p:nvSpPr>
            <p:spPr>
              <a:xfrm>
                <a:off x="1792133" y="2213084"/>
                <a:ext cx="94114" cy="107333"/>
              </a:xfrm>
              <a:custGeom>
                <a:avLst/>
                <a:gdLst/>
                <a:ahLst/>
                <a:cxnLst/>
                <a:rect l="l" t="t" r="r" b="b"/>
                <a:pathLst>
                  <a:path w="1765" h="2013" extrusionOk="0">
                    <a:moveTo>
                      <a:pt x="1741" y="2013"/>
                    </a:moveTo>
                    <a:lnTo>
                      <a:pt x="0" y="17"/>
                    </a:lnTo>
                    <a:lnTo>
                      <a:pt x="23" y="0"/>
                    </a:lnTo>
                    <a:lnTo>
                      <a:pt x="1764" y="199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5" name="Google Shape;1832;p26">
                <a:extLst>
                  <a:ext uri="{FF2B5EF4-FFF2-40B4-BE49-F238E27FC236}">
                    <a16:creationId xmlns:a16="http://schemas.microsoft.com/office/drawing/2014/main" id="{7E99C2B7-2A52-3D04-1C41-78E24EEA4E30}"/>
                  </a:ext>
                </a:extLst>
              </p:cNvPr>
              <p:cNvSpPr/>
              <p:nvPr/>
            </p:nvSpPr>
            <p:spPr>
              <a:xfrm>
                <a:off x="1818633" y="2207646"/>
                <a:ext cx="32900" cy="37431"/>
              </a:xfrm>
              <a:custGeom>
                <a:avLst/>
                <a:gdLst/>
                <a:ahLst/>
                <a:cxnLst/>
                <a:rect l="l" t="t" r="r" b="b"/>
                <a:pathLst>
                  <a:path w="617" h="702" extrusionOk="0">
                    <a:moveTo>
                      <a:pt x="594" y="702"/>
                    </a:moveTo>
                    <a:lnTo>
                      <a:pt x="1" y="18"/>
                    </a:lnTo>
                    <a:lnTo>
                      <a:pt x="23" y="1"/>
                    </a:lnTo>
                    <a:lnTo>
                      <a:pt x="617" y="68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6" name="Google Shape;1833;p26">
                <a:extLst>
                  <a:ext uri="{FF2B5EF4-FFF2-40B4-BE49-F238E27FC236}">
                    <a16:creationId xmlns:a16="http://schemas.microsoft.com/office/drawing/2014/main" id="{1F649BC0-F88E-CF44-6527-1ACF9F4311DA}"/>
                  </a:ext>
                </a:extLst>
              </p:cNvPr>
              <p:cNvSpPr/>
              <p:nvPr/>
            </p:nvSpPr>
            <p:spPr>
              <a:xfrm>
                <a:off x="1843374" y="2170908"/>
                <a:ext cx="71772" cy="81686"/>
              </a:xfrm>
              <a:custGeom>
                <a:avLst/>
                <a:gdLst/>
                <a:ahLst/>
                <a:cxnLst/>
                <a:rect l="l" t="t" r="r" b="b"/>
                <a:pathLst>
                  <a:path w="1346" h="1532" extrusionOk="0">
                    <a:moveTo>
                      <a:pt x="1323" y="1532"/>
                    </a:moveTo>
                    <a:lnTo>
                      <a:pt x="0" y="17"/>
                    </a:lnTo>
                    <a:lnTo>
                      <a:pt x="17" y="0"/>
                    </a:lnTo>
                    <a:lnTo>
                      <a:pt x="1346" y="151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7" name="Google Shape;1834;p26">
                <a:extLst>
                  <a:ext uri="{FF2B5EF4-FFF2-40B4-BE49-F238E27FC236}">
                    <a16:creationId xmlns:a16="http://schemas.microsoft.com/office/drawing/2014/main" id="{5C92F32B-882B-012C-85B5-C650B7DDA1F2}"/>
                  </a:ext>
                </a:extLst>
              </p:cNvPr>
              <p:cNvSpPr/>
              <p:nvPr/>
            </p:nvSpPr>
            <p:spPr>
              <a:xfrm>
                <a:off x="1878619" y="2240224"/>
                <a:ext cx="68199" cy="77794"/>
              </a:xfrm>
              <a:custGeom>
                <a:avLst/>
                <a:gdLst/>
                <a:ahLst/>
                <a:cxnLst/>
                <a:rect l="l" t="t" r="r" b="b"/>
                <a:pathLst>
                  <a:path w="1279" h="1459" extrusionOk="0">
                    <a:moveTo>
                      <a:pt x="1261" y="1459"/>
                    </a:moveTo>
                    <a:lnTo>
                      <a:pt x="1" y="17"/>
                    </a:lnTo>
                    <a:lnTo>
                      <a:pt x="18" y="0"/>
                    </a:lnTo>
                    <a:lnTo>
                      <a:pt x="1278" y="144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8" name="Google Shape;1835;p26">
                <a:extLst>
                  <a:ext uri="{FF2B5EF4-FFF2-40B4-BE49-F238E27FC236}">
                    <a16:creationId xmlns:a16="http://schemas.microsoft.com/office/drawing/2014/main" id="{FC836AC7-63E6-B382-4DEE-9220D8AF3F12}"/>
                  </a:ext>
                </a:extLst>
              </p:cNvPr>
              <p:cNvSpPr/>
              <p:nvPr/>
            </p:nvSpPr>
            <p:spPr>
              <a:xfrm>
                <a:off x="1912104" y="2225721"/>
                <a:ext cx="42551" cy="48308"/>
              </a:xfrm>
              <a:custGeom>
                <a:avLst/>
                <a:gdLst/>
                <a:ahLst/>
                <a:cxnLst/>
                <a:rect l="l" t="t" r="r" b="b"/>
                <a:pathLst>
                  <a:path w="798" h="906" extrusionOk="0">
                    <a:moveTo>
                      <a:pt x="775" y="905"/>
                    </a:moveTo>
                    <a:lnTo>
                      <a:pt x="0" y="18"/>
                    </a:lnTo>
                    <a:lnTo>
                      <a:pt x="23" y="1"/>
                    </a:lnTo>
                    <a:lnTo>
                      <a:pt x="797" y="89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99" name="Google Shape;1836;p26">
                <a:extLst>
                  <a:ext uri="{FF2B5EF4-FFF2-40B4-BE49-F238E27FC236}">
                    <a16:creationId xmlns:a16="http://schemas.microsoft.com/office/drawing/2014/main" id="{6C975126-3C64-682E-51F7-888705CA30AE}"/>
                  </a:ext>
                </a:extLst>
              </p:cNvPr>
              <p:cNvSpPr/>
              <p:nvPr/>
            </p:nvSpPr>
            <p:spPr>
              <a:xfrm>
                <a:off x="1919942" y="2149207"/>
                <a:ext cx="63347" cy="71769"/>
              </a:xfrm>
              <a:custGeom>
                <a:avLst/>
                <a:gdLst/>
                <a:ahLst/>
                <a:cxnLst/>
                <a:rect l="l" t="t" r="r" b="b"/>
                <a:pathLst>
                  <a:path w="1188" h="1346" extrusionOk="0">
                    <a:moveTo>
                      <a:pt x="1165" y="1345"/>
                    </a:moveTo>
                    <a:lnTo>
                      <a:pt x="0" y="11"/>
                    </a:lnTo>
                    <a:lnTo>
                      <a:pt x="23" y="0"/>
                    </a:lnTo>
                    <a:lnTo>
                      <a:pt x="1187"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0" name="Google Shape;1837;p26">
                <a:extLst>
                  <a:ext uri="{FF2B5EF4-FFF2-40B4-BE49-F238E27FC236}">
                    <a16:creationId xmlns:a16="http://schemas.microsoft.com/office/drawing/2014/main" id="{E242B769-E598-049A-78AE-33E2FE97B095}"/>
                  </a:ext>
                </a:extLst>
              </p:cNvPr>
              <p:cNvSpPr/>
              <p:nvPr/>
            </p:nvSpPr>
            <p:spPr>
              <a:xfrm>
                <a:off x="1977794" y="2266138"/>
                <a:ext cx="67560" cy="77527"/>
              </a:xfrm>
              <a:custGeom>
                <a:avLst/>
                <a:gdLst/>
                <a:ahLst/>
                <a:cxnLst/>
                <a:rect l="l" t="t" r="r" b="b"/>
                <a:pathLst>
                  <a:path w="1267" h="1454" extrusionOk="0">
                    <a:moveTo>
                      <a:pt x="1250" y="1453"/>
                    </a:moveTo>
                    <a:lnTo>
                      <a:pt x="0" y="17"/>
                    </a:lnTo>
                    <a:lnTo>
                      <a:pt x="17" y="0"/>
                    </a:lnTo>
                    <a:lnTo>
                      <a:pt x="1267" y="143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1" name="Google Shape;1838;p26">
                <a:extLst>
                  <a:ext uri="{FF2B5EF4-FFF2-40B4-BE49-F238E27FC236}">
                    <a16:creationId xmlns:a16="http://schemas.microsoft.com/office/drawing/2014/main" id="{96421276-C99B-D134-A471-1CBCB5F47B22}"/>
                  </a:ext>
                </a:extLst>
              </p:cNvPr>
              <p:cNvSpPr/>
              <p:nvPr/>
            </p:nvSpPr>
            <p:spPr>
              <a:xfrm>
                <a:off x="1977794" y="2170908"/>
                <a:ext cx="38019" cy="43136"/>
              </a:xfrm>
              <a:custGeom>
                <a:avLst/>
                <a:gdLst/>
                <a:ahLst/>
                <a:cxnLst/>
                <a:rect l="l" t="t" r="r" b="b"/>
                <a:pathLst>
                  <a:path w="713" h="809" extrusionOk="0">
                    <a:moveTo>
                      <a:pt x="690" y="808"/>
                    </a:moveTo>
                    <a:lnTo>
                      <a:pt x="0" y="17"/>
                    </a:lnTo>
                    <a:lnTo>
                      <a:pt x="17" y="0"/>
                    </a:lnTo>
                    <a:lnTo>
                      <a:pt x="713" y="79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2" name="Google Shape;1839;p26">
                <a:extLst>
                  <a:ext uri="{FF2B5EF4-FFF2-40B4-BE49-F238E27FC236}">
                    <a16:creationId xmlns:a16="http://schemas.microsoft.com/office/drawing/2014/main" id="{9DF16E4F-247E-90DA-42A0-9032ED4E763F}"/>
                  </a:ext>
                </a:extLst>
              </p:cNvPr>
              <p:cNvSpPr/>
              <p:nvPr/>
            </p:nvSpPr>
            <p:spPr>
              <a:xfrm>
                <a:off x="2014585" y="2256487"/>
                <a:ext cx="76571" cy="87765"/>
              </a:xfrm>
              <a:custGeom>
                <a:avLst/>
                <a:gdLst/>
                <a:ahLst/>
                <a:cxnLst/>
                <a:rect l="l" t="t" r="r" b="b"/>
                <a:pathLst>
                  <a:path w="1436" h="1646" extrusionOk="0">
                    <a:moveTo>
                      <a:pt x="1419" y="1645"/>
                    </a:moveTo>
                    <a:lnTo>
                      <a:pt x="0" y="17"/>
                    </a:lnTo>
                    <a:lnTo>
                      <a:pt x="23" y="0"/>
                    </a:lnTo>
                    <a:lnTo>
                      <a:pt x="1436" y="162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3" name="Google Shape;1840;p26">
                <a:extLst>
                  <a:ext uri="{FF2B5EF4-FFF2-40B4-BE49-F238E27FC236}">
                    <a16:creationId xmlns:a16="http://schemas.microsoft.com/office/drawing/2014/main" id="{E2D56685-BB5B-AFB4-6981-8634B30D5CEC}"/>
                  </a:ext>
                </a:extLst>
              </p:cNvPr>
              <p:cNvSpPr/>
              <p:nvPr/>
            </p:nvSpPr>
            <p:spPr>
              <a:xfrm>
                <a:off x="2021516" y="2170908"/>
                <a:ext cx="63934" cy="72995"/>
              </a:xfrm>
              <a:custGeom>
                <a:avLst/>
                <a:gdLst/>
                <a:ahLst/>
                <a:cxnLst/>
                <a:rect l="l" t="t" r="r" b="b"/>
                <a:pathLst>
                  <a:path w="1199" h="1369" extrusionOk="0">
                    <a:moveTo>
                      <a:pt x="1181" y="1368"/>
                    </a:moveTo>
                    <a:lnTo>
                      <a:pt x="0" y="17"/>
                    </a:lnTo>
                    <a:lnTo>
                      <a:pt x="17" y="0"/>
                    </a:lnTo>
                    <a:lnTo>
                      <a:pt x="1198" y="135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4" name="Google Shape;1841;p26">
                <a:extLst>
                  <a:ext uri="{FF2B5EF4-FFF2-40B4-BE49-F238E27FC236}">
                    <a16:creationId xmlns:a16="http://schemas.microsoft.com/office/drawing/2014/main" id="{DF55E15C-8F07-6A42-45C6-0F59866C4F48}"/>
                  </a:ext>
                </a:extLst>
              </p:cNvPr>
              <p:cNvSpPr/>
              <p:nvPr/>
            </p:nvSpPr>
            <p:spPr>
              <a:xfrm>
                <a:off x="2057348" y="2251635"/>
                <a:ext cx="75718" cy="86592"/>
              </a:xfrm>
              <a:custGeom>
                <a:avLst/>
                <a:gdLst/>
                <a:ahLst/>
                <a:cxnLst/>
                <a:rect l="l" t="t" r="r" b="b"/>
                <a:pathLst>
                  <a:path w="1420" h="1624" extrusionOk="0">
                    <a:moveTo>
                      <a:pt x="1403" y="1623"/>
                    </a:moveTo>
                    <a:lnTo>
                      <a:pt x="1" y="18"/>
                    </a:lnTo>
                    <a:lnTo>
                      <a:pt x="18" y="1"/>
                    </a:lnTo>
                    <a:lnTo>
                      <a:pt x="1420" y="160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5" name="Google Shape;1842;p26">
                <a:extLst>
                  <a:ext uri="{FF2B5EF4-FFF2-40B4-BE49-F238E27FC236}">
                    <a16:creationId xmlns:a16="http://schemas.microsoft.com/office/drawing/2014/main" id="{8D6106A1-EAA1-82CA-84A0-D395B8A60698}"/>
                  </a:ext>
                </a:extLst>
              </p:cNvPr>
              <p:cNvSpPr/>
              <p:nvPr/>
            </p:nvSpPr>
            <p:spPr>
              <a:xfrm>
                <a:off x="2110401" y="2248969"/>
                <a:ext cx="63027" cy="72089"/>
              </a:xfrm>
              <a:custGeom>
                <a:avLst/>
                <a:gdLst/>
                <a:ahLst/>
                <a:cxnLst/>
                <a:rect l="l" t="t" r="r" b="b"/>
                <a:pathLst>
                  <a:path w="1182" h="1352" extrusionOk="0">
                    <a:moveTo>
                      <a:pt x="1165" y="1351"/>
                    </a:moveTo>
                    <a:lnTo>
                      <a:pt x="1" y="17"/>
                    </a:lnTo>
                    <a:lnTo>
                      <a:pt x="18" y="0"/>
                    </a:lnTo>
                    <a:lnTo>
                      <a:pt x="1182"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6" name="Google Shape;1843;p26">
                <a:extLst>
                  <a:ext uri="{FF2B5EF4-FFF2-40B4-BE49-F238E27FC236}">
                    <a16:creationId xmlns:a16="http://schemas.microsoft.com/office/drawing/2014/main" id="{C50C63A6-3441-5DD1-8B10-9EC9A7DD39F3}"/>
                  </a:ext>
                </a:extLst>
              </p:cNvPr>
              <p:cNvSpPr/>
              <p:nvPr/>
            </p:nvSpPr>
            <p:spPr>
              <a:xfrm>
                <a:off x="2131196" y="2209778"/>
                <a:ext cx="74225" cy="84725"/>
              </a:xfrm>
              <a:custGeom>
                <a:avLst/>
                <a:gdLst/>
                <a:ahLst/>
                <a:cxnLst/>
                <a:rect l="l" t="t" r="r" b="b"/>
                <a:pathLst>
                  <a:path w="1392" h="1589" extrusionOk="0">
                    <a:moveTo>
                      <a:pt x="1369" y="1589"/>
                    </a:moveTo>
                    <a:lnTo>
                      <a:pt x="1" y="17"/>
                    </a:lnTo>
                    <a:lnTo>
                      <a:pt x="23" y="0"/>
                    </a:lnTo>
                    <a:lnTo>
                      <a:pt x="1391" y="157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7" name="Google Shape;1844;p26">
                <a:extLst>
                  <a:ext uri="{FF2B5EF4-FFF2-40B4-BE49-F238E27FC236}">
                    <a16:creationId xmlns:a16="http://schemas.microsoft.com/office/drawing/2014/main" id="{7AB7C355-D6AE-0B8C-61EA-B954F149727B}"/>
                  </a:ext>
                </a:extLst>
              </p:cNvPr>
              <p:cNvSpPr/>
              <p:nvPr/>
            </p:nvSpPr>
            <p:spPr>
              <a:xfrm>
                <a:off x="2195713" y="2240224"/>
                <a:ext cx="72092" cy="82326"/>
              </a:xfrm>
              <a:custGeom>
                <a:avLst/>
                <a:gdLst/>
                <a:ahLst/>
                <a:cxnLst/>
                <a:rect l="l" t="t" r="r" b="b"/>
                <a:pathLst>
                  <a:path w="1352" h="1544" extrusionOk="0">
                    <a:moveTo>
                      <a:pt x="1334" y="1543"/>
                    </a:moveTo>
                    <a:lnTo>
                      <a:pt x="0" y="17"/>
                    </a:lnTo>
                    <a:lnTo>
                      <a:pt x="17" y="0"/>
                    </a:lnTo>
                    <a:lnTo>
                      <a:pt x="1351" y="15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8" name="Google Shape;1845;p26">
                <a:extLst>
                  <a:ext uri="{FF2B5EF4-FFF2-40B4-BE49-F238E27FC236}">
                    <a16:creationId xmlns:a16="http://schemas.microsoft.com/office/drawing/2014/main" id="{F38ABE08-8D5B-02D9-433C-D477D975D524}"/>
                  </a:ext>
                </a:extLst>
              </p:cNvPr>
              <p:cNvSpPr/>
              <p:nvPr/>
            </p:nvSpPr>
            <p:spPr>
              <a:xfrm>
                <a:off x="2215602" y="2217616"/>
                <a:ext cx="33220" cy="37697"/>
              </a:xfrm>
              <a:custGeom>
                <a:avLst/>
                <a:gdLst/>
                <a:ahLst/>
                <a:cxnLst/>
                <a:rect l="l" t="t" r="r" b="b"/>
                <a:pathLst>
                  <a:path w="623" h="707" extrusionOk="0">
                    <a:moveTo>
                      <a:pt x="605" y="707"/>
                    </a:moveTo>
                    <a:lnTo>
                      <a:pt x="0" y="12"/>
                    </a:lnTo>
                    <a:lnTo>
                      <a:pt x="17" y="0"/>
                    </a:lnTo>
                    <a:lnTo>
                      <a:pt x="622" y="69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09" name="Google Shape;1846;p26">
                <a:extLst>
                  <a:ext uri="{FF2B5EF4-FFF2-40B4-BE49-F238E27FC236}">
                    <a16:creationId xmlns:a16="http://schemas.microsoft.com/office/drawing/2014/main" id="{E63B565E-1D6C-8BA0-B6BC-D978969C0D90}"/>
                  </a:ext>
                </a:extLst>
              </p:cNvPr>
              <p:cNvSpPr/>
              <p:nvPr/>
            </p:nvSpPr>
            <p:spPr>
              <a:xfrm>
                <a:off x="2227066" y="2150113"/>
                <a:ext cx="99820" cy="114265"/>
              </a:xfrm>
              <a:custGeom>
                <a:avLst/>
                <a:gdLst/>
                <a:ahLst/>
                <a:cxnLst/>
                <a:rect l="l" t="t" r="r" b="b"/>
                <a:pathLst>
                  <a:path w="1872" h="2143" extrusionOk="0">
                    <a:moveTo>
                      <a:pt x="1849" y="2142"/>
                    </a:moveTo>
                    <a:lnTo>
                      <a:pt x="0" y="17"/>
                    </a:lnTo>
                    <a:lnTo>
                      <a:pt x="17" y="0"/>
                    </a:lnTo>
                    <a:lnTo>
                      <a:pt x="1871" y="212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0" name="Google Shape;1847;p26">
                <a:extLst>
                  <a:ext uri="{FF2B5EF4-FFF2-40B4-BE49-F238E27FC236}">
                    <a16:creationId xmlns:a16="http://schemas.microsoft.com/office/drawing/2014/main" id="{1B627E9A-170F-A5FB-5004-090BA857C324}"/>
                  </a:ext>
                </a:extLst>
              </p:cNvPr>
              <p:cNvSpPr/>
              <p:nvPr/>
            </p:nvSpPr>
            <p:spPr>
              <a:xfrm>
                <a:off x="2303580" y="2206739"/>
                <a:ext cx="70279" cy="80247"/>
              </a:xfrm>
              <a:custGeom>
                <a:avLst/>
                <a:gdLst/>
                <a:ahLst/>
                <a:cxnLst/>
                <a:rect l="l" t="t" r="r" b="b"/>
                <a:pathLst>
                  <a:path w="1318" h="1505" extrusionOk="0">
                    <a:moveTo>
                      <a:pt x="1295" y="1504"/>
                    </a:moveTo>
                    <a:lnTo>
                      <a:pt x="1" y="18"/>
                    </a:lnTo>
                    <a:lnTo>
                      <a:pt x="23" y="1"/>
                    </a:lnTo>
                    <a:lnTo>
                      <a:pt x="1318" y="148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1" name="Google Shape;1848;p26">
                <a:extLst>
                  <a:ext uri="{FF2B5EF4-FFF2-40B4-BE49-F238E27FC236}">
                    <a16:creationId xmlns:a16="http://schemas.microsoft.com/office/drawing/2014/main" id="{9196379E-3577-06C2-77DA-1EF22AA3C49E}"/>
                  </a:ext>
                </a:extLst>
              </p:cNvPr>
              <p:cNvSpPr/>
              <p:nvPr/>
            </p:nvSpPr>
            <p:spPr>
              <a:xfrm>
                <a:off x="2291263" y="2130492"/>
                <a:ext cx="64520" cy="73902"/>
              </a:xfrm>
              <a:custGeom>
                <a:avLst/>
                <a:gdLst/>
                <a:ahLst/>
                <a:cxnLst/>
                <a:rect l="l" t="t" r="r" b="b"/>
                <a:pathLst>
                  <a:path w="1210" h="1386" extrusionOk="0">
                    <a:moveTo>
                      <a:pt x="1193" y="1386"/>
                    </a:moveTo>
                    <a:lnTo>
                      <a:pt x="0" y="18"/>
                    </a:lnTo>
                    <a:lnTo>
                      <a:pt x="23" y="1"/>
                    </a:lnTo>
                    <a:lnTo>
                      <a:pt x="1210" y="1369"/>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2" name="Google Shape;1849;p26">
                <a:extLst>
                  <a:ext uri="{FF2B5EF4-FFF2-40B4-BE49-F238E27FC236}">
                    <a16:creationId xmlns:a16="http://schemas.microsoft.com/office/drawing/2014/main" id="{0D42E008-8C7F-3918-D601-CFBC3E747075}"/>
                  </a:ext>
                </a:extLst>
              </p:cNvPr>
              <p:cNvSpPr/>
              <p:nvPr/>
            </p:nvSpPr>
            <p:spPr>
              <a:xfrm>
                <a:off x="2338238" y="2217616"/>
                <a:ext cx="54336" cy="61851"/>
              </a:xfrm>
              <a:custGeom>
                <a:avLst/>
                <a:gdLst/>
                <a:ahLst/>
                <a:cxnLst/>
                <a:rect l="l" t="t" r="r" b="b"/>
                <a:pathLst>
                  <a:path w="1019" h="1160" extrusionOk="0">
                    <a:moveTo>
                      <a:pt x="1001" y="1159"/>
                    </a:moveTo>
                    <a:lnTo>
                      <a:pt x="1" y="12"/>
                    </a:lnTo>
                    <a:lnTo>
                      <a:pt x="18" y="0"/>
                    </a:lnTo>
                    <a:lnTo>
                      <a:pt x="1018" y="114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3" name="Google Shape;1850;p26">
                <a:extLst>
                  <a:ext uri="{FF2B5EF4-FFF2-40B4-BE49-F238E27FC236}">
                    <a16:creationId xmlns:a16="http://schemas.microsoft.com/office/drawing/2014/main" id="{B2D34BDC-A54A-6401-AB71-EED9921DCCD1}"/>
                  </a:ext>
                </a:extLst>
              </p:cNvPr>
              <p:cNvSpPr/>
              <p:nvPr/>
            </p:nvSpPr>
            <p:spPr>
              <a:xfrm>
                <a:off x="2338238" y="2150113"/>
                <a:ext cx="57642" cy="65744"/>
              </a:xfrm>
              <a:custGeom>
                <a:avLst/>
                <a:gdLst/>
                <a:ahLst/>
                <a:cxnLst/>
                <a:rect l="l" t="t" r="r" b="b"/>
                <a:pathLst>
                  <a:path w="1081" h="1233" extrusionOk="0">
                    <a:moveTo>
                      <a:pt x="1064" y="1232"/>
                    </a:moveTo>
                    <a:lnTo>
                      <a:pt x="1" y="17"/>
                    </a:lnTo>
                    <a:lnTo>
                      <a:pt x="18" y="0"/>
                    </a:lnTo>
                    <a:lnTo>
                      <a:pt x="1081" y="121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4" name="Google Shape;1851;p26">
                <a:extLst>
                  <a:ext uri="{FF2B5EF4-FFF2-40B4-BE49-F238E27FC236}">
                    <a16:creationId xmlns:a16="http://schemas.microsoft.com/office/drawing/2014/main" id="{ECE0C451-19AE-C256-C748-6165262F73B5}"/>
                  </a:ext>
                </a:extLst>
              </p:cNvPr>
              <p:cNvSpPr/>
              <p:nvPr/>
            </p:nvSpPr>
            <p:spPr>
              <a:xfrm>
                <a:off x="2387986" y="2182639"/>
                <a:ext cx="93794" cy="107333"/>
              </a:xfrm>
              <a:custGeom>
                <a:avLst/>
                <a:gdLst/>
                <a:ahLst/>
                <a:cxnLst/>
                <a:rect l="l" t="t" r="r" b="b"/>
                <a:pathLst>
                  <a:path w="1759" h="2013" extrusionOk="0">
                    <a:moveTo>
                      <a:pt x="1742" y="2013"/>
                    </a:moveTo>
                    <a:lnTo>
                      <a:pt x="1" y="18"/>
                    </a:lnTo>
                    <a:lnTo>
                      <a:pt x="18" y="1"/>
                    </a:lnTo>
                    <a:lnTo>
                      <a:pt x="1759" y="199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5" name="Google Shape;1852;p26">
                <a:extLst>
                  <a:ext uri="{FF2B5EF4-FFF2-40B4-BE49-F238E27FC236}">
                    <a16:creationId xmlns:a16="http://schemas.microsoft.com/office/drawing/2014/main" id="{424ABEF8-BDB2-DA15-7C05-9D52A81CD4D4}"/>
                  </a:ext>
                </a:extLst>
              </p:cNvPr>
              <p:cNvSpPr/>
              <p:nvPr/>
            </p:nvSpPr>
            <p:spPr>
              <a:xfrm>
                <a:off x="2414539" y="2177200"/>
                <a:ext cx="32900" cy="37431"/>
              </a:xfrm>
              <a:custGeom>
                <a:avLst/>
                <a:gdLst/>
                <a:ahLst/>
                <a:cxnLst/>
                <a:rect l="l" t="t" r="r" b="b"/>
                <a:pathLst>
                  <a:path w="617" h="702" extrusionOk="0">
                    <a:moveTo>
                      <a:pt x="594" y="702"/>
                    </a:moveTo>
                    <a:lnTo>
                      <a:pt x="0" y="18"/>
                    </a:lnTo>
                    <a:lnTo>
                      <a:pt x="17" y="1"/>
                    </a:lnTo>
                    <a:lnTo>
                      <a:pt x="616" y="68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6" name="Google Shape;1853;p26">
                <a:extLst>
                  <a:ext uri="{FF2B5EF4-FFF2-40B4-BE49-F238E27FC236}">
                    <a16:creationId xmlns:a16="http://schemas.microsoft.com/office/drawing/2014/main" id="{A54719C3-DB38-0E72-8CE5-B08E8CDD0DA6}"/>
                  </a:ext>
                </a:extLst>
              </p:cNvPr>
              <p:cNvSpPr/>
              <p:nvPr/>
            </p:nvSpPr>
            <p:spPr>
              <a:xfrm>
                <a:off x="2439226" y="2140462"/>
                <a:ext cx="71505" cy="81740"/>
              </a:xfrm>
              <a:custGeom>
                <a:avLst/>
                <a:gdLst/>
                <a:ahLst/>
                <a:cxnLst/>
                <a:rect l="l" t="t" r="r" b="b"/>
                <a:pathLst>
                  <a:path w="1341" h="1533" extrusionOk="0">
                    <a:moveTo>
                      <a:pt x="1323" y="1532"/>
                    </a:moveTo>
                    <a:lnTo>
                      <a:pt x="1" y="17"/>
                    </a:lnTo>
                    <a:lnTo>
                      <a:pt x="17" y="0"/>
                    </a:lnTo>
                    <a:lnTo>
                      <a:pt x="1340" y="151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7" name="Google Shape;1854;p26">
                <a:extLst>
                  <a:ext uri="{FF2B5EF4-FFF2-40B4-BE49-F238E27FC236}">
                    <a16:creationId xmlns:a16="http://schemas.microsoft.com/office/drawing/2014/main" id="{1D838AC9-03EB-C946-FC85-737A2460273F}"/>
                  </a:ext>
                </a:extLst>
              </p:cNvPr>
              <p:cNvSpPr/>
              <p:nvPr/>
            </p:nvSpPr>
            <p:spPr>
              <a:xfrm>
                <a:off x="2474471" y="2209778"/>
                <a:ext cx="68199" cy="78114"/>
              </a:xfrm>
              <a:custGeom>
                <a:avLst/>
                <a:gdLst/>
                <a:ahLst/>
                <a:cxnLst/>
                <a:rect l="l" t="t" r="r" b="b"/>
                <a:pathLst>
                  <a:path w="1279" h="1465" extrusionOk="0">
                    <a:moveTo>
                      <a:pt x="1256" y="1464"/>
                    </a:moveTo>
                    <a:lnTo>
                      <a:pt x="1" y="17"/>
                    </a:lnTo>
                    <a:lnTo>
                      <a:pt x="18" y="0"/>
                    </a:lnTo>
                    <a:lnTo>
                      <a:pt x="1278" y="144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8" name="Google Shape;1855;p26">
                <a:extLst>
                  <a:ext uri="{FF2B5EF4-FFF2-40B4-BE49-F238E27FC236}">
                    <a16:creationId xmlns:a16="http://schemas.microsoft.com/office/drawing/2014/main" id="{C2E296B8-1F0D-DAC3-35F8-51F892ACBA02}"/>
                  </a:ext>
                </a:extLst>
              </p:cNvPr>
              <p:cNvSpPr/>
              <p:nvPr/>
            </p:nvSpPr>
            <p:spPr>
              <a:xfrm>
                <a:off x="2507956" y="2195595"/>
                <a:ext cx="42231" cy="48308"/>
              </a:xfrm>
              <a:custGeom>
                <a:avLst/>
                <a:gdLst/>
                <a:ahLst/>
                <a:cxnLst/>
                <a:rect l="l" t="t" r="r" b="b"/>
                <a:pathLst>
                  <a:path w="792" h="906" extrusionOk="0">
                    <a:moveTo>
                      <a:pt x="775" y="905"/>
                    </a:moveTo>
                    <a:lnTo>
                      <a:pt x="0" y="18"/>
                    </a:lnTo>
                    <a:lnTo>
                      <a:pt x="17" y="1"/>
                    </a:lnTo>
                    <a:lnTo>
                      <a:pt x="792"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19" name="Google Shape;1856;p26">
                <a:extLst>
                  <a:ext uri="{FF2B5EF4-FFF2-40B4-BE49-F238E27FC236}">
                    <a16:creationId xmlns:a16="http://schemas.microsoft.com/office/drawing/2014/main" id="{BBAE6341-DB53-826C-698F-94336AEA11A8}"/>
                  </a:ext>
                </a:extLst>
              </p:cNvPr>
              <p:cNvSpPr/>
              <p:nvPr/>
            </p:nvSpPr>
            <p:spPr>
              <a:xfrm>
                <a:off x="2515794" y="2118761"/>
                <a:ext cx="31674" cy="35884"/>
              </a:xfrm>
              <a:custGeom>
                <a:avLst/>
                <a:gdLst/>
                <a:ahLst/>
                <a:cxnLst/>
                <a:rect l="l" t="t" r="r" b="b"/>
                <a:pathLst>
                  <a:path w="594" h="673" extrusionOk="0">
                    <a:moveTo>
                      <a:pt x="577" y="673"/>
                    </a:moveTo>
                    <a:lnTo>
                      <a:pt x="0" y="17"/>
                    </a:lnTo>
                    <a:lnTo>
                      <a:pt x="17" y="0"/>
                    </a:lnTo>
                    <a:lnTo>
                      <a:pt x="594" y="65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0" name="Google Shape;1857;p26">
                <a:extLst>
                  <a:ext uri="{FF2B5EF4-FFF2-40B4-BE49-F238E27FC236}">
                    <a16:creationId xmlns:a16="http://schemas.microsoft.com/office/drawing/2014/main" id="{F2CDF04B-1515-3312-9A8E-1EB2DE740076}"/>
                  </a:ext>
                </a:extLst>
              </p:cNvPr>
              <p:cNvSpPr/>
              <p:nvPr/>
            </p:nvSpPr>
            <p:spPr>
              <a:xfrm>
                <a:off x="1302068" y="2289012"/>
                <a:ext cx="31087" cy="35618"/>
              </a:xfrm>
              <a:custGeom>
                <a:avLst/>
                <a:gdLst/>
                <a:ahLst/>
                <a:cxnLst/>
                <a:rect l="l" t="t" r="r" b="b"/>
                <a:pathLst>
                  <a:path w="583" h="668" extrusionOk="0">
                    <a:moveTo>
                      <a:pt x="566" y="668"/>
                    </a:moveTo>
                    <a:lnTo>
                      <a:pt x="0" y="18"/>
                    </a:lnTo>
                    <a:lnTo>
                      <a:pt x="17" y="1"/>
                    </a:lnTo>
                    <a:lnTo>
                      <a:pt x="583" y="65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1" name="Google Shape;1858;p26">
                <a:extLst>
                  <a:ext uri="{FF2B5EF4-FFF2-40B4-BE49-F238E27FC236}">
                    <a16:creationId xmlns:a16="http://schemas.microsoft.com/office/drawing/2014/main" id="{2A487914-4D8C-99F2-33C3-9A157FAB24C9}"/>
                  </a:ext>
                </a:extLst>
              </p:cNvPr>
              <p:cNvSpPr/>
              <p:nvPr/>
            </p:nvSpPr>
            <p:spPr>
              <a:xfrm>
                <a:off x="1298442" y="2232386"/>
                <a:ext cx="42551" cy="48255"/>
              </a:xfrm>
              <a:custGeom>
                <a:avLst/>
                <a:gdLst/>
                <a:ahLst/>
                <a:cxnLst/>
                <a:rect l="l" t="t" r="r" b="b"/>
                <a:pathLst>
                  <a:path w="798" h="905" extrusionOk="0">
                    <a:moveTo>
                      <a:pt x="775" y="905"/>
                    </a:moveTo>
                    <a:lnTo>
                      <a:pt x="0" y="17"/>
                    </a:lnTo>
                    <a:lnTo>
                      <a:pt x="23" y="0"/>
                    </a:lnTo>
                    <a:lnTo>
                      <a:pt x="797"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2" name="Google Shape;1859;p26">
                <a:extLst>
                  <a:ext uri="{FF2B5EF4-FFF2-40B4-BE49-F238E27FC236}">
                    <a16:creationId xmlns:a16="http://schemas.microsoft.com/office/drawing/2014/main" id="{2C3E1D20-2043-9462-BC39-1959AADC0063}"/>
                  </a:ext>
                </a:extLst>
              </p:cNvPr>
              <p:cNvSpPr/>
              <p:nvPr/>
            </p:nvSpPr>
            <p:spPr>
              <a:xfrm>
                <a:off x="1306280" y="2155499"/>
                <a:ext cx="63347" cy="72089"/>
              </a:xfrm>
              <a:custGeom>
                <a:avLst/>
                <a:gdLst/>
                <a:ahLst/>
                <a:cxnLst/>
                <a:rect l="l" t="t" r="r" b="b"/>
                <a:pathLst>
                  <a:path w="1188" h="1352" extrusionOk="0">
                    <a:moveTo>
                      <a:pt x="1165" y="1352"/>
                    </a:moveTo>
                    <a:lnTo>
                      <a:pt x="0" y="18"/>
                    </a:lnTo>
                    <a:lnTo>
                      <a:pt x="23" y="1"/>
                    </a:lnTo>
                    <a:lnTo>
                      <a:pt x="1187"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3" name="Google Shape;1860;p26">
                <a:extLst>
                  <a:ext uri="{FF2B5EF4-FFF2-40B4-BE49-F238E27FC236}">
                    <a16:creationId xmlns:a16="http://schemas.microsoft.com/office/drawing/2014/main" id="{BD585040-B59A-986F-CCFF-92C499394C7A}"/>
                  </a:ext>
                </a:extLst>
              </p:cNvPr>
              <p:cNvSpPr/>
              <p:nvPr/>
            </p:nvSpPr>
            <p:spPr>
              <a:xfrm>
                <a:off x="1364133" y="2272749"/>
                <a:ext cx="67560" cy="77207"/>
              </a:xfrm>
              <a:custGeom>
                <a:avLst/>
                <a:gdLst/>
                <a:ahLst/>
                <a:cxnLst/>
                <a:rect l="l" t="t" r="r" b="b"/>
                <a:pathLst>
                  <a:path w="1267" h="1448" extrusionOk="0">
                    <a:moveTo>
                      <a:pt x="1250" y="1448"/>
                    </a:moveTo>
                    <a:lnTo>
                      <a:pt x="1" y="12"/>
                    </a:lnTo>
                    <a:lnTo>
                      <a:pt x="18" y="1"/>
                    </a:lnTo>
                    <a:lnTo>
                      <a:pt x="1267" y="143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4" name="Google Shape;1861;p26">
                <a:extLst>
                  <a:ext uri="{FF2B5EF4-FFF2-40B4-BE49-F238E27FC236}">
                    <a16:creationId xmlns:a16="http://schemas.microsoft.com/office/drawing/2014/main" id="{5DD36B6A-D206-91D9-092C-68D73F9CA655}"/>
                  </a:ext>
                </a:extLst>
              </p:cNvPr>
              <p:cNvSpPr/>
              <p:nvPr/>
            </p:nvSpPr>
            <p:spPr>
              <a:xfrm>
                <a:off x="1364133" y="2177200"/>
                <a:ext cx="38019" cy="43189"/>
              </a:xfrm>
              <a:custGeom>
                <a:avLst/>
                <a:gdLst/>
                <a:ahLst/>
                <a:cxnLst/>
                <a:rect l="l" t="t" r="r" b="b"/>
                <a:pathLst>
                  <a:path w="713" h="810" extrusionOk="0">
                    <a:moveTo>
                      <a:pt x="690" y="809"/>
                    </a:moveTo>
                    <a:lnTo>
                      <a:pt x="1" y="18"/>
                    </a:lnTo>
                    <a:lnTo>
                      <a:pt x="18" y="1"/>
                    </a:lnTo>
                    <a:lnTo>
                      <a:pt x="713" y="79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5" name="Google Shape;1862;p26">
                <a:extLst>
                  <a:ext uri="{FF2B5EF4-FFF2-40B4-BE49-F238E27FC236}">
                    <a16:creationId xmlns:a16="http://schemas.microsoft.com/office/drawing/2014/main" id="{F5F1B698-338E-33CA-3E6A-2C55AD0AF5DA}"/>
                  </a:ext>
                </a:extLst>
              </p:cNvPr>
              <p:cNvSpPr/>
              <p:nvPr/>
            </p:nvSpPr>
            <p:spPr>
              <a:xfrm>
                <a:off x="1400924" y="2262832"/>
                <a:ext cx="76624" cy="87765"/>
              </a:xfrm>
              <a:custGeom>
                <a:avLst/>
                <a:gdLst/>
                <a:ahLst/>
                <a:cxnLst/>
                <a:rect l="l" t="t" r="r" b="b"/>
                <a:pathLst>
                  <a:path w="1437" h="1646" extrusionOk="0">
                    <a:moveTo>
                      <a:pt x="1419" y="1645"/>
                    </a:moveTo>
                    <a:lnTo>
                      <a:pt x="0" y="17"/>
                    </a:lnTo>
                    <a:lnTo>
                      <a:pt x="23" y="0"/>
                    </a:lnTo>
                    <a:lnTo>
                      <a:pt x="1436" y="162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6" name="Google Shape;1863;p26">
                <a:extLst>
                  <a:ext uri="{FF2B5EF4-FFF2-40B4-BE49-F238E27FC236}">
                    <a16:creationId xmlns:a16="http://schemas.microsoft.com/office/drawing/2014/main" id="{377C5F78-8BA5-1FB7-201D-7975E02CF7D6}"/>
                  </a:ext>
                </a:extLst>
              </p:cNvPr>
              <p:cNvSpPr/>
              <p:nvPr/>
            </p:nvSpPr>
            <p:spPr>
              <a:xfrm>
                <a:off x="1407855" y="2177200"/>
                <a:ext cx="63934" cy="72995"/>
              </a:xfrm>
              <a:custGeom>
                <a:avLst/>
                <a:gdLst/>
                <a:ahLst/>
                <a:cxnLst/>
                <a:rect l="l" t="t" r="r" b="b"/>
                <a:pathLst>
                  <a:path w="1199" h="1369" extrusionOk="0">
                    <a:moveTo>
                      <a:pt x="1182" y="1369"/>
                    </a:moveTo>
                    <a:lnTo>
                      <a:pt x="0" y="18"/>
                    </a:lnTo>
                    <a:lnTo>
                      <a:pt x="17" y="1"/>
                    </a:lnTo>
                    <a:lnTo>
                      <a:pt x="1199" y="135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7" name="Google Shape;1864;p26">
                <a:extLst>
                  <a:ext uri="{FF2B5EF4-FFF2-40B4-BE49-F238E27FC236}">
                    <a16:creationId xmlns:a16="http://schemas.microsoft.com/office/drawing/2014/main" id="{99B4C190-EF63-E060-AFD9-85B56E01B3A8}"/>
                  </a:ext>
                </a:extLst>
              </p:cNvPr>
              <p:cNvSpPr/>
              <p:nvPr/>
            </p:nvSpPr>
            <p:spPr>
              <a:xfrm>
                <a:off x="1443740" y="2258300"/>
                <a:ext cx="75665" cy="86218"/>
              </a:xfrm>
              <a:custGeom>
                <a:avLst/>
                <a:gdLst/>
                <a:ahLst/>
                <a:cxnLst/>
                <a:rect l="l" t="t" r="r" b="b"/>
                <a:pathLst>
                  <a:path w="1419" h="1617" extrusionOk="0">
                    <a:moveTo>
                      <a:pt x="1402" y="1617"/>
                    </a:moveTo>
                    <a:lnTo>
                      <a:pt x="0" y="12"/>
                    </a:lnTo>
                    <a:lnTo>
                      <a:pt x="17" y="0"/>
                    </a:lnTo>
                    <a:lnTo>
                      <a:pt x="1419" y="160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8" name="Google Shape;1865;p26">
                <a:extLst>
                  <a:ext uri="{FF2B5EF4-FFF2-40B4-BE49-F238E27FC236}">
                    <a16:creationId xmlns:a16="http://schemas.microsoft.com/office/drawing/2014/main" id="{436AC609-382B-337E-86F1-8BC3F64E4314}"/>
                  </a:ext>
                </a:extLst>
              </p:cNvPr>
              <p:cNvSpPr/>
              <p:nvPr/>
            </p:nvSpPr>
            <p:spPr>
              <a:xfrm>
                <a:off x="2406061" y="2486136"/>
                <a:ext cx="63081" cy="72089"/>
              </a:xfrm>
              <a:custGeom>
                <a:avLst/>
                <a:gdLst/>
                <a:ahLst/>
                <a:cxnLst/>
                <a:rect l="l" t="t" r="r" b="b"/>
                <a:pathLst>
                  <a:path w="1183" h="1352" extrusionOk="0">
                    <a:moveTo>
                      <a:pt x="1165" y="1352"/>
                    </a:moveTo>
                    <a:lnTo>
                      <a:pt x="1" y="18"/>
                    </a:lnTo>
                    <a:lnTo>
                      <a:pt x="23" y="1"/>
                    </a:lnTo>
                    <a:lnTo>
                      <a:pt x="1182"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29" name="Google Shape;1866;p26">
                <a:extLst>
                  <a:ext uri="{FF2B5EF4-FFF2-40B4-BE49-F238E27FC236}">
                    <a16:creationId xmlns:a16="http://schemas.microsoft.com/office/drawing/2014/main" id="{64E81E2B-1AFD-1A0D-3EA3-C571181AD795}"/>
                  </a:ext>
                </a:extLst>
              </p:cNvPr>
              <p:cNvSpPr/>
              <p:nvPr/>
            </p:nvSpPr>
            <p:spPr>
              <a:xfrm>
                <a:off x="2426856" y="2446946"/>
                <a:ext cx="74225" cy="84779"/>
              </a:xfrm>
              <a:custGeom>
                <a:avLst/>
                <a:gdLst/>
                <a:ahLst/>
                <a:cxnLst/>
                <a:rect l="l" t="t" r="r" b="b"/>
                <a:pathLst>
                  <a:path w="1392" h="1590" extrusionOk="0">
                    <a:moveTo>
                      <a:pt x="1369" y="1589"/>
                    </a:moveTo>
                    <a:lnTo>
                      <a:pt x="1" y="18"/>
                    </a:lnTo>
                    <a:lnTo>
                      <a:pt x="23" y="1"/>
                    </a:lnTo>
                    <a:lnTo>
                      <a:pt x="1391" y="157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0" name="Google Shape;1867;p26">
                <a:extLst>
                  <a:ext uri="{FF2B5EF4-FFF2-40B4-BE49-F238E27FC236}">
                    <a16:creationId xmlns:a16="http://schemas.microsoft.com/office/drawing/2014/main" id="{17329AB2-4D18-3C68-A516-29E54CF9522C}"/>
                  </a:ext>
                </a:extLst>
              </p:cNvPr>
              <p:cNvSpPr/>
              <p:nvPr/>
            </p:nvSpPr>
            <p:spPr>
              <a:xfrm>
                <a:off x="2491373" y="2477391"/>
                <a:ext cx="56735" cy="64571"/>
              </a:xfrm>
              <a:custGeom>
                <a:avLst/>
                <a:gdLst/>
                <a:ahLst/>
                <a:cxnLst/>
                <a:rect l="l" t="t" r="r" b="b"/>
                <a:pathLst>
                  <a:path w="1064" h="1211" extrusionOk="0">
                    <a:moveTo>
                      <a:pt x="1041" y="1210"/>
                    </a:moveTo>
                    <a:lnTo>
                      <a:pt x="0" y="18"/>
                    </a:lnTo>
                    <a:lnTo>
                      <a:pt x="17" y="1"/>
                    </a:lnTo>
                    <a:lnTo>
                      <a:pt x="1063" y="119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1" name="Google Shape;1868;p26">
                <a:extLst>
                  <a:ext uri="{FF2B5EF4-FFF2-40B4-BE49-F238E27FC236}">
                    <a16:creationId xmlns:a16="http://schemas.microsoft.com/office/drawing/2014/main" id="{C39D948B-BFE8-A451-C567-B93AFBC7D93A}"/>
                  </a:ext>
                </a:extLst>
              </p:cNvPr>
              <p:cNvSpPr/>
              <p:nvPr/>
            </p:nvSpPr>
            <p:spPr>
              <a:xfrm>
                <a:off x="2511262" y="2454517"/>
                <a:ext cx="33220" cy="38017"/>
              </a:xfrm>
              <a:custGeom>
                <a:avLst/>
                <a:gdLst/>
                <a:ahLst/>
                <a:cxnLst/>
                <a:rect l="l" t="t" r="r" b="b"/>
                <a:pathLst>
                  <a:path w="623" h="713" extrusionOk="0">
                    <a:moveTo>
                      <a:pt x="605" y="712"/>
                    </a:moveTo>
                    <a:lnTo>
                      <a:pt x="1" y="17"/>
                    </a:lnTo>
                    <a:lnTo>
                      <a:pt x="17" y="0"/>
                    </a:lnTo>
                    <a:lnTo>
                      <a:pt x="622" y="69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2" name="Google Shape;1869;p26">
                <a:extLst>
                  <a:ext uri="{FF2B5EF4-FFF2-40B4-BE49-F238E27FC236}">
                    <a16:creationId xmlns:a16="http://schemas.microsoft.com/office/drawing/2014/main" id="{E5D3CB5C-5092-B699-7FDD-602BEBD46B57}"/>
                  </a:ext>
                </a:extLst>
              </p:cNvPr>
              <p:cNvSpPr/>
              <p:nvPr/>
            </p:nvSpPr>
            <p:spPr>
              <a:xfrm>
                <a:off x="2522726" y="2387281"/>
                <a:ext cx="25062" cy="28366"/>
              </a:xfrm>
              <a:custGeom>
                <a:avLst/>
                <a:gdLst/>
                <a:ahLst/>
                <a:cxnLst/>
                <a:rect l="l" t="t" r="r" b="b"/>
                <a:pathLst>
                  <a:path w="470" h="532" extrusionOk="0">
                    <a:moveTo>
                      <a:pt x="447" y="532"/>
                    </a:moveTo>
                    <a:lnTo>
                      <a:pt x="0" y="18"/>
                    </a:lnTo>
                    <a:lnTo>
                      <a:pt x="17" y="1"/>
                    </a:lnTo>
                    <a:lnTo>
                      <a:pt x="469" y="51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3" name="Google Shape;1870;p26">
                <a:extLst>
                  <a:ext uri="{FF2B5EF4-FFF2-40B4-BE49-F238E27FC236}">
                    <a16:creationId xmlns:a16="http://schemas.microsoft.com/office/drawing/2014/main" id="{BD9DE4A5-5B20-5851-4FDF-9B8E62183D97}"/>
                  </a:ext>
                </a:extLst>
              </p:cNvPr>
              <p:cNvSpPr/>
              <p:nvPr/>
            </p:nvSpPr>
            <p:spPr>
              <a:xfrm>
                <a:off x="1302335" y="2537696"/>
                <a:ext cx="51616" cy="58812"/>
              </a:xfrm>
              <a:custGeom>
                <a:avLst/>
                <a:gdLst/>
                <a:ahLst/>
                <a:cxnLst/>
                <a:rect l="l" t="t" r="r" b="b"/>
                <a:pathLst>
                  <a:path w="968" h="1103" extrusionOk="0">
                    <a:moveTo>
                      <a:pt x="951" y="1103"/>
                    </a:moveTo>
                    <a:lnTo>
                      <a:pt x="1" y="17"/>
                    </a:lnTo>
                    <a:lnTo>
                      <a:pt x="24" y="0"/>
                    </a:lnTo>
                    <a:lnTo>
                      <a:pt x="968" y="108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4" name="Google Shape;1871;p26">
                <a:extLst>
                  <a:ext uri="{FF2B5EF4-FFF2-40B4-BE49-F238E27FC236}">
                    <a16:creationId xmlns:a16="http://schemas.microsoft.com/office/drawing/2014/main" id="{1D6BA552-F51F-947F-1016-E878E2FEE979}"/>
                  </a:ext>
                </a:extLst>
              </p:cNvPr>
              <p:cNvSpPr/>
              <p:nvPr/>
            </p:nvSpPr>
            <p:spPr>
              <a:xfrm>
                <a:off x="1301748" y="2491574"/>
                <a:ext cx="33540" cy="37751"/>
              </a:xfrm>
              <a:custGeom>
                <a:avLst/>
                <a:gdLst/>
                <a:ahLst/>
                <a:cxnLst/>
                <a:rect l="l" t="t" r="r" b="b"/>
                <a:pathLst>
                  <a:path w="629" h="708" extrusionOk="0">
                    <a:moveTo>
                      <a:pt x="605" y="707"/>
                    </a:moveTo>
                    <a:lnTo>
                      <a:pt x="1" y="12"/>
                    </a:lnTo>
                    <a:lnTo>
                      <a:pt x="23" y="0"/>
                    </a:lnTo>
                    <a:lnTo>
                      <a:pt x="628" y="69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5" name="Google Shape;1872;p26">
                <a:extLst>
                  <a:ext uri="{FF2B5EF4-FFF2-40B4-BE49-F238E27FC236}">
                    <a16:creationId xmlns:a16="http://schemas.microsoft.com/office/drawing/2014/main" id="{45119EAE-5CC6-3C8E-44A3-85AE7CB95908}"/>
                  </a:ext>
                </a:extLst>
              </p:cNvPr>
              <p:cNvSpPr/>
              <p:nvPr/>
            </p:nvSpPr>
            <p:spPr>
              <a:xfrm>
                <a:off x="1313212" y="2424071"/>
                <a:ext cx="99820" cy="114265"/>
              </a:xfrm>
              <a:custGeom>
                <a:avLst/>
                <a:gdLst/>
                <a:ahLst/>
                <a:cxnLst/>
                <a:rect l="l" t="t" r="r" b="b"/>
                <a:pathLst>
                  <a:path w="1872" h="2143" extrusionOk="0">
                    <a:moveTo>
                      <a:pt x="1854" y="2143"/>
                    </a:moveTo>
                    <a:lnTo>
                      <a:pt x="0" y="17"/>
                    </a:lnTo>
                    <a:lnTo>
                      <a:pt x="17" y="0"/>
                    </a:lnTo>
                    <a:lnTo>
                      <a:pt x="1871" y="21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6" name="Google Shape;1873;p26">
                <a:extLst>
                  <a:ext uri="{FF2B5EF4-FFF2-40B4-BE49-F238E27FC236}">
                    <a16:creationId xmlns:a16="http://schemas.microsoft.com/office/drawing/2014/main" id="{218E6343-A608-0AE9-B718-B3DBDBB36181}"/>
                  </a:ext>
                </a:extLst>
              </p:cNvPr>
              <p:cNvSpPr/>
              <p:nvPr/>
            </p:nvSpPr>
            <p:spPr>
              <a:xfrm>
                <a:off x="1390046" y="2480697"/>
                <a:ext cx="70012" cy="80247"/>
              </a:xfrm>
              <a:custGeom>
                <a:avLst/>
                <a:gdLst/>
                <a:ahLst/>
                <a:cxnLst/>
                <a:rect l="l" t="t" r="r" b="b"/>
                <a:pathLst>
                  <a:path w="1313" h="1505" extrusionOk="0">
                    <a:moveTo>
                      <a:pt x="1295" y="1505"/>
                    </a:moveTo>
                    <a:lnTo>
                      <a:pt x="1" y="18"/>
                    </a:lnTo>
                    <a:lnTo>
                      <a:pt x="18" y="1"/>
                    </a:lnTo>
                    <a:lnTo>
                      <a:pt x="1312" y="14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7" name="Google Shape;1874;p26">
                <a:extLst>
                  <a:ext uri="{FF2B5EF4-FFF2-40B4-BE49-F238E27FC236}">
                    <a16:creationId xmlns:a16="http://schemas.microsoft.com/office/drawing/2014/main" id="{88074C24-8D71-C1AE-3723-89E338B25CBC}"/>
                  </a:ext>
                </a:extLst>
              </p:cNvPr>
              <p:cNvSpPr/>
              <p:nvPr/>
            </p:nvSpPr>
            <p:spPr>
              <a:xfrm>
                <a:off x="1377729" y="2404450"/>
                <a:ext cx="64520" cy="73902"/>
              </a:xfrm>
              <a:custGeom>
                <a:avLst/>
                <a:gdLst/>
                <a:ahLst/>
                <a:cxnLst/>
                <a:rect l="l" t="t" r="r" b="b"/>
                <a:pathLst>
                  <a:path w="1210" h="1386" extrusionOk="0">
                    <a:moveTo>
                      <a:pt x="1187" y="1386"/>
                    </a:moveTo>
                    <a:lnTo>
                      <a:pt x="0" y="18"/>
                    </a:lnTo>
                    <a:lnTo>
                      <a:pt x="17" y="1"/>
                    </a:lnTo>
                    <a:lnTo>
                      <a:pt x="1210" y="1369"/>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8" name="Google Shape;1875;p26">
                <a:extLst>
                  <a:ext uri="{FF2B5EF4-FFF2-40B4-BE49-F238E27FC236}">
                    <a16:creationId xmlns:a16="http://schemas.microsoft.com/office/drawing/2014/main" id="{07C775C5-DC09-0483-E965-54E2666FDFA3}"/>
                  </a:ext>
                </a:extLst>
              </p:cNvPr>
              <p:cNvSpPr/>
              <p:nvPr/>
            </p:nvSpPr>
            <p:spPr>
              <a:xfrm>
                <a:off x="1424438" y="2491574"/>
                <a:ext cx="54282" cy="61851"/>
              </a:xfrm>
              <a:custGeom>
                <a:avLst/>
                <a:gdLst/>
                <a:ahLst/>
                <a:cxnLst/>
                <a:rect l="l" t="t" r="r" b="b"/>
                <a:pathLst>
                  <a:path w="1018" h="1160" extrusionOk="0">
                    <a:moveTo>
                      <a:pt x="1001" y="1159"/>
                    </a:moveTo>
                    <a:lnTo>
                      <a:pt x="0" y="12"/>
                    </a:lnTo>
                    <a:lnTo>
                      <a:pt x="23" y="0"/>
                    </a:lnTo>
                    <a:lnTo>
                      <a:pt x="1018" y="114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39" name="Google Shape;1876;p26">
                <a:extLst>
                  <a:ext uri="{FF2B5EF4-FFF2-40B4-BE49-F238E27FC236}">
                    <a16:creationId xmlns:a16="http://schemas.microsoft.com/office/drawing/2014/main" id="{4BE8247D-EB6D-CE7F-83B2-49C1A5F5A102}"/>
                  </a:ext>
                </a:extLst>
              </p:cNvPr>
              <p:cNvSpPr/>
              <p:nvPr/>
            </p:nvSpPr>
            <p:spPr>
              <a:xfrm>
                <a:off x="1424438" y="2424071"/>
                <a:ext cx="57588" cy="65744"/>
              </a:xfrm>
              <a:custGeom>
                <a:avLst/>
                <a:gdLst/>
                <a:ahLst/>
                <a:cxnLst/>
                <a:rect l="l" t="t" r="r" b="b"/>
                <a:pathLst>
                  <a:path w="1080" h="1233" extrusionOk="0">
                    <a:moveTo>
                      <a:pt x="1063" y="1233"/>
                    </a:moveTo>
                    <a:lnTo>
                      <a:pt x="0" y="17"/>
                    </a:lnTo>
                    <a:lnTo>
                      <a:pt x="23" y="0"/>
                    </a:lnTo>
                    <a:lnTo>
                      <a:pt x="1080" y="121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0" name="Google Shape;1877;p26">
                <a:extLst>
                  <a:ext uri="{FF2B5EF4-FFF2-40B4-BE49-F238E27FC236}">
                    <a16:creationId xmlns:a16="http://schemas.microsoft.com/office/drawing/2014/main" id="{30900FC9-1AF6-CD7B-B2BE-2E6BA6E2DE08}"/>
                  </a:ext>
                </a:extLst>
              </p:cNvPr>
              <p:cNvSpPr/>
              <p:nvPr/>
            </p:nvSpPr>
            <p:spPr>
              <a:xfrm>
                <a:off x="1474132" y="2456596"/>
                <a:ext cx="94114" cy="107386"/>
              </a:xfrm>
              <a:custGeom>
                <a:avLst/>
                <a:gdLst/>
                <a:ahLst/>
                <a:cxnLst/>
                <a:rect l="l" t="t" r="r" b="b"/>
                <a:pathLst>
                  <a:path w="1765" h="2014" extrusionOk="0">
                    <a:moveTo>
                      <a:pt x="1742" y="2013"/>
                    </a:moveTo>
                    <a:lnTo>
                      <a:pt x="1" y="18"/>
                    </a:lnTo>
                    <a:lnTo>
                      <a:pt x="24" y="1"/>
                    </a:lnTo>
                    <a:lnTo>
                      <a:pt x="1765" y="199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1" name="Google Shape;1878;p26">
                <a:extLst>
                  <a:ext uri="{FF2B5EF4-FFF2-40B4-BE49-F238E27FC236}">
                    <a16:creationId xmlns:a16="http://schemas.microsoft.com/office/drawing/2014/main" id="{7FFA9CB0-5638-05DD-5319-939664CEC945}"/>
                  </a:ext>
                </a:extLst>
              </p:cNvPr>
              <p:cNvSpPr/>
              <p:nvPr/>
            </p:nvSpPr>
            <p:spPr>
              <a:xfrm>
                <a:off x="1500685" y="2451158"/>
                <a:ext cx="32900" cy="37431"/>
              </a:xfrm>
              <a:custGeom>
                <a:avLst/>
                <a:gdLst/>
                <a:ahLst/>
                <a:cxnLst/>
                <a:rect l="l" t="t" r="r" b="b"/>
                <a:pathLst>
                  <a:path w="617" h="702" extrusionOk="0">
                    <a:moveTo>
                      <a:pt x="600" y="702"/>
                    </a:moveTo>
                    <a:lnTo>
                      <a:pt x="0" y="18"/>
                    </a:lnTo>
                    <a:lnTo>
                      <a:pt x="23" y="1"/>
                    </a:lnTo>
                    <a:lnTo>
                      <a:pt x="616" y="68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2" name="Google Shape;1879;p26">
                <a:extLst>
                  <a:ext uri="{FF2B5EF4-FFF2-40B4-BE49-F238E27FC236}">
                    <a16:creationId xmlns:a16="http://schemas.microsoft.com/office/drawing/2014/main" id="{82E6D96D-C8D1-310B-6FEF-0303C412E4C3}"/>
                  </a:ext>
                </a:extLst>
              </p:cNvPr>
              <p:cNvSpPr/>
              <p:nvPr/>
            </p:nvSpPr>
            <p:spPr>
              <a:xfrm>
                <a:off x="1525373" y="2414420"/>
                <a:ext cx="71825" cy="81740"/>
              </a:xfrm>
              <a:custGeom>
                <a:avLst/>
                <a:gdLst/>
                <a:ahLst/>
                <a:cxnLst/>
                <a:rect l="l" t="t" r="r" b="b"/>
                <a:pathLst>
                  <a:path w="1347" h="1533" extrusionOk="0">
                    <a:moveTo>
                      <a:pt x="1324" y="1532"/>
                    </a:moveTo>
                    <a:lnTo>
                      <a:pt x="1" y="17"/>
                    </a:lnTo>
                    <a:lnTo>
                      <a:pt x="18" y="0"/>
                    </a:lnTo>
                    <a:lnTo>
                      <a:pt x="1346" y="151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3" name="Google Shape;1880;p26">
                <a:extLst>
                  <a:ext uri="{FF2B5EF4-FFF2-40B4-BE49-F238E27FC236}">
                    <a16:creationId xmlns:a16="http://schemas.microsoft.com/office/drawing/2014/main" id="{B1904D03-C566-55D9-9E05-04D3E5EC2BDA}"/>
                  </a:ext>
                </a:extLst>
              </p:cNvPr>
              <p:cNvSpPr/>
              <p:nvPr/>
            </p:nvSpPr>
            <p:spPr>
              <a:xfrm>
                <a:off x="1560671" y="2483736"/>
                <a:ext cx="68146" cy="78114"/>
              </a:xfrm>
              <a:custGeom>
                <a:avLst/>
                <a:gdLst/>
                <a:ahLst/>
                <a:cxnLst/>
                <a:rect l="l" t="t" r="r" b="b"/>
                <a:pathLst>
                  <a:path w="1278" h="1465" extrusionOk="0">
                    <a:moveTo>
                      <a:pt x="1261" y="1464"/>
                    </a:moveTo>
                    <a:lnTo>
                      <a:pt x="0" y="17"/>
                    </a:lnTo>
                    <a:lnTo>
                      <a:pt x="23" y="0"/>
                    </a:lnTo>
                    <a:lnTo>
                      <a:pt x="1278" y="14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4" name="Google Shape;1881;p26">
                <a:extLst>
                  <a:ext uri="{FF2B5EF4-FFF2-40B4-BE49-F238E27FC236}">
                    <a16:creationId xmlns:a16="http://schemas.microsoft.com/office/drawing/2014/main" id="{4415D35A-6710-CD70-B28D-115ED834524B}"/>
                  </a:ext>
                </a:extLst>
              </p:cNvPr>
              <p:cNvSpPr/>
              <p:nvPr/>
            </p:nvSpPr>
            <p:spPr>
              <a:xfrm>
                <a:off x="1594102" y="2469553"/>
                <a:ext cx="42551" cy="48308"/>
              </a:xfrm>
              <a:custGeom>
                <a:avLst/>
                <a:gdLst/>
                <a:ahLst/>
                <a:cxnLst/>
                <a:rect l="l" t="t" r="r" b="b"/>
                <a:pathLst>
                  <a:path w="798" h="906" extrusionOk="0">
                    <a:moveTo>
                      <a:pt x="775" y="905"/>
                    </a:moveTo>
                    <a:lnTo>
                      <a:pt x="1" y="18"/>
                    </a:lnTo>
                    <a:lnTo>
                      <a:pt x="23" y="1"/>
                    </a:lnTo>
                    <a:lnTo>
                      <a:pt x="798"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5" name="Google Shape;1882;p26">
                <a:extLst>
                  <a:ext uri="{FF2B5EF4-FFF2-40B4-BE49-F238E27FC236}">
                    <a16:creationId xmlns:a16="http://schemas.microsoft.com/office/drawing/2014/main" id="{86FAF5DD-A3DD-C8D0-4ECE-6F83E86323F6}"/>
                  </a:ext>
                </a:extLst>
              </p:cNvPr>
              <p:cNvSpPr/>
              <p:nvPr/>
            </p:nvSpPr>
            <p:spPr>
              <a:xfrm>
                <a:off x="1602260" y="2392719"/>
                <a:ext cx="63027" cy="72089"/>
              </a:xfrm>
              <a:custGeom>
                <a:avLst/>
                <a:gdLst/>
                <a:ahLst/>
                <a:cxnLst/>
                <a:rect l="l" t="t" r="r" b="b"/>
                <a:pathLst>
                  <a:path w="1182" h="1352" extrusionOk="0">
                    <a:moveTo>
                      <a:pt x="1159" y="1351"/>
                    </a:moveTo>
                    <a:lnTo>
                      <a:pt x="0" y="17"/>
                    </a:lnTo>
                    <a:lnTo>
                      <a:pt x="17" y="0"/>
                    </a:lnTo>
                    <a:lnTo>
                      <a:pt x="1182"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6" name="Google Shape;1883;p26">
                <a:extLst>
                  <a:ext uri="{FF2B5EF4-FFF2-40B4-BE49-F238E27FC236}">
                    <a16:creationId xmlns:a16="http://schemas.microsoft.com/office/drawing/2014/main" id="{B7C4B4D2-536D-1F89-A2A0-56EF4AD1D9F2}"/>
                  </a:ext>
                </a:extLst>
              </p:cNvPr>
              <p:cNvSpPr/>
              <p:nvPr/>
            </p:nvSpPr>
            <p:spPr>
              <a:xfrm>
                <a:off x="1659793" y="2509650"/>
                <a:ext cx="67880" cy="77527"/>
              </a:xfrm>
              <a:custGeom>
                <a:avLst/>
                <a:gdLst/>
                <a:ahLst/>
                <a:cxnLst/>
                <a:rect l="l" t="t" r="r" b="b"/>
                <a:pathLst>
                  <a:path w="1273" h="1454" extrusionOk="0">
                    <a:moveTo>
                      <a:pt x="1250" y="1453"/>
                    </a:moveTo>
                    <a:lnTo>
                      <a:pt x="1" y="18"/>
                    </a:lnTo>
                    <a:lnTo>
                      <a:pt x="24" y="1"/>
                    </a:lnTo>
                    <a:lnTo>
                      <a:pt x="1273" y="143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7" name="Google Shape;1884;p26">
                <a:extLst>
                  <a:ext uri="{FF2B5EF4-FFF2-40B4-BE49-F238E27FC236}">
                    <a16:creationId xmlns:a16="http://schemas.microsoft.com/office/drawing/2014/main" id="{411DE6A0-3191-FD06-87E7-4EA252E0E3F7}"/>
                  </a:ext>
                </a:extLst>
              </p:cNvPr>
              <p:cNvSpPr/>
              <p:nvPr/>
            </p:nvSpPr>
            <p:spPr>
              <a:xfrm>
                <a:off x="1659793" y="2414420"/>
                <a:ext cx="38072" cy="43136"/>
              </a:xfrm>
              <a:custGeom>
                <a:avLst/>
                <a:gdLst/>
                <a:ahLst/>
                <a:cxnLst/>
                <a:rect l="l" t="t" r="r" b="b"/>
                <a:pathLst>
                  <a:path w="714" h="809" extrusionOk="0">
                    <a:moveTo>
                      <a:pt x="691" y="809"/>
                    </a:moveTo>
                    <a:lnTo>
                      <a:pt x="1" y="17"/>
                    </a:lnTo>
                    <a:lnTo>
                      <a:pt x="24" y="0"/>
                    </a:lnTo>
                    <a:lnTo>
                      <a:pt x="713" y="79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8" name="Google Shape;1885;p26">
                <a:extLst>
                  <a:ext uri="{FF2B5EF4-FFF2-40B4-BE49-F238E27FC236}">
                    <a16:creationId xmlns:a16="http://schemas.microsoft.com/office/drawing/2014/main" id="{B9647E49-209C-D07B-16D7-7F57FF0B0D08}"/>
                  </a:ext>
                </a:extLst>
              </p:cNvPr>
              <p:cNvSpPr/>
              <p:nvPr/>
            </p:nvSpPr>
            <p:spPr>
              <a:xfrm>
                <a:off x="1696584" y="2499999"/>
                <a:ext cx="76891" cy="87765"/>
              </a:xfrm>
              <a:custGeom>
                <a:avLst/>
                <a:gdLst/>
                <a:ahLst/>
                <a:cxnLst/>
                <a:rect l="l" t="t" r="r" b="b"/>
                <a:pathLst>
                  <a:path w="1442" h="1646" extrusionOk="0">
                    <a:moveTo>
                      <a:pt x="1419" y="1646"/>
                    </a:moveTo>
                    <a:lnTo>
                      <a:pt x="1" y="18"/>
                    </a:lnTo>
                    <a:lnTo>
                      <a:pt x="23" y="1"/>
                    </a:lnTo>
                    <a:lnTo>
                      <a:pt x="1442" y="1629"/>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49" name="Google Shape;1886;p26">
                <a:extLst>
                  <a:ext uri="{FF2B5EF4-FFF2-40B4-BE49-F238E27FC236}">
                    <a16:creationId xmlns:a16="http://schemas.microsoft.com/office/drawing/2014/main" id="{78FD0644-7444-18CA-D5DE-9059E1989074}"/>
                  </a:ext>
                </a:extLst>
              </p:cNvPr>
              <p:cNvSpPr/>
              <p:nvPr/>
            </p:nvSpPr>
            <p:spPr>
              <a:xfrm>
                <a:off x="1703515" y="2414420"/>
                <a:ext cx="63934" cy="72995"/>
              </a:xfrm>
              <a:custGeom>
                <a:avLst/>
                <a:gdLst/>
                <a:ahLst/>
                <a:cxnLst/>
                <a:rect l="l" t="t" r="r" b="b"/>
                <a:pathLst>
                  <a:path w="1199" h="1369" extrusionOk="0">
                    <a:moveTo>
                      <a:pt x="1182" y="1368"/>
                    </a:moveTo>
                    <a:lnTo>
                      <a:pt x="1" y="17"/>
                    </a:lnTo>
                    <a:lnTo>
                      <a:pt x="18" y="0"/>
                    </a:lnTo>
                    <a:lnTo>
                      <a:pt x="1199" y="135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0" name="Google Shape;1887;p26">
                <a:extLst>
                  <a:ext uri="{FF2B5EF4-FFF2-40B4-BE49-F238E27FC236}">
                    <a16:creationId xmlns:a16="http://schemas.microsoft.com/office/drawing/2014/main" id="{36EADB12-B106-7AA2-8261-B527BF64F117}"/>
                  </a:ext>
                </a:extLst>
              </p:cNvPr>
              <p:cNvSpPr/>
              <p:nvPr/>
            </p:nvSpPr>
            <p:spPr>
              <a:xfrm>
                <a:off x="1739400" y="2495200"/>
                <a:ext cx="75718" cy="86538"/>
              </a:xfrm>
              <a:custGeom>
                <a:avLst/>
                <a:gdLst/>
                <a:ahLst/>
                <a:cxnLst/>
                <a:rect l="l" t="t" r="r" b="b"/>
                <a:pathLst>
                  <a:path w="1420" h="1623" extrusionOk="0">
                    <a:moveTo>
                      <a:pt x="1402" y="1623"/>
                    </a:moveTo>
                    <a:lnTo>
                      <a:pt x="0" y="17"/>
                    </a:lnTo>
                    <a:lnTo>
                      <a:pt x="23" y="0"/>
                    </a:lnTo>
                    <a:lnTo>
                      <a:pt x="1419" y="160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1" name="Google Shape;1888;p26">
                <a:extLst>
                  <a:ext uri="{FF2B5EF4-FFF2-40B4-BE49-F238E27FC236}">
                    <a16:creationId xmlns:a16="http://schemas.microsoft.com/office/drawing/2014/main" id="{05DC77B1-A483-4F37-EDEC-12C637A1BBE2}"/>
                  </a:ext>
                </a:extLst>
              </p:cNvPr>
              <p:cNvSpPr/>
              <p:nvPr/>
            </p:nvSpPr>
            <p:spPr>
              <a:xfrm>
                <a:off x="1792453" y="2492481"/>
                <a:ext cx="63027" cy="72089"/>
              </a:xfrm>
              <a:custGeom>
                <a:avLst/>
                <a:gdLst/>
                <a:ahLst/>
                <a:cxnLst/>
                <a:rect l="l" t="t" r="r" b="b"/>
                <a:pathLst>
                  <a:path w="1182" h="1352" extrusionOk="0">
                    <a:moveTo>
                      <a:pt x="1165" y="1351"/>
                    </a:moveTo>
                    <a:lnTo>
                      <a:pt x="0" y="17"/>
                    </a:lnTo>
                    <a:lnTo>
                      <a:pt x="23" y="0"/>
                    </a:lnTo>
                    <a:lnTo>
                      <a:pt x="1181"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2" name="Google Shape;1889;p26">
                <a:extLst>
                  <a:ext uri="{FF2B5EF4-FFF2-40B4-BE49-F238E27FC236}">
                    <a16:creationId xmlns:a16="http://schemas.microsoft.com/office/drawing/2014/main" id="{AFE5B5CC-562B-C7A3-848F-151B333BBEFC}"/>
                  </a:ext>
                </a:extLst>
              </p:cNvPr>
              <p:cNvSpPr/>
              <p:nvPr/>
            </p:nvSpPr>
            <p:spPr>
              <a:xfrm>
                <a:off x="1813248" y="2453291"/>
                <a:ext cx="74172" cy="84725"/>
              </a:xfrm>
              <a:custGeom>
                <a:avLst/>
                <a:gdLst/>
                <a:ahLst/>
                <a:cxnLst/>
                <a:rect l="l" t="t" r="r" b="b"/>
                <a:pathLst>
                  <a:path w="1391" h="1589" extrusionOk="0">
                    <a:moveTo>
                      <a:pt x="1368" y="1589"/>
                    </a:moveTo>
                    <a:lnTo>
                      <a:pt x="0" y="18"/>
                    </a:lnTo>
                    <a:lnTo>
                      <a:pt x="23" y="1"/>
                    </a:lnTo>
                    <a:lnTo>
                      <a:pt x="1391" y="157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3" name="Google Shape;1890;p26">
                <a:extLst>
                  <a:ext uri="{FF2B5EF4-FFF2-40B4-BE49-F238E27FC236}">
                    <a16:creationId xmlns:a16="http://schemas.microsoft.com/office/drawing/2014/main" id="{996EDA7D-53DF-CDC0-0E88-51B2A24D4977}"/>
                  </a:ext>
                </a:extLst>
              </p:cNvPr>
              <p:cNvSpPr/>
              <p:nvPr/>
            </p:nvSpPr>
            <p:spPr>
              <a:xfrm>
                <a:off x="1877712" y="2483736"/>
                <a:ext cx="72092" cy="82646"/>
              </a:xfrm>
              <a:custGeom>
                <a:avLst/>
                <a:gdLst/>
                <a:ahLst/>
                <a:cxnLst/>
                <a:rect l="l" t="t" r="r" b="b"/>
                <a:pathLst>
                  <a:path w="1352" h="1550" extrusionOk="0">
                    <a:moveTo>
                      <a:pt x="1335" y="1549"/>
                    </a:moveTo>
                    <a:lnTo>
                      <a:pt x="1" y="17"/>
                    </a:lnTo>
                    <a:lnTo>
                      <a:pt x="18" y="0"/>
                    </a:lnTo>
                    <a:lnTo>
                      <a:pt x="1352" y="153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4" name="Google Shape;1891;p26">
                <a:extLst>
                  <a:ext uri="{FF2B5EF4-FFF2-40B4-BE49-F238E27FC236}">
                    <a16:creationId xmlns:a16="http://schemas.microsoft.com/office/drawing/2014/main" id="{D173876C-9F22-77D1-1CD0-4BA988EA9C29}"/>
                  </a:ext>
                </a:extLst>
              </p:cNvPr>
              <p:cNvSpPr/>
              <p:nvPr/>
            </p:nvSpPr>
            <p:spPr>
              <a:xfrm>
                <a:off x="1897600" y="2461129"/>
                <a:ext cx="33220" cy="37751"/>
              </a:xfrm>
              <a:custGeom>
                <a:avLst/>
                <a:gdLst/>
                <a:ahLst/>
                <a:cxnLst/>
                <a:rect l="l" t="t" r="r" b="b"/>
                <a:pathLst>
                  <a:path w="623" h="708" extrusionOk="0">
                    <a:moveTo>
                      <a:pt x="606" y="707"/>
                    </a:moveTo>
                    <a:lnTo>
                      <a:pt x="1" y="17"/>
                    </a:lnTo>
                    <a:lnTo>
                      <a:pt x="18" y="1"/>
                    </a:lnTo>
                    <a:lnTo>
                      <a:pt x="623" y="69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5" name="Google Shape;1892;p26">
                <a:extLst>
                  <a:ext uri="{FF2B5EF4-FFF2-40B4-BE49-F238E27FC236}">
                    <a16:creationId xmlns:a16="http://schemas.microsoft.com/office/drawing/2014/main" id="{4D4DB1DB-0CA9-2012-72CF-25ED89B39C5E}"/>
                  </a:ext>
                </a:extLst>
              </p:cNvPr>
              <p:cNvSpPr/>
              <p:nvPr/>
            </p:nvSpPr>
            <p:spPr>
              <a:xfrm>
                <a:off x="1909064" y="2393626"/>
                <a:ext cx="99820" cy="114265"/>
              </a:xfrm>
              <a:custGeom>
                <a:avLst/>
                <a:gdLst/>
                <a:ahLst/>
                <a:cxnLst/>
                <a:rect l="l" t="t" r="r" b="b"/>
                <a:pathLst>
                  <a:path w="1872" h="2143" extrusionOk="0">
                    <a:moveTo>
                      <a:pt x="1849" y="2143"/>
                    </a:moveTo>
                    <a:lnTo>
                      <a:pt x="1" y="17"/>
                    </a:lnTo>
                    <a:lnTo>
                      <a:pt x="18" y="0"/>
                    </a:lnTo>
                    <a:lnTo>
                      <a:pt x="1872" y="21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6" name="Google Shape;1893;p26">
                <a:extLst>
                  <a:ext uri="{FF2B5EF4-FFF2-40B4-BE49-F238E27FC236}">
                    <a16:creationId xmlns:a16="http://schemas.microsoft.com/office/drawing/2014/main" id="{016C2680-2C71-3B49-DEAC-A3837B7239A3}"/>
                  </a:ext>
                </a:extLst>
              </p:cNvPr>
              <p:cNvSpPr/>
              <p:nvPr/>
            </p:nvSpPr>
            <p:spPr>
              <a:xfrm>
                <a:off x="1985632" y="2450305"/>
                <a:ext cx="70279" cy="80193"/>
              </a:xfrm>
              <a:custGeom>
                <a:avLst/>
                <a:gdLst/>
                <a:ahLst/>
                <a:cxnLst/>
                <a:rect l="l" t="t" r="r" b="b"/>
                <a:pathLst>
                  <a:path w="1318" h="1504" extrusionOk="0">
                    <a:moveTo>
                      <a:pt x="1300" y="1504"/>
                    </a:moveTo>
                    <a:lnTo>
                      <a:pt x="0" y="17"/>
                    </a:lnTo>
                    <a:lnTo>
                      <a:pt x="23" y="0"/>
                    </a:lnTo>
                    <a:lnTo>
                      <a:pt x="1317" y="148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7" name="Google Shape;1894;p26">
                <a:extLst>
                  <a:ext uri="{FF2B5EF4-FFF2-40B4-BE49-F238E27FC236}">
                    <a16:creationId xmlns:a16="http://schemas.microsoft.com/office/drawing/2014/main" id="{A95882B1-AAE8-628E-D46E-5352D1EE0555}"/>
                  </a:ext>
                </a:extLst>
              </p:cNvPr>
              <p:cNvSpPr/>
              <p:nvPr/>
            </p:nvSpPr>
            <p:spPr>
              <a:xfrm>
                <a:off x="1973582" y="2374004"/>
                <a:ext cx="64254" cy="73902"/>
              </a:xfrm>
              <a:custGeom>
                <a:avLst/>
                <a:gdLst/>
                <a:ahLst/>
                <a:cxnLst/>
                <a:rect l="l" t="t" r="r" b="b"/>
                <a:pathLst>
                  <a:path w="1205" h="1386" extrusionOk="0">
                    <a:moveTo>
                      <a:pt x="1187" y="1386"/>
                    </a:moveTo>
                    <a:lnTo>
                      <a:pt x="0" y="18"/>
                    </a:lnTo>
                    <a:lnTo>
                      <a:pt x="17" y="1"/>
                    </a:lnTo>
                    <a:lnTo>
                      <a:pt x="1204" y="1369"/>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8" name="Google Shape;1895;p26">
                <a:extLst>
                  <a:ext uri="{FF2B5EF4-FFF2-40B4-BE49-F238E27FC236}">
                    <a16:creationId xmlns:a16="http://schemas.microsoft.com/office/drawing/2014/main" id="{18DD1CEE-3BD6-86A0-790F-9142A5BC5CD5}"/>
                  </a:ext>
                </a:extLst>
              </p:cNvPr>
              <p:cNvSpPr/>
              <p:nvPr/>
            </p:nvSpPr>
            <p:spPr>
              <a:xfrm>
                <a:off x="2020290" y="2461129"/>
                <a:ext cx="54282" cy="61851"/>
              </a:xfrm>
              <a:custGeom>
                <a:avLst/>
                <a:gdLst/>
                <a:ahLst/>
                <a:cxnLst/>
                <a:rect l="l" t="t" r="r" b="b"/>
                <a:pathLst>
                  <a:path w="1018" h="1160" extrusionOk="0">
                    <a:moveTo>
                      <a:pt x="1001" y="1159"/>
                    </a:moveTo>
                    <a:lnTo>
                      <a:pt x="0" y="17"/>
                    </a:lnTo>
                    <a:lnTo>
                      <a:pt x="17" y="1"/>
                    </a:lnTo>
                    <a:lnTo>
                      <a:pt x="1018" y="114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59" name="Google Shape;1896;p26">
                <a:extLst>
                  <a:ext uri="{FF2B5EF4-FFF2-40B4-BE49-F238E27FC236}">
                    <a16:creationId xmlns:a16="http://schemas.microsoft.com/office/drawing/2014/main" id="{0971B593-7D46-FD50-DF70-68A5EF07177D}"/>
                  </a:ext>
                </a:extLst>
              </p:cNvPr>
              <p:cNvSpPr/>
              <p:nvPr/>
            </p:nvSpPr>
            <p:spPr>
              <a:xfrm>
                <a:off x="2020290" y="2393626"/>
                <a:ext cx="57642" cy="65744"/>
              </a:xfrm>
              <a:custGeom>
                <a:avLst/>
                <a:gdLst/>
                <a:ahLst/>
                <a:cxnLst/>
                <a:rect l="l" t="t" r="r" b="b"/>
                <a:pathLst>
                  <a:path w="1081" h="1233" extrusionOk="0">
                    <a:moveTo>
                      <a:pt x="1063" y="1233"/>
                    </a:moveTo>
                    <a:lnTo>
                      <a:pt x="0" y="17"/>
                    </a:lnTo>
                    <a:lnTo>
                      <a:pt x="17" y="0"/>
                    </a:lnTo>
                    <a:lnTo>
                      <a:pt x="1080" y="122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0" name="Google Shape;1897;p26">
                <a:extLst>
                  <a:ext uri="{FF2B5EF4-FFF2-40B4-BE49-F238E27FC236}">
                    <a16:creationId xmlns:a16="http://schemas.microsoft.com/office/drawing/2014/main" id="{30AD29D9-8894-898D-A5E2-A93E7D060C03}"/>
                  </a:ext>
                </a:extLst>
              </p:cNvPr>
              <p:cNvSpPr/>
              <p:nvPr/>
            </p:nvSpPr>
            <p:spPr>
              <a:xfrm>
                <a:off x="2070038" y="2426151"/>
                <a:ext cx="94061" cy="107386"/>
              </a:xfrm>
              <a:custGeom>
                <a:avLst/>
                <a:gdLst/>
                <a:ahLst/>
                <a:cxnLst/>
                <a:rect l="l" t="t" r="r" b="b"/>
                <a:pathLst>
                  <a:path w="1764" h="2014" extrusionOk="0">
                    <a:moveTo>
                      <a:pt x="1741" y="2013"/>
                    </a:moveTo>
                    <a:lnTo>
                      <a:pt x="0" y="18"/>
                    </a:lnTo>
                    <a:lnTo>
                      <a:pt x="17" y="1"/>
                    </a:lnTo>
                    <a:lnTo>
                      <a:pt x="1764" y="199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1" name="Google Shape;1898;p26">
                <a:extLst>
                  <a:ext uri="{FF2B5EF4-FFF2-40B4-BE49-F238E27FC236}">
                    <a16:creationId xmlns:a16="http://schemas.microsoft.com/office/drawing/2014/main" id="{4EF145C0-370F-4C4F-69EC-5C54B98CDB87}"/>
                  </a:ext>
                </a:extLst>
              </p:cNvPr>
              <p:cNvSpPr/>
              <p:nvPr/>
            </p:nvSpPr>
            <p:spPr>
              <a:xfrm>
                <a:off x="2096538" y="2420765"/>
                <a:ext cx="32900" cy="37431"/>
              </a:xfrm>
              <a:custGeom>
                <a:avLst/>
                <a:gdLst/>
                <a:ahLst/>
                <a:cxnLst/>
                <a:rect l="l" t="t" r="r" b="b"/>
                <a:pathLst>
                  <a:path w="617" h="702" extrusionOk="0">
                    <a:moveTo>
                      <a:pt x="594" y="701"/>
                    </a:moveTo>
                    <a:lnTo>
                      <a:pt x="1" y="17"/>
                    </a:lnTo>
                    <a:lnTo>
                      <a:pt x="17" y="0"/>
                    </a:lnTo>
                    <a:lnTo>
                      <a:pt x="617" y="68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2" name="Google Shape;1899;p26">
                <a:extLst>
                  <a:ext uri="{FF2B5EF4-FFF2-40B4-BE49-F238E27FC236}">
                    <a16:creationId xmlns:a16="http://schemas.microsoft.com/office/drawing/2014/main" id="{85903324-AF8B-A809-2C2C-9C7ACCCD8810}"/>
                  </a:ext>
                </a:extLst>
              </p:cNvPr>
              <p:cNvSpPr/>
              <p:nvPr/>
            </p:nvSpPr>
            <p:spPr>
              <a:xfrm>
                <a:off x="2121278" y="2383975"/>
                <a:ext cx="71452" cy="81740"/>
              </a:xfrm>
              <a:custGeom>
                <a:avLst/>
                <a:gdLst/>
                <a:ahLst/>
                <a:cxnLst/>
                <a:rect l="l" t="t" r="r" b="b"/>
                <a:pathLst>
                  <a:path w="1340" h="1533" extrusionOk="0">
                    <a:moveTo>
                      <a:pt x="1323" y="1532"/>
                    </a:moveTo>
                    <a:lnTo>
                      <a:pt x="0" y="17"/>
                    </a:lnTo>
                    <a:lnTo>
                      <a:pt x="17" y="0"/>
                    </a:lnTo>
                    <a:lnTo>
                      <a:pt x="1340" y="152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3" name="Google Shape;1900;p26">
                <a:extLst>
                  <a:ext uri="{FF2B5EF4-FFF2-40B4-BE49-F238E27FC236}">
                    <a16:creationId xmlns:a16="http://schemas.microsoft.com/office/drawing/2014/main" id="{EE07F789-C421-C8B4-8FDC-0F2B96747326}"/>
                  </a:ext>
                </a:extLst>
              </p:cNvPr>
              <p:cNvSpPr/>
              <p:nvPr/>
            </p:nvSpPr>
            <p:spPr>
              <a:xfrm>
                <a:off x="2156523" y="2453291"/>
                <a:ext cx="68146" cy="78114"/>
              </a:xfrm>
              <a:custGeom>
                <a:avLst/>
                <a:gdLst/>
                <a:ahLst/>
                <a:cxnLst/>
                <a:rect l="l" t="t" r="r" b="b"/>
                <a:pathLst>
                  <a:path w="1278" h="1465" extrusionOk="0">
                    <a:moveTo>
                      <a:pt x="1261" y="1465"/>
                    </a:moveTo>
                    <a:lnTo>
                      <a:pt x="0" y="18"/>
                    </a:lnTo>
                    <a:lnTo>
                      <a:pt x="17" y="1"/>
                    </a:lnTo>
                    <a:lnTo>
                      <a:pt x="1278" y="14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4" name="Google Shape;1901;p26">
                <a:extLst>
                  <a:ext uri="{FF2B5EF4-FFF2-40B4-BE49-F238E27FC236}">
                    <a16:creationId xmlns:a16="http://schemas.microsoft.com/office/drawing/2014/main" id="{0526C462-163C-5F4F-9BD4-DEE16923DD70}"/>
                  </a:ext>
                </a:extLst>
              </p:cNvPr>
              <p:cNvSpPr/>
              <p:nvPr/>
            </p:nvSpPr>
            <p:spPr>
              <a:xfrm>
                <a:off x="2189955" y="2439108"/>
                <a:ext cx="42551" cy="48308"/>
              </a:xfrm>
              <a:custGeom>
                <a:avLst/>
                <a:gdLst/>
                <a:ahLst/>
                <a:cxnLst/>
                <a:rect l="l" t="t" r="r" b="b"/>
                <a:pathLst>
                  <a:path w="798" h="906" extrusionOk="0">
                    <a:moveTo>
                      <a:pt x="775" y="905"/>
                    </a:moveTo>
                    <a:lnTo>
                      <a:pt x="1" y="18"/>
                    </a:lnTo>
                    <a:lnTo>
                      <a:pt x="23" y="1"/>
                    </a:lnTo>
                    <a:lnTo>
                      <a:pt x="798"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5" name="Google Shape;1902;p26">
                <a:extLst>
                  <a:ext uri="{FF2B5EF4-FFF2-40B4-BE49-F238E27FC236}">
                    <a16:creationId xmlns:a16="http://schemas.microsoft.com/office/drawing/2014/main" id="{D491FB09-C97E-D29C-E087-86A3F41C4C03}"/>
                  </a:ext>
                </a:extLst>
              </p:cNvPr>
              <p:cNvSpPr/>
              <p:nvPr/>
            </p:nvSpPr>
            <p:spPr>
              <a:xfrm>
                <a:off x="2197793" y="2362273"/>
                <a:ext cx="63081" cy="72089"/>
              </a:xfrm>
              <a:custGeom>
                <a:avLst/>
                <a:gdLst/>
                <a:ahLst/>
                <a:cxnLst/>
                <a:rect l="l" t="t" r="r" b="b"/>
                <a:pathLst>
                  <a:path w="1183" h="1352" extrusionOk="0">
                    <a:moveTo>
                      <a:pt x="1165" y="1351"/>
                    </a:moveTo>
                    <a:lnTo>
                      <a:pt x="1" y="17"/>
                    </a:lnTo>
                    <a:lnTo>
                      <a:pt x="23" y="0"/>
                    </a:lnTo>
                    <a:lnTo>
                      <a:pt x="1182" y="1334"/>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6" name="Google Shape;1903;p26">
                <a:extLst>
                  <a:ext uri="{FF2B5EF4-FFF2-40B4-BE49-F238E27FC236}">
                    <a16:creationId xmlns:a16="http://schemas.microsoft.com/office/drawing/2014/main" id="{FB8D7D4A-6880-93A3-C1E1-1448BCBB35B6}"/>
                  </a:ext>
                </a:extLst>
              </p:cNvPr>
              <p:cNvSpPr/>
              <p:nvPr/>
            </p:nvSpPr>
            <p:spPr>
              <a:xfrm>
                <a:off x="2255698" y="2479524"/>
                <a:ext cx="67560" cy="77207"/>
              </a:xfrm>
              <a:custGeom>
                <a:avLst/>
                <a:gdLst/>
                <a:ahLst/>
                <a:cxnLst/>
                <a:rect l="l" t="t" r="r" b="b"/>
                <a:pathLst>
                  <a:path w="1267" h="1448" extrusionOk="0">
                    <a:moveTo>
                      <a:pt x="1249" y="1447"/>
                    </a:moveTo>
                    <a:lnTo>
                      <a:pt x="0" y="17"/>
                    </a:lnTo>
                    <a:lnTo>
                      <a:pt x="17" y="0"/>
                    </a:lnTo>
                    <a:lnTo>
                      <a:pt x="1266" y="143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7" name="Google Shape;1904;p26">
                <a:extLst>
                  <a:ext uri="{FF2B5EF4-FFF2-40B4-BE49-F238E27FC236}">
                    <a16:creationId xmlns:a16="http://schemas.microsoft.com/office/drawing/2014/main" id="{0C08B8A7-E5C0-0A05-4D12-178754D57576}"/>
                  </a:ext>
                </a:extLst>
              </p:cNvPr>
              <p:cNvSpPr/>
              <p:nvPr/>
            </p:nvSpPr>
            <p:spPr>
              <a:xfrm>
                <a:off x="2255698" y="2383975"/>
                <a:ext cx="37699" cy="43136"/>
              </a:xfrm>
              <a:custGeom>
                <a:avLst/>
                <a:gdLst/>
                <a:ahLst/>
                <a:cxnLst/>
                <a:rect l="l" t="t" r="r" b="b"/>
                <a:pathLst>
                  <a:path w="707" h="809" extrusionOk="0">
                    <a:moveTo>
                      <a:pt x="690" y="809"/>
                    </a:moveTo>
                    <a:lnTo>
                      <a:pt x="0" y="17"/>
                    </a:lnTo>
                    <a:lnTo>
                      <a:pt x="17" y="0"/>
                    </a:lnTo>
                    <a:lnTo>
                      <a:pt x="707" y="79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8" name="Google Shape;1905;p26">
                <a:extLst>
                  <a:ext uri="{FF2B5EF4-FFF2-40B4-BE49-F238E27FC236}">
                    <a16:creationId xmlns:a16="http://schemas.microsoft.com/office/drawing/2014/main" id="{133A7C68-6DFF-E453-BD03-B0FAC97139D4}"/>
                  </a:ext>
                </a:extLst>
              </p:cNvPr>
              <p:cNvSpPr/>
              <p:nvPr/>
            </p:nvSpPr>
            <p:spPr>
              <a:xfrm>
                <a:off x="2292436" y="2469873"/>
                <a:ext cx="76624" cy="87445"/>
              </a:xfrm>
              <a:custGeom>
                <a:avLst/>
                <a:gdLst/>
                <a:ahLst/>
                <a:cxnLst/>
                <a:rect l="l" t="t" r="r" b="b"/>
                <a:pathLst>
                  <a:path w="1437" h="1640" extrusionOk="0">
                    <a:moveTo>
                      <a:pt x="1420" y="1640"/>
                    </a:moveTo>
                    <a:lnTo>
                      <a:pt x="1" y="12"/>
                    </a:lnTo>
                    <a:lnTo>
                      <a:pt x="18" y="0"/>
                    </a:lnTo>
                    <a:lnTo>
                      <a:pt x="1436" y="162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9" name="Google Shape;1906;p26">
                <a:extLst>
                  <a:ext uri="{FF2B5EF4-FFF2-40B4-BE49-F238E27FC236}">
                    <a16:creationId xmlns:a16="http://schemas.microsoft.com/office/drawing/2014/main" id="{3F483F94-8CEE-EDB6-1CAD-322EBA84C139}"/>
                  </a:ext>
                </a:extLst>
              </p:cNvPr>
              <p:cNvSpPr/>
              <p:nvPr/>
            </p:nvSpPr>
            <p:spPr>
              <a:xfrm>
                <a:off x="2299368" y="2383975"/>
                <a:ext cx="63987" cy="72995"/>
              </a:xfrm>
              <a:custGeom>
                <a:avLst/>
                <a:gdLst/>
                <a:ahLst/>
                <a:cxnLst/>
                <a:rect l="l" t="t" r="r" b="b"/>
                <a:pathLst>
                  <a:path w="1200" h="1369" extrusionOk="0">
                    <a:moveTo>
                      <a:pt x="1182" y="1368"/>
                    </a:moveTo>
                    <a:lnTo>
                      <a:pt x="1" y="17"/>
                    </a:lnTo>
                    <a:lnTo>
                      <a:pt x="18" y="0"/>
                    </a:lnTo>
                    <a:lnTo>
                      <a:pt x="1199" y="135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0" name="Google Shape;1907;p26">
                <a:extLst>
                  <a:ext uri="{FF2B5EF4-FFF2-40B4-BE49-F238E27FC236}">
                    <a16:creationId xmlns:a16="http://schemas.microsoft.com/office/drawing/2014/main" id="{E60640A9-AEC2-FD35-2A18-E02FC0BADD14}"/>
                  </a:ext>
                </a:extLst>
              </p:cNvPr>
              <p:cNvSpPr/>
              <p:nvPr/>
            </p:nvSpPr>
            <p:spPr>
              <a:xfrm>
                <a:off x="2335252" y="2465074"/>
                <a:ext cx="75718" cy="86218"/>
              </a:xfrm>
              <a:custGeom>
                <a:avLst/>
                <a:gdLst/>
                <a:ahLst/>
                <a:cxnLst/>
                <a:rect l="l" t="t" r="r" b="b"/>
                <a:pathLst>
                  <a:path w="1420" h="1617" extrusionOk="0">
                    <a:moveTo>
                      <a:pt x="1402" y="1617"/>
                    </a:moveTo>
                    <a:lnTo>
                      <a:pt x="0" y="11"/>
                    </a:lnTo>
                    <a:lnTo>
                      <a:pt x="17" y="0"/>
                    </a:lnTo>
                    <a:lnTo>
                      <a:pt x="1419" y="160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1" name="Google Shape;1908;p26">
                <a:extLst>
                  <a:ext uri="{FF2B5EF4-FFF2-40B4-BE49-F238E27FC236}">
                    <a16:creationId xmlns:a16="http://schemas.microsoft.com/office/drawing/2014/main" id="{AA9A7D09-9468-A09D-8EEC-42C23BD52C3A}"/>
                  </a:ext>
                </a:extLst>
              </p:cNvPr>
              <p:cNvSpPr/>
              <p:nvPr/>
            </p:nvSpPr>
            <p:spPr>
              <a:xfrm>
                <a:off x="1864755" y="2683846"/>
                <a:ext cx="63081" cy="72089"/>
              </a:xfrm>
              <a:custGeom>
                <a:avLst/>
                <a:gdLst/>
                <a:ahLst/>
                <a:cxnLst/>
                <a:rect l="l" t="t" r="r" b="b"/>
                <a:pathLst>
                  <a:path w="1183" h="1352" extrusionOk="0">
                    <a:moveTo>
                      <a:pt x="1165" y="1352"/>
                    </a:moveTo>
                    <a:lnTo>
                      <a:pt x="1" y="18"/>
                    </a:lnTo>
                    <a:lnTo>
                      <a:pt x="18" y="1"/>
                    </a:lnTo>
                    <a:lnTo>
                      <a:pt x="1182"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2" name="Google Shape;1909;p26">
                <a:extLst>
                  <a:ext uri="{FF2B5EF4-FFF2-40B4-BE49-F238E27FC236}">
                    <a16:creationId xmlns:a16="http://schemas.microsoft.com/office/drawing/2014/main" id="{DD9C9510-59D9-018C-BB0C-A13FFFE3DB2C}"/>
                  </a:ext>
                </a:extLst>
              </p:cNvPr>
              <p:cNvSpPr/>
              <p:nvPr/>
            </p:nvSpPr>
            <p:spPr>
              <a:xfrm>
                <a:off x="1885550" y="2644976"/>
                <a:ext cx="74225" cy="84459"/>
              </a:xfrm>
              <a:custGeom>
                <a:avLst/>
                <a:gdLst/>
                <a:ahLst/>
                <a:cxnLst/>
                <a:rect l="l" t="t" r="r" b="b"/>
                <a:pathLst>
                  <a:path w="1392" h="1584" extrusionOk="0">
                    <a:moveTo>
                      <a:pt x="1369" y="1583"/>
                    </a:moveTo>
                    <a:lnTo>
                      <a:pt x="1" y="18"/>
                    </a:lnTo>
                    <a:lnTo>
                      <a:pt x="23" y="1"/>
                    </a:lnTo>
                    <a:lnTo>
                      <a:pt x="1391" y="156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3" name="Google Shape;1910;p26">
                <a:extLst>
                  <a:ext uri="{FF2B5EF4-FFF2-40B4-BE49-F238E27FC236}">
                    <a16:creationId xmlns:a16="http://schemas.microsoft.com/office/drawing/2014/main" id="{95F4BB07-1165-C85B-5F2C-6740747D67C9}"/>
                  </a:ext>
                </a:extLst>
              </p:cNvPr>
              <p:cNvSpPr/>
              <p:nvPr/>
            </p:nvSpPr>
            <p:spPr>
              <a:xfrm>
                <a:off x="1950067" y="2675422"/>
                <a:ext cx="72092" cy="82326"/>
              </a:xfrm>
              <a:custGeom>
                <a:avLst/>
                <a:gdLst/>
                <a:ahLst/>
                <a:cxnLst/>
                <a:rect l="l" t="t" r="r" b="b"/>
                <a:pathLst>
                  <a:path w="1352" h="1544" extrusionOk="0">
                    <a:moveTo>
                      <a:pt x="1334" y="1544"/>
                    </a:moveTo>
                    <a:lnTo>
                      <a:pt x="0" y="17"/>
                    </a:lnTo>
                    <a:lnTo>
                      <a:pt x="17" y="1"/>
                    </a:lnTo>
                    <a:lnTo>
                      <a:pt x="1351" y="152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4" name="Google Shape;1911;p26">
                <a:extLst>
                  <a:ext uri="{FF2B5EF4-FFF2-40B4-BE49-F238E27FC236}">
                    <a16:creationId xmlns:a16="http://schemas.microsoft.com/office/drawing/2014/main" id="{6067F9FC-86EC-25D5-42F3-1D6428878C36}"/>
                  </a:ext>
                </a:extLst>
              </p:cNvPr>
              <p:cNvSpPr/>
              <p:nvPr/>
            </p:nvSpPr>
            <p:spPr>
              <a:xfrm>
                <a:off x="1969956" y="2652494"/>
                <a:ext cx="33220" cy="37751"/>
              </a:xfrm>
              <a:custGeom>
                <a:avLst/>
                <a:gdLst/>
                <a:ahLst/>
                <a:cxnLst/>
                <a:rect l="l" t="t" r="r" b="b"/>
                <a:pathLst>
                  <a:path w="623" h="708" extrusionOk="0">
                    <a:moveTo>
                      <a:pt x="605" y="707"/>
                    </a:moveTo>
                    <a:lnTo>
                      <a:pt x="0" y="18"/>
                    </a:lnTo>
                    <a:lnTo>
                      <a:pt x="17" y="1"/>
                    </a:lnTo>
                    <a:lnTo>
                      <a:pt x="622" y="69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5" name="Google Shape;1912;p26">
                <a:extLst>
                  <a:ext uri="{FF2B5EF4-FFF2-40B4-BE49-F238E27FC236}">
                    <a16:creationId xmlns:a16="http://schemas.microsoft.com/office/drawing/2014/main" id="{370377FC-F61F-5D7B-3C52-2F09FCB5FD88}"/>
                  </a:ext>
                </a:extLst>
              </p:cNvPr>
              <p:cNvSpPr/>
              <p:nvPr/>
            </p:nvSpPr>
            <p:spPr>
              <a:xfrm>
                <a:off x="1981420" y="2585311"/>
                <a:ext cx="99820" cy="113998"/>
              </a:xfrm>
              <a:custGeom>
                <a:avLst/>
                <a:gdLst/>
                <a:ahLst/>
                <a:cxnLst/>
                <a:rect l="l" t="t" r="r" b="b"/>
                <a:pathLst>
                  <a:path w="1872" h="2138" extrusionOk="0">
                    <a:moveTo>
                      <a:pt x="1849" y="2137"/>
                    </a:moveTo>
                    <a:lnTo>
                      <a:pt x="0" y="12"/>
                    </a:lnTo>
                    <a:lnTo>
                      <a:pt x="17" y="0"/>
                    </a:lnTo>
                    <a:lnTo>
                      <a:pt x="1871" y="212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6" name="Google Shape;1913;p26">
                <a:extLst>
                  <a:ext uri="{FF2B5EF4-FFF2-40B4-BE49-F238E27FC236}">
                    <a16:creationId xmlns:a16="http://schemas.microsoft.com/office/drawing/2014/main" id="{72AF643D-02F2-B535-B6FF-9D8EA0DF368D}"/>
                  </a:ext>
                </a:extLst>
              </p:cNvPr>
              <p:cNvSpPr/>
              <p:nvPr/>
            </p:nvSpPr>
            <p:spPr>
              <a:xfrm>
                <a:off x="2057987" y="2641670"/>
                <a:ext cx="70279" cy="80193"/>
              </a:xfrm>
              <a:custGeom>
                <a:avLst/>
                <a:gdLst/>
                <a:ahLst/>
                <a:cxnLst/>
                <a:rect l="l" t="t" r="r" b="b"/>
                <a:pathLst>
                  <a:path w="1318" h="1504" extrusionOk="0">
                    <a:moveTo>
                      <a:pt x="1294" y="1504"/>
                    </a:moveTo>
                    <a:lnTo>
                      <a:pt x="0" y="17"/>
                    </a:lnTo>
                    <a:lnTo>
                      <a:pt x="23" y="0"/>
                    </a:lnTo>
                    <a:lnTo>
                      <a:pt x="1317" y="148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7" name="Google Shape;1914;p26">
                <a:extLst>
                  <a:ext uri="{FF2B5EF4-FFF2-40B4-BE49-F238E27FC236}">
                    <a16:creationId xmlns:a16="http://schemas.microsoft.com/office/drawing/2014/main" id="{05411126-E871-522D-8EF5-0640B4938B84}"/>
                  </a:ext>
                </a:extLst>
              </p:cNvPr>
              <p:cNvSpPr/>
              <p:nvPr/>
            </p:nvSpPr>
            <p:spPr>
              <a:xfrm>
                <a:off x="2045617" y="2565689"/>
                <a:ext cx="64520" cy="73635"/>
              </a:xfrm>
              <a:custGeom>
                <a:avLst/>
                <a:gdLst/>
                <a:ahLst/>
                <a:cxnLst/>
                <a:rect l="l" t="t" r="r" b="b"/>
                <a:pathLst>
                  <a:path w="1210" h="1381" extrusionOk="0">
                    <a:moveTo>
                      <a:pt x="1193" y="1380"/>
                    </a:moveTo>
                    <a:lnTo>
                      <a:pt x="0" y="18"/>
                    </a:lnTo>
                    <a:lnTo>
                      <a:pt x="23" y="1"/>
                    </a:lnTo>
                    <a:lnTo>
                      <a:pt x="1210" y="136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8" name="Google Shape;1915;p26">
                <a:extLst>
                  <a:ext uri="{FF2B5EF4-FFF2-40B4-BE49-F238E27FC236}">
                    <a16:creationId xmlns:a16="http://schemas.microsoft.com/office/drawing/2014/main" id="{88D40126-49A9-BCF7-D07B-23F72773DF0D}"/>
                  </a:ext>
                </a:extLst>
              </p:cNvPr>
              <p:cNvSpPr/>
              <p:nvPr/>
            </p:nvSpPr>
            <p:spPr>
              <a:xfrm>
                <a:off x="2092645" y="2652494"/>
                <a:ext cx="54282" cy="62171"/>
              </a:xfrm>
              <a:custGeom>
                <a:avLst/>
                <a:gdLst/>
                <a:ahLst/>
                <a:cxnLst/>
                <a:rect l="l" t="t" r="r" b="b"/>
                <a:pathLst>
                  <a:path w="1018" h="1166" extrusionOk="0">
                    <a:moveTo>
                      <a:pt x="1001" y="1165"/>
                    </a:moveTo>
                    <a:lnTo>
                      <a:pt x="0" y="18"/>
                    </a:lnTo>
                    <a:lnTo>
                      <a:pt x="17" y="1"/>
                    </a:lnTo>
                    <a:lnTo>
                      <a:pt x="1018" y="11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9" name="Google Shape;1916;p26">
                <a:extLst>
                  <a:ext uri="{FF2B5EF4-FFF2-40B4-BE49-F238E27FC236}">
                    <a16:creationId xmlns:a16="http://schemas.microsoft.com/office/drawing/2014/main" id="{2E16FF64-61D7-A52B-D97E-9431CB95557B}"/>
                  </a:ext>
                </a:extLst>
              </p:cNvPr>
              <p:cNvSpPr/>
              <p:nvPr/>
            </p:nvSpPr>
            <p:spPr>
              <a:xfrm>
                <a:off x="2092645" y="2585311"/>
                <a:ext cx="57588" cy="65744"/>
              </a:xfrm>
              <a:custGeom>
                <a:avLst/>
                <a:gdLst/>
                <a:ahLst/>
                <a:cxnLst/>
                <a:rect l="l" t="t" r="r" b="b"/>
                <a:pathLst>
                  <a:path w="1080" h="1233" extrusionOk="0">
                    <a:moveTo>
                      <a:pt x="1063" y="1233"/>
                    </a:moveTo>
                    <a:lnTo>
                      <a:pt x="0" y="12"/>
                    </a:lnTo>
                    <a:lnTo>
                      <a:pt x="17" y="0"/>
                    </a:lnTo>
                    <a:lnTo>
                      <a:pt x="1080" y="121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0" name="Google Shape;1917;p26">
                <a:extLst>
                  <a:ext uri="{FF2B5EF4-FFF2-40B4-BE49-F238E27FC236}">
                    <a16:creationId xmlns:a16="http://schemas.microsoft.com/office/drawing/2014/main" id="{F39BB1EA-D6EF-1809-1B99-8E23EC81F712}"/>
                  </a:ext>
                </a:extLst>
              </p:cNvPr>
              <p:cNvSpPr/>
              <p:nvPr/>
            </p:nvSpPr>
            <p:spPr>
              <a:xfrm>
                <a:off x="2142340" y="2617569"/>
                <a:ext cx="93794" cy="107333"/>
              </a:xfrm>
              <a:custGeom>
                <a:avLst/>
                <a:gdLst/>
                <a:ahLst/>
                <a:cxnLst/>
                <a:rect l="l" t="t" r="r" b="b"/>
                <a:pathLst>
                  <a:path w="1759" h="2013" extrusionOk="0">
                    <a:moveTo>
                      <a:pt x="1742" y="2013"/>
                    </a:moveTo>
                    <a:lnTo>
                      <a:pt x="1" y="17"/>
                    </a:lnTo>
                    <a:lnTo>
                      <a:pt x="18" y="0"/>
                    </a:lnTo>
                    <a:lnTo>
                      <a:pt x="1759" y="200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1" name="Google Shape;1918;p26">
                <a:extLst>
                  <a:ext uri="{FF2B5EF4-FFF2-40B4-BE49-F238E27FC236}">
                    <a16:creationId xmlns:a16="http://schemas.microsoft.com/office/drawing/2014/main" id="{30376F40-3FDB-5A57-159F-A93DE814042F}"/>
                  </a:ext>
                </a:extLst>
              </p:cNvPr>
              <p:cNvSpPr/>
              <p:nvPr/>
            </p:nvSpPr>
            <p:spPr>
              <a:xfrm>
                <a:off x="2168893" y="2612451"/>
                <a:ext cx="32900" cy="37111"/>
              </a:xfrm>
              <a:custGeom>
                <a:avLst/>
                <a:gdLst/>
                <a:ahLst/>
                <a:cxnLst/>
                <a:rect l="l" t="t" r="r" b="b"/>
                <a:pathLst>
                  <a:path w="617" h="696" extrusionOk="0">
                    <a:moveTo>
                      <a:pt x="594" y="695"/>
                    </a:moveTo>
                    <a:lnTo>
                      <a:pt x="0" y="17"/>
                    </a:lnTo>
                    <a:lnTo>
                      <a:pt x="17" y="0"/>
                    </a:lnTo>
                    <a:lnTo>
                      <a:pt x="616" y="67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2" name="Google Shape;1919;p26">
                <a:extLst>
                  <a:ext uri="{FF2B5EF4-FFF2-40B4-BE49-F238E27FC236}">
                    <a16:creationId xmlns:a16="http://schemas.microsoft.com/office/drawing/2014/main" id="{D0CB19AE-2FBF-43F4-0EBE-70FC3CA923EB}"/>
                  </a:ext>
                </a:extLst>
              </p:cNvPr>
              <p:cNvSpPr/>
              <p:nvPr/>
            </p:nvSpPr>
            <p:spPr>
              <a:xfrm>
                <a:off x="2193580" y="2575340"/>
                <a:ext cx="71505" cy="82059"/>
              </a:xfrm>
              <a:custGeom>
                <a:avLst/>
                <a:gdLst/>
                <a:ahLst/>
                <a:cxnLst/>
                <a:rect l="l" t="t" r="r" b="b"/>
                <a:pathLst>
                  <a:path w="1341" h="1539" extrusionOk="0">
                    <a:moveTo>
                      <a:pt x="1323" y="1538"/>
                    </a:moveTo>
                    <a:lnTo>
                      <a:pt x="1" y="18"/>
                    </a:lnTo>
                    <a:lnTo>
                      <a:pt x="18" y="1"/>
                    </a:lnTo>
                    <a:lnTo>
                      <a:pt x="1340" y="152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3" name="Google Shape;1920;p26">
                <a:extLst>
                  <a:ext uri="{FF2B5EF4-FFF2-40B4-BE49-F238E27FC236}">
                    <a16:creationId xmlns:a16="http://schemas.microsoft.com/office/drawing/2014/main" id="{F91701D8-ED10-193B-0DFA-EA81734FF41F}"/>
                  </a:ext>
                </a:extLst>
              </p:cNvPr>
              <p:cNvSpPr/>
              <p:nvPr/>
            </p:nvSpPr>
            <p:spPr>
              <a:xfrm>
                <a:off x="2228878" y="2644976"/>
                <a:ext cx="68146" cy="77794"/>
              </a:xfrm>
              <a:custGeom>
                <a:avLst/>
                <a:gdLst/>
                <a:ahLst/>
                <a:cxnLst/>
                <a:rect l="l" t="t" r="r" b="b"/>
                <a:pathLst>
                  <a:path w="1278" h="1459" extrusionOk="0">
                    <a:moveTo>
                      <a:pt x="1255" y="1459"/>
                    </a:moveTo>
                    <a:lnTo>
                      <a:pt x="0" y="18"/>
                    </a:lnTo>
                    <a:lnTo>
                      <a:pt x="17" y="1"/>
                    </a:lnTo>
                    <a:lnTo>
                      <a:pt x="1278" y="144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4" name="Google Shape;1921;p26">
                <a:extLst>
                  <a:ext uri="{FF2B5EF4-FFF2-40B4-BE49-F238E27FC236}">
                    <a16:creationId xmlns:a16="http://schemas.microsoft.com/office/drawing/2014/main" id="{63EA1B5A-F6FC-0754-1AED-0B93966F4744}"/>
                  </a:ext>
                </a:extLst>
              </p:cNvPr>
              <p:cNvSpPr/>
              <p:nvPr/>
            </p:nvSpPr>
            <p:spPr>
              <a:xfrm>
                <a:off x="2262310" y="2630526"/>
                <a:ext cx="42231" cy="48255"/>
              </a:xfrm>
              <a:custGeom>
                <a:avLst/>
                <a:gdLst/>
                <a:ahLst/>
                <a:cxnLst/>
                <a:rect l="l" t="t" r="r" b="b"/>
                <a:pathLst>
                  <a:path w="792" h="905" extrusionOk="0">
                    <a:moveTo>
                      <a:pt x="775" y="905"/>
                    </a:moveTo>
                    <a:lnTo>
                      <a:pt x="0" y="17"/>
                    </a:lnTo>
                    <a:lnTo>
                      <a:pt x="17" y="0"/>
                    </a:lnTo>
                    <a:lnTo>
                      <a:pt x="792"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5" name="Google Shape;1922;p26">
                <a:extLst>
                  <a:ext uri="{FF2B5EF4-FFF2-40B4-BE49-F238E27FC236}">
                    <a16:creationId xmlns:a16="http://schemas.microsoft.com/office/drawing/2014/main" id="{9D049CCE-254C-B776-0D64-A79381634212}"/>
                  </a:ext>
                </a:extLst>
              </p:cNvPr>
              <p:cNvSpPr/>
              <p:nvPr/>
            </p:nvSpPr>
            <p:spPr>
              <a:xfrm>
                <a:off x="2270148" y="2553639"/>
                <a:ext cx="63027" cy="72089"/>
              </a:xfrm>
              <a:custGeom>
                <a:avLst/>
                <a:gdLst/>
                <a:ahLst/>
                <a:cxnLst/>
                <a:rect l="l" t="t" r="r" b="b"/>
                <a:pathLst>
                  <a:path w="1182" h="1352" extrusionOk="0">
                    <a:moveTo>
                      <a:pt x="1165" y="1352"/>
                    </a:moveTo>
                    <a:lnTo>
                      <a:pt x="0" y="18"/>
                    </a:lnTo>
                    <a:lnTo>
                      <a:pt x="23" y="1"/>
                    </a:lnTo>
                    <a:lnTo>
                      <a:pt x="1182"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6" name="Google Shape;1923;p26">
                <a:extLst>
                  <a:ext uri="{FF2B5EF4-FFF2-40B4-BE49-F238E27FC236}">
                    <a16:creationId xmlns:a16="http://schemas.microsoft.com/office/drawing/2014/main" id="{B6A6FD1F-092E-9338-964D-12FF1AF1E1FA}"/>
                  </a:ext>
                </a:extLst>
              </p:cNvPr>
              <p:cNvSpPr/>
              <p:nvPr/>
            </p:nvSpPr>
            <p:spPr>
              <a:xfrm>
                <a:off x="2328000" y="2670889"/>
                <a:ext cx="67560" cy="77207"/>
              </a:xfrm>
              <a:custGeom>
                <a:avLst/>
                <a:gdLst/>
                <a:ahLst/>
                <a:cxnLst/>
                <a:rect l="l" t="t" r="r" b="b"/>
                <a:pathLst>
                  <a:path w="1267" h="1448" extrusionOk="0">
                    <a:moveTo>
                      <a:pt x="1250" y="1448"/>
                    </a:moveTo>
                    <a:lnTo>
                      <a:pt x="1" y="18"/>
                    </a:lnTo>
                    <a:lnTo>
                      <a:pt x="18" y="1"/>
                    </a:lnTo>
                    <a:lnTo>
                      <a:pt x="1267" y="143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7" name="Google Shape;1924;p26">
                <a:extLst>
                  <a:ext uri="{FF2B5EF4-FFF2-40B4-BE49-F238E27FC236}">
                    <a16:creationId xmlns:a16="http://schemas.microsoft.com/office/drawing/2014/main" id="{9641CE37-9741-2432-7DF0-64392262D38B}"/>
                  </a:ext>
                </a:extLst>
              </p:cNvPr>
              <p:cNvSpPr/>
              <p:nvPr/>
            </p:nvSpPr>
            <p:spPr>
              <a:xfrm>
                <a:off x="2328000" y="2575340"/>
                <a:ext cx="37752" cy="43189"/>
              </a:xfrm>
              <a:custGeom>
                <a:avLst/>
                <a:gdLst/>
                <a:ahLst/>
                <a:cxnLst/>
                <a:rect l="l" t="t" r="r" b="b"/>
                <a:pathLst>
                  <a:path w="708" h="810" extrusionOk="0">
                    <a:moveTo>
                      <a:pt x="690" y="809"/>
                    </a:moveTo>
                    <a:lnTo>
                      <a:pt x="1" y="18"/>
                    </a:lnTo>
                    <a:lnTo>
                      <a:pt x="18" y="1"/>
                    </a:lnTo>
                    <a:lnTo>
                      <a:pt x="707" y="79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8" name="Google Shape;1925;p26">
                <a:extLst>
                  <a:ext uri="{FF2B5EF4-FFF2-40B4-BE49-F238E27FC236}">
                    <a16:creationId xmlns:a16="http://schemas.microsoft.com/office/drawing/2014/main" id="{AD23CFDF-37C5-154D-0462-50DD67F76F92}"/>
                  </a:ext>
                </a:extLst>
              </p:cNvPr>
              <p:cNvSpPr/>
              <p:nvPr/>
            </p:nvSpPr>
            <p:spPr>
              <a:xfrm>
                <a:off x="2364791" y="2661238"/>
                <a:ext cx="76624" cy="87498"/>
              </a:xfrm>
              <a:custGeom>
                <a:avLst/>
                <a:gdLst/>
                <a:ahLst/>
                <a:cxnLst/>
                <a:rect l="l" t="t" r="r" b="b"/>
                <a:pathLst>
                  <a:path w="1437" h="1641" extrusionOk="0">
                    <a:moveTo>
                      <a:pt x="1419" y="1640"/>
                    </a:moveTo>
                    <a:lnTo>
                      <a:pt x="0" y="18"/>
                    </a:lnTo>
                    <a:lnTo>
                      <a:pt x="17" y="1"/>
                    </a:lnTo>
                    <a:lnTo>
                      <a:pt x="1436" y="162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9" name="Google Shape;1926;p26">
                <a:extLst>
                  <a:ext uri="{FF2B5EF4-FFF2-40B4-BE49-F238E27FC236}">
                    <a16:creationId xmlns:a16="http://schemas.microsoft.com/office/drawing/2014/main" id="{096D8E4B-449F-8875-8612-DE94D538C9D8}"/>
                  </a:ext>
                </a:extLst>
              </p:cNvPr>
              <p:cNvSpPr/>
              <p:nvPr/>
            </p:nvSpPr>
            <p:spPr>
              <a:xfrm>
                <a:off x="2371403" y="2575340"/>
                <a:ext cx="64254" cy="73315"/>
              </a:xfrm>
              <a:custGeom>
                <a:avLst/>
                <a:gdLst/>
                <a:ahLst/>
                <a:cxnLst/>
                <a:rect l="l" t="t" r="r" b="b"/>
                <a:pathLst>
                  <a:path w="1205" h="1375" extrusionOk="0">
                    <a:moveTo>
                      <a:pt x="1182" y="1374"/>
                    </a:moveTo>
                    <a:lnTo>
                      <a:pt x="1" y="18"/>
                    </a:lnTo>
                    <a:lnTo>
                      <a:pt x="23" y="1"/>
                    </a:lnTo>
                    <a:lnTo>
                      <a:pt x="1205" y="135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0" name="Google Shape;1927;p26">
                <a:extLst>
                  <a:ext uri="{FF2B5EF4-FFF2-40B4-BE49-F238E27FC236}">
                    <a16:creationId xmlns:a16="http://schemas.microsoft.com/office/drawing/2014/main" id="{7041F7E9-9F18-5753-BC84-EA940C0B9170}"/>
                  </a:ext>
                </a:extLst>
              </p:cNvPr>
              <p:cNvSpPr/>
              <p:nvPr/>
            </p:nvSpPr>
            <p:spPr>
              <a:xfrm>
                <a:off x="2407607" y="2656440"/>
                <a:ext cx="75665" cy="86538"/>
              </a:xfrm>
              <a:custGeom>
                <a:avLst/>
                <a:gdLst/>
                <a:ahLst/>
                <a:cxnLst/>
                <a:rect l="l" t="t" r="r" b="b"/>
                <a:pathLst>
                  <a:path w="1419" h="1623" extrusionOk="0">
                    <a:moveTo>
                      <a:pt x="1402" y="1623"/>
                    </a:moveTo>
                    <a:lnTo>
                      <a:pt x="0" y="17"/>
                    </a:lnTo>
                    <a:lnTo>
                      <a:pt x="17" y="0"/>
                    </a:lnTo>
                    <a:lnTo>
                      <a:pt x="1419" y="160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1" name="Google Shape;1928;p26">
                <a:extLst>
                  <a:ext uri="{FF2B5EF4-FFF2-40B4-BE49-F238E27FC236}">
                    <a16:creationId xmlns:a16="http://schemas.microsoft.com/office/drawing/2014/main" id="{4005E102-E502-5366-56BB-B0219A9DBFEC}"/>
                  </a:ext>
                </a:extLst>
              </p:cNvPr>
              <p:cNvSpPr/>
              <p:nvPr/>
            </p:nvSpPr>
            <p:spPr>
              <a:xfrm>
                <a:off x="2460608" y="2653720"/>
                <a:ext cx="63081" cy="71769"/>
              </a:xfrm>
              <a:custGeom>
                <a:avLst/>
                <a:gdLst/>
                <a:ahLst/>
                <a:cxnLst/>
                <a:rect l="l" t="t" r="r" b="b"/>
                <a:pathLst>
                  <a:path w="1183" h="1346" extrusionOk="0">
                    <a:moveTo>
                      <a:pt x="1165" y="1346"/>
                    </a:moveTo>
                    <a:lnTo>
                      <a:pt x="1" y="12"/>
                    </a:lnTo>
                    <a:lnTo>
                      <a:pt x="18" y="1"/>
                    </a:lnTo>
                    <a:lnTo>
                      <a:pt x="1182"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2" name="Google Shape;1929;p26">
                <a:extLst>
                  <a:ext uri="{FF2B5EF4-FFF2-40B4-BE49-F238E27FC236}">
                    <a16:creationId xmlns:a16="http://schemas.microsoft.com/office/drawing/2014/main" id="{580EBD89-7D87-140E-9BD4-DF1CC8161548}"/>
                  </a:ext>
                </a:extLst>
              </p:cNvPr>
              <p:cNvSpPr/>
              <p:nvPr/>
            </p:nvSpPr>
            <p:spPr>
              <a:xfrm>
                <a:off x="2481402" y="2614530"/>
                <a:ext cx="73905" cy="84459"/>
              </a:xfrm>
              <a:custGeom>
                <a:avLst/>
                <a:gdLst/>
                <a:ahLst/>
                <a:cxnLst/>
                <a:rect l="l" t="t" r="r" b="b"/>
                <a:pathLst>
                  <a:path w="1386" h="1584" extrusionOk="0">
                    <a:moveTo>
                      <a:pt x="1369" y="1583"/>
                    </a:moveTo>
                    <a:lnTo>
                      <a:pt x="1" y="18"/>
                    </a:lnTo>
                    <a:lnTo>
                      <a:pt x="18" y="1"/>
                    </a:lnTo>
                    <a:lnTo>
                      <a:pt x="1386" y="156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3" name="Google Shape;1930;p26">
                <a:extLst>
                  <a:ext uri="{FF2B5EF4-FFF2-40B4-BE49-F238E27FC236}">
                    <a16:creationId xmlns:a16="http://schemas.microsoft.com/office/drawing/2014/main" id="{E1D21611-02ED-0361-6242-B3FBEF7BBBF9}"/>
                  </a:ext>
                </a:extLst>
              </p:cNvPr>
              <p:cNvSpPr/>
              <p:nvPr/>
            </p:nvSpPr>
            <p:spPr>
              <a:xfrm>
                <a:off x="1302335" y="2749270"/>
                <a:ext cx="11838" cy="13330"/>
              </a:xfrm>
              <a:custGeom>
                <a:avLst/>
                <a:gdLst/>
                <a:ahLst/>
                <a:cxnLst/>
                <a:rect l="l" t="t" r="r" b="b"/>
                <a:pathLst>
                  <a:path w="222" h="250" extrusionOk="0">
                    <a:moveTo>
                      <a:pt x="204" y="249"/>
                    </a:moveTo>
                    <a:lnTo>
                      <a:pt x="1" y="17"/>
                    </a:lnTo>
                    <a:lnTo>
                      <a:pt x="24" y="0"/>
                    </a:lnTo>
                    <a:lnTo>
                      <a:pt x="221" y="23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4" name="Google Shape;1931;p26">
                <a:extLst>
                  <a:ext uri="{FF2B5EF4-FFF2-40B4-BE49-F238E27FC236}">
                    <a16:creationId xmlns:a16="http://schemas.microsoft.com/office/drawing/2014/main" id="{BA149546-A722-D604-9B63-9ADF73EEF9F5}"/>
                  </a:ext>
                </a:extLst>
              </p:cNvPr>
              <p:cNvSpPr/>
              <p:nvPr/>
            </p:nvSpPr>
            <p:spPr>
              <a:xfrm>
                <a:off x="1302335" y="2686246"/>
                <a:ext cx="43778" cy="49534"/>
              </a:xfrm>
              <a:custGeom>
                <a:avLst/>
                <a:gdLst/>
                <a:ahLst/>
                <a:cxnLst/>
                <a:rect l="l" t="t" r="r" b="b"/>
                <a:pathLst>
                  <a:path w="821" h="929" extrusionOk="0">
                    <a:moveTo>
                      <a:pt x="798" y="928"/>
                    </a:moveTo>
                    <a:lnTo>
                      <a:pt x="1" y="18"/>
                    </a:lnTo>
                    <a:lnTo>
                      <a:pt x="24" y="1"/>
                    </a:lnTo>
                    <a:lnTo>
                      <a:pt x="821" y="91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5" name="Google Shape;1932;p26">
                <a:extLst>
                  <a:ext uri="{FF2B5EF4-FFF2-40B4-BE49-F238E27FC236}">
                    <a16:creationId xmlns:a16="http://schemas.microsoft.com/office/drawing/2014/main" id="{8F75146E-4A6D-95E5-FCE9-0180921F3C22}"/>
                  </a:ext>
                </a:extLst>
              </p:cNvPr>
              <p:cNvSpPr/>
              <p:nvPr/>
            </p:nvSpPr>
            <p:spPr>
              <a:xfrm>
                <a:off x="1336406" y="2681767"/>
                <a:ext cx="72092" cy="82326"/>
              </a:xfrm>
              <a:custGeom>
                <a:avLst/>
                <a:gdLst/>
                <a:ahLst/>
                <a:cxnLst/>
                <a:rect l="l" t="t" r="r" b="b"/>
                <a:pathLst>
                  <a:path w="1352" h="1544" extrusionOk="0">
                    <a:moveTo>
                      <a:pt x="1335" y="1543"/>
                    </a:moveTo>
                    <a:lnTo>
                      <a:pt x="1" y="17"/>
                    </a:lnTo>
                    <a:lnTo>
                      <a:pt x="18" y="0"/>
                    </a:lnTo>
                    <a:lnTo>
                      <a:pt x="1352" y="152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6" name="Google Shape;1933;p26">
                <a:extLst>
                  <a:ext uri="{FF2B5EF4-FFF2-40B4-BE49-F238E27FC236}">
                    <a16:creationId xmlns:a16="http://schemas.microsoft.com/office/drawing/2014/main" id="{BE15B3A3-200E-FDAC-A318-B7BB39A82519}"/>
                  </a:ext>
                </a:extLst>
              </p:cNvPr>
              <p:cNvSpPr/>
              <p:nvPr/>
            </p:nvSpPr>
            <p:spPr>
              <a:xfrm>
                <a:off x="1356295" y="2658839"/>
                <a:ext cx="33220" cy="38017"/>
              </a:xfrm>
              <a:custGeom>
                <a:avLst/>
                <a:gdLst/>
                <a:ahLst/>
                <a:cxnLst/>
                <a:rect l="l" t="t" r="r" b="b"/>
                <a:pathLst>
                  <a:path w="623" h="713" extrusionOk="0">
                    <a:moveTo>
                      <a:pt x="606" y="713"/>
                    </a:moveTo>
                    <a:lnTo>
                      <a:pt x="1" y="18"/>
                    </a:lnTo>
                    <a:lnTo>
                      <a:pt x="18" y="1"/>
                    </a:lnTo>
                    <a:lnTo>
                      <a:pt x="623" y="696"/>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7" name="Google Shape;1934;p26">
                <a:extLst>
                  <a:ext uri="{FF2B5EF4-FFF2-40B4-BE49-F238E27FC236}">
                    <a16:creationId xmlns:a16="http://schemas.microsoft.com/office/drawing/2014/main" id="{8BC8C024-C045-C671-AF6A-9B6D1372EA8B}"/>
                  </a:ext>
                </a:extLst>
              </p:cNvPr>
              <p:cNvSpPr/>
              <p:nvPr/>
            </p:nvSpPr>
            <p:spPr>
              <a:xfrm>
                <a:off x="1367758" y="2591656"/>
                <a:ext cx="99820" cy="113945"/>
              </a:xfrm>
              <a:custGeom>
                <a:avLst/>
                <a:gdLst/>
                <a:ahLst/>
                <a:cxnLst/>
                <a:rect l="l" t="t" r="r" b="b"/>
                <a:pathLst>
                  <a:path w="1872" h="2137" extrusionOk="0">
                    <a:moveTo>
                      <a:pt x="1849" y="2137"/>
                    </a:moveTo>
                    <a:lnTo>
                      <a:pt x="1" y="17"/>
                    </a:lnTo>
                    <a:lnTo>
                      <a:pt x="18" y="0"/>
                    </a:lnTo>
                    <a:lnTo>
                      <a:pt x="1872" y="2120"/>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8" name="Google Shape;1935;p26">
                <a:extLst>
                  <a:ext uri="{FF2B5EF4-FFF2-40B4-BE49-F238E27FC236}">
                    <a16:creationId xmlns:a16="http://schemas.microsoft.com/office/drawing/2014/main" id="{306F38C7-ECC0-7A1F-54C4-AE07907D1FBE}"/>
                  </a:ext>
                </a:extLst>
              </p:cNvPr>
              <p:cNvSpPr/>
              <p:nvPr/>
            </p:nvSpPr>
            <p:spPr>
              <a:xfrm>
                <a:off x="1444326" y="2648282"/>
                <a:ext cx="70279" cy="79927"/>
              </a:xfrm>
              <a:custGeom>
                <a:avLst/>
                <a:gdLst/>
                <a:ahLst/>
                <a:cxnLst/>
                <a:rect l="l" t="t" r="r" b="b"/>
                <a:pathLst>
                  <a:path w="1318" h="1499" extrusionOk="0">
                    <a:moveTo>
                      <a:pt x="1295" y="1499"/>
                    </a:moveTo>
                    <a:lnTo>
                      <a:pt x="0" y="18"/>
                    </a:lnTo>
                    <a:lnTo>
                      <a:pt x="23" y="1"/>
                    </a:lnTo>
                    <a:lnTo>
                      <a:pt x="1317" y="148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9" name="Google Shape;1936;p26">
                <a:extLst>
                  <a:ext uri="{FF2B5EF4-FFF2-40B4-BE49-F238E27FC236}">
                    <a16:creationId xmlns:a16="http://schemas.microsoft.com/office/drawing/2014/main" id="{D068289D-C855-7B16-C164-BF9A1F5FA55E}"/>
                  </a:ext>
                </a:extLst>
              </p:cNvPr>
              <p:cNvSpPr/>
              <p:nvPr/>
            </p:nvSpPr>
            <p:spPr>
              <a:xfrm>
                <a:off x="1431956" y="2572034"/>
                <a:ext cx="64574" cy="73582"/>
              </a:xfrm>
              <a:custGeom>
                <a:avLst/>
                <a:gdLst/>
                <a:ahLst/>
                <a:cxnLst/>
                <a:rect l="l" t="t" r="r" b="b"/>
                <a:pathLst>
                  <a:path w="1211" h="1380" extrusionOk="0">
                    <a:moveTo>
                      <a:pt x="1193" y="1380"/>
                    </a:moveTo>
                    <a:lnTo>
                      <a:pt x="1" y="18"/>
                    </a:lnTo>
                    <a:lnTo>
                      <a:pt x="23" y="1"/>
                    </a:lnTo>
                    <a:lnTo>
                      <a:pt x="1210" y="1363"/>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0" name="Google Shape;1937;p26">
                <a:extLst>
                  <a:ext uri="{FF2B5EF4-FFF2-40B4-BE49-F238E27FC236}">
                    <a16:creationId xmlns:a16="http://schemas.microsoft.com/office/drawing/2014/main" id="{2F86C323-3B59-3EA9-799C-7B7516F5EBE7}"/>
                  </a:ext>
                </a:extLst>
              </p:cNvPr>
              <p:cNvSpPr/>
              <p:nvPr/>
            </p:nvSpPr>
            <p:spPr>
              <a:xfrm>
                <a:off x="1478984" y="2658839"/>
                <a:ext cx="54282" cy="62171"/>
              </a:xfrm>
              <a:custGeom>
                <a:avLst/>
                <a:gdLst/>
                <a:ahLst/>
                <a:cxnLst/>
                <a:rect l="l" t="t" r="r" b="b"/>
                <a:pathLst>
                  <a:path w="1018" h="1166" extrusionOk="0">
                    <a:moveTo>
                      <a:pt x="1001" y="1165"/>
                    </a:moveTo>
                    <a:lnTo>
                      <a:pt x="0" y="18"/>
                    </a:lnTo>
                    <a:lnTo>
                      <a:pt x="17" y="1"/>
                    </a:lnTo>
                    <a:lnTo>
                      <a:pt x="1018" y="114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1" name="Google Shape;1938;p26">
                <a:extLst>
                  <a:ext uri="{FF2B5EF4-FFF2-40B4-BE49-F238E27FC236}">
                    <a16:creationId xmlns:a16="http://schemas.microsoft.com/office/drawing/2014/main" id="{B2E5937E-3592-BE83-D8DA-9031FC0B096F}"/>
                  </a:ext>
                </a:extLst>
              </p:cNvPr>
              <p:cNvSpPr/>
              <p:nvPr/>
            </p:nvSpPr>
            <p:spPr>
              <a:xfrm>
                <a:off x="1478984" y="2591656"/>
                <a:ext cx="57642" cy="65744"/>
              </a:xfrm>
              <a:custGeom>
                <a:avLst/>
                <a:gdLst/>
                <a:ahLst/>
                <a:cxnLst/>
                <a:rect l="l" t="t" r="r" b="b"/>
                <a:pathLst>
                  <a:path w="1081" h="1233" extrusionOk="0">
                    <a:moveTo>
                      <a:pt x="1063" y="1232"/>
                    </a:moveTo>
                    <a:lnTo>
                      <a:pt x="0" y="17"/>
                    </a:lnTo>
                    <a:lnTo>
                      <a:pt x="17" y="0"/>
                    </a:lnTo>
                    <a:lnTo>
                      <a:pt x="1080" y="121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2" name="Google Shape;1939;p26">
                <a:extLst>
                  <a:ext uri="{FF2B5EF4-FFF2-40B4-BE49-F238E27FC236}">
                    <a16:creationId xmlns:a16="http://schemas.microsoft.com/office/drawing/2014/main" id="{B8EA7108-B085-BD94-90F8-9F226324B733}"/>
                  </a:ext>
                </a:extLst>
              </p:cNvPr>
              <p:cNvSpPr/>
              <p:nvPr/>
            </p:nvSpPr>
            <p:spPr>
              <a:xfrm>
                <a:off x="1528732" y="2623861"/>
                <a:ext cx="93741" cy="107653"/>
              </a:xfrm>
              <a:custGeom>
                <a:avLst/>
                <a:gdLst/>
                <a:ahLst/>
                <a:cxnLst/>
                <a:rect l="l" t="t" r="r" b="b"/>
                <a:pathLst>
                  <a:path w="1758" h="2019" extrusionOk="0">
                    <a:moveTo>
                      <a:pt x="1741" y="2019"/>
                    </a:moveTo>
                    <a:lnTo>
                      <a:pt x="0" y="18"/>
                    </a:lnTo>
                    <a:lnTo>
                      <a:pt x="17" y="1"/>
                    </a:lnTo>
                    <a:lnTo>
                      <a:pt x="1758" y="200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3" name="Google Shape;1940;p26">
                <a:extLst>
                  <a:ext uri="{FF2B5EF4-FFF2-40B4-BE49-F238E27FC236}">
                    <a16:creationId xmlns:a16="http://schemas.microsoft.com/office/drawing/2014/main" id="{1C48A0E8-1997-7457-6CDA-81FA5075B603}"/>
                  </a:ext>
                </a:extLst>
              </p:cNvPr>
              <p:cNvSpPr/>
              <p:nvPr/>
            </p:nvSpPr>
            <p:spPr>
              <a:xfrm>
                <a:off x="1555232" y="2618742"/>
                <a:ext cx="32900" cy="37431"/>
              </a:xfrm>
              <a:custGeom>
                <a:avLst/>
                <a:gdLst/>
                <a:ahLst/>
                <a:cxnLst/>
                <a:rect l="l" t="t" r="r" b="b"/>
                <a:pathLst>
                  <a:path w="617" h="702" extrusionOk="0">
                    <a:moveTo>
                      <a:pt x="594" y="702"/>
                    </a:moveTo>
                    <a:lnTo>
                      <a:pt x="0" y="18"/>
                    </a:lnTo>
                    <a:lnTo>
                      <a:pt x="17" y="1"/>
                    </a:lnTo>
                    <a:lnTo>
                      <a:pt x="617" y="68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4" name="Google Shape;1941;p26">
                <a:extLst>
                  <a:ext uri="{FF2B5EF4-FFF2-40B4-BE49-F238E27FC236}">
                    <a16:creationId xmlns:a16="http://schemas.microsoft.com/office/drawing/2014/main" id="{73061E42-E4E2-64D7-0CF8-BC75FD09DE58}"/>
                  </a:ext>
                </a:extLst>
              </p:cNvPr>
              <p:cNvSpPr/>
              <p:nvPr/>
            </p:nvSpPr>
            <p:spPr>
              <a:xfrm>
                <a:off x="1579919" y="2581685"/>
                <a:ext cx="71505" cy="82059"/>
              </a:xfrm>
              <a:custGeom>
                <a:avLst/>
                <a:gdLst/>
                <a:ahLst/>
                <a:cxnLst/>
                <a:rect l="l" t="t" r="r" b="b"/>
                <a:pathLst>
                  <a:path w="1341" h="1539" extrusionOk="0">
                    <a:moveTo>
                      <a:pt x="1324" y="1538"/>
                    </a:moveTo>
                    <a:lnTo>
                      <a:pt x="1" y="18"/>
                    </a:lnTo>
                    <a:lnTo>
                      <a:pt x="18" y="1"/>
                    </a:lnTo>
                    <a:lnTo>
                      <a:pt x="1341" y="152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5" name="Google Shape;1942;p26">
                <a:extLst>
                  <a:ext uri="{FF2B5EF4-FFF2-40B4-BE49-F238E27FC236}">
                    <a16:creationId xmlns:a16="http://schemas.microsoft.com/office/drawing/2014/main" id="{A559239F-531F-00B9-1142-A4C17D8E93E5}"/>
                  </a:ext>
                </a:extLst>
              </p:cNvPr>
              <p:cNvSpPr/>
              <p:nvPr/>
            </p:nvSpPr>
            <p:spPr>
              <a:xfrm>
                <a:off x="1615217" y="2651321"/>
                <a:ext cx="68146" cy="77794"/>
              </a:xfrm>
              <a:custGeom>
                <a:avLst/>
                <a:gdLst/>
                <a:ahLst/>
                <a:cxnLst/>
                <a:rect l="l" t="t" r="r" b="b"/>
                <a:pathLst>
                  <a:path w="1278" h="1459" extrusionOk="0">
                    <a:moveTo>
                      <a:pt x="1255" y="1459"/>
                    </a:moveTo>
                    <a:lnTo>
                      <a:pt x="0" y="17"/>
                    </a:lnTo>
                    <a:lnTo>
                      <a:pt x="17" y="0"/>
                    </a:lnTo>
                    <a:lnTo>
                      <a:pt x="1278" y="144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6" name="Google Shape;1943;p26">
                <a:extLst>
                  <a:ext uri="{FF2B5EF4-FFF2-40B4-BE49-F238E27FC236}">
                    <a16:creationId xmlns:a16="http://schemas.microsoft.com/office/drawing/2014/main" id="{77006D0B-6ED0-C940-4178-ACE745B2C126}"/>
                  </a:ext>
                </a:extLst>
              </p:cNvPr>
              <p:cNvSpPr/>
              <p:nvPr/>
            </p:nvSpPr>
            <p:spPr>
              <a:xfrm>
                <a:off x="1648649" y="2636818"/>
                <a:ext cx="42285" cy="48308"/>
              </a:xfrm>
              <a:custGeom>
                <a:avLst/>
                <a:gdLst/>
                <a:ahLst/>
                <a:cxnLst/>
                <a:rect l="l" t="t" r="r" b="b"/>
                <a:pathLst>
                  <a:path w="793" h="906" extrusionOk="0">
                    <a:moveTo>
                      <a:pt x="775" y="905"/>
                    </a:moveTo>
                    <a:lnTo>
                      <a:pt x="1" y="18"/>
                    </a:lnTo>
                    <a:lnTo>
                      <a:pt x="18" y="1"/>
                    </a:lnTo>
                    <a:lnTo>
                      <a:pt x="792" y="88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7" name="Google Shape;1944;p26">
                <a:extLst>
                  <a:ext uri="{FF2B5EF4-FFF2-40B4-BE49-F238E27FC236}">
                    <a16:creationId xmlns:a16="http://schemas.microsoft.com/office/drawing/2014/main" id="{04AB81C3-ADED-4925-DAF1-3A91788D3225}"/>
                  </a:ext>
                </a:extLst>
              </p:cNvPr>
              <p:cNvSpPr/>
              <p:nvPr/>
            </p:nvSpPr>
            <p:spPr>
              <a:xfrm>
                <a:off x="1656487" y="2559984"/>
                <a:ext cx="63081" cy="72089"/>
              </a:xfrm>
              <a:custGeom>
                <a:avLst/>
                <a:gdLst/>
                <a:ahLst/>
                <a:cxnLst/>
                <a:rect l="l" t="t" r="r" b="b"/>
                <a:pathLst>
                  <a:path w="1183" h="1352" extrusionOk="0">
                    <a:moveTo>
                      <a:pt x="1165" y="1352"/>
                    </a:moveTo>
                    <a:lnTo>
                      <a:pt x="1" y="18"/>
                    </a:lnTo>
                    <a:lnTo>
                      <a:pt x="18" y="1"/>
                    </a:lnTo>
                    <a:lnTo>
                      <a:pt x="1182" y="133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8" name="Google Shape;1945;p26">
                <a:extLst>
                  <a:ext uri="{FF2B5EF4-FFF2-40B4-BE49-F238E27FC236}">
                    <a16:creationId xmlns:a16="http://schemas.microsoft.com/office/drawing/2014/main" id="{9FB006F3-B3DA-05BF-E66F-CD357E9490D3}"/>
                  </a:ext>
                </a:extLst>
              </p:cNvPr>
              <p:cNvSpPr/>
              <p:nvPr/>
            </p:nvSpPr>
            <p:spPr>
              <a:xfrm>
                <a:off x="1714393" y="2677234"/>
                <a:ext cx="67560" cy="77207"/>
              </a:xfrm>
              <a:custGeom>
                <a:avLst/>
                <a:gdLst/>
                <a:ahLst/>
                <a:cxnLst/>
                <a:rect l="l" t="t" r="r" b="b"/>
                <a:pathLst>
                  <a:path w="1267" h="1448" extrusionOk="0">
                    <a:moveTo>
                      <a:pt x="1249" y="1447"/>
                    </a:moveTo>
                    <a:lnTo>
                      <a:pt x="0" y="17"/>
                    </a:lnTo>
                    <a:lnTo>
                      <a:pt x="17" y="0"/>
                    </a:lnTo>
                    <a:lnTo>
                      <a:pt x="1266" y="1431"/>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09" name="Google Shape;1946;p26">
                <a:extLst>
                  <a:ext uri="{FF2B5EF4-FFF2-40B4-BE49-F238E27FC236}">
                    <a16:creationId xmlns:a16="http://schemas.microsoft.com/office/drawing/2014/main" id="{D5EFD9C0-E562-6C9D-063D-0F92E3DCAA19}"/>
                  </a:ext>
                </a:extLst>
              </p:cNvPr>
              <p:cNvSpPr/>
              <p:nvPr/>
            </p:nvSpPr>
            <p:spPr>
              <a:xfrm>
                <a:off x="1714393" y="2581685"/>
                <a:ext cx="37699" cy="43136"/>
              </a:xfrm>
              <a:custGeom>
                <a:avLst/>
                <a:gdLst/>
                <a:ahLst/>
                <a:cxnLst/>
                <a:rect l="l" t="t" r="r" b="b"/>
                <a:pathLst>
                  <a:path w="707" h="809" extrusionOk="0">
                    <a:moveTo>
                      <a:pt x="690" y="809"/>
                    </a:moveTo>
                    <a:lnTo>
                      <a:pt x="0" y="18"/>
                    </a:lnTo>
                    <a:lnTo>
                      <a:pt x="17" y="1"/>
                    </a:lnTo>
                    <a:lnTo>
                      <a:pt x="707" y="792"/>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10" name="Google Shape;1947;p26">
                <a:extLst>
                  <a:ext uri="{FF2B5EF4-FFF2-40B4-BE49-F238E27FC236}">
                    <a16:creationId xmlns:a16="http://schemas.microsoft.com/office/drawing/2014/main" id="{B4AC1ED0-9D82-2BF7-A2A5-8B031797478F}"/>
                  </a:ext>
                </a:extLst>
              </p:cNvPr>
              <p:cNvSpPr/>
              <p:nvPr/>
            </p:nvSpPr>
            <p:spPr>
              <a:xfrm>
                <a:off x="1751130" y="2667584"/>
                <a:ext cx="76624" cy="87765"/>
              </a:xfrm>
              <a:custGeom>
                <a:avLst/>
                <a:gdLst/>
                <a:ahLst/>
                <a:cxnLst/>
                <a:rect l="l" t="t" r="r" b="b"/>
                <a:pathLst>
                  <a:path w="1437" h="1646" extrusionOk="0">
                    <a:moveTo>
                      <a:pt x="1419" y="1645"/>
                    </a:moveTo>
                    <a:lnTo>
                      <a:pt x="1" y="17"/>
                    </a:lnTo>
                    <a:lnTo>
                      <a:pt x="18" y="1"/>
                    </a:lnTo>
                    <a:lnTo>
                      <a:pt x="1436" y="1628"/>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11" name="Google Shape;1948;p26">
                <a:extLst>
                  <a:ext uri="{FF2B5EF4-FFF2-40B4-BE49-F238E27FC236}">
                    <a16:creationId xmlns:a16="http://schemas.microsoft.com/office/drawing/2014/main" id="{21A23385-0838-32C8-F9C4-D6F5EDD936CE}"/>
                  </a:ext>
                </a:extLst>
              </p:cNvPr>
              <p:cNvSpPr/>
              <p:nvPr/>
            </p:nvSpPr>
            <p:spPr>
              <a:xfrm>
                <a:off x="1757795" y="2581685"/>
                <a:ext cx="64254" cy="73315"/>
              </a:xfrm>
              <a:custGeom>
                <a:avLst/>
                <a:gdLst/>
                <a:ahLst/>
                <a:cxnLst/>
                <a:rect l="l" t="t" r="r" b="b"/>
                <a:pathLst>
                  <a:path w="1205" h="1375" extrusionOk="0">
                    <a:moveTo>
                      <a:pt x="1181" y="1374"/>
                    </a:moveTo>
                    <a:lnTo>
                      <a:pt x="0" y="18"/>
                    </a:lnTo>
                    <a:lnTo>
                      <a:pt x="23" y="1"/>
                    </a:lnTo>
                    <a:lnTo>
                      <a:pt x="1204" y="1357"/>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12" name="Google Shape;1949;p26">
                <a:extLst>
                  <a:ext uri="{FF2B5EF4-FFF2-40B4-BE49-F238E27FC236}">
                    <a16:creationId xmlns:a16="http://schemas.microsoft.com/office/drawing/2014/main" id="{4B6FB15F-92AE-4154-6814-94CB3A591C58}"/>
                  </a:ext>
                </a:extLst>
              </p:cNvPr>
              <p:cNvSpPr/>
              <p:nvPr/>
            </p:nvSpPr>
            <p:spPr>
              <a:xfrm>
                <a:off x="1793946" y="2662785"/>
                <a:ext cx="75718" cy="86538"/>
              </a:xfrm>
              <a:custGeom>
                <a:avLst/>
                <a:gdLst/>
                <a:ahLst/>
                <a:cxnLst/>
                <a:rect l="l" t="t" r="r" b="b"/>
                <a:pathLst>
                  <a:path w="1420" h="1623" extrusionOk="0">
                    <a:moveTo>
                      <a:pt x="1397" y="1622"/>
                    </a:moveTo>
                    <a:lnTo>
                      <a:pt x="0" y="17"/>
                    </a:lnTo>
                    <a:lnTo>
                      <a:pt x="17" y="0"/>
                    </a:lnTo>
                    <a:lnTo>
                      <a:pt x="1419" y="1605"/>
                    </a:ln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13" name="Google Shape;1950;p26">
                <a:extLst>
                  <a:ext uri="{FF2B5EF4-FFF2-40B4-BE49-F238E27FC236}">
                    <a16:creationId xmlns:a16="http://schemas.microsoft.com/office/drawing/2014/main" id="{6CC93B91-280B-B2E3-9E2C-31CB65E26776}"/>
                  </a:ext>
                </a:extLst>
              </p:cNvPr>
              <p:cNvSpPr/>
              <p:nvPr/>
            </p:nvSpPr>
            <p:spPr>
              <a:xfrm>
                <a:off x="1299029" y="1696787"/>
                <a:ext cx="1256065" cy="234821"/>
              </a:xfrm>
              <a:custGeom>
                <a:avLst/>
                <a:gdLst/>
                <a:ahLst/>
                <a:cxnLst/>
                <a:rect l="l" t="t" r="r" b="b"/>
                <a:pathLst>
                  <a:path w="23556" h="4404" extrusionOk="0">
                    <a:moveTo>
                      <a:pt x="1" y="1"/>
                    </a:moveTo>
                    <a:lnTo>
                      <a:pt x="18643" y="1"/>
                    </a:lnTo>
                    <a:cubicBezTo>
                      <a:pt x="18654" y="23"/>
                      <a:pt x="18666" y="46"/>
                      <a:pt x="18677" y="68"/>
                    </a:cubicBezTo>
                    <a:cubicBezTo>
                      <a:pt x="18717" y="46"/>
                      <a:pt x="18762" y="23"/>
                      <a:pt x="18807" y="1"/>
                    </a:cubicBezTo>
                    <a:lnTo>
                      <a:pt x="23555" y="1"/>
                    </a:lnTo>
                    <a:lnTo>
                      <a:pt x="23555" y="3924"/>
                    </a:lnTo>
                    <a:cubicBezTo>
                      <a:pt x="23510" y="3929"/>
                      <a:pt x="23465" y="3935"/>
                      <a:pt x="23419" y="3935"/>
                    </a:cubicBezTo>
                    <a:cubicBezTo>
                      <a:pt x="23007" y="3935"/>
                      <a:pt x="22645" y="3709"/>
                      <a:pt x="22447" y="3381"/>
                    </a:cubicBezTo>
                    <a:cubicBezTo>
                      <a:pt x="22204" y="3980"/>
                      <a:pt x="21622" y="4404"/>
                      <a:pt x="20932" y="4404"/>
                    </a:cubicBezTo>
                    <a:cubicBezTo>
                      <a:pt x="20034" y="4404"/>
                      <a:pt x="19310" y="3675"/>
                      <a:pt x="19310" y="2776"/>
                    </a:cubicBezTo>
                    <a:cubicBezTo>
                      <a:pt x="19310" y="2686"/>
                      <a:pt x="19316" y="2601"/>
                      <a:pt x="19327" y="2516"/>
                    </a:cubicBezTo>
                    <a:cubicBezTo>
                      <a:pt x="18965" y="2505"/>
                      <a:pt x="18637" y="2346"/>
                      <a:pt x="18400" y="2103"/>
                    </a:cubicBezTo>
                    <a:cubicBezTo>
                      <a:pt x="18050" y="2527"/>
                      <a:pt x="17513" y="2799"/>
                      <a:pt x="16913" y="2799"/>
                    </a:cubicBezTo>
                    <a:cubicBezTo>
                      <a:pt x="16580" y="2799"/>
                      <a:pt x="16263" y="2714"/>
                      <a:pt x="15992" y="2567"/>
                    </a:cubicBezTo>
                    <a:cubicBezTo>
                      <a:pt x="15851" y="2974"/>
                      <a:pt x="15466" y="3273"/>
                      <a:pt x="15008" y="3273"/>
                    </a:cubicBezTo>
                    <a:cubicBezTo>
                      <a:pt x="14579" y="3273"/>
                      <a:pt x="14211" y="3013"/>
                      <a:pt x="14053" y="2640"/>
                    </a:cubicBezTo>
                    <a:cubicBezTo>
                      <a:pt x="13567" y="3415"/>
                      <a:pt x="12702" y="3935"/>
                      <a:pt x="11719" y="3935"/>
                    </a:cubicBezTo>
                    <a:cubicBezTo>
                      <a:pt x="11295" y="3935"/>
                      <a:pt x="10893" y="3839"/>
                      <a:pt x="10537" y="3669"/>
                    </a:cubicBezTo>
                    <a:cubicBezTo>
                      <a:pt x="10390" y="4093"/>
                      <a:pt x="9983" y="4404"/>
                      <a:pt x="9508" y="4404"/>
                    </a:cubicBezTo>
                    <a:cubicBezTo>
                      <a:pt x="8909" y="4404"/>
                      <a:pt x="8423" y="3918"/>
                      <a:pt x="8423" y="3319"/>
                    </a:cubicBezTo>
                    <a:cubicBezTo>
                      <a:pt x="8423" y="3285"/>
                      <a:pt x="8423" y="3245"/>
                      <a:pt x="8429" y="3211"/>
                    </a:cubicBezTo>
                    <a:cubicBezTo>
                      <a:pt x="8220" y="3279"/>
                      <a:pt x="7999" y="3319"/>
                      <a:pt x="7767" y="3319"/>
                    </a:cubicBezTo>
                    <a:cubicBezTo>
                      <a:pt x="6609" y="3319"/>
                      <a:pt x="5676" y="2386"/>
                      <a:pt x="5676" y="1227"/>
                    </a:cubicBezTo>
                    <a:cubicBezTo>
                      <a:pt x="5676" y="1165"/>
                      <a:pt x="5676" y="1109"/>
                      <a:pt x="5682" y="1046"/>
                    </a:cubicBezTo>
                    <a:cubicBezTo>
                      <a:pt x="5365" y="1007"/>
                      <a:pt x="5082" y="860"/>
                      <a:pt x="4879" y="639"/>
                    </a:cubicBezTo>
                    <a:cubicBezTo>
                      <a:pt x="4523" y="1069"/>
                      <a:pt x="3986" y="1340"/>
                      <a:pt x="3387" y="1340"/>
                    </a:cubicBezTo>
                    <a:cubicBezTo>
                      <a:pt x="3053" y="1340"/>
                      <a:pt x="2742" y="1255"/>
                      <a:pt x="2465" y="1103"/>
                    </a:cubicBezTo>
                    <a:cubicBezTo>
                      <a:pt x="2330" y="1516"/>
                      <a:pt x="1940" y="1809"/>
                      <a:pt x="1482" y="1809"/>
                    </a:cubicBezTo>
                    <a:cubicBezTo>
                      <a:pt x="1052" y="1809"/>
                      <a:pt x="685" y="1549"/>
                      <a:pt x="526" y="1176"/>
                    </a:cubicBezTo>
                    <a:cubicBezTo>
                      <a:pt x="385" y="1408"/>
                      <a:pt x="204" y="1617"/>
                      <a:pt x="1" y="1792"/>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31" name="Google Shape;1951;p26">
              <a:extLst>
                <a:ext uri="{FF2B5EF4-FFF2-40B4-BE49-F238E27FC236}">
                  <a16:creationId xmlns:a16="http://schemas.microsoft.com/office/drawing/2014/main" id="{AB4F2222-8F72-DD8C-37AB-8211B9C1AF02}"/>
                </a:ext>
              </a:extLst>
            </p:cNvPr>
            <p:cNvGrpSpPr/>
            <p:nvPr/>
          </p:nvGrpSpPr>
          <p:grpSpPr>
            <a:xfrm>
              <a:off x="762996" y="3735370"/>
              <a:ext cx="1953604" cy="1116959"/>
              <a:chOff x="762996" y="3735370"/>
              <a:chExt cx="1953604" cy="1116959"/>
            </a:xfrm>
          </p:grpSpPr>
          <p:sp>
            <p:nvSpPr>
              <p:cNvPr id="32" name="Google Shape;1698;p26">
                <a:extLst>
                  <a:ext uri="{FF2B5EF4-FFF2-40B4-BE49-F238E27FC236}">
                    <a16:creationId xmlns:a16="http://schemas.microsoft.com/office/drawing/2014/main" id="{EB4B9F0B-1B9D-3C9E-2E90-70389B129863}"/>
                  </a:ext>
                </a:extLst>
              </p:cNvPr>
              <p:cNvSpPr/>
              <p:nvPr/>
            </p:nvSpPr>
            <p:spPr>
              <a:xfrm>
                <a:off x="794200" y="3736525"/>
                <a:ext cx="1922400" cy="1115804"/>
              </a:xfrm>
              <a:prstGeom prst="roundRect">
                <a:avLst>
                  <a:gd name="adj" fmla="val 0"/>
                </a:avLst>
              </a:prstGeom>
              <a:solidFill>
                <a:srgbClr val="5FA0D8"/>
              </a:solidFill>
              <a:ln>
                <a:noFill/>
              </a:ln>
            </p:spPr>
            <p:txBody>
              <a:bodyPr spcFirstLastPara="1" wrap="square" lIns="91425" tIns="91425" rIns="91425" bIns="91425" anchor="ctr" anchorCtr="0">
                <a:noAutofit/>
              </a:bodyPr>
              <a:lstStyle/>
              <a:p>
                <a:pPr defTabSz="1218408">
                  <a:defRPr/>
                </a:pPr>
                <a:endParaRPr kern="0">
                  <a:solidFill>
                    <a:srgbClr val="FFFFFF"/>
                  </a:solidFill>
                  <a:cs typeface="Arial"/>
                  <a:sym typeface="Arial"/>
                </a:endParaRPr>
              </a:p>
            </p:txBody>
          </p:sp>
          <p:sp>
            <p:nvSpPr>
              <p:cNvPr id="35" name="Google Shape;1954;p26">
                <a:extLst>
                  <a:ext uri="{FF2B5EF4-FFF2-40B4-BE49-F238E27FC236}">
                    <a16:creationId xmlns:a16="http://schemas.microsoft.com/office/drawing/2014/main" id="{F76F86A0-A6F4-475D-30B7-8DE32ACBA609}"/>
                  </a:ext>
                </a:extLst>
              </p:cNvPr>
              <p:cNvSpPr txBox="1"/>
              <p:nvPr/>
            </p:nvSpPr>
            <p:spPr>
              <a:xfrm>
                <a:off x="762996" y="3735370"/>
                <a:ext cx="1922476" cy="551400"/>
              </a:xfrm>
              <a:prstGeom prst="rect">
                <a:avLst/>
              </a:prstGeom>
              <a:noFill/>
              <a:ln>
                <a:noFill/>
              </a:ln>
            </p:spPr>
            <p:txBody>
              <a:bodyPr spcFirstLastPara="1" wrap="square" lIns="91425" tIns="91425" rIns="91425" bIns="91425" anchor="t" anchorCtr="0">
                <a:noAutofit/>
              </a:bodyPr>
              <a:lstStyle/>
              <a:p>
                <a:pPr algn="ctr">
                  <a:lnSpc>
                    <a:spcPct val="107000"/>
                  </a:lnSpc>
                  <a:spcAft>
                    <a:spcPts val="1067"/>
                  </a:spcAft>
                  <a:buClr>
                    <a:srgbClr val="000000"/>
                  </a:buClr>
                  <a:tabLst>
                    <a:tab pos="1949452" algn="l"/>
                  </a:tabLst>
                </a:pPr>
                <a:r>
                  <a:rPr lang="vi-VN" sz="2700" kern="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Phần 1 (đoạn 1): Nêu vấn đề cần thông tin</a:t>
                </a:r>
                <a:endParaRPr lang="en-US" sz="2700" kern="0">
                  <a:solidFill>
                    <a:srgbClr val="FFFFFF"/>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grpSp>
        <p:nvGrpSpPr>
          <p:cNvPr id="1514" name="Google Shape;1955;p26">
            <a:extLst>
              <a:ext uri="{FF2B5EF4-FFF2-40B4-BE49-F238E27FC236}">
                <a16:creationId xmlns:a16="http://schemas.microsoft.com/office/drawing/2014/main" id="{CB0C1269-52EC-27C3-EE43-3EE6CC4DCA5C}"/>
              </a:ext>
            </a:extLst>
          </p:cNvPr>
          <p:cNvGrpSpPr/>
          <p:nvPr/>
        </p:nvGrpSpPr>
        <p:grpSpPr>
          <a:xfrm>
            <a:off x="4814647" y="1434757"/>
            <a:ext cx="2709613" cy="4753544"/>
            <a:chOff x="3548565" y="1597317"/>
            <a:chExt cx="2032210" cy="3565158"/>
          </a:xfrm>
        </p:grpSpPr>
        <p:cxnSp>
          <p:nvCxnSpPr>
            <p:cNvPr id="1515" name="Google Shape;1956;p26">
              <a:extLst>
                <a:ext uri="{FF2B5EF4-FFF2-40B4-BE49-F238E27FC236}">
                  <a16:creationId xmlns:a16="http://schemas.microsoft.com/office/drawing/2014/main" id="{EF557E85-9606-CF1D-4270-B94F6D156B35}"/>
                </a:ext>
              </a:extLst>
            </p:cNvPr>
            <p:cNvCxnSpPr>
              <a:cxnSpLocks/>
              <a:stCxn id="1519" idx="0"/>
              <a:endCxn id="1516" idx="2"/>
            </p:cNvCxnSpPr>
            <p:nvPr/>
          </p:nvCxnSpPr>
          <p:spPr>
            <a:xfrm flipV="1">
              <a:off x="4571950" y="3222550"/>
              <a:ext cx="50" cy="513974"/>
            </a:xfrm>
            <a:prstGeom prst="straightConnector1">
              <a:avLst/>
            </a:prstGeom>
            <a:noFill/>
            <a:ln w="19050" cap="flat" cmpd="sng">
              <a:solidFill>
                <a:srgbClr val="A2D0FF"/>
              </a:solidFill>
              <a:prstDash val="solid"/>
              <a:round/>
              <a:headEnd type="none" w="med" len="med"/>
              <a:tailEnd type="none" w="med" len="med"/>
            </a:ln>
          </p:spPr>
        </p:cxnSp>
        <p:sp>
          <p:nvSpPr>
            <p:cNvPr id="1516" name="Google Shape;1958;p26">
              <a:extLst>
                <a:ext uri="{FF2B5EF4-FFF2-40B4-BE49-F238E27FC236}">
                  <a16:creationId xmlns:a16="http://schemas.microsoft.com/office/drawing/2014/main" id="{958F7FCC-A7E4-40BD-29E3-4DB9F8F7A5C5}"/>
                </a:ext>
              </a:extLst>
            </p:cNvPr>
            <p:cNvSpPr/>
            <p:nvPr/>
          </p:nvSpPr>
          <p:spPr>
            <a:xfrm>
              <a:off x="4366650" y="2811850"/>
              <a:ext cx="410700" cy="410700"/>
            </a:xfrm>
            <a:prstGeom prst="rect">
              <a:avLst/>
            </a:prstGeom>
            <a:no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nvGrpSpPr>
            <p:cNvPr id="1517" name="Google Shape;1959;p26">
              <a:extLst>
                <a:ext uri="{FF2B5EF4-FFF2-40B4-BE49-F238E27FC236}">
                  <a16:creationId xmlns:a16="http://schemas.microsoft.com/office/drawing/2014/main" id="{31D082B0-2ECB-111A-7685-83BB2A4C0AEE}"/>
                </a:ext>
              </a:extLst>
            </p:cNvPr>
            <p:cNvGrpSpPr/>
            <p:nvPr/>
          </p:nvGrpSpPr>
          <p:grpSpPr>
            <a:xfrm>
              <a:off x="3548565" y="1597317"/>
              <a:ext cx="2032210" cy="1992542"/>
              <a:chOff x="3365231" y="1597775"/>
              <a:chExt cx="1327028" cy="1301124"/>
            </a:xfrm>
          </p:grpSpPr>
          <p:sp>
            <p:nvSpPr>
              <p:cNvPr id="1523" name="Google Shape;1960;p26">
                <a:extLst>
                  <a:ext uri="{FF2B5EF4-FFF2-40B4-BE49-F238E27FC236}">
                    <a16:creationId xmlns:a16="http://schemas.microsoft.com/office/drawing/2014/main" id="{27D9C17B-2973-31C0-2881-AAC7AF94CFB6}"/>
                  </a:ext>
                </a:extLst>
              </p:cNvPr>
              <p:cNvSpPr/>
              <p:nvPr/>
            </p:nvSpPr>
            <p:spPr>
              <a:xfrm>
                <a:off x="3395922" y="1597775"/>
                <a:ext cx="1255692" cy="1255686"/>
              </a:xfrm>
              <a:custGeom>
                <a:avLst/>
                <a:gdLst/>
                <a:ahLst/>
                <a:cxnLst/>
                <a:rect l="l" t="t" r="r" b="b"/>
                <a:pathLst>
                  <a:path w="23549" h="23550" extrusionOk="0">
                    <a:moveTo>
                      <a:pt x="23549" y="23549"/>
                    </a:moveTo>
                    <a:lnTo>
                      <a:pt x="0" y="23549"/>
                    </a:lnTo>
                    <a:lnTo>
                      <a:pt x="0" y="1"/>
                    </a:lnTo>
                    <a:lnTo>
                      <a:pt x="23549" y="1"/>
                    </a:lnTo>
                    <a:close/>
                  </a:path>
                </a:pathLst>
              </a:custGeom>
              <a:solidFill>
                <a:srgbClr val="A2D0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24" name="Google Shape;1961;p26">
                <a:extLst>
                  <a:ext uri="{FF2B5EF4-FFF2-40B4-BE49-F238E27FC236}">
                    <a16:creationId xmlns:a16="http://schemas.microsoft.com/office/drawing/2014/main" id="{F31226A5-46FC-54B5-740B-988FE8E38F5B}"/>
                  </a:ext>
                </a:extLst>
              </p:cNvPr>
              <p:cNvSpPr/>
              <p:nvPr/>
            </p:nvSpPr>
            <p:spPr>
              <a:xfrm>
                <a:off x="3956210" y="2520050"/>
                <a:ext cx="214356" cy="310802"/>
              </a:xfrm>
              <a:custGeom>
                <a:avLst/>
                <a:gdLst/>
                <a:ahLst/>
                <a:cxnLst/>
                <a:rect l="l" t="t" r="r" b="b"/>
                <a:pathLst>
                  <a:path w="4020" h="5829" extrusionOk="0">
                    <a:moveTo>
                      <a:pt x="0" y="0"/>
                    </a:moveTo>
                    <a:lnTo>
                      <a:pt x="0" y="2929"/>
                    </a:lnTo>
                    <a:lnTo>
                      <a:pt x="351" y="3126"/>
                    </a:lnTo>
                    <a:lnTo>
                      <a:pt x="351" y="4472"/>
                    </a:lnTo>
                    <a:lnTo>
                      <a:pt x="3211" y="5009"/>
                    </a:lnTo>
                    <a:lnTo>
                      <a:pt x="2137" y="5483"/>
                    </a:lnTo>
                    <a:lnTo>
                      <a:pt x="3239" y="5828"/>
                    </a:lnTo>
                    <a:lnTo>
                      <a:pt x="3239" y="3618"/>
                    </a:lnTo>
                    <a:lnTo>
                      <a:pt x="4019" y="2250"/>
                    </a:lnTo>
                    <a:lnTo>
                      <a:pt x="402" y="1510"/>
                    </a:lnTo>
                    <a:lnTo>
                      <a:pt x="939" y="1244"/>
                    </a:lnTo>
                    <a:lnTo>
                      <a:pt x="939" y="622"/>
                    </a:lnTo>
                    <a:lnTo>
                      <a:pt x="1340" y="294"/>
                    </a:lnTo>
                    <a:lnTo>
                      <a:pt x="0" y="0"/>
                    </a:lnTo>
                    <a:close/>
                  </a:path>
                </a:pathLst>
              </a:custGeom>
              <a:solidFill>
                <a:srgbClr val="4B3E2E"/>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25" name="Google Shape;1962;p26">
                <a:extLst>
                  <a:ext uri="{FF2B5EF4-FFF2-40B4-BE49-F238E27FC236}">
                    <a16:creationId xmlns:a16="http://schemas.microsoft.com/office/drawing/2014/main" id="{3515A6FB-C5EE-5AB5-CEA2-364ED8247511}"/>
                  </a:ext>
                </a:extLst>
              </p:cNvPr>
              <p:cNvSpPr/>
              <p:nvPr/>
            </p:nvSpPr>
            <p:spPr>
              <a:xfrm>
                <a:off x="4006224" y="2553215"/>
                <a:ext cx="64574" cy="33218"/>
              </a:xfrm>
              <a:custGeom>
                <a:avLst/>
                <a:gdLst/>
                <a:ahLst/>
                <a:cxnLst/>
                <a:rect l="l" t="t" r="r" b="b"/>
                <a:pathLst>
                  <a:path w="1211" h="623" extrusionOk="0">
                    <a:moveTo>
                      <a:pt x="1" y="0"/>
                    </a:moveTo>
                    <a:lnTo>
                      <a:pt x="1" y="622"/>
                    </a:lnTo>
                    <a:lnTo>
                      <a:pt x="1210" y="29"/>
                    </a:lnTo>
                    <a:lnTo>
                      <a:pt x="1" y="0"/>
                    </a:lnTo>
                    <a:close/>
                  </a:path>
                </a:pathLst>
              </a:custGeom>
              <a:solidFill>
                <a:srgbClr val="6F564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26" name="Google Shape;1963;p26">
                <a:extLst>
                  <a:ext uri="{FF2B5EF4-FFF2-40B4-BE49-F238E27FC236}">
                    <a16:creationId xmlns:a16="http://schemas.microsoft.com/office/drawing/2014/main" id="{7B1B9567-DC0C-2758-BC5F-28EF8CCE5341}"/>
                  </a:ext>
                </a:extLst>
              </p:cNvPr>
              <p:cNvSpPr/>
              <p:nvPr/>
            </p:nvSpPr>
            <p:spPr>
              <a:xfrm>
                <a:off x="4128913" y="2712961"/>
                <a:ext cx="288208" cy="140498"/>
              </a:xfrm>
              <a:custGeom>
                <a:avLst/>
                <a:gdLst/>
                <a:ahLst/>
                <a:cxnLst/>
                <a:rect l="l" t="t" r="r" b="b"/>
                <a:pathLst>
                  <a:path w="5405" h="2635" extrusionOk="0">
                    <a:moveTo>
                      <a:pt x="0" y="0"/>
                    </a:moveTo>
                    <a:lnTo>
                      <a:pt x="0" y="2210"/>
                    </a:lnTo>
                    <a:lnTo>
                      <a:pt x="1351" y="2634"/>
                    </a:lnTo>
                    <a:lnTo>
                      <a:pt x="4624" y="2634"/>
                    </a:lnTo>
                    <a:lnTo>
                      <a:pt x="4624" y="1628"/>
                    </a:lnTo>
                    <a:lnTo>
                      <a:pt x="5404" y="356"/>
                    </a:lnTo>
                    <a:lnTo>
                      <a:pt x="0" y="0"/>
                    </a:lnTo>
                    <a:close/>
                  </a:path>
                </a:pathLst>
              </a:custGeom>
              <a:solidFill>
                <a:srgbClr val="6F564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27" name="Google Shape;1964;p26">
                <a:extLst>
                  <a:ext uri="{FF2B5EF4-FFF2-40B4-BE49-F238E27FC236}">
                    <a16:creationId xmlns:a16="http://schemas.microsoft.com/office/drawing/2014/main" id="{BDAEF194-8534-2B39-892F-7AE7D6CD8E29}"/>
                  </a:ext>
                </a:extLst>
              </p:cNvPr>
              <p:cNvSpPr/>
              <p:nvPr/>
            </p:nvSpPr>
            <p:spPr>
              <a:xfrm>
                <a:off x="4375466" y="2799766"/>
                <a:ext cx="115497" cy="53693"/>
              </a:xfrm>
              <a:custGeom>
                <a:avLst/>
                <a:gdLst/>
                <a:ahLst/>
                <a:cxnLst/>
                <a:rect l="l" t="t" r="r" b="b"/>
                <a:pathLst>
                  <a:path w="2166" h="1007" extrusionOk="0">
                    <a:moveTo>
                      <a:pt x="0" y="0"/>
                    </a:moveTo>
                    <a:lnTo>
                      <a:pt x="0" y="1006"/>
                    </a:lnTo>
                    <a:lnTo>
                      <a:pt x="2165" y="1006"/>
                    </a:lnTo>
                    <a:lnTo>
                      <a:pt x="0" y="0"/>
                    </a:lnTo>
                    <a:close/>
                  </a:path>
                </a:pathLst>
              </a:custGeom>
              <a:solidFill>
                <a:srgbClr val="4B3E2E"/>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28" name="Google Shape;1965;p26">
                <a:extLst>
                  <a:ext uri="{FF2B5EF4-FFF2-40B4-BE49-F238E27FC236}">
                    <a16:creationId xmlns:a16="http://schemas.microsoft.com/office/drawing/2014/main" id="{F7B25F0F-7AC9-03F3-7DEB-985FF3A02E0C}"/>
                  </a:ext>
                </a:extLst>
              </p:cNvPr>
              <p:cNvSpPr/>
              <p:nvPr/>
            </p:nvSpPr>
            <p:spPr>
              <a:xfrm>
                <a:off x="3956210" y="2520050"/>
                <a:ext cx="695379" cy="333410"/>
              </a:xfrm>
              <a:custGeom>
                <a:avLst/>
                <a:gdLst/>
                <a:ahLst/>
                <a:cxnLst/>
                <a:rect l="l" t="t" r="r" b="b"/>
                <a:pathLst>
                  <a:path w="13041" h="6253" extrusionOk="0">
                    <a:moveTo>
                      <a:pt x="0" y="0"/>
                    </a:moveTo>
                    <a:lnTo>
                      <a:pt x="1340" y="294"/>
                    </a:lnTo>
                    <a:lnTo>
                      <a:pt x="939" y="622"/>
                    </a:lnTo>
                    <a:lnTo>
                      <a:pt x="2148" y="651"/>
                    </a:lnTo>
                    <a:lnTo>
                      <a:pt x="939" y="1244"/>
                    </a:lnTo>
                    <a:lnTo>
                      <a:pt x="402" y="1510"/>
                    </a:lnTo>
                    <a:lnTo>
                      <a:pt x="4019" y="2250"/>
                    </a:lnTo>
                    <a:lnTo>
                      <a:pt x="3239" y="3618"/>
                    </a:lnTo>
                    <a:lnTo>
                      <a:pt x="8643" y="3974"/>
                    </a:lnTo>
                    <a:lnTo>
                      <a:pt x="7863" y="5246"/>
                    </a:lnTo>
                    <a:lnTo>
                      <a:pt x="10028" y="6252"/>
                    </a:lnTo>
                    <a:lnTo>
                      <a:pt x="13041" y="6252"/>
                    </a:lnTo>
                    <a:lnTo>
                      <a:pt x="13041" y="0"/>
                    </a:lnTo>
                    <a:close/>
                  </a:path>
                </a:pathLst>
              </a:custGeom>
              <a:solidFill>
                <a:srgbClr val="7EC55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29" name="Google Shape;1966;p26">
                <a:extLst>
                  <a:ext uri="{FF2B5EF4-FFF2-40B4-BE49-F238E27FC236}">
                    <a16:creationId xmlns:a16="http://schemas.microsoft.com/office/drawing/2014/main" id="{6385CEA2-9A72-271F-E823-33BA6F37FAAB}"/>
                  </a:ext>
                </a:extLst>
              </p:cNvPr>
              <p:cNvSpPr/>
              <p:nvPr/>
            </p:nvSpPr>
            <p:spPr>
              <a:xfrm>
                <a:off x="3839279" y="2520050"/>
                <a:ext cx="116990" cy="156174"/>
              </a:xfrm>
              <a:custGeom>
                <a:avLst/>
                <a:gdLst/>
                <a:ahLst/>
                <a:cxnLst/>
                <a:rect l="l" t="t" r="r" b="b"/>
                <a:pathLst>
                  <a:path w="2194" h="2929" extrusionOk="0">
                    <a:moveTo>
                      <a:pt x="1430" y="0"/>
                    </a:moveTo>
                    <a:lnTo>
                      <a:pt x="2165" y="475"/>
                    </a:lnTo>
                    <a:lnTo>
                      <a:pt x="0" y="978"/>
                    </a:lnTo>
                    <a:lnTo>
                      <a:pt x="837" y="1334"/>
                    </a:lnTo>
                    <a:lnTo>
                      <a:pt x="837" y="2160"/>
                    </a:lnTo>
                    <a:lnTo>
                      <a:pt x="2193" y="2929"/>
                    </a:lnTo>
                    <a:lnTo>
                      <a:pt x="2193" y="0"/>
                    </a:lnTo>
                    <a:close/>
                  </a:path>
                </a:pathLst>
              </a:custGeom>
              <a:solidFill>
                <a:srgbClr val="6F564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0" name="Google Shape;1967;p26">
                <a:extLst>
                  <a:ext uri="{FF2B5EF4-FFF2-40B4-BE49-F238E27FC236}">
                    <a16:creationId xmlns:a16="http://schemas.microsoft.com/office/drawing/2014/main" id="{3A6967E9-50FD-9E0B-0BA5-C344D4003D29}"/>
                  </a:ext>
                </a:extLst>
              </p:cNvPr>
              <p:cNvSpPr/>
              <p:nvPr/>
            </p:nvSpPr>
            <p:spPr>
              <a:xfrm>
                <a:off x="3828401" y="2591179"/>
                <a:ext cx="55509" cy="44042"/>
              </a:xfrm>
              <a:custGeom>
                <a:avLst/>
                <a:gdLst/>
                <a:ahLst/>
                <a:cxnLst/>
                <a:rect l="l" t="t" r="r" b="b"/>
                <a:pathLst>
                  <a:path w="1041" h="826" extrusionOk="0">
                    <a:moveTo>
                      <a:pt x="1041" y="0"/>
                    </a:moveTo>
                    <a:lnTo>
                      <a:pt x="1" y="238"/>
                    </a:lnTo>
                    <a:lnTo>
                      <a:pt x="1041" y="826"/>
                    </a:lnTo>
                    <a:lnTo>
                      <a:pt x="1041" y="0"/>
                    </a:lnTo>
                    <a:close/>
                  </a:path>
                </a:pathLst>
              </a:custGeom>
              <a:solidFill>
                <a:srgbClr val="4B3E2E"/>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1" name="Google Shape;1968;p26">
                <a:extLst>
                  <a:ext uri="{FF2B5EF4-FFF2-40B4-BE49-F238E27FC236}">
                    <a16:creationId xmlns:a16="http://schemas.microsoft.com/office/drawing/2014/main" id="{C60DC9DA-E808-067C-6F50-BA24D96038B0}"/>
                  </a:ext>
                </a:extLst>
              </p:cNvPr>
              <p:cNvSpPr/>
              <p:nvPr/>
            </p:nvSpPr>
            <p:spPr>
              <a:xfrm>
                <a:off x="3883854" y="2686728"/>
                <a:ext cx="91075" cy="71769"/>
              </a:xfrm>
              <a:custGeom>
                <a:avLst/>
                <a:gdLst/>
                <a:ahLst/>
                <a:cxnLst/>
                <a:rect l="l" t="t" r="r" b="b"/>
                <a:pathLst>
                  <a:path w="1708" h="1346" extrusionOk="0">
                    <a:moveTo>
                      <a:pt x="1708" y="0"/>
                    </a:moveTo>
                    <a:lnTo>
                      <a:pt x="1" y="1023"/>
                    </a:lnTo>
                    <a:lnTo>
                      <a:pt x="1708" y="1346"/>
                    </a:lnTo>
                    <a:lnTo>
                      <a:pt x="1708" y="0"/>
                    </a:lnTo>
                    <a:close/>
                  </a:path>
                </a:pathLst>
              </a:custGeom>
              <a:solidFill>
                <a:srgbClr val="6F564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2" name="Google Shape;1969;p26">
                <a:extLst>
                  <a:ext uri="{FF2B5EF4-FFF2-40B4-BE49-F238E27FC236}">
                    <a16:creationId xmlns:a16="http://schemas.microsoft.com/office/drawing/2014/main" id="{E1898317-7374-7D94-B4AB-3A89ED1800CD}"/>
                  </a:ext>
                </a:extLst>
              </p:cNvPr>
              <p:cNvSpPr/>
              <p:nvPr/>
            </p:nvSpPr>
            <p:spPr>
              <a:xfrm>
                <a:off x="3395922" y="2520050"/>
                <a:ext cx="805116" cy="333410"/>
              </a:xfrm>
              <a:custGeom>
                <a:avLst/>
                <a:gdLst/>
                <a:ahLst/>
                <a:cxnLst/>
                <a:rect l="l" t="t" r="r" b="b"/>
                <a:pathLst>
                  <a:path w="15099" h="6253" extrusionOk="0">
                    <a:moveTo>
                      <a:pt x="0" y="0"/>
                    </a:moveTo>
                    <a:lnTo>
                      <a:pt x="0" y="6252"/>
                    </a:lnTo>
                    <a:lnTo>
                      <a:pt x="15098" y="6252"/>
                    </a:lnTo>
                    <a:lnTo>
                      <a:pt x="13747" y="5828"/>
                    </a:lnTo>
                    <a:lnTo>
                      <a:pt x="12645" y="5483"/>
                    </a:lnTo>
                    <a:lnTo>
                      <a:pt x="13719" y="5009"/>
                    </a:lnTo>
                    <a:lnTo>
                      <a:pt x="10859" y="4472"/>
                    </a:lnTo>
                    <a:lnTo>
                      <a:pt x="9152" y="4149"/>
                    </a:lnTo>
                    <a:lnTo>
                      <a:pt x="10859" y="3126"/>
                    </a:lnTo>
                    <a:lnTo>
                      <a:pt x="10508" y="2929"/>
                    </a:lnTo>
                    <a:lnTo>
                      <a:pt x="9152" y="2160"/>
                    </a:lnTo>
                    <a:lnTo>
                      <a:pt x="8112" y="1572"/>
                    </a:lnTo>
                    <a:lnTo>
                      <a:pt x="9152" y="1334"/>
                    </a:lnTo>
                    <a:lnTo>
                      <a:pt x="8315" y="978"/>
                    </a:lnTo>
                    <a:lnTo>
                      <a:pt x="10480" y="475"/>
                    </a:lnTo>
                    <a:lnTo>
                      <a:pt x="9745" y="0"/>
                    </a:lnTo>
                    <a:close/>
                  </a:path>
                </a:pathLst>
              </a:custGeom>
              <a:solidFill>
                <a:srgbClr val="7EC55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3" name="Google Shape;1970;p26">
                <a:extLst>
                  <a:ext uri="{FF2B5EF4-FFF2-40B4-BE49-F238E27FC236}">
                    <a16:creationId xmlns:a16="http://schemas.microsoft.com/office/drawing/2014/main" id="{6F663FC0-F628-B745-775D-45B125A87F7B}"/>
                  </a:ext>
                </a:extLst>
              </p:cNvPr>
              <p:cNvSpPr/>
              <p:nvPr/>
            </p:nvSpPr>
            <p:spPr>
              <a:xfrm>
                <a:off x="4066209" y="2560733"/>
                <a:ext cx="120615" cy="43456"/>
              </a:xfrm>
              <a:custGeom>
                <a:avLst/>
                <a:gdLst/>
                <a:ahLst/>
                <a:cxnLst/>
                <a:rect l="l" t="t" r="r" b="b"/>
                <a:pathLst>
                  <a:path w="2262" h="815" extrusionOk="0">
                    <a:moveTo>
                      <a:pt x="1419" y="815"/>
                    </a:moveTo>
                    <a:lnTo>
                      <a:pt x="345" y="747"/>
                    </a:lnTo>
                    <a:lnTo>
                      <a:pt x="617" y="696"/>
                    </a:lnTo>
                    <a:lnTo>
                      <a:pt x="1" y="634"/>
                    </a:lnTo>
                    <a:lnTo>
                      <a:pt x="605" y="481"/>
                    </a:lnTo>
                    <a:lnTo>
                      <a:pt x="261" y="345"/>
                    </a:lnTo>
                    <a:lnTo>
                      <a:pt x="1063" y="193"/>
                    </a:lnTo>
                    <a:lnTo>
                      <a:pt x="860" y="108"/>
                    </a:lnTo>
                    <a:lnTo>
                      <a:pt x="1589" y="1"/>
                    </a:lnTo>
                    <a:lnTo>
                      <a:pt x="2205" y="210"/>
                    </a:lnTo>
                    <a:lnTo>
                      <a:pt x="2262" y="588"/>
                    </a:lnTo>
                    <a:close/>
                  </a:path>
                </a:pathLst>
              </a:custGeom>
              <a:solidFill>
                <a:srgbClr val="4B3E2E"/>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4" name="Google Shape;1971;p26">
                <a:extLst>
                  <a:ext uri="{FF2B5EF4-FFF2-40B4-BE49-F238E27FC236}">
                    <a16:creationId xmlns:a16="http://schemas.microsoft.com/office/drawing/2014/main" id="{891B5F2A-11BA-923D-9C0E-A4D2F64B6D4A}"/>
                  </a:ext>
                </a:extLst>
              </p:cNvPr>
              <p:cNvSpPr/>
              <p:nvPr/>
            </p:nvSpPr>
            <p:spPr>
              <a:xfrm>
                <a:off x="3426954" y="2087252"/>
                <a:ext cx="401838" cy="305044"/>
              </a:xfrm>
              <a:custGeom>
                <a:avLst/>
                <a:gdLst/>
                <a:ahLst/>
                <a:cxnLst/>
                <a:rect l="l" t="t" r="r" b="b"/>
                <a:pathLst>
                  <a:path w="7536" h="5721" extrusionOk="0">
                    <a:moveTo>
                      <a:pt x="7535" y="3686"/>
                    </a:moveTo>
                    <a:cubicBezTo>
                      <a:pt x="7535" y="3392"/>
                      <a:pt x="7366" y="3143"/>
                      <a:pt x="7123" y="3019"/>
                    </a:cubicBezTo>
                    <a:cubicBezTo>
                      <a:pt x="7151" y="2906"/>
                      <a:pt x="7168" y="2781"/>
                      <a:pt x="7168" y="2657"/>
                    </a:cubicBezTo>
                    <a:cubicBezTo>
                      <a:pt x="7168" y="2007"/>
                      <a:pt x="6721" y="1459"/>
                      <a:pt x="6122" y="1300"/>
                    </a:cubicBezTo>
                    <a:cubicBezTo>
                      <a:pt x="6133" y="1267"/>
                      <a:pt x="6145" y="1233"/>
                      <a:pt x="6145" y="1193"/>
                    </a:cubicBezTo>
                    <a:cubicBezTo>
                      <a:pt x="6145" y="1040"/>
                      <a:pt x="6020" y="916"/>
                      <a:pt x="5868" y="916"/>
                    </a:cubicBezTo>
                    <a:cubicBezTo>
                      <a:pt x="5845" y="916"/>
                      <a:pt x="5823" y="922"/>
                      <a:pt x="5800" y="927"/>
                    </a:cubicBezTo>
                    <a:cubicBezTo>
                      <a:pt x="5693" y="662"/>
                      <a:pt x="5455" y="470"/>
                      <a:pt x="5167" y="424"/>
                    </a:cubicBezTo>
                    <a:cubicBezTo>
                      <a:pt x="5144" y="187"/>
                      <a:pt x="4941" y="0"/>
                      <a:pt x="4698" y="0"/>
                    </a:cubicBezTo>
                    <a:cubicBezTo>
                      <a:pt x="4590" y="0"/>
                      <a:pt x="4489" y="34"/>
                      <a:pt x="4409" y="96"/>
                    </a:cubicBezTo>
                    <a:cubicBezTo>
                      <a:pt x="4285" y="34"/>
                      <a:pt x="4149" y="0"/>
                      <a:pt x="4002" y="0"/>
                    </a:cubicBezTo>
                    <a:cubicBezTo>
                      <a:pt x="3923" y="0"/>
                      <a:pt x="3844" y="12"/>
                      <a:pt x="3765" y="29"/>
                    </a:cubicBezTo>
                    <a:cubicBezTo>
                      <a:pt x="3691" y="12"/>
                      <a:pt x="3612" y="0"/>
                      <a:pt x="3533" y="0"/>
                    </a:cubicBezTo>
                    <a:cubicBezTo>
                      <a:pt x="3386" y="0"/>
                      <a:pt x="3251" y="34"/>
                      <a:pt x="3126" y="96"/>
                    </a:cubicBezTo>
                    <a:cubicBezTo>
                      <a:pt x="3047" y="34"/>
                      <a:pt x="2945" y="0"/>
                      <a:pt x="2838" y="0"/>
                    </a:cubicBezTo>
                    <a:cubicBezTo>
                      <a:pt x="2595" y="0"/>
                      <a:pt x="2391" y="187"/>
                      <a:pt x="2363" y="424"/>
                    </a:cubicBezTo>
                    <a:cubicBezTo>
                      <a:pt x="2081" y="470"/>
                      <a:pt x="1837" y="662"/>
                      <a:pt x="1736" y="927"/>
                    </a:cubicBezTo>
                    <a:cubicBezTo>
                      <a:pt x="1713" y="922"/>
                      <a:pt x="1690" y="916"/>
                      <a:pt x="1668" y="916"/>
                    </a:cubicBezTo>
                    <a:cubicBezTo>
                      <a:pt x="1515" y="916"/>
                      <a:pt x="1391" y="1040"/>
                      <a:pt x="1391" y="1193"/>
                    </a:cubicBezTo>
                    <a:cubicBezTo>
                      <a:pt x="1391" y="1233"/>
                      <a:pt x="1402" y="1267"/>
                      <a:pt x="1414" y="1300"/>
                    </a:cubicBezTo>
                    <a:cubicBezTo>
                      <a:pt x="809" y="1459"/>
                      <a:pt x="368" y="2007"/>
                      <a:pt x="368" y="2657"/>
                    </a:cubicBezTo>
                    <a:cubicBezTo>
                      <a:pt x="368" y="2781"/>
                      <a:pt x="385" y="2906"/>
                      <a:pt x="413" y="3019"/>
                    </a:cubicBezTo>
                    <a:cubicBezTo>
                      <a:pt x="170" y="3143"/>
                      <a:pt x="0" y="3392"/>
                      <a:pt x="0" y="3686"/>
                    </a:cubicBezTo>
                    <a:cubicBezTo>
                      <a:pt x="0" y="4065"/>
                      <a:pt x="277" y="4375"/>
                      <a:pt x="639" y="4426"/>
                    </a:cubicBezTo>
                    <a:cubicBezTo>
                      <a:pt x="628" y="4483"/>
                      <a:pt x="622" y="4539"/>
                      <a:pt x="622" y="4596"/>
                    </a:cubicBezTo>
                    <a:cubicBezTo>
                      <a:pt x="622" y="5218"/>
                      <a:pt x="1125" y="5721"/>
                      <a:pt x="1747" y="5721"/>
                    </a:cubicBezTo>
                    <a:cubicBezTo>
                      <a:pt x="2160" y="5721"/>
                      <a:pt x="2521" y="5500"/>
                      <a:pt x="2714" y="5172"/>
                    </a:cubicBezTo>
                    <a:cubicBezTo>
                      <a:pt x="2764" y="5223"/>
                      <a:pt x="2838" y="5257"/>
                      <a:pt x="2917" y="5257"/>
                    </a:cubicBezTo>
                    <a:cubicBezTo>
                      <a:pt x="3070" y="5257"/>
                      <a:pt x="3194" y="5133"/>
                      <a:pt x="3194" y="4980"/>
                    </a:cubicBezTo>
                    <a:cubicBezTo>
                      <a:pt x="3194" y="4929"/>
                      <a:pt x="3177" y="4884"/>
                      <a:pt x="3155" y="4845"/>
                    </a:cubicBezTo>
                    <a:cubicBezTo>
                      <a:pt x="3448" y="4805"/>
                      <a:pt x="3686" y="4596"/>
                      <a:pt x="3765" y="4319"/>
                    </a:cubicBezTo>
                    <a:cubicBezTo>
                      <a:pt x="3850" y="4596"/>
                      <a:pt x="4087" y="4805"/>
                      <a:pt x="4381" y="4845"/>
                    </a:cubicBezTo>
                    <a:cubicBezTo>
                      <a:pt x="4359" y="4884"/>
                      <a:pt x="4342" y="4929"/>
                      <a:pt x="4342" y="4980"/>
                    </a:cubicBezTo>
                    <a:cubicBezTo>
                      <a:pt x="4342" y="5133"/>
                      <a:pt x="4466" y="5257"/>
                      <a:pt x="4619" y="5257"/>
                    </a:cubicBezTo>
                    <a:cubicBezTo>
                      <a:pt x="4698" y="5257"/>
                      <a:pt x="4771" y="5223"/>
                      <a:pt x="4816" y="5172"/>
                    </a:cubicBezTo>
                    <a:cubicBezTo>
                      <a:pt x="5014" y="5500"/>
                      <a:pt x="5376" y="5721"/>
                      <a:pt x="5783" y="5721"/>
                    </a:cubicBezTo>
                    <a:cubicBezTo>
                      <a:pt x="6405" y="5721"/>
                      <a:pt x="6913" y="5218"/>
                      <a:pt x="6913" y="4596"/>
                    </a:cubicBezTo>
                    <a:cubicBezTo>
                      <a:pt x="6913" y="4539"/>
                      <a:pt x="6908" y="4483"/>
                      <a:pt x="6897" y="4426"/>
                    </a:cubicBezTo>
                    <a:cubicBezTo>
                      <a:pt x="7258" y="4375"/>
                      <a:pt x="7535" y="4065"/>
                      <a:pt x="7535" y="3686"/>
                    </a:cubicBezTo>
                    <a:close/>
                  </a:path>
                </a:pathLst>
              </a:custGeom>
              <a:solidFill>
                <a:srgbClr val="93B03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5" name="Google Shape;1972;p26">
                <a:extLst>
                  <a:ext uri="{FF2B5EF4-FFF2-40B4-BE49-F238E27FC236}">
                    <a16:creationId xmlns:a16="http://schemas.microsoft.com/office/drawing/2014/main" id="{520CDD11-7970-B828-ECD5-8F7C5FDA9E69}"/>
                  </a:ext>
                </a:extLst>
              </p:cNvPr>
              <p:cNvSpPr/>
              <p:nvPr/>
            </p:nvSpPr>
            <p:spPr>
              <a:xfrm>
                <a:off x="3469450" y="2161100"/>
                <a:ext cx="304791" cy="448528"/>
              </a:xfrm>
              <a:custGeom>
                <a:avLst/>
                <a:gdLst/>
                <a:ahLst/>
                <a:cxnLst/>
                <a:rect l="l" t="t" r="r" b="b"/>
                <a:pathLst>
                  <a:path w="5716" h="8412" extrusionOk="0">
                    <a:moveTo>
                      <a:pt x="5709" y="2250"/>
                    </a:moveTo>
                    <a:lnTo>
                      <a:pt x="5568" y="1668"/>
                    </a:lnTo>
                    <a:lnTo>
                      <a:pt x="5613" y="2205"/>
                    </a:lnTo>
                    <a:lnTo>
                      <a:pt x="5348" y="2171"/>
                    </a:lnTo>
                    <a:lnTo>
                      <a:pt x="5184" y="1357"/>
                    </a:lnTo>
                    <a:lnTo>
                      <a:pt x="5201" y="2193"/>
                    </a:lnTo>
                    <a:lnTo>
                      <a:pt x="4754" y="2414"/>
                    </a:lnTo>
                    <a:cubicBezTo>
                      <a:pt x="4743" y="2420"/>
                      <a:pt x="4732" y="2431"/>
                      <a:pt x="4726" y="2437"/>
                    </a:cubicBezTo>
                    <a:lnTo>
                      <a:pt x="4715" y="2453"/>
                    </a:lnTo>
                    <a:lnTo>
                      <a:pt x="4652" y="2533"/>
                    </a:lnTo>
                    <a:lnTo>
                      <a:pt x="4161" y="2290"/>
                    </a:lnTo>
                    <a:lnTo>
                      <a:pt x="4302" y="1798"/>
                    </a:lnTo>
                    <a:lnTo>
                      <a:pt x="4019" y="2295"/>
                    </a:lnTo>
                    <a:cubicBezTo>
                      <a:pt x="4002" y="2323"/>
                      <a:pt x="4008" y="2352"/>
                      <a:pt x="4031" y="2369"/>
                    </a:cubicBezTo>
                    <a:lnTo>
                      <a:pt x="4042" y="2380"/>
                    </a:lnTo>
                    <a:lnTo>
                      <a:pt x="4489" y="2747"/>
                    </a:lnTo>
                    <a:lnTo>
                      <a:pt x="4229" y="3081"/>
                    </a:lnTo>
                    <a:lnTo>
                      <a:pt x="3381" y="3007"/>
                    </a:lnTo>
                    <a:cubicBezTo>
                      <a:pt x="3352" y="2674"/>
                      <a:pt x="3330" y="2431"/>
                      <a:pt x="3318" y="2318"/>
                    </a:cubicBezTo>
                    <a:cubicBezTo>
                      <a:pt x="3273" y="1837"/>
                      <a:pt x="3375" y="1097"/>
                      <a:pt x="3443" y="803"/>
                    </a:cubicBezTo>
                    <a:cubicBezTo>
                      <a:pt x="3511" y="503"/>
                      <a:pt x="3296" y="0"/>
                      <a:pt x="3296" y="0"/>
                    </a:cubicBezTo>
                    <a:cubicBezTo>
                      <a:pt x="3296" y="0"/>
                      <a:pt x="3228" y="549"/>
                      <a:pt x="3239" y="718"/>
                    </a:cubicBezTo>
                    <a:cubicBezTo>
                      <a:pt x="3251" y="882"/>
                      <a:pt x="3025" y="1249"/>
                      <a:pt x="2934" y="1266"/>
                    </a:cubicBezTo>
                    <a:cubicBezTo>
                      <a:pt x="2844" y="1278"/>
                      <a:pt x="2753" y="1063"/>
                      <a:pt x="2753" y="933"/>
                    </a:cubicBezTo>
                    <a:cubicBezTo>
                      <a:pt x="2753" y="803"/>
                      <a:pt x="2651" y="436"/>
                      <a:pt x="2651" y="436"/>
                    </a:cubicBezTo>
                    <a:cubicBezTo>
                      <a:pt x="2651" y="436"/>
                      <a:pt x="2538" y="820"/>
                      <a:pt x="2702" y="1340"/>
                    </a:cubicBezTo>
                    <a:cubicBezTo>
                      <a:pt x="2753" y="1498"/>
                      <a:pt x="2781" y="1871"/>
                      <a:pt x="2787" y="2329"/>
                    </a:cubicBezTo>
                    <a:lnTo>
                      <a:pt x="2013" y="2193"/>
                    </a:lnTo>
                    <a:lnTo>
                      <a:pt x="1809" y="1453"/>
                    </a:lnTo>
                    <a:lnTo>
                      <a:pt x="1804" y="1442"/>
                    </a:lnTo>
                    <a:cubicBezTo>
                      <a:pt x="1804" y="1436"/>
                      <a:pt x="1798" y="1430"/>
                      <a:pt x="1798" y="1419"/>
                    </a:cubicBezTo>
                    <a:lnTo>
                      <a:pt x="1317" y="786"/>
                    </a:lnTo>
                    <a:lnTo>
                      <a:pt x="1447" y="255"/>
                    </a:lnTo>
                    <a:lnTo>
                      <a:pt x="1244" y="786"/>
                    </a:lnTo>
                    <a:cubicBezTo>
                      <a:pt x="1238" y="792"/>
                      <a:pt x="1238" y="803"/>
                      <a:pt x="1244" y="809"/>
                    </a:cubicBezTo>
                    <a:lnTo>
                      <a:pt x="1244" y="814"/>
                    </a:lnTo>
                    <a:lnTo>
                      <a:pt x="1634" y="1498"/>
                    </a:lnTo>
                    <a:lnTo>
                      <a:pt x="1640" y="1560"/>
                    </a:lnTo>
                    <a:lnTo>
                      <a:pt x="1306" y="1402"/>
                    </a:lnTo>
                    <a:lnTo>
                      <a:pt x="1289" y="1396"/>
                    </a:lnTo>
                    <a:cubicBezTo>
                      <a:pt x="1261" y="1385"/>
                      <a:pt x="1233" y="1385"/>
                      <a:pt x="1204" y="1408"/>
                    </a:cubicBezTo>
                    <a:lnTo>
                      <a:pt x="1097" y="1481"/>
                    </a:lnTo>
                    <a:lnTo>
                      <a:pt x="752" y="1097"/>
                    </a:lnTo>
                    <a:lnTo>
                      <a:pt x="877" y="673"/>
                    </a:lnTo>
                    <a:lnTo>
                      <a:pt x="667" y="1091"/>
                    </a:lnTo>
                    <a:cubicBezTo>
                      <a:pt x="662" y="1103"/>
                      <a:pt x="662" y="1114"/>
                      <a:pt x="673" y="1125"/>
                    </a:cubicBezTo>
                    <a:lnTo>
                      <a:pt x="673" y="1131"/>
                    </a:lnTo>
                    <a:lnTo>
                      <a:pt x="1023" y="1645"/>
                    </a:lnTo>
                    <a:cubicBezTo>
                      <a:pt x="1046" y="1673"/>
                      <a:pt x="1086" y="1685"/>
                      <a:pt x="1125" y="1668"/>
                    </a:cubicBezTo>
                    <a:lnTo>
                      <a:pt x="1131" y="1662"/>
                    </a:lnTo>
                    <a:lnTo>
                      <a:pt x="1250" y="1600"/>
                    </a:lnTo>
                    <a:lnTo>
                      <a:pt x="1690" y="1916"/>
                    </a:lnTo>
                    <a:lnTo>
                      <a:pt x="1747" y="2352"/>
                    </a:lnTo>
                    <a:cubicBezTo>
                      <a:pt x="1758" y="2403"/>
                      <a:pt x="1792" y="2448"/>
                      <a:pt x="1843" y="2465"/>
                    </a:cubicBezTo>
                    <a:lnTo>
                      <a:pt x="1860" y="2470"/>
                    </a:lnTo>
                    <a:lnTo>
                      <a:pt x="2793" y="2764"/>
                    </a:lnTo>
                    <a:cubicBezTo>
                      <a:pt x="2793" y="2917"/>
                      <a:pt x="2787" y="3081"/>
                      <a:pt x="2787" y="3239"/>
                    </a:cubicBezTo>
                    <a:lnTo>
                      <a:pt x="2165" y="3686"/>
                    </a:lnTo>
                    <a:lnTo>
                      <a:pt x="1255" y="3601"/>
                    </a:lnTo>
                    <a:lnTo>
                      <a:pt x="633" y="3256"/>
                    </a:lnTo>
                    <a:lnTo>
                      <a:pt x="639" y="2527"/>
                    </a:lnTo>
                    <a:lnTo>
                      <a:pt x="786" y="1843"/>
                    </a:lnTo>
                    <a:lnTo>
                      <a:pt x="571" y="2448"/>
                    </a:lnTo>
                    <a:lnTo>
                      <a:pt x="96" y="2453"/>
                    </a:lnTo>
                    <a:lnTo>
                      <a:pt x="193" y="1736"/>
                    </a:lnTo>
                    <a:lnTo>
                      <a:pt x="0" y="2493"/>
                    </a:lnTo>
                    <a:cubicBezTo>
                      <a:pt x="0" y="2493"/>
                      <a:pt x="0" y="2493"/>
                      <a:pt x="0" y="2499"/>
                    </a:cubicBezTo>
                    <a:cubicBezTo>
                      <a:pt x="0" y="2521"/>
                      <a:pt x="17" y="2538"/>
                      <a:pt x="40" y="2544"/>
                    </a:cubicBezTo>
                    <a:lnTo>
                      <a:pt x="46" y="2544"/>
                    </a:lnTo>
                    <a:lnTo>
                      <a:pt x="537" y="2595"/>
                    </a:lnTo>
                    <a:lnTo>
                      <a:pt x="436" y="3307"/>
                    </a:lnTo>
                    <a:cubicBezTo>
                      <a:pt x="430" y="3341"/>
                      <a:pt x="441" y="3369"/>
                      <a:pt x="470" y="3392"/>
                    </a:cubicBezTo>
                    <a:lnTo>
                      <a:pt x="481" y="3397"/>
                    </a:lnTo>
                    <a:lnTo>
                      <a:pt x="1125" y="3872"/>
                    </a:lnTo>
                    <a:cubicBezTo>
                      <a:pt x="1137" y="3878"/>
                      <a:pt x="1148" y="3884"/>
                      <a:pt x="1159" y="3889"/>
                    </a:cubicBezTo>
                    <a:lnTo>
                      <a:pt x="1182" y="3895"/>
                    </a:lnTo>
                    <a:lnTo>
                      <a:pt x="2194" y="4161"/>
                    </a:lnTo>
                    <a:cubicBezTo>
                      <a:pt x="2233" y="4172"/>
                      <a:pt x="2278" y="4166"/>
                      <a:pt x="2324" y="4144"/>
                    </a:cubicBezTo>
                    <a:lnTo>
                      <a:pt x="2358" y="4127"/>
                    </a:lnTo>
                    <a:lnTo>
                      <a:pt x="2764" y="3917"/>
                    </a:lnTo>
                    <a:cubicBezTo>
                      <a:pt x="2742" y="4528"/>
                      <a:pt x="2702" y="5042"/>
                      <a:pt x="2663" y="5201"/>
                    </a:cubicBezTo>
                    <a:cubicBezTo>
                      <a:pt x="2561" y="5625"/>
                      <a:pt x="2488" y="7976"/>
                      <a:pt x="2488" y="7976"/>
                    </a:cubicBezTo>
                    <a:lnTo>
                      <a:pt x="2233" y="8230"/>
                    </a:lnTo>
                    <a:lnTo>
                      <a:pt x="2764" y="8140"/>
                    </a:lnTo>
                    <a:lnTo>
                      <a:pt x="2680" y="8411"/>
                    </a:lnTo>
                    <a:lnTo>
                      <a:pt x="3307" y="8191"/>
                    </a:lnTo>
                    <a:cubicBezTo>
                      <a:pt x="3454" y="8310"/>
                      <a:pt x="3822" y="8293"/>
                      <a:pt x="3822" y="8293"/>
                    </a:cubicBezTo>
                    <a:lnTo>
                      <a:pt x="3635" y="8027"/>
                    </a:lnTo>
                    <a:cubicBezTo>
                      <a:pt x="3635" y="6416"/>
                      <a:pt x="3522" y="4709"/>
                      <a:pt x="3431" y="3573"/>
                    </a:cubicBezTo>
                    <a:lnTo>
                      <a:pt x="4325" y="3494"/>
                    </a:lnTo>
                    <a:lnTo>
                      <a:pt x="4359" y="3488"/>
                    </a:lnTo>
                    <a:cubicBezTo>
                      <a:pt x="4415" y="3482"/>
                      <a:pt x="4466" y="3454"/>
                      <a:pt x="4494" y="3397"/>
                    </a:cubicBezTo>
                    <a:lnTo>
                      <a:pt x="4912" y="2606"/>
                    </a:lnTo>
                    <a:lnTo>
                      <a:pt x="5308" y="2318"/>
                    </a:lnTo>
                    <a:lnTo>
                      <a:pt x="5659" y="2307"/>
                    </a:lnTo>
                    <a:lnTo>
                      <a:pt x="5664" y="2307"/>
                    </a:lnTo>
                    <a:cubicBezTo>
                      <a:pt x="5670" y="2307"/>
                      <a:pt x="5670" y="2307"/>
                      <a:pt x="5676" y="2307"/>
                    </a:cubicBezTo>
                    <a:cubicBezTo>
                      <a:pt x="5698" y="2301"/>
                      <a:pt x="5715" y="2273"/>
                      <a:pt x="5709" y="2250"/>
                    </a:cubicBez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6" name="Google Shape;1973;p26">
                <a:extLst>
                  <a:ext uri="{FF2B5EF4-FFF2-40B4-BE49-F238E27FC236}">
                    <a16:creationId xmlns:a16="http://schemas.microsoft.com/office/drawing/2014/main" id="{7CCAF811-176C-3077-F732-992BCD0D0C4C}"/>
                  </a:ext>
                </a:extLst>
              </p:cNvPr>
              <p:cNvSpPr/>
              <p:nvPr/>
            </p:nvSpPr>
            <p:spPr>
              <a:xfrm>
                <a:off x="3365231" y="2240973"/>
                <a:ext cx="407544" cy="326158"/>
              </a:xfrm>
              <a:custGeom>
                <a:avLst/>
                <a:gdLst/>
                <a:ahLst/>
                <a:cxnLst/>
                <a:rect l="l" t="t" r="r" b="b"/>
                <a:pathLst>
                  <a:path w="7643" h="6117" extrusionOk="0">
                    <a:moveTo>
                      <a:pt x="7643" y="3940"/>
                    </a:moveTo>
                    <a:cubicBezTo>
                      <a:pt x="7643" y="3629"/>
                      <a:pt x="7445" y="3358"/>
                      <a:pt x="7168" y="3228"/>
                    </a:cubicBezTo>
                    <a:cubicBezTo>
                      <a:pt x="7202" y="3103"/>
                      <a:pt x="7224" y="2973"/>
                      <a:pt x="7224" y="2843"/>
                    </a:cubicBezTo>
                    <a:cubicBezTo>
                      <a:pt x="7224" y="2148"/>
                      <a:pt x="6715" y="1560"/>
                      <a:pt x="6032" y="1391"/>
                    </a:cubicBezTo>
                    <a:cubicBezTo>
                      <a:pt x="6048" y="1357"/>
                      <a:pt x="6060" y="1317"/>
                      <a:pt x="6060" y="1278"/>
                    </a:cubicBezTo>
                    <a:cubicBezTo>
                      <a:pt x="6060" y="1114"/>
                      <a:pt x="5918" y="978"/>
                      <a:pt x="5743" y="978"/>
                    </a:cubicBezTo>
                    <a:cubicBezTo>
                      <a:pt x="5721" y="978"/>
                      <a:pt x="5692" y="984"/>
                      <a:pt x="5670" y="989"/>
                    </a:cubicBezTo>
                    <a:cubicBezTo>
                      <a:pt x="5551" y="707"/>
                      <a:pt x="5280" y="503"/>
                      <a:pt x="4952" y="452"/>
                    </a:cubicBezTo>
                    <a:cubicBezTo>
                      <a:pt x="4924" y="198"/>
                      <a:pt x="4698" y="0"/>
                      <a:pt x="4415" y="0"/>
                    </a:cubicBezTo>
                    <a:cubicBezTo>
                      <a:pt x="4358" y="0"/>
                      <a:pt x="4302" y="6"/>
                      <a:pt x="4245" y="23"/>
                    </a:cubicBezTo>
                    <a:cubicBezTo>
                      <a:pt x="4172" y="6"/>
                      <a:pt x="4093" y="0"/>
                      <a:pt x="4014" y="0"/>
                    </a:cubicBezTo>
                    <a:cubicBezTo>
                      <a:pt x="3946" y="0"/>
                      <a:pt x="3884" y="6"/>
                      <a:pt x="3821" y="17"/>
                    </a:cubicBezTo>
                    <a:cubicBezTo>
                      <a:pt x="3759" y="6"/>
                      <a:pt x="3697" y="0"/>
                      <a:pt x="3629" y="0"/>
                    </a:cubicBezTo>
                    <a:cubicBezTo>
                      <a:pt x="3550" y="0"/>
                      <a:pt x="3471" y="6"/>
                      <a:pt x="3392" y="23"/>
                    </a:cubicBezTo>
                    <a:cubicBezTo>
                      <a:pt x="3341" y="6"/>
                      <a:pt x="3284" y="0"/>
                      <a:pt x="3228" y="0"/>
                    </a:cubicBezTo>
                    <a:cubicBezTo>
                      <a:pt x="2945" y="0"/>
                      <a:pt x="2719" y="198"/>
                      <a:pt x="2691" y="452"/>
                    </a:cubicBezTo>
                    <a:cubicBezTo>
                      <a:pt x="2363" y="503"/>
                      <a:pt x="2092" y="707"/>
                      <a:pt x="1973" y="989"/>
                    </a:cubicBezTo>
                    <a:cubicBezTo>
                      <a:pt x="1950" y="984"/>
                      <a:pt x="1922" y="978"/>
                      <a:pt x="1899" y="978"/>
                    </a:cubicBezTo>
                    <a:cubicBezTo>
                      <a:pt x="1724" y="978"/>
                      <a:pt x="1583" y="1114"/>
                      <a:pt x="1583" y="1278"/>
                    </a:cubicBezTo>
                    <a:cubicBezTo>
                      <a:pt x="1583" y="1317"/>
                      <a:pt x="1594" y="1357"/>
                      <a:pt x="1611" y="1391"/>
                    </a:cubicBezTo>
                    <a:cubicBezTo>
                      <a:pt x="927" y="1560"/>
                      <a:pt x="419" y="2148"/>
                      <a:pt x="419" y="2843"/>
                    </a:cubicBezTo>
                    <a:cubicBezTo>
                      <a:pt x="419" y="2973"/>
                      <a:pt x="441" y="3103"/>
                      <a:pt x="475" y="3228"/>
                    </a:cubicBezTo>
                    <a:cubicBezTo>
                      <a:pt x="192" y="3358"/>
                      <a:pt x="0" y="3629"/>
                      <a:pt x="0" y="3940"/>
                    </a:cubicBezTo>
                    <a:cubicBezTo>
                      <a:pt x="0" y="4341"/>
                      <a:pt x="317" y="4675"/>
                      <a:pt x="729" y="4731"/>
                    </a:cubicBezTo>
                    <a:cubicBezTo>
                      <a:pt x="718" y="4788"/>
                      <a:pt x="712" y="4850"/>
                      <a:pt x="712" y="4912"/>
                    </a:cubicBezTo>
                    <a:cubicBezTo>
                      <a:pt x="712" y="5574"/>
                      <a:pt x="1283" y="6116"/>
                      <a:pt x="1990" y="6116"/>
                    </a:cubicBezTo>
                    <a:cubicBezTo>
                      <a:pt x="2459" y="6116"/>
                      <a:pt x="2866" y="5879"/>
                      <a:pt x="3087" y="5528"/>
                    </a:cubicBezTo>
                    <a:cubicBezTo>
                      <a:pt x="3143" y="5579"/>
                      <a:pt x="3222" y="5619"/>
                      <a:pt x="3313" y="5619"/>
                    </a:cubicBezTo>
                    <a:cubicBezTo>
                      <a:pt x="3488" y="5619"/>
                      <a:pt x="3629" y="5483"/>
                      <a:pt x="3629" y="5319"/>
                    </a:cubicBezTo>
                    <a:cubicBezTo>
                      <a:pt x="3629" y="5268"/>
                      <a:pt x="3612" y="5223"/>
                      <a:pt x="3590" y="5178"/>
                    </a:cubicBezTo>
                    <a:cubicBezTo>
                      <a:pt x="3669" y="5167"/>
                      <a:pt x="3748" y="5144"/>
                      <a:pt x="3821" y="5110"/>
                    </a:cubicBezTo>
                    <a:cubicBezTo>
                      <a:pt x="3895" y="5144"/>
                      <a:pt x="3974" y="5167"/>
                      <a:pt x="4053" y="5178"/>
                    </a:cubicBezTo>
                    <a:cubicBezTo>
                      <a:pt x="4031" y="5223"/>
                      <a:pt x="4014" y="5268"/>
                      <a:pt x="4014" y="5319"/>
                    </a:cubicBezTo>
                    <a:cubicBezTo>
                      <a:pt x="4014" y="5483"/>
                      <a:pt x="4155" y="5619"/>
                      <a:pt x="4330" y="5619"/>
                    </a:cubicBezTo>
                    <a:cubicBezTo>
                      <a:pt x="4421" y="5619"/>
                      <a:pt x="4500" y="5579"/>
                      <a:pt x="4556" y="5528"/>
                    </a:cubicBezTo>
                    <a:cubicBezTo>
                      <a:pt x="4777" y="5879"/>
                      <a:pt x="5184" y="6116"/>
                      <a:pt x="5653" y="6116"/>
                    </a:cubicBezTo>
                    <a:cubicBezTo>
                      <a:pt x="6359" y="6116"/>
                      <a:pt x="6930" y="5574"/>
                      <a:pt x="6930" y="4912"/>
                    </a:cubicBezTo>
                    <a:cubicBezTo>
                      <a:pt x="6930" y="4850"/>
                      <a:pt x="6925" y="4788"/>
                      <a:pt x="6913" y="4731"/>
                    </a:cubicBezTo>
                    <a:cubicBezTo>
                      <a:pt x="7326" y="4675"/>
                      <a:pt x="7643" y="4341"/>
                      <a:pt x="7643" y="3940"/>
                    </a:cubicBezTo>
                    <a:close/>
                  </a:path>
                </a:pathLst>
              </a:custGeom>
              <a:solidFill>
                <a:srgbClr val="4D9B1B"/>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7" name="Google Shape;1974;p26">
                <a:extLst>
                  <a:ext uri="{FF2B5EF4-FFF2-40B4-BE49-F238E27FC236}">
                    <a16:creationId xmlns:a16="http://schemas.microsoft.com/office/drawing/2014/main" id="{ABB88C3A-0A20-502F-7E74-BA340C748DE9}"/>
                  </a:ext>
                </a:extLst>
              </p:cNvPr>
              <p:cNvSpPr/>
              <p:nvPr/>
            </p:nvSpPr>
            <p:spPr>
              <a:xfrm>
                <a:off x="3410126" y="2319940"/>
                <a:ext cx="325587" cy="479240"/>
              </a:xfrm>
              <a:custGeom>
                <a:avLst/>
                <a:gdLst/>
                <a:ahLst/>
                <a:cxnLst/>
                <a:rect l="l" t="t" r="r" b="b"/>
                <a:pathLst>
                  <a:path w="6106" h="8988" extrusionOk="0">
                    <a:moveTo>
                      <a:pt x="6100" y="2408"/>
                    </a:moveTo>
                    <a:lnTo>
                      <a:pt x="5953" y="1786"/>
                    </a:lnTo>
                    <a:lnTo>
                      <a:pt x="5998" y="2357"/>
                    </a:lnTo>
                    <a:lnTo>
                      <a:pt x="5710" y="2323"/>
                    </a:lnTo>
                    <a:lnTo>
                      <a:pt x="5540" y="1453"/>
                    </a:lnTo>
                    <a:lnTo>
                      <a:pt x="5563" y="2346"/>
                    </a:lnTo>
                    <a:lnTo>
                      <a:pt x="5076" y="2583"/>
                    </a:lnTo>
                    <a:cubicBezTo>
                      <a:pt x="5065" y="2589"/>
                      <a:pt x="5060" y="2595"/>
                      <a:pt x="5048" y="2606"/>
                    </a:cubicBezTo>
                    <a:lnTo>
                      <a:pt x="5037" y="2623"/>
                    </a:lnTo>
                    <a:lnTo>
                      <a:pt x="4975" y="2708"/>
                    </a:lnTo>
                    <a:lnTo>
                      <a:pt x="4443" y="2448"/>
                    </a:lnTo>
                    <a:lnTo>
                      <a:pt x="4596" y="1922"/>
                    </a:lnTo>
                    <a:lnTo>
                      <a:pt x="4291" y="2453"/>
                    </a:lnTo>
                    <a:cubicBezTo>
                      <a:pt x="4279" y="2482"/>
                      <a:pt x="4285" y="2516"/>
                      <a:pt x="4308" y="2533"/>
                    </a:cubicBezTo>
                    <a:lnTo>
                      <a:pt x="4319" y="2544"/>
                    </a:lnTo>
                    <a:lnTo>
                      <a:pt x="4794" y="2934"/>
                    </a:lnTo>
                    <a:lnTo>
                      <a:pt x="4523" y="3290"/>
                    </a:lnTo>
                    <a:lnTo>
                      <a:pt x="3612" y="3211"/>
                    </a:lnTo>
                    <a:cubicBezTo>
                      <a:pt x="3584" y="2855"/>
                      <a:pt x="3556" y="2600"/>
                      <a:pt x="3545" y="2476"/>
                    </a:cubicBezTo>
                    <a:cubicBezTo>
                      <a:pt x="3499" y="1962"/>
                      <a:pt x="3607" y="1176"/>
                      <a:pt x="3680" y="854"/>
                    </a:cubicBezTo>
                    <a:cubicBezTo>
                      <a:pt x="3754" y="537"/>
                      <a:pt x="3522" y="0"/>
                      <a:pt x="3522" y="0"/>
                    </a:cubicBezTo>
                    <a:cubicBezTo>
                      <a:pt x="3522" y="0"/>
                      <a:pt x="3449" y="588"/>
                      <a:pt x="3460" y="763"/>
                    </a:cubicBezTo>
                    <a:cubicBezTo>
                      <a:pt x="3477" y="944"/>
                      <a:pt x="3228" y="1334"/>
                      <a:pt x="3138" y="1351"/>
                    </a:cubicBezTo>
                    <a:cubicBezTo>
                      <a:pt x="3042" y="1362"/>
                      <a:pt x="2945" y="1131"/>
                      <a:pt x="2945" y="995"/>
                    </a:cubicBezTo>
                    <a:cubicBezTo>
                      <a:pt x="2945" y="859"/>
                      <a:pt x="2838" y="469"/>
                      <a:pt x="2838" y="469"/>
                    </a:cubicBezTo>
                    <a:cubicBezTo>
                      <a:pt x="2838" y="469"/>
                      <a:pt x="2714" y="876"/>
                      <a:pt x="2889" y="1430"/>
                    </a:cubicBezTo>
                    <a:cubicBezTo>
                      <a:pt x="2945" y="1600"/>
                      <a:pt x="2968" y="2001"/>
                      <a:pt x="2979" y="2493"/>
                    </a:cubicBezTo>
                    <a:lnTo>
                      <a:pt x="2148" y="2346"/>
                    </a:lnTo>
                    <a:lnTo>
                      <a:pt x="1934" y="1555"/>
                    </a:lnTo>
                    <a:lnTo>
                      <a:pt x="1928" y="1538"/>
                    </a:lnTo>
                    <a:cubicBezTo>
                      <a:pt x="1928" y="1532"/>
                      <a:pt x="1922" y="1526"/>
                      <a:pt x="1917" y="1521"/>
                    </a:cubicBezTo>
                    <a:lnTo>
                      <a:pt x="1408" y="842"/>
                    </a:lnTo>
                    <a:lnTo>
                      <a:pt x="1544" y="271"/>
                    </a:lnTo>
                    <a:lnTo>
                      <a:pt x="1329" y="837"/>
                    </a:lnTo>
                    <a:cubicBezTo>
                      <a:pt x="1323" y="848"/>
                      <a:pt x="1323" y="859"/>
                      <a:pt x="1329" y="865"/>
                    </a:cubicBezTo>
                    <a:lnTo>
                      <a:pt x="1334" y="871"/>
                    </a:lnTo>
                    <a:lnTo>
                      <a:pt x="1741" y="1606"/>
                    </a:lnTo>
                    <a:lnTo>
                      <a:pt x="1753" y="1668"/>
                    </a:lnTo>
                    <a:lnTo>
                      <a:pt x="1391" y="1504"/>
                    </a:lnTo>
                    <a:lnTo>
                      <a:pt x="1380" y="1492"/>
                    </a:lnTo>
                    <a:cubicBezTo>
                      <a:pt x="1351" y="1481"/>
                      <a:pt x="1312" y="1481"/>
                      <a:pt x="1289" y="1504"/>
                    </a:cubicBezTo>
                    <a:lnTo>
                      <a:pt x="1176" y="1583"/>
                    </a:lnTo>
                    <a:lnTo>
                      <a:pt x="803" y="1170"/>
                    </a:lnTo>
                    <a:lnTo>
                      <a:pt x="933" y="718"/>
                    </a:lnTo>
                    <a:lnTo>
                      <a:pt x="713" y="1165"/>
                    </a:lnTo>
                    <a:cubicBezTo>
                      <a:pt x="707" y="1176"/>
                      <a:pt x="707" y="1193"/>
                      <a:pt x="718" y="1204"/>
                    </a:cubicBezTo>
                    <a:lnTo>
                      <a:pt x="718" y="1210"/>
                    </a:lnTo>
                    <a:lnTo>
                      <a:pt x="1091" y="1758"/>
                    </a:lnTo>
                    <a:cubicBezTo>
                      <a:pt x="1114" y="1792"/>
                      <a:pt x="1165" y="1803"/>
                      <a:pt x="1199" y="1781"/>
                    </a:cubicBezTo>
                    <a:lnTo>
                      <a:pt x="1210" y="1775"/>
                    </a:lnTo>
                    <a:lnTo>
                      <a:pt x="1334" y="1707"/>
                    </a:lnTo>
                    <a:lnTo>
                      <a:pt x="1804" y="2046"/>
                    </a:lnTo>
                    <a:lnTo>
                      <a:pt x="1871" y="2516"/>
                    </a:lnTo>
                    <a:cubicBezTo>
                      <a:pt x="1877" y="2566"/>
                      <a:pt x="1911" y="2612"/>
                      <a:pt x="1968" y="2629"/>
                    </a:cubicBezTo>
                    <a:lnTo>
                      <a:pt x="1985" y="2640"/>
                    </a:lnTo>
                    <a:lnTo>
                      <a:pt x="2985" y="2951"/>
                    </a:lnTo>
                    <a:cubicBezTo>
                      <a:pt x="2985" y="3120"/>
                      <a:pt x="2979" y="3290"/>
                      <a:pt x="2979" y="3465"/>
                    </a:cubicBezTo>
                    <a:lnTo>
                      <a:pt x="2318" y="3940"/>
                    </a:lnTo>
                    <a:lnTo>
                      <a:pt x="1340" y="3850"/>
                    </a:lnTo>
                    <a:lnTo>
                      <a:pt x="673" y="3482"/>
                    </a:lnTo>
                    <a:lnTo>
                      <a:pt x="684" y="2702"/>
                    </a:lnTo>
                    <a:lnTo>
                      <a:pt x="837" y="1973"/>
                    </a:lnTo>
                    <a:lnTo>
                      <a:pt x="611" y="2612"/>
                    </a:lnTo>
                    <a:lnTo>
                      <a:pt x="102" y="2623"/>
                    </a:lnTo>
                    <a:lnTo>
                      <a:pt x="204" y="1860"/>
                    </a:lnTo>
                    <a:lnTo>
                      <a:pt x="0" y="2663"/>
                    </a:lnTo>
                    <a:cubicBezTo>
                      <a:pt x="0" y="2663"/>
                      <a:pt x="0" y="2668"/>
                      <a:pt x="0" y="2668"/>
                    </a:cubicBezTo>
                    <a:cubicBezTo>
                      <a:pt x="0" y="2691"/>
                      <a:pt x="17" y="2713"/>
                      <a:pt x="40" y="2719"/>
                    </a:cubicBezTo>
                    <a:lnTo>
                      <a:pt x="46" y="2719"/>
                    </a:lnTo>
                    <a:lnTo>
                      <a:pt x="571" y="2770"/>
                    </a:lnTo>
                    <a:lnTo>
                      <a:pt x="464" y="3533"/>
                    </a:lnTo>
                    <a:cubicBezTo>
                      <a:pt x="458" y="3567"/>
                      <a:pt x="470" y="3601"/>
                      <a:pt x="498" y="3623"/>
                    </a:cubicBezTo>
                    <a:lnTo>
                      <a:pt x="509" y="3635"/>
                    </a:lnTo>
                    <a:lnTo>
                      <a:pt x="1204" y="4138"/>
                    </a:lnTo>
                    <a:cubicBezTo>
                      <a:pt x="1216" y="4149"/>
                      <a:pt x="1227" y="4155"/>
                      <a:pt x="1238" y="4155"/>
                    </a:cubicBezTo>
                    <a:lnTo>
                      <a:pt x="1261" y="4160"/>
                    </a:lnTo>
                    <a:lnTo>
                      <a:pt x="2341" y="4443"/>
                    </a:lnTo>
                    <a:cubicBezTo>
                      <a:pt x="2386" y="4454"/>
                      <a:pt x="2437" y="4454"/>
                      <a:pt x="2482" y="4426"/>
                    </a:cubicBezTo>
                    <a:lnTo>
                      <a:pt x="2516" y="4409"/>
                    </a:lnTo>
                    <a:lnTo>
                      <a:pt x="2957" y="4189"/>
                    </a:lnTo>
                    <a:cubicBezTo>
                      <a:pt x="2928" y="4839"/>
                      <a:pt x="2889" y="5393"/>
                      <a:pt x="2849" y="5562"/>
                    </a:cubicBezTo>
                    <a:cubicBezTo>
                      <a:pt x="2742" y="6009"/>
                      <a:pt x="2657" y="8524"/>
                      <a:pt x="2657" y="8524"/>
                    </a:cubicBezTo>
                    <a:lnTo>
                      <a:pt x="2386" y="8796"/>
                    </a:lnTo>
                    <a:lnTo>
                      <a:pt x="2957" y="8699"/>
                    </a:lnTo>
                    <a:lnTo>
                      <a:pt x="2861" y="8988"/>
                    </a:lnTo>
                    <a:lnTo>
                      <a:pt x="3533" y="8756"/>
                    </a:lnTo>
                    <a:cubicBezTo>
                      <a:pt x="3692" y="8880"/>
                      <a:pt x="4087" y="8863"/>
                      <a:pt x="4087" y="8863"/>
                    </a:cubicBezTo>
                    <a:lnTo>
                      <a:pt x="3884" y="8581"/>
                    </a:lnTo>
                    <a:cubicBezTo>
                      <a:pt x="3884" y="6857"/>
                      <a:pt x="3765" y="5031"/>
                      <a:pt x="3663" y="3816"/>
                    </a:cubicBezTo>
                    <a:lnTo>
                      <a:pt x="4619" y="3731"/>
                    </a:lnTo>
                    <a:lnTo>
                      <a:pt x="4658" y="3731"/>
                    </a:lnTo>
                    <a:cubicBezTo>
                      <a:pt x="4715" y="3725"/>
                      <a:pt x="4771" y="3691"/>
                      <a:pt x="4800" y="3635"/>
                    </a:cubicBezTo>
                    <a:lnTo>
                      <a:pt x="5252" y="2781"/>
                    </a:lnTo>
                    <a:lnTo>
                      <a:pt x="5670" y="2476"/>
                    </a:lnTo>
                    <a:lnTo>
                      <a:pt x="6049" y="2465"/>
                    </a:lnTo>
                    <a:lnTo>
                      <a:pt x="6054" y="2465"/>
                    </a:lnTo>
                    <a:cubicBezTo>
                      <a:pt x="6060" y="2465"/>
                      <a:pt x="6060" y="2465"/>
                      <a:pt x="6066" y="2465"/>
                    </a:cubicBezTo>
                    <a:cubicBezTo>
                      <a:pt x="6088" y="2453"/>
                      <a:pt x="6105" y="2431"/>
                      <a:pt x="6100" y="2408"/>
                    </a:cubicBezTo>
                    <a:close/>
                  </a:path>
                </a:pathLst>
              </a:custGeom>
              <a:solidFill>
                <a:srgbClr val="A67C5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8" name="Google Shape;1975;p26">
                <a:extLst>
                  <a:ext uri="{FF2B5EF4-FFF2-40B4-BE49-F238E27FC236}">
                    <a16:creationId xmlns:a16="http://schemas.microsoft.com/office/drawing/2014/main" id="{A6BF2267-55EE-86CD-0A5D-CDDDC8C72008}"/>
                  </a:ext>
                </a:extLst>
              </p:cNvPr>
              <p:cNvSpPr/>
              <p:nvPr/>
            </p:nvSpPr>
            <p:spPr>
              <a:xfrm>
                <a:off x="4050213" y="2071896"/>
                <a:ext cx="397626" cy="353245"/>
              </a:xfrm>
              <a:custGeom>
                <a:avLst/>
                <a:gdLst/>
                <a:ahLst/>
                <a:cxnLst/>
                <a:rect l="l" t="t" r="r" b="b"/>
                <a:pathLst>
                  <a:path w="7457" h="6625" extrusionOk="0">
                    <a:moveTo>
                      <a:pt x="7287" y="5042"/>
                    </a:moveTo>
                    <a:cubicBezTo>
                      <a:pt x="7378" y="4760"/>
                      <a:pt x="7293" y="4466"/>
                      <a:pt x="7095" y="4273"/>
                    </a:cubicBezTo>
                    <a:cubicBezTo>
                      <a:pt x="7163" y="4177"/>
                      <a:pt x="7214" y="4070"/>
                      <a:pt x="7253" y="3951"/>
                    </a:cubicBezTo>
                    <a:cubicBezTo>
                      <a:pt x="7457" y="3329"/>
                      <a:pt x="7202" y="2668"/>
                      <a:pt x="6677" y="2335"/>
                    </a:cubicBezTo>
                    <a:cubicBezTo>
                      <a:pt x="6699" y="2306"/>
                      <a:pt x="6722" y="2272"/>
                      <a:pt x="6733" y="2239"/>
                    </a:cubicBezTo>
                    <a:cubicBezTo>
                      <a:pt x="6778" y="2092"/>
                      <a:pt x="6699" y="1933"/>
                      <a:pt x="6558" y="1888"/>
                    </a:cubicBezTo>
                    <a:cubicBezTo>
                      <a:pt x="6535" y="1882"/>
                      <a:pt x="6513" y="1877"/>
                      <a:pt x="6490" y="1877"/>
                    </a:cubicBezTo>
                    <a:cubicBezTo>
                      <a:pt x="6473" y="1594"/>
                      <a:pt x="6304" y="1334"/>
                      <a:pt x="6044" y="1204"/>
                    </a:cubicBezTo>
                    <a:cubicBezTo>
                      <a:pt x="6094" y="967"/>
                      <a:pt x="5964" y="729"/>
                      <a:pt x="5727" y="650"/>
                    </a:cubicBezTo>
                    <a:cubicBezTo>
                      <a:pt x="5625" y="616"/>
                      <a:pt x="5518" y="622"/>
                      <a:pt x="5427" y="656"/>
                    </a:cubicBezTo>
                    <a:cubicBezTo>
                      <a:pt x="5326" y="560"/>
                      <a:pt x="5207" y="481"/>
                      <a:pt x="5066" y="435"/>
                    </a:cubicBezTo>
                    <a:cubicBezTo>
                      <a:pt x="4992" y="413"/>
                      <a:pt x="4913" y="396"/>
                      <a:pt x="4834" y="396"/>
                    </a:cubicBezTo>
                    <a:cubicBezTo>
                      <a:pt x="4772" y="351"/>
                      <a:pt x="4698" y="317"/>
                      <a:pt x="4619" y="288"/>
                    </a:cubicBezTo>
                    <a:cubicBezTo>
                      <a:pt x="4483" y="243"/>
                      <a:pt x="4342" y="238"/>
                      <a:pt x="4206" y="254"/>
                    </a:cubicBezTo>
                    <a:cubicBezTo>
                      <a:pt x="4150" y="175"/>
                      <a:pt x="4065" y="108"/>
                      <a:pt x="3963" y="74"/>
                    </a:cubicBezTo>
                    <a:cubicBezTo>
                      <a:pt x="3726" y="0"/>
                      <a:pt x="3477" y="113"/>
                      <a:pt x="3381" y="334"/>
                    </a:cubicBezTo>
                    <a:cubicBezTo>
                      <a:pt x="3093" y="288"/>
                      <a:pt x="2805" y="396"/>
                      <a:pt x="2624" y="616"/>
                    </a:cubicBezTo>
                    <a:cubicBezTo>
                      <a:pt x="2607" y="605"/>
                      <a:pt x="2584" y="594"/>
                      <a:pt x="2567" y="588"/>
                    </a:cubicBezTo>
                    <a:cubicBezTo>
                      <a:pt x="2420" y="537"/>
                      <a:pt x="2262" y="616"/>
                      <a:pt x="2217" y="763"/>
                    </a:cubicBezTo>
                    <a:cubicBezTo>
                      <a:pt x="2205" y="803"/>
                      <a:pt x="2200" y="837"/>
                      <a:pt x="2205" y="871"/>
                    </a:cubicBezTo>
                    <a:cubicBezTo>
                      <a:pt x="1584" y="837"/>
                      <a:pt x="990" y="1221"/>
                      <a:pt x="787" y="1837"/>
                    </a:cubicBezTo>
                    <a:cubicBezTo>
                      <a:pt x="747" y="1956"/>
                      <a:pt x="724" y="2075"/>
                      <a:pt x="719" y="2199"/>
                    </a:cubicBezTo>
                    <a:cubicBezTo>
                      <a:pt x="447" y="2233"/>
                      <a:pt x="210" y="2425"/>
                      <a:pt x="114" y="2702"/>
                    </a:cubicBezTo>
                    <a:cubicBezTo>
                      <a:pt x="1" y="3058"/>
                      <a:pt x="170" y="3443"/>
                      <a:pt x="498" y="3601"/>
                    </a:cubicBezTo>
                    <a:cubicBezTo>
                      <a:pt x="470" y="3652"/>
                      <a:pt x="447" y="3703"/>
                      <a:pt x="431" y="3759"/>
                    </a:cubicBezTo>
                    <a:cubicBezTo>
                      <a:pt x="238" y="4353"/>
                      <a:pt x="561" y="4986"/>
                      <a:pt x="1154" y="5178"/>
                    </a:cubicBezTo>
                    <a:cubicBezTo>
                      <a:pt x="1544" y="5308"/>
                      <a:pt x="1951" y="5206"/>
                      <a:pt x="2239" y="4957"/>
                    </a:cubicBezTo>
                    <a:cubicBezTo>
                      <a:pt x="2273" y="5020"/>
                      <a:pt x="2330" y="5070"/>
                      <a:pt x="2403" y="5099"/>
                    </a:cubicBezTo>
                    <a:cubicBezTo>
                      <a:pt x="2550" y="5144"/>
                      <a:pt x="2709" y="5065"/>
                      <a:pt x="2754" y="4918"/>
                    </a:cubicBezTo>
                    <a:cubicBezTo>
                      <a:pt x="2771" y="4873"/>
                      <a:pt x="2771" y="4827"/>
                      <a:pt x="2759" y="4782"/>
                    </a:cubicBezTo>
                    <a:cubicBezTo>
                      <a:pt x="3048" y="4833"/>
                      <a:pt x="3342" y="4709"/>
                      <a:pt x="3506" y="4477"/>
                    </a:cubicBezTo>
                    <a:cubicBezTo>
                      <a:pt x="3500" y="4760"/>
                      <a:pt x="3658" y="5031"/>
                      <a:pt x="3924" y="5161"/>
                    </a:cubicBezTo>
                    <a:cubicBezTo>
                      <a:pt x="3890" y="5195"/>
                      <a:pt x="3862" y="5229"/>
                      <a:pt x="3850" y="5274"/>
                    </a:cubicBezTo>
                    <a:cubicBezTo>
                      <a:pt x="3799" y="5421"/>
                      <a:pt x="3879" y="5579"/>
                      <a:pt x="4026" y="5624"/>
                    </a:cubicBezTo>
                    <a:cubicBezTo>
                      <a:pt x="4099" y="5653"/>
                      <a:pt x="4178" y="5641"/>
                      <a:pt x="4240" y="5607"/>
                    </a:cubicBezTo>
                    <a:cubicBezTo>
                      <a:pt x="4325" y="5981"/>
                      <a:pt x="4596" y="6303"/>
                      <a:pt x="4987" y="6433"/>
                    </a:cubicBezTo>
                    <a:cubicBezTo>
                      <a:pt x="5580" y="6625"/>
                      <a:pt x="6213" y="6303"/>
                      <a:pt x="6405" y="5709"/>
                    </a:cubicBezTo>
                    <a:cubicBezTo>
                      <a:pt x="6428" y="5653"/>
                      <a:pt x="6439" y="5602"/>
                      <a:pt x="6445" y="5545"/>
                    </a:cubicBezTo>
                    <a:cubicBezTo>
                      <a:pt x="6807" y="5607"/>
                      <a:pt x="7168" y="5398"/>
                      <a:pt x="7287" y="5042"/>
                    </a:cubicBezTo>
                    <a:close/>
                  </a:path>
                </a:pathLst>
              </a:custGeom>
              <a:solidFill>
                <a:srgbClr val="4D9B1B"/>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39" name="Google Shape;1976;p26">
                <a:extLst>
                  <a:ext uri="{FF2B5EF4-FFF2-40B4-BE49-F238E27FC236}">
                    <a16:creationId xmlns:a16="http://schemas.microsoft.com/office/drawing/2014/main" id="{536D1410-0F9B-7BDD-EAF5-EDE15C3FFA88}"/>
                  </a:ext>
                </a:extLst>
              </p:cNvPr>
              <p:cNvSpPr/>
              <p:nvPr/>
            </p:nvSpPr>
            <p:spPr>
              <a:xfrm>
                <a:off x="4093349" y="2149316"/>
                <a:ext cx="296313" cy="454873"/>
              </a:xfrm>
              <a:custGeom>
                <a:avLst/>
                <a:gdLst/>
                <a:ahLst/>
                <a:cxnLst/>
                <a:rect l="l" t="t" r="r" b="b"/>
                <a:pathLst>
                  <a:path w="5557" h="8531" extrusionOk="0">
                    <a:moveTo>
                      <a:pt x="5512" y="3217"/>
                    </a:moveTo>
                    <a:lnTo>
                      <a:pt x="5557" y="2624"/>
                    </a:lnTo>
                    <a:lnTo>
                      <a:pt x="5432" y="3144"/>
                    </a:lnTo>
                    <a:lnTo>
                      <a:pt x="5189" y="3031"/>
                    </a:lnTo>
                    <a:lnTo>
                      <a:pt x="5285" y="2205"/>
                    </a:lnTo>
                    <a:lnTo>
                      <a:pt x="5048" y="3008"/>
                    </a:lnTo>
                    <a:lnTo>
                      <a:pt x="4551" y="3081"/>
                    </a:lnTo>
                    <a:cubicBezTo>
                      <a:pt x="4539" y="3081"/>
                      <a:pt x="4528" y="3087"/>
                      <a:pt x="4517" y="3093"/>
                    </a:cubicBezTo>
                    <a:lnTo>
                      <a:pt x="4500" y="3104"/>
                    </a:lnTo>
                    <a:lnTo>
                      <a:pt x="4421" y="3161"/>
                    </a:lnTo>
                    <a:lnTo>
                      <a:pt x="4025" y="2776"/>
                    </a:lnTo>
                    <a:lnTo>
                      <a:pt x="4313" y="2352"/>
                    </a:lnTo>
                    <a:lnTo>
                      <a:pt x="3889" y="2737"/>
                    </a:lnTo>
                    <a:cubicBezTo>
                      <a:pt x="3867" y="2759"/>
                      <a:pt x="3861" y="2788"/>
                      <a:pt x="3878" y="2810"/>
                    </a:cubicBezTo>
                    <a:lnTo>
                      <a:pt x="3889" y="2827"/>
                    </a:lnTo>
                    <a:lnTo>
                      <a:pt x="4194" y="3313"/>
                    </a:lnTo>
                    <a:lnTo>
                      <a:pt x="3850" y="3551"/>
                    </a:lnTo>
                    <a:lnTo>
                      <a:pt x="3064" y="3217"/>
                    </a:lnTo>
                    <a:cubicBezTo>
                      <a:pt x="3137" y="2889"/>
                      <a:pt x="3194" y="2652"/>
                      <a:pt x="3217" y="2544"/>
                    </a:cubicBezTo>
                    <a:cubicBezTo>
                      <a:pt x="3324" y="2070"/>
                      <a:pt x="3652" y="1397"/>
                      <a:pt x="3810" y="1137"/>
                    </a:cubicBezTo>
                    <a:cubicBezTo>
                      <a:pt x="3963" y="877"/>
                      <a:pt x="3912" y="329"/>
                      <a:pt x="3912" y="329"/>
                    </a:cubicBezTo>
                    <a:cubicBezTo>
                      <a:pt x="3912" y="329"/>
                      <a:pt x="3680" y="832"/>
                      <a:pt x="3641" y="996"/>
                    </a:cubicBezTo>
                    <a:cubicBezTo>
                      <a:pt x="3601" y="1154"/>
                      <a:pt x="3267" y="1437"/>
                      <a:pt x="3177" y="1420"/>
                    </a:cubicBezTo>
                    <a:cubicBezTo>
                      <a:pt x="3092" y="1403"/>
                      <a:pt x="3075" y="1171"/>
                      <a:pt x="3115" y="1052"/>
                    </a:cubicBezTo>
                    <a:cubicBezTo>
                      <a:pt x="3154" y="928"/>
                      <a:pt x="3171" y="549"/>
                      <a:pt x="3171" y="549"/>
                    </a:cubicBezTo>
                    <a:cubicBezTo>
                      <a:pt x="3171" y="549"/>
                      <a:pt x="2940" y="877"/>
                      <a:pt x="2940" y="1420"/>
                    </a:cubicBezTo>
                    <a:cubicBezTo>
                      <a:pt x="2934" y="1589"/>
                      <a:pt x="2843" y="1951"/>
                      <a:pt x="2708" y="2392"/>
                    </a:cubicBezTo>
                    <a:lnTo>
                      <a:pt x="2013" y="2019"/>
                    </a:lnTo>
                    <a:lnTo>
                      <a:pt x="2052" y="1250"/>
                    </a:lnTo>
                    <a:lnTo>
                      <a:pt x="2052" y="1239"/>
                    </a:lnTo>
                    <a:cubicBezTo>
                      <a:pt x="2052" y="1233"/>
                      <a:pt x="2052" y="1227"/>
                      <a:pt x="2046" y="1216"/>
                    </a:cubicBezTo>
                    <a:lnTo>
                      <a:pt x="1792" y="464"/>
                    </a:lnTo>
                    <a:lnTo>
                      <a:pt x="2075" y="1"/>
                    </a:lnTo>
                    <a:lnTo>
                      <a:pt x="1719" y="436"/>
                    </a:lnTo>
                    <a:cubicBezTo>
                      <a:pt x="1713" y="447"/>
                      <a:pt x="1713" y="453"/>
                      <a:pt x="1713" y="464"/>
                    </a:cubicBezTo>
                    <a:lnTo>
                      <a:pt x="1713" y="470"/>
                    </a:lnTo>
                    <a:lnTo>
                      <a:pt x="1866" y="1244"/>
                    </a:lnTo>
                    <a:lnTo>
                      <a:pt x="1854" y="1301"/>
                    </a:lnTo>
                    <a:lnTo>
                      <a:pt x="1583" y="1047"/>
                    </a:lnTo>
                    <a:lnTo>
                      <a:pt x="1572" y="1041"/>
                    </a:lnTo>
                    <a:cubicBezTo>
                      <a:pt x="1555" y="1018"/>
                      <a:pt x="1521" y="1013"/>
                      <a:pt x="1493" y="1018"/>
                    </a:cubicBezTo>
                    <a:lnTo>
                      <a:pt x="1368" y="1058"/>
                    </a:lnTo>
                    <a:lnTo>
                      <a:pt x="1159" y="583"/>
                    </a:lnTo>
                    <a:lnTo>
                      <a:pt x="1402" y="221"/>
                    </a:lnTo>
                    <a:lnTo>
                      <a:pt x="1080" y="555"/>
                    </a:lnTo>
                    <a:cubicBezTo>
                      <a:pt x="1069" y="560"/>
                      <a:pt x="1069" y="577"/>
                      <a:pt x="1069" y="589"/>
                    </a:cubicBezTo>
                    <a:lnTo>
                      <a:pt x="1074" y="594"/>
                    </a:lnTo>
                    <a:lnTo>
                      <a:pt x="1244" y="1188"/>
                    </a:lnTo>
                    <a:cubicBezTo>
                      <a:pt x="1255" y="1227"/>
                      <a:pt x="1295" y="1250"/>
                      <a:pt x="1334" y="1244"/>
                    </a:cubicBezTo>
                    <a:lnTo>
                      <a:pt x="1340" y="1239"/>
                    </a:lnTo>
                    <a:lnTo>
                      <a:pt x="1476" y="1216"/>
                    </a:lnTo>
                    <a:lnTo>
                      <a:pt x="1792" y="1651"/>
                    </a:lnTo>
                    <a:lnTo>
                      <a:pt x="1713" y="2087"/>
                    </a:lnTo>
                    <a:cubicBezTo>
                      <a:pt x="1707" y="2137"/>
                      <a:pt x="1724" y="2188"/>
                      <a:pt x="1770" y="2222"/>
                    </a:cubicBezTo>
                    <a:lnTo>
                      <a:pt x="1786" y="2234"/>
                    </a:lnTo>
                    <a:lnTo>
                      <a:pt x="2578" y="2804"/>
                    </a:lnTo>
                    <a:cubicBezTo>
                      <a:pt x="2533" y="2951"/>
                      <a:pt x="2476" y="3104"/>
                      <a:pt x="2425" y="3257"/>
                    </a:cubicBezTo>
                    <a:lnTo>
                      <a:pt x="1696" y="3488"/>
                    </a:lnTo>
                    <a:lnTo>
                      <a:pt x="854" y="3121"/>
                    </a:lnTo>
                    <a:lnTo>
                      <a:pt x="373" y="2601"/>
                    </a:lnTo>
                    <a:lnTo>
                      <a:pt x="605" y="1911"/>
                    </a:lnTo>
                    <a:lnTo>
                      <a:pt x="956" y="1307"/>
                    </a:lnTo>
                    <a:lnTo>
                      <a:pt x="566" y="1810"/>
                    </a:lnTo>
                    <a:lnTo>
                      <a:pt x="113" y="1674"/>
                    </a:lnTo>
                    <a:lnTo>
                      <a:pt x="424" y="1018"/>
                    </a:lnTo>
                    <a:lnTo>
                      <a:pt x="12" y="1680"/>
                    </a:lnTo>
                    <a:cubicBezTo>
                      <a:pt x="12" y="1680"/>
                      <a:pt x="6" y="1680"/>
                      <a:pt x="6" y="1685"/>
                    </a:cubicBezTo>
                    <a:cubicBezTo>
                      <a:pt x="0" y="1702"/>
                      <a:pt x="6" y="1731"/>
                      <a:pt x="29" y="1736"/>
                    </a:cubicBezTo>
                    <a:lnTo>
                      <a:pt x="34" y="1742"/>
                    </a:lnTo>
                    <a:lnTo>
                      <a:pt x="486" y="1940"/>
                    </a:lnTo>
                    <a:lnTo>
                      <a:pt x="170" y="2590"/>
                    </a:lnTo>
                    <a:cubicBezTo>
                      <a:pt x="153" y="2618"/>
                      <a:pt x="153" y="2652"/>
                      <a:pt x="175" y="2680"/>
                    </a:cubicBezTo>
                    <a:lnTo>
                      <a:pt x="181" y="2691"/>
                    </a:lnTo>
                    <a:lnTo>
                      <a:pt x="650" y="3341"/>
                    </a:lnTo>
                    <a:cubicBezTo>
                      <a:pt x="662" y="3353"/>
                      <a:pt x="667" y="3358"/>
                      <a:pt x="679" y="3364"/>
                    </a:cubicBezTo>
                    <a:lnTo>
                      <a:pt x="696" y="3375"/>
                    </a:lnTo>
                    <a:lnTo>
                      <a:pt x="1577" y="3941"/>
                    </a:lnTo>
                    <a:cubicBezTo>
                      <a:pt x="1611" y="3963"/>
                      <a:pt x="1656" y="3975"/>
                      <a:pt x="1702" y="3969"/>
                    </a:cubicBezTo>
                    <a:lnTo>
                      <a:pt x="1741" y="3963"/>
                    </a:lnTo>
                    <a:lnTo>
                      <a:pt x="2199" y="3890"/>
                    </a:lnTo>
                    <a:cubicBezTo>
                      <a:pt x="1984" y="4466"/>
                      <a:pt x="1786" y="4941"/>
                      <a:pt x="1702" y="5082"/>
                    </a:cubicBezTo>
                    <a:cubicBezTo>
                      <a:pt x="1476" y="5450"/>
                      <a:pt x="673" y="7666"/>
                      <a:pt x="673" y="7666"/>
                    </a:cubicBezTo>
                    <a:lnTo>
                      <a:pt x="351" y="7830"/>
                    </a:lnTo>
                    <a:lnTo>
                      <a:pt x="888" y="7909"/>
                    </a:lnTo>
                    <a:lnTo>
                      <a:pt x="582" y="8208"/>
                    </a:lnTo>
                    <a:lnTo>
                      <a:pt x="622" y="8514"/>
                    </a:lnTo>
                    <a:lnTo>
                      <a:pt x="820" y="8531"/>
                    </a:lnTo>
                    <a:lnTo>
                      <a:pt x="780" y="8242"/>
                    </a:lnTo>
                    <a:lnTo>
                      <a:pt x="927" y="8174"/>
                    </a:lnTo>
                    <a:lnTo>
                      <a:pt x="1385" y="8124"/>
                    </a:lnTo>
                    <a:cubicBezTo>
                      <a:pt x="1493" y="8282"/>
                      <a:pt x="1843" y="8384"/>
                      <a:pt x="1843" y="8384"/>
                    </a:cubicBezTo>
                    <a:lnTo>
                      <a:pt x="1747" y="8067"/>
                    </a:lnTo>
                    <a:cubicBezTo>
                      <a:pt x="2244" y="6535"/>
                      <a:pt x="2668" y="4879"/>
                      <a:pt x="2934" y="3765"/>
                    </a:cubicBezTo>
                    <a:lnTo>
                      <a:pt x="3810" y="3969"/>
                    </a:lnTo>
                    <a:lnTo>
                      <a:pt x="3844" y="3980"/>
                    </a:lnTo>
                    <a:cubicBezTo>
                      <a:pt x="3895" y="3992"/>
                      <a:pt x="3957" y="3975"/>
                      <a:pt x="3997" y="3935"/>
                    </a:cubicBezTo>
                    <a:lnTo>
                      <a:pt x="4647" y="3308"/>
                    </a:lnTo>
                    <a:lnTo>
                      <a:pt x="5110" y="3155"/>
                    </a:lnTo>
                    <a:lnTo>
                      <a:pt x="5449" y="3257"/>
                    </a:lnTo>
                    <a:lnTo>
                      <a:pt x="5455" y="3257"/>
                    </a:lnTo>
                    <a:cubicBezTo>
                      <a:pt x="5455" y="3257"/>
                      <a:pt x="5461" y="3257"/>
                      <a:pt x="5461" y="3262"/>
                    </a:cubicBezTo>
                    <a:cubicBezTo>
                      <a:pt x="5489" y="3262"/>
                      <a:pt x="5506" y="3245"/>
                      <a:pt x="5512" y="3217"/>
                    </a:cubicBez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0" name="Google Shape;1977;p26">
                <a:extLst>
                  <a:ext uri="{FF2B5EF4-FFF2-40B4-BE49-F238E27FC236}">
                    <a16:creationId xmlns:a16="http://schemas.microsoft.com/office/drawing/2014/main" id="{30999DAB-21A5-E6C6-E482-7476EFCFA2EB}"/>
                  </a:ext>
                </a:extLst>
              </p:cNvPr>
              <p:cNvSpPr/>
              <p:nvPr/>
            </p:nvSpPr>
            <p:spPr>
              <a:xfrm>
                <a:off x="4275240" y="2104421"/>
                <a:ext cx="402105" cy="305364"/>
              </a:xfrm>
              <a:custGeom>
                <a:avLst/>
                <a:gdLst/>
                <a:ahLst/>
                <a:cxnLst/>
                <a:rect l="l" t="t" r="r" b="b"/>
                <a:pathLst>
                  <a:path w="7541" h="5727" extrusionOk="0">
                    <a:moveTo>
                      <a:pt x="7541" y="3692"/>
                    </a:moveTo>
                    <a:cubicBezTo>
                      <a:pt x="7541" y="3398"/>
                      <a:pt x="7371" y="3143"/>
                      <a:pt x="7123" y="3025"/>
                    </a:cubicBezTo>
                    <a:cubicBezTo>
                      <a:pt x="7151" y="2906"/>
                      <a:pt x="7173" y="2787"/>
                      <a:pt x="7173" y="2663"/>
                    </a:cubicBezTo>
                    <a:cubicBezTo>
                      <a:pt x="7173" y="2013"/>
                      <a:pt x="6727" y="1465"/>
                      <a:pt x="6122" y="1306"/>
                    </a:cubicBezTo>
                    <a:cubicBezTo>
                      <a:pt x="6139" y="1272"/>
                      <a:pt x="6145" y="1239"/>
                      <a:pt x="6145" y="1199"/>
                    </a:cubicBezTo>
                    <a:cubicBezTo>
                      <a:pt x="6145" y="1046"/>
                      <a:pt x="6020" y="922"/>
                      <a:pt x="5868" y="922"/>
                    </a:cubicBezTo>
                    <a:cubicBezTo>
                      <a:pt x="5845" y="922"/>
                      <a:pt x="5822" y="922"/>
                      <a:pt x="5805" y="928"/>
                    </a:cubicBezTo>
                    <a:cubicBezTo>
                      <a:pt x="5698" y="668"/>
                      <a:pt x="5461" y="475"/>
                      <a:pt x="5172" y="430"/>
                    </a:cubicBezTo>
                    <a:cubicBezTo>
                      <a:pt x="5144" y="187"/>
                      <a:pt x="4946" y="1"/>
                      <a:pt x="4698" y="1"/>
                    </a:cubicBezTo>
                    <a:cubicBezTo>
                      <a:pt x="4590" y="1"/>
                      <a:pt x="4494" y="40"/>
                      <a:pt x="4409" y="97"/>
                    </a:cubicBezTo>
                    <a:cubicBezTo>
                      <a:pt x="4291" y="35"/>
                      <a:pt x="4149" y="1"/>
                      <a:pt x="4002" y="1"/>
                    </a:cubicBezTo>
                    <a:cubicBezTo>
                      <a:pt x="3923" y="1"/>
                      <a:pt x="3844" y="12"/>
                      <a:pt x="3771" y="35"/>
                    </a:cubicBezTo>
                    <a:cubicBezTo>
                      <a:pt x="3691" y="12"/>
                      <a:pt x="3618" y="1"/>
                      <a:pt x="3533" y="1"/>
                    </a:cubicBezTo>
                    <a:cubicBezTo>
                      <a:pt x="3386" y="1"/>
                      <a:pt x="3250" y="35"/>
                      <a:pt x="3126" y="97"/>
                    </a:cubicBezTo>
                    <a:cubicBezTo>
                      <a:pt x="3047" y="40"/>
                      <a:pt x="2945" y="1"/>
                      <a:pt x="2838" y="1"/>
                    </a:cubicBezTo>
                    <a:cubicBezTo>
                      <a:pt x="2595" y="1"/>
                      <a:pt x="2391" y="187"/>
                      <a:pt x="2369" y="430"/>
                    </a:cubicBezTo>
                    <a:cubicBezTo>
                      <a:pt x="2080" y="475"/>
                      <a:pt x="1843" y="668"/>
                      <a:pt x="1736" y="928"/>
                    </a:cubicBezTo>
                    <a:cubicBezTo>
                      <a:pt x="1713" y="922"/>
                      <a:pt x="1690" y="922"/>
                      <a:pt x="1673" y="922"/>
                    </a:cubicBezTo>
                    <a:cubicBezTo>
                      <a:pt x="1515" y="922"/>
                      <a:pt x="1391" y="1046"/>
                      <a:pt x="1391" y="1199"/>
                    </a:cubicBezTo>
                    <a:cubicBezTo>
                      <a:pt x="1391" y="1239"/>
                      <a:pt x="1402" y="1272"/>
                      <a:pt x="1413" y="1306"/>
                    </a:cubicBezTo>
                    <a:cubicBezTo>
                      <a:pt x="814" y="1465"/>
                      <a:pt x="368" y="2013"/>
                      <a:pt x="368" y="2663"/>
                    </a:cubicBezTo>
                    <a:cubicBezTo>
                      <a:pt x="368" y="2787"/>
                      <a:pt x="385" y="2906"/>
                      <a:pt x="419" y="3025"/>
                    </a:cubicBezTo>
                    <a:cubicBezTo>
                      <a:pt x="170" y="3143"/>
                      <a:pt x="0" y="3398"/>
                      <a:pt x="0" y="3692"/>
                    </a:cubicBezTo>
                    <a:cubicBezTo>
                      <a:pt x="0" y="4070"/>
                      <a:pt x="277" y="4376"/>
                      <a:pt x="639" y="4432"/>
                    </a:cubicBezTo>
                    <a:cubicBezTo>
                      <a:pt x="633" y="4483"/>
                      <a:pt x="628" y="4540"/>
                      <a:pt x="628" y="4602"/>
                    </a:cubicBezTo>
                    <a:cubicBezTo>
                      <a:pt x="628" y="5224"/>
                      <a:pt x="1131" y="5727"/>
                      <a:pt x="1753" y="5727"/>
                    </a:cubicBezTo>
                    <a:cubicBezTo>
                      <a:pt x="2165" y="5727"/>
                      <a:pt x="2521" y="5506"/>
                      <a:pt x="2719" y="5173"/>
                    </a:cubicBezTo>
                    <a:cubicBezTo>
                      <a:pt x="2770" y="5229"/>
                      <a:pt x="2838" y="5257"/>
                      <a:pt x="2917" y="5257"/>
                    </a:cubicBezTo>
                    <a:cubicBezTo>
                      <a:pt x="3070" y="5257"/>
                      <a:pt x="3194" y="5133"/>
                      <a:pt x="3194" y="4980"/>
                    </a:cubicBezTo>
                    <a:cubicBezTo>
                      <a:pt x="3194" y="4935"/>
                      <a:pt x="3183" y="4890"/>
                      <a:pt x="3160" y="4850"/>
                    </a:cubicBezTo>
                    <a:cubicBezTo>
                      <a:pt x="3448" y="4805"/>
                      <a:pt x="3686" y="4602"/>
                      <a:pt x="3771" y="4325"/>
                    </a:cubicBezTo>
                    <a:cubicBezTo>
                      <a:pt x="3855" y="4602"/>
                      <a:pt x="4087" y="4805"/>
                      <a:pt x="4381" y="4850"/>
                    </a:cubicBezTo>
                    <a:cubicBezTo>
                      <a:pt x="4358" y="4890"/>
                      <a:pt x="4347" y="4935"/>
                      <a:pt x="4347" y="4980"/>
                    </a:cubicBezTo>
                    <a:cubicBezTo>
                      <a:pt x="4347" y="5133"/>
                      <a:pt x="4471" y="5257"/>
                      <a:pt x="4624" y="5257"/>
                    </a:cubicBezTo>
                    <a:cubicBezTo>
                      <a:pt x="4698" y="5257"/>
                      <a:pt x="4771" y="5229"/>
                      <a:pt x="4822" y="5173"/>
                    </a:cubicBezTo>
                    <a:cubicBezTo>
                      <a:pt x="5020" y="5506"/>
                      <a:pt x="5376" y="5727"/>
                      <a:pt x="5789" y="5727"/>
                    </a:cubicBezTo>
                    <a:cubicBezTo>
                      <a:pt x="6410" y="5727"/>
                      <a:pt x="6913" y="5224"/>
                      <a:pt x="6913" y="4602"/>
                    </a:cubicBezTo>
                    <a:cubicBezTo>
                      <a:pt x="6913" y="4540"/>
                      <a:pt x="6908" y="4483"/>
                      <a:pt x="6896" y="4432"/>
                    </a:cubicBezTo>
                    <a:cubicBezTo>
                      <a:pt x="7258" y="4376"/>
                      <a:pt x="7541" y="4070"/>
                      <a:pt x="7541" y="3692"/>
                    </a:cubicBezTo>
                    <a:close/>
                  </a:path>
                </a:pathLst>
              </a:custGeom>
              <a:solidFill>
                <a:srgbClr val="93B03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1" name="Google Shape;1978;p26">
                <a:extLst>
                  <a:ext uri="{FF2B5EF4-FFF2-40B4-BE49-F238E27FC236}">
                    <a16:creationId xmlns:a16="http://schemas.microsoft.com/office/drawing/2014/main" id="{3DA6ED31-3BFA-8ABD-3CFC-15199E285427}"/>
                  </a:ext>
                </a:extLst>
              </p:cNvPr>
              <p:cNvSpPr/>
              <p:nvPr/>
            </p:nvSpPr>
            <p:spPr>
              <a:xfrm>
                <a:off x="4317736" y="2178269"/>
                <a:ext cx="304791" cy="448528"/>
              </a:xfrm>
              <a:custGeom>
                <a:avLst/>
                <a:gdLst/>
                <a:ahLst/>
                <a:cxnLst/>
                <a:rect l="l" t="t" r="r" b="b"/>
                <a:pathLst>
                  <a:path w="5716" h="8412" extrusionOk="0">
                    <a:moveTo>
                      <a:pt x="5709" y="2256"/>
                    </a:moveTo>
                    <a:lnTo>
                      <a:pt x="5574" y="1674"/>
                    </a:lnTo>
                    <a:lnTo>
                      <a:pt x="5613" y="2211"/>
                    </a:lnTo>
                    <a:lnTo>
                      <a:pt x="5348" y="2177"/>
                    </a:lnTo>
                    <a:lnTo>
                      <a:pt x="5184" y="1363"/>
                    </a:lnTo>
                    <a:lnTo>
                      <a:pt x="5206" y="2199"/>
                    </a:lnTo>
                    <a:lnTo>
                      <a:pt x="4754" y="2420"/>
                    </a:lnTo>
                    <a:cubicBezTo>
                      <a:pt x="4743" y="2425"/>
                      <a:pt x="4737" y="2431"/>
                      <a:pt x="4726" y="2442"/>
                    </a:cubicBezTo>
                    <a:lnTo>
                      <a:pt x="4715" y="2459"/>
                    </a:lnTo>
                    <a:lnTo>
                      <a:pt x="4652" y="2538"/>
                    </a:lnTo>
                    <a:lnTo>
                      <a:pt x="4161" y="2295"/>
                    </a:lnTo>
                    <a:lnTo>
                      <a:pt x="4302" y="1804"/>
                    </a:lnTo>
                    <a:lnTo>
                      <a:pt x="4019" y="2301"/>
                    </a:lnTo>
                    <a:cubicBezTo>
                      <a:pt x="4002" y="2324"/>
                      <a:pt x="4008" y="2358"/>
                      <a:pt x="4031" y="2375"/>
                    </a:cubicBezTo>
                    <a:lnTo>
                      <a:pt x="4042" y="2386"/>
                    </a:lnTo>
                    <a:lnTo>
                      <a:pt x="4488" y="2753"/>
                    </a:lnTo>
                    <a:lnTo>
                      <a:pt x="4234" y="3087"/>
                    </a:lnTo>
                    <a:lnTo>
                      <a:pt x="3386" y="3013"/>
                    </a:lnTo>
                    <a:cubicBezTo>
                      <a:pt x="3352" y="2680"/>
                      <a:pt x="3330" y="2437"/>
                      <a:pt x="3318" y="2324"/>
                    </a:cubicBezTo>
                    <a:cubicBezTo>
                      <a:pt x="3273" y="1843"/>
                      <a:pt x="3375" y="1103"/>
                      <a:pt x="3443" y="803"/>
                    </a:cubicBezTo>
                    <a:cubicBezTo>
                      <a:pt x="3516" y="509"/>
                      <a:pt x="3296" y="0"/>
                      <a:pt x="3296" y="0"/>
                    </a:cubicBezTo>
                    <a:cubicBezTo>
                      <a:pt x="3296" y="0"/>
                      <a:pt x="3228" y="554"/>
                      <a:pt x="3239" y="718"/>
                    </a:cubicBezTo>
                    <a:cubicBezTo>
                      <a:pt x="3256" y="888"/>
                      <a:pt x="3024" y="1255"/>
                      <a:pt x="2934" y="1267"/>
                    </a:cubicBezTo>
                    <a:cubicBezTo>
                      <a:pt x="2849" y="1284"/>
                      <a:pt x="2759" y="1063"/>
                      <a:pt x="2759" y="939"/>
                    </a:cubicBezTo>
                    <a:cubicBezTo>
                      <a:pt x="2759" y="809"/>
                      <a:pt x="2657" y="441"/>
                      <a:pt x="2657" y="441"/>
                    </a:cubicBezTo>
                    <a:cubicBezTo>
                      <a:pt x="2657" y="441"/>
                      <a:pt x="2544" y="820"/>
                      <a:pt x="2708" y="1346"/>
                    </a:cubicBezTo>
                    <a:cubicBezTo>
                      <a:pt x="2759" y="1504"/>
                      <a:pt x="2781" y="1877"/>
                      <a:pt x="2793" y="2335"/>
                    </a:cubicBezTo>
                    <a:lnTo>
                      <a:pt x="2013" y="2199"/>
                    </a:lnTo>
                    <a:lnTo>
                      <a:pt x="1809" y="1459"/>
                    </a:lnTo>
                    <a:lnTo>
                      <a:pt x="1809" y="1448"/>
                    </a:lnTo>
                    <a:cubicBezTo>
                      <a:pt x="1803" y="1436"/>
                      <a:pt x="1803" y="1431"/>
                      <a:pt x="1798" y="1425"/>
                    </a:cubicBezTo>
                    <a:lnTo>
                      <a:pt x="1317" y="792"/>
                    </a:lnTo>
                    <a:lnTo>
                      <a:pt x="1447" y="260"/>
                    </a:lnTo>
                    <a:lnTo>
                      <a:pt x="1244" y="786"/>
                    </a:lnTo>
                    <a:cubicBezTo>
                      <a:pt x="1238" y="797"/>
                      <a:pt x="1238" y="809"/>
                      <a:pt x="1244" y="814"/>
                    </a:cubicBezTo>
                    <a:lnTo>
                      <a:pt x="1249" y="820"/>
                    </a:lnTo>
                    <a:lnTo>
                      <a:pt x="1634" y="1504"/>
                    </a:lnTo>
                    <a:lnTo>
                      <a:pt x="1640" y="1566"/>
                    </a:lnTo>
                    <a:lnTo>
                      <a:pt x="1306" y="1408"/>
                    </a:lnTo>
                    <a:lnTo>
                      <a:pt x="1289" y="1402"/>
                    </a:lnTo>
                    <a:cubicBezTo>
                      <a:pt x="1266" y="1391"/>
                      <a:pt x="1233" y="1391"/>
                      <a:pt x="1204" y="1414"/>
                    </a:cubicBezTo>
                    <a:lnTo>
                      <a:pt x="1103" y="1487"/>
                    </a:lnTo>
                    <a:lnTo>
                      <a:pt x="758" y="1103"/>
                    </a:lnTo>
                    <a:lnTo>
                      <a:pt x="876" y="679"/>
                    </a:lnTo>
                    <a:lnTo>
                      <a:pt x="667" y="1097"/>
                    </a:lnTo>
                    <a:cubicBezTo>
                      <a:pt x="667" y="1108"/>
                      <a:pt x="667" y="1120"/>
                      <a:pt x="673" y="1131"/>
                    </a:cubicBezTo>
                    <a:lnTo>
                      <a:pt x="679" y="1137"/>
                    </a:lnTo>
                    <a:lnTo>
                      <a:pt x="1023" y="1645"/>
                    </a:lnTo>
                    <a:cubicBezTo>
                      <a:pt x="1046" y="1679"/>
                      <a:pt x="1091" y="1691"/>
                      <a:pt x="1125" y="1674"/>
                    </a:cubicBezTo>
                    <a:lnTo>
                      <a:pt x="1131" y="1668"/>
                    </a:lnTo>
                    <a:lnTo>
                      <a:pt x="1249" y="1600"/>
                    </a:lnTo>
                    <a:lnTo>
                      <a:pt x="1690" y="1922"/>
                    </a:lnTo>
                    <a:lnTo>
                      <a:pt x="1753" y="2358"/>
                    </a:lnTo>
                    <a:cubicBezTo>
                      <a:pt x="1758" y="2408"/>
                      <a:pt x="1792" y="2448"/>
                      <a:pt x="1843" y="2465"/>
                    </a:cubicBezTo>
                    <a:lnTo>
                      <a:pt x="1860" y="2471"/>
                    </a:lnTo>
                    <a:lnTo>
                      <a:pt x="2793" y="2770"/>
                    </a:lnTo>
                    <a:cubicBezTo>
                      <a:pt x="2793" y="2923"/>
                      <a:pt x="2793" y="3087"/>
                      <a:pt x="2787" y="3245"/>
                    </a:cubicBezTo>
                    <a:lnTo>
                      <a:pt x="2171" y="3692"/>
                    </a:lnTo>
                    <a:lnTo>
                      <a:pt x="1255" y="3607"/>
                    </a:lnTo>
                    <a:lnTo>
                      <a:pt x="633" y="3262"/>
                    </a:lnTo>
                    <a:lnTo>
                      <a:pt x="645" y="2533"/>
                    </a:lnTo>
                    <a:lnTo>
                      <a:pt x="786" y="1849"/>
                    </a:lnTo>
                    <a:lnTo>
                      <a:pt x="571" y="2448"/>
                    </a:lnTo>
                    <a:lnTo>
                      <a:pt x="96" y="2459"/>
                    </a:lnTo>
                    <a:lnTo>
                      <a:pt x="192" y="1741"/>
                    </a:lnTo>
                    <a:lnTo>
                      <a:pt x="0" y="2493"/>
                    </a:lnTo>
                    <a:cubicBezTo>
                      <a:pt x="0" y="2499"/>
                      <a:pt x="0" y="2499"/>
                      <a:pt x="0" y="2499"/>
                    </a:cubicBezTo>
                    <a:cubicBezTo>
                      <a:pt x="0" y="2522"/>
                      <a:pt x="17" y="2544"/>
                      <a:pt x="40" y="2550"/>
                    </a:cubicBezTo>
                    <a:lnTo>
                      <a:pt x="45" y="2550"/>
                    </a:lnTo>
                    <a:lnTo>
                      <a:pt x="537" y="2595"/>
                    </a:lnTo>
                    <a:lnTo>
                      <a:pt x="436" y="3313"/>
                    </a:lnTo>
                    <a:cubicBezTo>
                      <a:pt x="430" y="3341"/>
                      <a:pt x="441" y="3375"/>
                      <a:pt x="469" y="3398"/>
                    </a:cubicBezTo>
                    <a:lnTo>
                      <a:pt x="481" y="3403"/>
                    </a:lnTo>
                    <a:lnTo>
                      <a:pt x="1131" y="3878"/>
                    </a:lnTo>
                    <a:cubicBezTo>
                      <a:pt x="1136" y="3884"/>
                      <a:pt x="1148" y="3889"/>
                      <a:pt x="1159" y="3895"/>
                    </a:cubicBezTo>
                    <a:lnTo>
                      <a:pt x="1182" y="3901"/>
                    </a:lnTo>
                    <a:lnTo>
                      <a:pt x="2193" y="4161"/>
                    </a:lnTo>
                    <a:cubicBezTo>
                      <a:pt x="2239" y="4172"/>
                      <a:pt x="2284" y="4172"/>
                      <a:pt x="2323" y="4149"/>
                    </a:cubicBezTo>
                    <a:lnTo>
                      <a:pt x="2357" y="4132"/>
                    </a:lnTo>
                    <a:lnTo>
                      <a:pt x="2770" y="3923"/>
                    </a:lnTo>
                    <a:cubicBezTo>
                      <a:pt x="2742" y="4534"/>
                      <a:pt x="2708" y="5048"/>
                      <a:pt x="2668" y="5206"/>
                    </a:cubicBezTo>
                    <a:cubicBezTo>
                      <a:pt x="2567" y="5625"/>
                      <a:pt x="2487" y="7982"/>
                      <a:pt x="2487" y="7982"/>
                    </a:cubicBezTo>
                    <a:lnTo>
                      <a:pt x="2233" y="8236"/>
                    </a:lnTo>
                    <a:lnTo>
                      <a:pt x="2770" y="8146"/>
                    </a:lnTo>
                    <a:lnTo>
                      <a:pt x="2680" y="8411"/>
                    </a:lnTo>
                    <a:lnTo>
                      <a:pt x="3313" y="8197"/>
                    </a:lnTo>
                    <a:cubicBezTo>
                      <a:pt x="3460" y="8310"/>
                      <a:pt x="3827" y="8298"/>
                      <a:pt x="3827" y="8298"/>
                    </a:cubicBezTo>
                    <a:lnTo>
                      <a:pt x="3635" y="8033"/>
                    </a:lnTo>
                    <a:cubicBezTo>
                      <a:pt x="3635" y="6422"/>
                      <a:pt x="3522" y="4715"/>
                      <a:pt x="3431" y="3573"/>
                    </a:cubicBezTo>
                    <a:lnTo>
                      <a:pt x="4325" y="3499"/>
                    </a:lnTo>
                    <a:lnTo>
                      <a:pt x="4358" y="3494"/>
                    </a:lnTo>
                    <a:cubicBezTo>
                      <a:pt x="4415" y="3488"/>
                      <a:pt x="4466" y="3460"/>
                      <a:pt x="4494" y="3403"/>
                    </a:cubicBezTo>
                    <a:lnTo>
                      <a:pt x="4912" y="2606"/>
                    </a:lnTo>
                    <a:lnTo>
                      <a:pt x="5308" y="2318"/>
                    </a:lnTo>
                    <a:lnTo>
                      <a:pt x="5659" y="2312"/>
                    </a:lnTo>
                    <a:lnTo>
                      <a:pt x="5670" y="2307"/>
                    </a:lnTo>
                    <a:cubicBezTo>
                      <a:pt x="5670" y="2307"/>
                      <a:pt x="5675" y="2307"/>
                      <a:pt x="5675" y="2307"/>
                    </a:cubicBezTo>
                    <a:cubicBezTo>
                      <a:pt x="5698" y="2301"/>
                      <a:pt x="5715" y="2278"/>
                      <a:pt x="5709" y="2256"/>
                    </a:cubicBez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2" name="Google Shape;1979;p26">
                <a:extLst>
                  <a:ext uri="{FF2B5EF4-FFF2-40B4-BE49-F238E27FC236}">
                    <a16:creationId xmlns:a16="http://schemas.microsoft.com/office/drawing/2014/main" id="{B00D1DDB-34BC-E325-ADEF-F544B32C4117}"/>
                  </a:ext>
                </a:extLst>
              </p:cNvPr>
              <p:cNvSpPr/>
              <p:nvPr/>
            </p:nvSpPr>
            <p:spPr>
              <a:xfrm>
                <a:off x="4289247" y="2240973"/>
                <a:ext cx="403011" cy="326158"/>
              </a:xfrm>
              <a:custGeom>
                <a:avLst/>
                <a:gdLst/>
                <a:ahLst/>
                <a:cxnLst/>
                <a:rect l="l" t="t" r="r" b="b"/>
                <a:pathLst>
                  <a:path w="7558" h="6117" extrusionOk="0">
                    <a:moveTo>
                      <a:pt x="3703" y="3720"/>
                    </a:moveTo>
                    <a:cubicBezTo>
                      <a:pt x="3703" y="3714"/>
                      <a:pt x="3703" y="3714"/>
                      <a:pt x="3703" y="3714"/>
                    </a:cubicBezTo>
                    <a:cubicBezTo>
                      <a:pt x="3731" y="3714"/>
                      <a:pt x="3754" y="3708"/>
                      <a:pt x="3782" y="3708"/>
                    </a:cubicBezTo>
                    <a:cubicBezTo>
                      <a:pt x="3805" y="3708"/>
                      <a:pt x="3833" y="3714"/>
                      <a:pt x="3855" y="3714"/>
                    </a:cubicBezTo>
                    <a:cubicBezTo>
                      <a:pt x="3855" y="3714"/>
                      <a:pt x="3855" y="3714"/>
                      <a:pt x="3855" y="3720"/>
                    </a:cubicBezTo>
                    <a:cubicBezTo>
                      <a:pt x="3827" y="3737"/>
                      <a:pt x="3805" y="3754"/>
                      <a:pt x="3782" y="3776"/>
                    </a:cubicBezTo>
                    <a:cubicBezTo>
                      <a:pt x="3754" y="3754"/>
                      <a:pt x="3731" y="3737"/>
                      <a:pt x="3703" y="3720"/>
                    </a:cubicBezTo>
                    <a:close/>
                    <a:moveTo>
                      <a:pt x="7558" y="3940"/>
                    </a:moveTo>
                    <a:cubicBezTo>
                      <a:pt x="7558" y="3629"/>
                      <a:pt x="7377" y="3358"/>
                      <a:pt x="7111" y="3228"/>
                    </a:cubicBezTo>
                    <a:cubicBezTo>
                      <a:pt x="7145" y="3103"/>
                      <a:pt x="7162" y="2973"/>
                      <a:pt x="7162" y="2843"/>
                    </a:cubicBezTo>
                    <a:cubicBezTo>
                      <a:pt x="7162" y="2148"/>
                      <a:pt x="6687" y="1560"/>
                      <a:pt x="6043" y="1391"/>
                    </a:cubicBezTo>
                    <a:cubicBezTo>
                      <a:pt x="6060" y="1357"/>
                      <a:pt x="6066" y="1317"/>
                      <a:pt x="6066" y="1278"/>
                    </a:cubicBezTo>
                    <a:cubicBezTo>
                      <a:pt x="6066" y="1114"/>
                      <a:pt x="5936" y="978"/>
                      <a:pt x="5772" y="978"/>
                    </a:cubicBezTo>
                    <a:cubicBezTo>
                      <a:pt x="5749" y="978"/>
                      <a:pt x="5727" y="984"/>
                      <a:pt x="5704" y="989"/>
                    </a:cubicBezTo>
                    <a:cubicBezTo>
                      <a:pt x="5591" y="707"/>
                      <a:pt x="5336" y="503"/>
                      <a:pt x="5026" y="452"/>
                    </a:cubicBezTo>
                    <a:cubicBezTo>
                      <a:pt x="5003" y="198"/>
                      <a:pt x="4783" y="0"/>
                      <a:pt x="4523" y="0"/>
                    </a:cubicBezTo>
                    <a:cubicBezTo>
                      <a:pt x="4409" y="0"/>
                      <a:pt x="4302" y="40"/>
                      <a:pt x="4217" y="102"/>
                    </a:cubicBezTo>
                    <a:cubicBezTo>
                      <a:pt x="4183" y="85"/>
                      <a:pt x="4155" y="74"/>
                      <a:pt x="4121" y="62"/>
                    </a:cubicBezTo>
                    <a:cubicBezTo>
                      <a:pt x="4116" y="57"/>
                      <a:pt x="4116" y="57"/>
                      <a:pt x="4110" y="57"/>
                    </a:cubicBezTo>
                    <a:cubicBezTo>
                      <a:pt x="4082" y="45"/>
                      <a:pt x="4048" y="34"/>
                      <a:pt x="4019" y="28"/>
                    </a:cubicBezTo>
                    <a:cubicBezTo>
                      <a:pt x="4014" y="28"/>
                      <a:pt x="4008" y="28"/>
                      <a:pt x="4002" y="23"/>
                    </a:cubicBezTo>
                    <a:cubicBezTo>
                      <a:pt x="3974" y="17"/>
                      <a:pt x="3946" y="12"/>
                      <a:pt x="3912" y="12"/>
                    </a:cubicBezTo>
                    <a:cubicBezTo>
                      <a:pt x="3906" y="6"/>
                      <a:pt x="3901" y="6"/>
                      <a:pt x="3889" y="6"/>
                    </a:cubicBezTo>
                    <a:cubicBezTo>
                      <a:pt x="3855" y="0"/>
                      <a:pt x="3816" y="0"/>
                      <a:pt x="3782" y="0"/>
                    </a:cubicBezTo>
                    <a:cubicBezTo>
                      <a:pt x="3742" y="0"/>
                      <a:pt x="3709" y="0"/>
                      <a:pt x="3669" y="6"/>
                    </a:cubicBezTo>
                    <a:cubicBezTo>
                      <a:pt x="3663" y="6"/>
                      <a:pt x="3652" y="6"/>
                      <a:pt x="3646" y="12"/>
                    </a:cubicBezTo>
                    <a:cubicBezTo>
                      <a:pt x="3618" y="12"/>
                      <a:pt x="3590" y="17"/>
                      <a:pt x="3562" y="23"/>
                    </a:cubicBezTo>
                    <a:cubicBezTo>
                      <a:pt x="3556" y="28"/>
                      <a:pt x="3550" y="28"/>
                      <a:pt x="3539" y="28"/>
                    </a:cubicBezTo>
                    <a:cubicBezTo>
                      <a:pt x="3511" y="34"/>
                      <a:pt x="3482" y="45"/>
                      <a:pt x="3449" y="57"/>
                    </a:cubicBezTo>
                    <a:lnTo>
                      <a:pt x="3443" y="62"/>
                    </a:lnTo>
                    <a:cubicBezTo>
                      <a:pt x="3409" y="74"/>
                      <a:pt x="3375" y="85"/>
                      <a:pt x="3347" y="102"/>
                    </a:cubicBezTo>
                    <a:cubicBezTo>
                      <a:pt x="3262" y="40"/>
                      <a:pt x="3155" y="0"/>
                      <a:pt x="3042" y="0"/>
                    </a:cubicBezTo>
                    <a:cubicBezTo>
                      <a:pt x="2776" y="0"/>
                      <a:pt x="2561" y="198"/>
                      <a:pt x="2533" y="452"/>
                    </a:cubicBezTo>
                    <a:cubicBezTo>
                      <a:pt x="2228" y="503"/>
                      <a:pt x="1973" y="707"/>
                      <a:pt x="1860" y="989"/>
                    </a:cubicBezTo>
                    <a:cubicBezTo>
                      <a:pt x="1838" y="984"/>
                      <a:pt x="1815" y="978"/>
                      <a:pt x="1787" y="978"/>
                    </a:cubicBezTo>
                    <a:cubicBezTo>
                      <a:pt x="1623" y="978"/>
                      <a:pt x="1493" y="1114"/>
                      <a:pt x="1493" y="1278"/>
                    </a:cubicBezTo>
                    <a:cubicBezTo>
                      <a:pt x="1493" y="1317"/>
                      <a:pt x="1498" y="1357"/>
                      <a:pt x="1515" y="1391"/>
                    </a:cubicBezTo>
                    <a:cubicBezTo>
                      <a:pt x="871" y="1560"/>
                      <a:pt x="396" y="2148"/>
                      <a:pt x="396" y="2843"/>
                    </a:cubicBezTo>
                    <a:cubicBezTo>
                      <a:pt x="396" y="2973"/>
                      <a:pt x="413" y="3103"/>
                      <a:pt x="447" y="3228"/>
                    </a:cubicBezTo>
                    <a:cubicBezTo>
                      <a:pt x="187" y="3358"/>
                      <a:pt x="0" y="3629"/>
                      <a:pt x="0" y="3940"/>
                    </a:cubicBezTo>
                    <a:cubicBezTo>
                      <a:pt x="0" y="4341"/>
                      <a:pt x="300" y="4675"/>
                      <a:pt x="684" y="4731"/>
                    </a:cubicBezTo>
                    <a:cubicBezTo>
                      <a:pt x="679" y="4788"/>
                      <a:pt x="673" y="4850"/>
                      <a:pt x="673" y="4912"/>
                    </a:cubicBezTo>
                    <a:cubicBezTo>
                      <a:pt x="673" y="5574"/>
                      <a:pt x="1210" y="6116"/>
                      <a:pt x="1877" y="6116"/>
                    </a:cubicBezTo>
                    <a:cubicBezTo>
                      <a:pt x="2312" y="6116"/>
                      <a:pt x="2697" y="5879"/>
                      <a:pt x="2906" y="5528"/>
                    </a:cubicBezTo>
                    <a:cubicBezTo>
                      <a:pt x="2962" y="5579"/>
                      <a:pt x="3036" y="5619"/>
                      <a:pt x="3121" y="5619"/>
                    </a:cubicBezTo>
                    <a:cubicBezTo>
                      <a:pt x="3285" y="5619"/>
                      <a:pt x="3415" y="5483"/>
                      <a:pt x="3415" y="5319"/>
                    </a:cubicBezTo>
                    <a:cubicBezTo>
                      <a:pt x="3415" y="5268"/>
                      <a:pt x="3403" y="5223"/>
                      <a:pt x="3381" y="5178"/>
                    </a:cubicBezTo>
                    <a:cubicBezTo>
                      <a:pt x="3528" y="5155"/>
                      <a:pt x="3669" y="5093"/>
                      <a:pt x="3782" y="4997"/>
                    </a:cubicBezTo>
                    <a:cubicBezTo>
                      <a:pt x="3895" y="5093"/>
                      <a:pt x="4031" y="5155"/>
                      <a:pt x="4183" y="5178"/>
                    </a:cubicBezTo>
                    <a:cubicBezTo>
                      <a:pt x="4161" y="5223"/>
                      <a:pt x="4144" y="5268"/>
                      <a:pt x="4144" y="5319"/>
                    </a:cubicBezTo>
                    <a:cubicBezTo>
                      <a:pt x="4144" y="5483"/>
                      <a:pt x="4279" y="5619"/>
                      <a:pt x="4443" y="5619"/>
                    </a:cubicBezTo>
                    <a:cubicBezTo>
                      <a:pt x="4523" y="5619"/>
                      <a:pt x="4602" y="5579"/>
                      <a:pt x="4653" y="5528"/>
                    </a:cubicBezTo>
                    <a:cubicBezTo>
                      <a:pt x="4862" y="5879"/>
                      <a:pt x="5246" y="6116"/>
                      <a:pt x="5687" y="6116"/>
                    </a:cubicBezTo>
                    <a:cubicBezTo>
                      <a:pt x="6348" y="6116"/>
                      <a:pt x="6891" y="5574"/>
                      <a:pt x="6891" y="4912"/>
                    </a:cubicBezTo>
                    <a:cubicBezTo>
                      <a:pt x="6891" y="4850"/>
                      <a:pt x="6885" y="4788"/>
                      <a:pt x="6874" y="4731"/>
                    </a:cubicBezTo>
                    <a:cubicBezTo>
                      <a:pt x="7258" y="4675"/>
                      <a:pt x="7558" y="4341"/>
                      <a:pt x="7558" y="3940"/>
                    </a:cubicBezTo>
                  </a:path>
                </a:pathLst>
              </a:custGeom>
              <a:solidFill>
                <a:srgbClr val="4D9B1B"/>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3" name="Google Shape;1980;p26">
                <a:extLst>
                  <a:ext uri="{FF2B5EF4-FFF2-40B4-BE49-F238E27FC236}">
                    <a16:creationId xmlns:a16="http://schemas.microsoft.com/office/drawing/2014/main" id="{81431FB0-A2E9-5E0D-963A-CDB5D920B74C}"/>
                  </a:ext>
                </a:extLst>
              </p:cNvPr>
              <p:cNvSpPr/>
              <p:nvPr/>
            </p:nvSpPr>
            <p:spPr>
              <a:xfrm>
                <a:off x="4319959" y="2319940"/>
                <a:ext cx="325587" cy="479240"/>
              </a:xfrm>
              <a:custGeom>
                <a:avLst/>
                <a:gdLst/>
                <a:ahLst/>
                <a:cxnLst/>
                <a:rect l="l" t="t" r="r" b="b"/>
                <a:pathLst>
                  <a:path w="6106" h="8988" extrusionOk="0">
                    <a:moveTo>
                      <a:pt x="6100" y="2408"/>
                    </a:moveTo>
                    <a:lnTo>
                      <a:pt x="5953" y="1786"/>
                    </a:lnTo>
                    <a:lnTo>
                      <a:pt x="5998" y="2357"/>
                    </a:lnTo>
                    <a:lnTo>
                      <a:pt x="5716" y="2323"/>
                    </a:lnTo>
                    <a:lnTo>
                      <a:pt x="5541" y="1453"/>
                    </a:lnTo>
                    <a:lnTo>
                      <a:pt x="5563" y="2346"/>
                    </a:lnTo>
                    <a:lnTo>
                      <a:pt x="5083" y="2583"/>
                    </a:lnTo>
                    <a:cubicBezTo>
                      <a:pt x="5071" y="2589"/>
                      <a:pt x="5060" y="2595"/>
                      <a:pt x="5054" y="2606"/>
                    </a:cubicBezTo>
                    <a:lnTo>
                      <a:pt x="5037" y="2623"/>
                    </a:lnTo>
                    <a:lnTo>
                      <a:pt x="4975" y="2708"/>
                    </a:lnTo>
                    <a:lnTo>
                      <a:pt x="4444" y="2448"/>
                    </a:lnTo>
                    <a:lnTo>
                      <a:pt x="4597" y="1922"/>
                    </a:lnTo>
                    <a:lnTo>
                      <a:pt x="4297" y="2453"/>
                    </a:lnTo>
                    <a:cubicBezTo>
                      <a:pt x="4280" y="2482"/>
                      <a:pt x="4286" y="2516"/>
                      <a:pt x="4308" y="2533"/>
                    </a:cubicBezTo>
                    <a:lnTo>
                      <a:pt x="4325" y="2544"/>
                    </a:lnTo>
                    <a:lnTo>
                      <a:pt x="4800" y="2934"/>
                    </a:lnTo>
                    <a:lnTo>
                      <a:pt x="4523" y="3290"/>
                    </a:lnTo>
                    <a:lnTo>
                      <a:pt x="3619" y="3211"/>
                    </a:lnTo>
                    <a:cubicBezTo>
                      <a:pt x="3585" y="2855"/>
                      <a:pt x="3562" y="2600"/>
                      <a:pt x="3551" y="2476"/>
                    </a:cubicBezTo>
                    <a:cubicBezTo>
                      <a:pt x="3500" y="1962"/>
                      <a:pt x="3607" y="1176"/>
                      <a:pt x="3681" y="854"/>
                    </a:cubicBezTo>
                    <a:cubicBezTo>
                      <a:pt x="3754" y="537"/>
                      <a:pt x="3523" y="0"/>
                      <a:pt x="3523" y="0"/>
                    </a:cubicBezTo>
                    <a:cubicBezTo>
                      <a:pt x="3523" y="0"/>
                      <a:pt x="3449" y="588"/>
                      <a:pt x="3466" y="763"/>
                    </a:cubicBezTo>
                    <a:cubicBezTo>
                      <a:pt x="3477" y="944"/>
                      <a:pt x="3234" y="1334"/>
                      <a:pt x="3138" y="1351"/>
                    </a:cubicBezTo>
                    <a:cubicBezTo>
                      <a:pt x="3042" y="1362"/>
                      <a:pt x="2946" y="1131"/>
                      <a:pt x="2946" y="995"/>
                    </a:cubicBezTo>
                    <a:cubicBezTo>
                      <a:pt x="2946" y="859"/>
                      <a:pt x="2839" y="469"/>
                      <a:pt x="2839" y="469"/>
                    </a:cubicBezTo>
                    <a:cubicBezTo>
                      <a:pt x="2839" y="469"/>
                      <a:pt x="2720" y="876"/>
                      <a:pt x="2895" y="1430"/>
                    </a:cubicBezTo>
                    <a:cubicBezTo>
                      <a:pt x="2946" y="1600"/>
                      <a:pt x="2974" y="2001"/>
                      <a:pt x="2986" y="2493"/>
                    </a:cubicBezTo>
                    <a:lnTo>
                      <a:pt x="2155" y="2346"/>
                    </a:lnTo>
                    <a:lnTo>
                      <a:pt x="1934" y="1555"/>
                    </a:lnTo>
                    <a:lnTo>
                      <a:pt x="1934" y="1538"/>
                    </a:lnTo>
                    <a:cubicBezTo>
                      <a:pt x="1929" y="1532"/>
                      <a:pt x="1929" y="1526"/>
                      <a:pt x="1923" y="1521"/>
                    </a:cubicBezTo>
                    <a:lnTo>
                      <a:pt x="1414" y="842"/>
                    </a:lnTo>
                    <a:lnTo>
                      <a:pt x="1550" y="271"/>
                    </a:lnTo>
                    <a:lnTo>
                      <a:pt x="1329" y="837"/>
                    </a:lnTo>
                    <a:cubicBezTo>
                      <a:pt x="1329" y="848"/>
                      <a:pt x="1329" y="859"/>
                      <a:pt x="1335" y="865"/>
                    </a:cubicBezTo>
                    <a:lnTo>
                      <a:pt x="1335" y="871"/>
                    </a:lnTo>
                    <a:lnTo>
                      <a:pt x="1748" y="1606"/>
                    </a:lnTo>
                    <a:lnTo>
                      <a:pt x="1759" y="1668"/>
                    </a:lnTo>
                    <a:lnTo>
                      <a:pt x="1397" y="1504"/>
                    </a:lnTo>
                    <a:lnTo>
                      <a:pt x="1380" y="1492"/>
                    </a:lnTo>
                    <a:cubicBezTo>
                      <a:pt x="1352" y="1481"/>
                      <a:pt x="1318" y="1481"/>
                      <a:pt x="1290" y="1504"/>
                    </a:cubicBezTo>
                    <a:lnTo>
                      <a:pt x="1177" y="1583"/>
                    </a:lnTo>
                    <a:lnTo>
                      <a:pt x="809" y="1170"/>
                    </a:lnTo>
                    <a:lnTo>
                      <a:pt x="939" y="718"/>
                    </a:lnTo>
                    <a:lnTo>
                      <a:pt x="719" y="1165"/>
                    </a:lnTo>
                    <a:cubicBezTo>
                      <a:pt x="713" y="1176"/>
                      <a:pt x="713" y="1193"/>
                      <a:pt x="719" y="1204"/>
                    </a:cubicBezTo>
                    <a:lnTo>
                      <a:pt x="725" y="1210"/>
                    </a:lnTo>
                    <a:lnTo>
                      <a:pt x="1098" y="1758"/>
                    </a:lnTo>
                    <a:cubicBezTo>
                      <a:pt x="1120" y="1792"/>
                      <a:pt x="1165" y="1803"/>
                      <a:pt x="1205" y="1781"/>
                    </a:cubicBezTo>
                    <a:lnTo>
                      <a:pt x="1211" y="1775"/>
                    </a:lnTo>
                    <a:lnTo>
                      <a:pt x="1335" y="1707"/>
                    </a:lnTo>
                    <a:lnTo>
                      <a:pt x="1810" y="2046"/>
                    </a:lnTo>
                    <a:lnTo>
                      <a:pt x="1872" y="2516"/>
                    </a:lnTo>
                    <a:cubicBezTo>
                      <a:pt x="1878" y="2566"/>
                      <a:pt x="1917" y="2612"/>
                      <a:pt x="1968" y="2629"/>
                    </a:cubicBezTo>
                    <a:lnTo>
                      <a:pt x="1991" y="2640"/>
                    </a:lnTo>
                    <a:lnTo>
                      <a:pt x="2986" y="2951"/>
                    </a:lnTo>
                    <a:cubicBezTo>
                      <a:pt x="2986" y="3120"/>
                      <a:pt x="2986" y="3290"/>
                      <a:pt x="2980" y="3465"/>
                    </a:cubicBezTo>
                    <a:lnTo>
                      <a:pt x="2319" y="3940"/>
                    </a:lnTo>
                    <a:lnTo>
                      <a:pt x="1341" y="3850"/>
                    </a:lnTo>
                    <a:lnTo>
                      <a:pt x="679" y="3482"/>
                    </a:lnTo>
                    <a:lnTo>
                      <a:pt x="691" y="2702"/>
                    </a:lnTo>
                    <a:lnTo>
                      <a:pt x="843" y="1973"/>
                    </a:lnTo>
                    <a:lnTo>
                      <a:pt x="611" y="2612"/>
                    </a:lnTo>
                    <a:lnTo>
                      <a:pt x="108" y="2623"/>
                    </a:lnTo>
                    <a:lnTo>
                      <a:pt x="204" y="1860"/>
                    </a:lnTo>
                    <a:lnTo>
                      <a:pt x="7" y="2663"/>
                    </a:lnTo>
                    <a:cubicBezTo>
                      <a:pt x="7" y="2663"/>
                      <a:pt x="7" y="2668"/>
                      <a:pt x="7" y="2668"/>
                    </a:cubicBezTo>
                    <a:cubicBezTo>
                      <a:pt x="1" y="2691"/>
                      <a:pt x="18" y="2713"/>
                      <a:pt x="46" y="2719"/>
                    </a:cubicBezTo>
                    <a:lnTo>
                      <a:pt x="52" y="2719"/>
                    </a:lnTo>
                    <a:lnTo>
                      <a:pt x="578" y="2770"/>
                    </a:lnTo>
                    <a:lnTo>
                      <a:pt x="465" y="3533"/>
                    </a:lnTo>
                    <a:cubicBezTo>
                      <a:pt x="459" y="3567"/>
                      <a:pt x="476" y="3601"/>
                      <a:pt x="504" y="3623"/>
                    </a:cubicBezTo>
                    <a:lnTo>
                      <a:pt x="515" y="3635"/>
                    </a:lnTo>
                    <a:lnTo>
                      <a:pt x="1211" y="4138"/>
                    </a:lnTo>
                    <a:cubicBezTo>
                      <a:pt x="1216" y="4149"/>
                      <a:pt x="1228" y="4155"/>
                      <a:pt x="1245" y="4155"/>
                    </a:cubicBezTo>
                    <a:lnTo>
                      <a:pt x="1267" y="4160"/>
                    </a:lnTo>
                    <a:lnTo>
                      <a:pt x="2347" y="4443"/>
                    </a:lnTo>
                    <a:cubicBezTo>
                      <a:pt x="2392" y="4454"/>
                      <a:pt x="2443" y="4449"/>
                      <a:pt x="2488" y="4426"/>
                    </a:cubicBezTo>
                    <a:lnTo>
                      <a:pt x="2522" y="4409"/>
                    </a:lnTo>
                    <a:lnTo>
                      <a:pt x="2963" y="4189"/>
                    </a:lnTo>
                    <a:cubicBezTo>
                      <a:pt x="2935" y="4839"/>
                      <a:pt x="2895" y="5393"/>
                      <a:pt x="2850" y="5562"/>
                    </a:cubicBezTo>
                    <a:cubicBezTo>
                      <a:pt x="2743" y="6009"/>
                      <a:pt x="2663" y="8524"/>
                      <a:pt x="2663" y="8524"/>
                    </a:cubicBezTo>
                    <a:lnTo>
                      <a:pt x="2392" y="8796"/>
                    </a:lnTo>
                    <a:lnTo>
                      <a:pt x="2963" y="8699"/>
                    </a:lnTo>
                    <a:lnTo>
                      <a:pt x="2867" y="8988"/>
                    </a:lnTo>
                    <a:lnTo>
                      <a:pt x="3540" y="8756"/>
                    </a:lnTo>
                    <a:cubicBezTo>
                      <a:pt x="3698" y="8880"/>
                      <a:pt x="4088" y="8863"/>
                      <a:pt x="4088" y="8863"/>
                    </a:cubicBezTo>
                    <a:lnTo>
                      <a:pt x="3884" y="8581"/>
                    </a:lnTo>
                    <a:cubicBezTo>
                      <a:pt x="3884" y="6857"/>
                      <a:pt x="3766" y="5031"/>
                      <a:pt x="3670" y="3816"/>
                    </a:cubicBezTo>
                    <a:lnTo>
                      <a:pt x="4625" y="3731"/>
                    </a:lnTo>
                    <a:lnTo>
                      <a:pt x="4659" y="3731"/>
                    </a:lnTo>
                    <a:cubicBezTo>
                      <a:pt x="4721" y="3725"/>
                      <a:pt x="4772" y="3691"/>
                      <a:pt x="4806" y="3635"/>
                    </a:cubicBezTo>
                    <a:lnTo>
                      <a:pt x="5252" y="2781"/>
                    </a:lnTo>
                    <a:lnTo>
                      <a:pt x="5676" y="2476"/>
                    </a:lnTo>
                    <a:lnTo>
                      <a:pt x="6049" y="2465"/>
                    </a:lnTo>
                    <a:lnTo>
                      <a:pt x="6061" y="2465"/>
                    </a:lnTo>
                    <a:cubicBezTo>
                      <a:pt x="6061" y="2465"/>
                      <a:pt x="6066" y="2465"/>
                      <a:pt x="6066" y="2465"/>
                    </a:cubicBezTo>
                    <a:cubicBezTo>
                      <a:pt x="6094" y="2453"/>
                      <a:pt x="6106" y="2431"/>
                      <a:pt x="6100" y="2408"/>
                    </a:cubicBezTo>
                    <a:close/>
                  </a:path>
                </a:pathLst>
              </a:custGeom>
              <a:solidFill>
                <a:srgbClr val="A67C5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4" name="Google Shape;1981;p26">
                <a:extLst>
                  <a:ext uri="{FF2B5EF4-FFF2-40B4-BE49-F238E27FC236}">
                    <a16:creationId xmlns:a16="http://schemas.microsoft.com/office/drawing/2014/main" id="{D6046972-CE0F-9A55-A949-C38236782FA7}"/>
                  </a:ext>
                </a:extLst>
              </p:cNvPr>
              <p:cNvSpPr/>
              <p:nvPr/>
            </p:nvSpPr>
            <p:spPr>
              <a:xfrm>
                <a:off x="3767830" y="2622211"/>
                <a:ext cx="146850" cy="91710"/>
              </a:xfrm>
              <a:custGeom>
                <a:avLst/>
                <a:gdLst/>
                <a:ahLst/>
                <a:cxnLst/>
                <a:rect l="l" t="t" r="r" b="b"/>
                <a:pathLst>
                  <a:path w="2754" h="1720" extrusionOk="0">
                    <a:moveTo>
                      <a:pt x="1024" y="1719"/>
                    </a:moveTo>
                    <a:lnTo>
                      <a:pt x="2335" y="1583"/>
                    </a:lnTo>
                    <a:lnTo>
                      <a:pt x="2007" y="1470"/>
                    </a:lnTo>
                    <a:lnTo>
                      <a:pt x="2753" y="1335"/>
                    </a:lnTo>
                    <a:lnTo>
                      <a:pt x="2018" y="1018"/>
                    </a:lnTo>
                    <a:lnTo>
                      <a:pt x="2437" y="736"/>
                    </a:lnTo>
                    <a:lnTo>
                      <a:pt x="1464" y="413"/>
                    </a:lnTo>
                    <a:lnTo>
                      <a:pt x="1708" y="238"/>
                    </a:lnTo>
                    <a:lnTo>
                      <a:pt x="820" y="1"/>
                    </a:lnTo>
                    <a:lnTo>
                      <a:pt x="68" y="447"/>
                    </a:lnTo>
                    <a:lnTo>
                      <a:pt x="0" y="1244"/>
                    </a:lnTo>
                    <a:close/>
                  </a:path>
                </a:pathLst>
              </a:custGeom>
              <a:solidFill>
                <a:srgbClr val="4B3E2E"/>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5" name="Google Shape;1982;p26">
                <a:extLst>
                  <a:ext uri="{FF2B5EF4-FFF2-40B4-BE49-F238E27FC236}">
                    <a16:creationId xmlns:a16="http://schemas.microsoft.com/office/drawing/2014/main" id="{D30ED82F-2F12-1B52-7372-7DE0DC3E86EF}"/>
                  </a:ext>
                </a:extLst>
              </p:cNvPr>
              <p:cNvSpPr/>
              <p:nvPr/>
            </p:nvSpPr>
            <p:spPr>
              <a:xfrm>
                <a:off x="3845890" y="2644232"/>
                <a:ext cx="68786" cy="67237"/>
              </a:xfrm>
              <a:custGeom>
                <a:avLst/>
                <a:gdLst/>
                <a:ahLst/>
                <a:cxnLst/>
                <a:rect l="l" t="t" r="r" b="b"/>
                <a:pathLst>
                  <a:path w="1290" h="1261" extrusionOk="0">
                    <a:moveTo>
                      <a:pt x="0" y="0"/>
                    </a:moveTo>
                    <a:lnTo>
                      <a:pt x="0" y="1261"/>
                    </a:lnTo>
                    <a:lnTo>
                      <a:pt x="871" y="1170"/>
                    </a:lnTo>
                    <a:lnTo>
                      <a:pt x="543" y="1057"/>
                    </a:lnTo>
                    <a:lnTo>
                      <a:pt x="1289" y="922"/>
                    </a:lnTo>
                    <a:lnTo>
                      <a:pt x="554" y="605"/>
                    </a:lnTo>
                    <a:lnTo>
                      <a:pt x="973" y="323"/>
                    </a:lnTo>
                    <a:close/>
                  </a:path>
                </a:pathLst>
              </a:custGeom>
              <a:solidFill>
                <a:srgbClr val="6F564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6" name="Google Shape;1983;p26">
                <a:extLst>
                  <a:ext uri="{FF2B5EF4-FFF2-40B4-BE49-F238E27FC236}">
                    <a16:creationId xmlns:a16="http://schemas.microsoft.com/office/drawing/2014/main" id="{EEEB975B-6F0D-7A65-1DC0-8D2BB73465D1}"/>
                  </a:ext>
                </a:extLst>
              </p:cNvPr>
              <p:cNvSpPr/>
              <p:nvPr/>
            </p:nvSpPr>
            <p:spPr>
              <a:xfrm>
                <a:off x="3390052" y="2573054"/>
                <a:ext cx="288193" cy="302332"/>
              </a:xfrm>
              <a:custGeom>
                <a:avLst/>
                <a:gdLst/>
                <a:ahLst/>
                <a:cxnLst/>
                <a:rect l="l" t="t" r="r" b="b"/>
                <a:pathLst>
                  <a:path w="6881" h="7219" extrusionOk="0">
                    <a:moveTo>
                      <a:pt x="1601" y="340"/>
                    </a:moveTo>
                    <a:cubicBezTo>
                      <a:pt x="1358" y="504"/>
                      <a:pt x="1244" y="786"/>
                      <a:pt x="1278" y="1058"/>
                    </a:cubicBezTo>
                    <a:cubicBezTo>
                      <a:pt x="1171" y="1097"/>
                      <a:pt x="1058" y="1154"/>
                      <a:pt x="956" y="1221"/>
                    </a:cubicBezTo>
                    <a:cubicBezTo>
                      <a:pt x="414" y="1589"/>
                      <a:pt x="210" y="2262"/>
                      <a:pt x="419" y="2849"/>
                    </a:cubicBezTo>
                    <a:cubicBezTo>
                      <a:pt x="385" y="2861"/>
                      <a:pt x="351" y="2872"/>
                      <a:pt x="317" y="2895"/>
                    </a:cubicBezTo>
                    <a:cubicBezTo>
                      <a:pt x="193" y="2979"/>
                      <a:pt x="159" y="3155"/>
                      <a:pt x="244" y="3279"/>
                    </a:cubicBezTo>
                    <a:cubicBezTo>
                      <a:pt x="255" y="3296"/>
                      <a:pt x="272" y="3313"/>
                      <a:pt x="289" y="3330"/>
                    </a:cubicBezTo>
                    <a:cubicBezTo>
                      <a:pt x="131" y="3562"/>
                      <a:pt x="103" y="3867"/>
                      <a:pt x="227" y="4133"/>
                    </a:cubicBezTo>
                    <a:cubicBezTo>
                      <a:pt x="46" y="4285"/>
                      <a:pt x="1" y="4562"/>
                      <a:pt x="142" y="4760"/>
                    </a:cubicBezTo>
                    <a:cubicBezTo>
                      <a:pt x="199" y="4850"/>
                      <a:pt x="289" y="4913"/>
                      <a:pt x="380" y="4947"/>
                    </a:cubicBezTo>
                    <a:cubicBezTo>
                      <a:pt x="402" y="5082"/>
                      <a:pt x="447" y="5218"/>
                      <a:pt x="532" y="5337"/>
                    </a:cubicBezTo>
                    <a:cubicBezTo>
                      <a:pt x="577" y="5404"/>
                      <a:pt x="628" y="5461"/>
                      <a:pt x="691" y="5512"/>
                    </a:cubicBezTo>
                    <a:cubicBezTo>
                      <a:pt x="713" y="5585"/>
                      <a:pt x="747" y="5659"/>
                      <a:pt x="792" y="5727"/>
                    </a:cubicBezTo>
                    <a:cubicBezTo>
                      <a:pt x="877" y="5845"/>
                      <a:pt x="984" y="5941"/>
                      <a:pt x="1103" y="6009"/>
                    </a:cubicBezTo>
                    <a:cubicBezTo>
                      <a:pt x="1098" y="6111"/>
                      <a:pt x="1126" y="6213"/>
                      <a:pt x="1182" y="6297"/>
                    </a:cubicBezTo>
                    <a:cubicBezTo>
                      <a:pt x="1324" y="6501"/>
                      <a:pt x="1589" y="6569"/>
                      <a:pt x="1804" y="6450"/>
                    </a:cubicBezTo>
                    <a:cubicBezTo>
                      <a:pt x="2002" y="6665"/>
                      <a:pt x="2296" y="6755"/>
                      <a:pt x="2573" y="6693"/>
                    </a:cubicBezTo>
                    <a:cubicBezTo>
                      <a:pt x="2579" y="6716"/>
                      <a:pt x="2590" y="6733"/>
                      <a:pt x="2601" y="6750"/>
                    </a:cubicBezTo>
                    <a:cubicBezTo>
                      <a:pt x="2686" y="6880"/>
                      <a:pt x="2861" y="6914"/>
                      <a:pt x="2985" y="6823"/>
                    </a:cubicBezTo>
                    <a:cubicBezTo>
                      <a:pt x="3019" y="6806"/>
                      <a:pt x="3042" y="6778"/>
                      <a:pt x="3065" y="6750"/>
                    </a:cubicBezTo>
                    <a:cubicBezTo>
                      <a:pt x="3534" y="7157"/>
                      <a:pt x="4235" y="7219"/>
                      <a:pt x="4772" y="6851"/>
                    </a:cubicBezTo>
                    <a:cubicBezTo>
                      <a:pt x="4879" y="6784"/>
                      <a:pt x="4970" y="6699"/>
                      <a:pt x="5043" y="6608"/>
                    </a:cubicBezTo>
                    <a:cubicBezTo>
                      <a:pt x="5286" y="6744"/>
                      <a:pt x="5591" y="6744"/>
                      <a:pt x="5834" y="6580"/>
                    </a:cubicBezTo>
                    <a:cubicBezTo>
                      <a:pt x="6145" y="6371"/>
                      <a:pt x="6241" y="5964"/>
                      <a:pt x="6083" y="5636"/>
                    </a:cubicBezTo>
                    <a:cubicBezTo>
                      <a:pt x="6134" y="5614"/>
                      <a:pt x="6185" y="5585"/>
                      <a:pt x="6230" y="5551"/>
                    </a:cubicBezTo>
                    <a:cubicBezTo>
                      <a:pt x="6744" y="5201"/>
                      <a:pt x="6880" y="4506"/>
                      <a:pt x="6530" y="3986"/>
                    </a:cubicBezTo>
                    <a:cubicBezTo>
                      <a:pt x="6304" y="3646"/>
                      <a:pt x="5914" y="3477"/>
                      <a:pt x="5535" y="3499"/>
                    </a:cubicBezTo>
                    <a:cubicBezTo>
                      <a:pt x="5546" y="3426"/>
                      <a:pt x="5535" y="3353"/>
                      <a:pt x="5490" y="3285"/>
                    </a:cubicBezTo>
                    <a:cubicBezTo>
                      <a:pt x="5405" y="3160"/>
                      <a:pt x="5235" y="3126"/>
                      <a:pt x="5105" y="3211"/>
                    </a:cubicBezTo>
                    <a:cubicBezTo>
                      <a:pt x="5066" y="3239"/>
                      <a:pt x="5037" y="3273"/>
                      <a:pt x="5015" y="3313"/>
                    </a:cubicBezTo>
                    <a:cubicBezTo>
                      <a:pt x="4817" y="3098"/>
                      <a:pt x="4517" y="3019"/>
                      <a:pt x="4240" y="3104"/>
                    </a:cubicBezTo>
                    <a:cubicBezTo>
                      <a:pt x="4421" y="2883"/>
                      <a:pt x="4461" y="2567"/>
                      <a:pt x="4331" y="2307"/>
                    </a:cubicBezTo>
                    <a:cubicBezTo>
                      <a:pt x="4376" y="2301"/>
                      <a:pt x="4421" y="2284"/>
                      <a:pt x="4461" y="2262"/>
                    </a:cubicBezTo>
                    <a:cubicBezTo>
                      <a:pt x="4585" y="2171"/>
                      <a:pt x="4619" y="2002"/>
                      <a:pt x="4534" y="1877"/>
                    </a:cubicBezTo>
                    <a:cubicBezTo>
                      <a:pt x="4489" y="1809"/>
                      <a:pt x="4421" y="1770"/>
                      <a:pt x="4353" y="1758"/>
                    </a:cubicBezTo>
                    <a:cubicBezTo>
                      <a:pt x="4517" y="1408"/>
                      <a:pt x="4495" y="990"/>
                      <a:pt x="4269" y="651"/>
                    </a:cubicBezTo>
                    <a:cubicBezTo>
                      <a:pt x="3918" y="136"/>
                      <a:pt x="3217" y="1"/>
                      <a:pt x="2703" y="351"/>
                    </a:cubicBezTo>
                    <a:cubicBezTo>
                      <a:pt x="2652" y="379"/>
                      <a:pt x="2612" y="419"/>
                      <a:pt x="2567" y="458"/>
                    </a:cubicBezTo>
                    <a:cubicBezTo>
                      <a:pt x="2324" y="187"/>
                      <a:pt x="1911" y="131"/>
                      <a:pt x="1601" y="340"/>
                    </a:cubicBezTo>
                    <a:close/>
                  </a:path>
                </a:pathLst>
              </a:custGeom>
              <a:solidFill>
                <a:srgbClr val="93B03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7" name="Google Shape;1984;p26">
                <a:extLst>
                  <a:ext uri="{FF2B5EF4-FFF2-40B4-BE49-F238E27FC236}">
                    <a16:creationId xmlns:a16="http://schemas.microsoft.com/office/drawing/2014/main" id="{E3CE7AE4-5FD8-69A6-7332-1F9EF495C376}"/>
                  </a:ext>
                </a:extLst>
              </p:cNvPr>
              <p:cNvSpPr/>
              <p:nvPr/>
            </p:nvSpPr>
            <p:spPr>
              <a:xfrm>
                <a:off x="3398137" y="2540535"/>
                <a:ext cx="395226" cy="358364"/>
              </a:xfrm>
              <a:custGeom>
                <a:avLst/>
                <a:gdLst/>
                <a:ahLst/>
                <a:cxnLst/>
                <a:rect l="l" t="t" r="r" b="b"/>
                <a:pathLst>
                  <a:path w="7412" h="6721" extrusionOk="0">
                    <a:moveTo>
                      <a:pt x="510" y="1831"/>
                    </a:moveTo>
                    <a:lnTo>
                      <a:pt x="103" y="2272"/>
                    </a:lnTo>
                    <a:lnTo>
                      <a:pt x="527" y="1939"/>
                    </a:lnTo>
                    <a:lnTo>
                      <a:pt x="645" y="2176"/>
                    </a:lnTo>
                    <a:lnTo>
                      <a:pt x="63" y="2770"/>
                    </a:lnTo>
                    <a:lnTo>
                      <a:pt x="747" y="2284"/>
                    </a:lnTo>
                    <a:lnTo>
                      <a:pt x="1182" y="2532"/>
                    </a:lnTo>
                    <a:cubicBezTo>
                      <a:pt x="1194" y="2538"/>
                      <a:pt x="1205" y="2538"/>
                      <a:pt x="1216" y="2544"/>
                    </a:cubicBezTo>
                    <a:lnTo>
                      <a:pt x="1239" y="2544"/>
                    </a:lnTo>
                    <a:lnTo>
                      <a:pt x="1335" y="2549"/>
                    </a:lnTo>
                    <a:lnTo>
                      <a:pt x="1408" y="3098"/>
                    </a:lnTo>
                    <a:lnTo>
                      <a:pt x="928" y="3250"/>
                    </a:lnTo>
                    <a:lnTo>
                      <a:pt x="1499" y="3205"/>
                    </a:lnTo>
                    <a:cubicBezTo>
                      <a:pt x="1521" y="3205"/>
                      <a:pt x="1544" y="3182"/>
                      <a:pt x="1550" y="3154"/>
                    </a:cubicBezTo>
                    <a:lnTo>
                      <a:pt x="1550" y="3137"/>
                    </a:lnTo>
                    <a:lnTo>
                      <a:pt x="1606" y="2566"/>
                    </a:lnTo>
                    <a:lnTo>
                      <a:pt x="2024" y="2589"/>
                    </a:lnTo>
                    <a:lnTo>
                      <a:pt x="2437" y="3335"/>
                    </a:lnTo>
                    <a:cubicBezTo>
                      <a:pt x="2183" y="3544"/>
                      <a:pt x="1996" y="3702"/>
                      <a:pt x="1906" y="3770"/>
                    </a:cubicBezTo>
                    <a:cubicBezTo>
                      <a:pt x="1533" y="4081"/>
                      <a:pt x="866" y="4409"/>
                      <a:pt x="577" y="4522"/>
                    </a:cubicBezTo>
                    <a:cubicBezTo>
                      <a:pt x="295" y="4630"/>
                      <a:pt x="1" y="5093"/>
                      <a:pt x="1" y="5093"/>
                    </a:cubicBezTo>
                    <a:cubicBezTo>
                      <a:pt x="1" y="5093"/>
                      <a:pt x="493" y="4839"/>
                      <a:pt x="623" y="4737"/>
                    </a:cubicBezTo>
                    <a:cubicBezTo>
                      <a:pt x="753" y="4635"/>
                      <a:pt x="1188" y="4618"/>
                      <a:pt x="1250" y="4686"/>
                    </a:cubicBezTo>
                    <a:cubicBezTo>
                      <a:pt x="1307" y="4748"/>
                      <a:pt x="1182" y="4946"/>
                      <a:pt x="1075" y="5014"/>
                    </a:cubicBezTo>
                    <a:cubicBezTo>
                      <a:pt x="967" y="5087"/>
                      <a:pt x="719" y="5381"/>
                      <a:pt x="719" y="5381"/>
                    </a:cubicBezTo>
                    <a:cubicBezTo>
                      <a:pt x="719" y="5381"/>
                      <a:pt x="1103" y="5263"/>
                      <a:pt x="1442" y="4827"/>
                    </a:cubicBezTo>
                    <a:cubicBezTo>
                      <a:pt x="1544" y="4703"/>
                      <a:pt x="1838" y="4471"/>
                      <a:pt x="2211" y="4206"/>
                    </a:cubicBezTo>
                    <a:lnTo>
                      <a:pt x="2539" y="4923"/>
                    </a:lnTo>
                    <a:lnTo>
                      <a:pt x="2036" y="5506"/>
                    </a:lnTo>
                    <a:lnTo>
                      <a:pt x="2030" y="5517"/>
                    </a:lnTo>
                    <a:cubicBezTo>
                      <a:pt x="2024" y="5523"/>
                      <a:pt x="2019" y="5528"/>
                      <a:pt x="2019" y="5534"/>
                    </a:cubicBezTo>
                    <a:lnTo>
                      <a:pt x="1759" y="6286"/>
                    </a:lnTo>
                    <a:lnTo>
                      <a:pt x="1250" y="6484"/>
                    </a:lnTo>
                    <a:lnTo>
                      <a:pt x="1798" y="6354"/>
                    </a:lnTo>
                    <a:cubicBezTo>
                      <a:pt x="1810" y="6354"/>
                      <a:pt x="1815" y="6342"/>
                      <a:pt x="1821" y="6337"/>
                    </a:cubicBezTo>
                    <a:lnTo>
                      <a:pt x="1827" y="6331"/>
                    </a:lnTo>
                    <a:lnTo>
                      <a:pt x="2177" y="5630"/>
                    </a:lnTo>
                    <a:lnTo>
                      <a:pt x="2222" y="5585"/>
                    </a:lnTo>
                    <a:lnTo>
                      <a:pt x="2279" y="5952"/>
                    </a:lnTo>
                    <a:lnTo>
                      <a:pt x="2285" y="5969"/>
                    </a:lnTo>
                    <a:cubicBezTo>
                      <a:pt x="2290" y="5997"/>
                      <a:pt x="2307" y="6026"/>
                      <a:pt x="2335" y="6037"/>
                    </a:cubicBezTo>
                    <a:lnTo>
                      <a:pt x="2460" y="6077"/>
                    </a:lnTo>
                    <a:lnTo>
                      <a:pt x="2335" y="6580"/>
                    </a:lnTo>
                    <a:lnTo>
                      <a:pt x="1917" y="6721"/>
                    </a:lnTo>
                    <a:lnTo>
                      <a:pt x="2381" y="6653"/>
                    </a:lnTo>
                    <a:cubicBezTo>
                      <a:pt x="2392" y="6653"/>
                      <a:pt x="2403" y="6647"/>
                      <a:pt x="2403" y="6631"/>
                    </a:cubicBezTo>
                    <a:lnTo>
                      <a:pt x="2409" y="6625"/>
                    </a:lnTo>
                    <a:lnTo>
                      <a:pt x="2635" y="6054"/>
                    </a:lnTo>
                    <a:cubicBezTo>
                      <a:pt x="2652" y="6014"/>
                      <a:pt x="2635" y="5975"/>
                      <a:pt x="2601" y="5958"/>
                    </a:cubicBezTo>
                    <a:lnTo>
                      <a:pt x="2590" y="5952"/>
                    </a:lnTo>
                    <a:lnTo>
                      <a:pt x="2471" y="5890"/>
                    </a:lnTo>
                    <a:lnTo>
                      <a:pt x="2488" y="5347"/>
                    </a:lnTo>
                    <a:lnTo>
                      <a:pt x="2816" y="5053"/>
                    </a:lnTo>
                    <a:cubicBezTo>
                      <a:pt x="2855" y="5020"/>
                      <a:pt x="2872" y="4969"/>
                      <a:pt x="2855" y="4918"/>
                    </a:cubicBezTo>
                    <a:lnTo>
                      <a:pt x="2850" y="4895"/>
                    </a:lnTo>
                    <a:lnTo>
                      <a:pt x="2567" y="3957"/>
                    </a:lnTo>
                    <a:cubicBezTo>
                      <a:pt x="2697" y="3872"/>
                      <a:pt x="2833" y="3782"/>
                      <a:pt x="2968" y="3697"/>
                    </a:cubicBezTo>
                    <a:lnTo>
                      <a:pt x="3686" y="3957"/>
                    </a:lnTo>
                    <a:lnTo>
                      <a:pt x="4127" y="4760"/>
                    </a:lnTo>
                    <a:lnTo>
                      <a:pt x="4189" y="5472"/>
                    </a:lnTo>
                    <a:lnTo>
                      <a:pt x="3579" y="5873"/>
                    </a:lnTo>
                    <a:lnTo>
                      <a:pt x="2935" y="6139"/>
                    </a:lnTo>
                    <a:lnTo>
                      <a:pt x="3556" y="5975"/>
                    </a:lnTo>
                    <a:lnTo>
                      <a:pt x="3828" y="6365"/>
                    </a:lnTo>
                    <a:lnTo>
                      <a:pt x="3183" y="6687"/>
                    </a:lnTo>
                    <a:lnTo>
                      <a:pt x="3912" y="6421"/>
                    </a:lnTo>
                    <a:cubicBezTo>
                      <a:pt x="3912" y="6421"/>
                      <a:pt x="3912" y="6421"/>
                      <a:pt x="3918" y="6421"/>
                    </a:cubicBezTo>
                    <a:cubicBezTo>
                      <a:pt x="3935" y="6410"/>
                      <a:pt x="3946" y="6382"/>
                      <a:pt x="3935" y="6359"/>
                    </a:cubicBezTo>
                    <a:lnTo>
                      <a:pt x="3929" y="6359"/>
                    </a:lnTo>
                    <a:lnTo>
                      <a:pt x="3698" y="5924"/>
                    </a:lnTo>
                    <a:lnTo>
                      <a:pt x="4342" y="5607"/>
                    </a:lnTo>
                    <a:cubicBezTo>
                      <a:pt x="4370" y="5590"/>
                      <a:pt x="4393" y="5562"/>
                      <a:pt x="4393" y="5528"/>
                    </a:cubicBezTo>
                    <a:lnTo>
                      <a:pt x="4393" y="5517"/>
                    </a:lnTo>
                    <a:lnTo>
                      <a:pt x="4421" y="4714"/>
                    </a:lnTo>
                    <a:cubicBezTo>
                      <a:pt x="4421" y="4703"/>
                      <a:pt x="4421" y="4692"/>
                      <a:pt x="4416" y="4680"/>
                    </a:cubicBezTo>
                    <a:lnTo>
                      <a:pt x="4410" y="4658"/>
                    </a:lnTo>
                    <a:lnTo>
                      <a:pt x="4059" y="3674"/>
                    </a:lnTo>
                    <a:cubicBezTo>
                      <a:pt x="4048" y="3629"/>
                      <a:pt x="4020" y="3595"/>
                      <a:pt x="3975" y="3572"/>
                    </a:cubicBezTo>
                    <a:lnTo>
                      <a:pt x="3946" y="3556"/>
                    </a:lnTo>
                    <a:lnTo>
                      <a:pt x="3539" y="3329"/>
                    </a:lnTo>
                    <a:cubicBezTo>
                      <a:pt x="4059" y="3007"/>
                      <a:pt x="4506" y="2753"/>
                      <a:pt x="4659" y="2696"/>
                    </a:cubicBezTo>
                    <a:cubicBezTo>
                      <a:pt x="5066" y="2544"/>
                      <a:pt x="7055" y="1283"/>
                      <a:pt x="7055" y="1283"/>
                    </a:cubicBezTo>
                    <a:lnTo>
                      <a:pt x="7411" y="1351"/>
                    </a:lnTo>
                    <a:lnTo>
                      <a:pt x="7033" y="961"/>
                    </a:lnTo>
                    <a:lnTo>
                      <a:pt x="7304" y="882"/>
                    </a:lnTo>
                    <a:lnTo>
                      <a:pt x="6773" y="481"/>
                    </a:lnTo>
                    <a:cubicBezTo>
                      <a:pt x="6784" y="300"/>
                      <a:pt x="6569" y="0"/>
                      <a:pt x="6569" y="0"/>
                    </a:cubicBezTo>
                    <a:lnTo>
                      <a:pt x="6456" y="305"/>
                    </a:lnTo>
                    <a:cubicBezTo>
                      <a:pt x="5122" y="1210"/>
                      <a:pt x="3771" y="2261"/>
                      <a:pt x="2878" y="2979"/>
                    </a:cubicBezTo>
                    <a:lnTo>
                      <a:pt x="2313" y="2284"/>
                    </a:lnTo>
                    <a:lnTo>
                      <a:pt x="2290" y="2255"/>
                    </a:lnTo>
                    <a:cubicBezTo>
                      <a:pt x="2256" y="2210"/>
                      <a:pt x="2200" y="2188"/>
                      <a:pt x="2143" y="2193"/>
                    </a:cubicBezTo>
                    <a:lnTo>
                      <a:pt x="1250" y="2295"/>
                    </a:lnTo>
                    <a:lnTo>
                      <a:pt x="787" y="2131"/>
                    </a:lnTo>
                    <a:lnTo>
                      <a:pt x="583" y="1843"/>
                    </a:lnTo>
                    <a:lnTo>
                      <a:pt x="577" y="1837"/>
                    </a:lnTo>
                    <a:cubicBezTo>
                      <a:pt x="577" y="1837"/>
                      <a:pt x="572" y="1831"/>
                      <a:pt x="572" y="1831"/>
                    </a:cubicBezTo>
                    <a:cubicBezTo>
                      <a:pt x="555" y="1815"/>
                      <a:pt x="527" y="1815"/>
                      <a:pt x="510" y="1831"/>
                    </a:cubicBez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8" name="Google Shape;1985;p26">
                <a:extLst>
                  <a:ext uri="{FF2B5EF4-FFF2-40B4-BE49-F238E27FC236}">
                    <a16:creationId xmlns:a16="http://schemas.microsoft.com/office/drawing/2014/main" id="{A14E38D6-2477-472F-6E89-5C3E34D91EF9}"/>
                  </a:ext>
                </a:extLst>
              </p:cNvPr>
              <p:cNvSpPr/>
              <p:nvPr/>
            </p:nvSpPr>
            <p:spPr>
              <a:xfrm>
                <a:off x="3758499" y="2578222"/>
                <a:ext cx="65160" cy="88031"/>
              </a:xfrm>
              <a:custGeom>
                <a:avLst/>
                <a:gdLst/>
                <a:ahLst/>
                <a:cxnLst/>
                <a:rect l="l" t="t" r="r" b="b"/>
                <a:pathLst>
                  <a:path w="1222" h="1651" extrusionOk="0">
                    <a:moveTo>
                      <a:pt x="1221" y="0"/>
                    </a:moveTo>
                    <a:lnTo>
                      <a:pt x="368" y="583"/>
                    </a:lnTo>
                    <a:lnTo>
                      <a:pt x="424" y="492"/>
                    </a:lnTo>
                    <a:lnTo>
                      <a:pt x="469" y="1651"/>
                    </a:lnTo>
                    <a:lnTo>
                      <a:pt x="0" y="1623"/>
                    </a:lnTo>
                    <a:lnTo>
                      <a:pt x="204" y="475"/>
                    </a:lnTo>
                    <a:lnTo>
                      <a:pt x="215" y="407"/>
                    </a:lnTo>
                    <a:lnTo>
                      <a:pt x="266" y="385"/>
                    </a:ln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49" name="Google Shape;1986;p26">
                <a:extLst>
                  <a:ext uri="{FF2B5EF4-FFF2-40B4-BE49-F238E27FC236}">
                    <a16:creationId xmlns:a16="http://schemas.microsoft.com/office/drawing/2014/main" id="{CDF20C62-D829-6164-A418-B80E247BA1F8}"/>
                  </a:ext>
                </a:extLst>
              </p:cNvPr>
              <p:cNvSpPr/>
              <p:nvPr/>
            </p:nvSpPr>
            <p:spPr>
              <a:xfrm>
                <a:off x="3784412" y="2593312"/>
                <a:ext cx="22662" cy="14183"/>
              </a:xfrm>
              <a:custGeom>
                <a:avLst/>
                <a:gdLst/>
                <a:ahLst/>
                <a:cxnLst/>
                <a:rect l="l" t="t" r="r" b="b"/>
                <a:pathLst>
                  <a:path w="425" h="266" extrusionOk="0">
                    <a:moveTo>
                      <a:pt x="424" y="266"/>
                    </a:moveTo>
                    <a:lnTo>
                      <a:pt x="0" y="175"/>
                    </a:lnTo>
                    <a:lnTo>
                      <a:pt x="85" y="0"/>
                    </a:ln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0" name="Google Shape;1987;p26">
                <a:extLst>
                  <a:ext uri="{FF2B5EF4-FFF2-40B4-BE49-F238E27FC236}">
                    <a16:creationId xmlns:a16="http://schemas.microsoft.com/office/drawing/2014/main" id="{2F106043-8189-BB26-BF5A-A62C74C48C85}"/>
                  </a:ext>
                </a:extLst>
              </p:cNvPr>
              <p:cNvSpPr/>
              <p:nvPr/>
            </p:nvSpPr>
            <p:spPr>
              <a:xfrm>
                <a:off x="3769962" y="2659268"/>
                <a:ext cx="97687" cy="32312"/>
              </a:xfrm>
              <a:custGeom>
                <a:avLst/>
                <a:gdLst/>
                <a:ahLst/>
                <a:cxnLst/>
                <a:rect l="l" t="t" r="r" b="b"/>
                <a:pathLst>
                  <a:path w="1832" h="606" extrusionOk="0">
                    <a:moveTo>
                      <a:pt x="1831" y="448"/>
                    </a:moveTo>
                    <a:lnTo>
                      <a:pt x="1108" y="187"/>
                    </a:lnTo>
                    <a:lnTo>
                      <a:pt x="1204" y="176"/>
                    </a:lnTo>
                    <a:lnTo>
                      <a:pt x="904" y="487"/>
                    </a:lnTo>
                    <a:lnTo>
                      <a:pt x="882" y="510"/>
                    </a:lnTo>
                    <a:lnTo>
                      <a:pt x="814" y="515"/>
                    </a:lnTo>
                    <a:lnTo>
                      <a:pt x="0" y="606"/>
                    </a:lnTo>
                    <a:lnTo>
                      <a:pt x="6" y="137"/>
                    </a:lnTo>
                    <a:lnTo>
                      <a:pt x="820" y="238"/>
                    </a:lnTo>
                    <a:lnTo>
                      <a:pt x="729" y="272"/>
                    </a:lnTo>
                    <a:lnTo>
                      <a:pt x="1091" y="35"/>
                    </a:lnTo>
                    <a:lnTo>
                      <a:pt x="1147" y="1"/>
                    </a:lnTo>
                    <a:lnTo>
                      <a:pt x="1187" y="24"/>
                    </a:ln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1" name="Google Shape;1988;p26">
                <a:extLst>
                  <a:ext uri="{FF2B5EF4-FFF2-40B4-BE49-F238E27FC236}">
                    <a16:creationId xmlns:a16="http://schemas.microsoft.com/office/drawing/2014/main" id="{F5E29E9A-4DEB-B83A-B982-B18C9E481288}"/>
                  </a:ext>
                </a:extLst>
              </p:cNvPr>
              <p:cNvSpPr/>
              <p:nvPr/>
            </p:nvSpPr>
            <p:spPr>
              <a:xfrm>
                <a:off x="3771455" y="2674678"/>
                <a:ext cx="88675" cy="43136"/>
              </a:xfrm>
              <a:custGeom>
                <a:avLst/>
                <a:gdLst/>
                <a:ahLst/>
                <a:cxnLst/>
                <a:rect l="l" t="t" r="r" b="b"/>
                <a:pathLst>
                  <a:path w="1663" h="809" extrusionOk="0">
                    <a:moveTo>
                      <a:pt x="1662" y="633"/>
                    </a:moveTo>
                    <a:lnTo>
                      <a:pt x="950" y="803"/>
                    </a:lnTo>
                    <a:lnTo>
                      <a:pt x="933" y="809"/>
                    </a:lnTo>
                    <a:lnTo>
                      <a:pt x="888" y="786"/>
                    </a:lnTo>
                    <a:lnTo>
                      <a:pt x="0" y="402"/>
                    </a:lnTo>
                    <a:lnTo>
                      <a:pt x="249" y="0"/>
                    </a:lnTo>
                    <a:lnTo>
                      <a:pt x="995" y="616"/>
                    </a:lnTo>
                    <a:lnTo>
                      <a:pt x="933" y="599"/>
                    </a:ln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2" name="Google Shape;1989;p26">
                <a:extLst>
                  <a:ext uri="{FF2B5EF4-FFF2-40B4-BE49-F238E27FC236}">
                    <a16:creationId xmlns:a16="http://schemas.microsoft.com/office/drawing/2014/main" id="{8974F36A-F416-6C49-2794-655F95A9C7E8}"/>
                  </a:ext>
                </a:extLst>
              </p:cNvPr>
              <p:cNvSpPr/>
              <p:nvPr/>
            </p:nvSpPr>
            <p:spPr>
              <a:xfrm>
                <a:off x="3874843" y="2676491"/>
                <a:ext cx="39832" cy="24154"/>
              </a:xfrm>
              <a:custGeom>
                <a:avLst/>
                <a:gdLst/>
                <a:ahLst/>
                <a:cxnLst/>
                <a:rect l="l" t="t" r="r" b="b"/>
                <a:pathLst>
                  <a:path w="747" h="453" extrusionOk="0">
                    <a:moveTo>
                      <a:pt x="11" y="0"/>
                    </a:moveTo>
                    <a:lnTo>
                      <a:pt x="0" y="452"/>
                    </a:lnTo>
                    <a:lnTo>
                      <a:pt x="746" y="317"/>
                    </a:lnTo>
                    <a:close/>
                  </a:path>
                </a:pathLst>
              </a:custGeom>
              <a:solidFill>
                <a:srgbClr val="4B3E2E"/>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3" name="Google Shape;1990;p26">
                <a:extLst>
                  <a:ext uri="{FF2B5EF4-FFF2-40B4-BE49-F238E27FC236}">
                    <a16:creationId xmlns:a16="http://schemas.microsoft.com/office/drawing/2014/main" id="{D5DEA6DA-C9AA-D1A2-8A66-B771B1D0F999}"/>
                  </a:ext>
                </a:extLst>
              </p:cNvPr>
              <p:cNvSpPr/>
              <p:nvPr/>
            </p:nvSpPr>
            <p:spPr>
              <a:xfrm>
                <a:off x="4079486" y="2103194"/>
                <a:ext cx="47937" cy="54013"/>
              </a:xfrm>
              <a:custGeom>
                <a:avLst/>
                <a:gdLst/>
                <a:ahLst/>
                <a:cxnLst/>
                <a:rect l="l" t="t" r="r" b="b"/>
                <a:pathLst>
                  <a:path w="899" h="1013" extrusionOk="0">
                    <a:moveTo>
                      <a:pt x="899" y="1"/>
                    </a:moveTo>
                    <a:cubicBezTo>
                      <a:pt x="780" y="41"/>
                      <a:pt x="673" y="91"/>
                      <a:pt x="571" y="154"/>
                    </a:cubicBezTo>
                    <a:cubicBezTo>
                      <a:pt x="469" y="216"/>
                      <a:pt x="379" y="289"/>
                      <a:pt x="305" y="380"/>
                    </a:cubicBezTo>
                    <a:cubicBezTo>
                      <a:pt x="226" y="464"/>
                      <a:pt x="164" y="561"/>
                      <a:pt x="113" y="668"/>
                    </a:cubicBezTo>
                    <a:cubicBezTo>
                      <a:pt x="62" y="775"/>
                      <a:pt x="34" y="894"/>
                      <a:pt x="0" y="1013"/>
                    </a:cubicBezTo>
                    <a:cubicBezTo>
                      <a:pt x="0" y="951"/>
                      <a:pt x="0" y="888"/>
                      <a:pt x="6" y="826"/>
                    </a:cubicBezTo>
                    <a:cubicBezTo>
                      <a:pt x="17" y="764"/>
                      <a:pt x="23" y="702"/>
                      <a:pt x="45" y="645"/>
                    </a:cubicBezTo>
                    <a:cubicBezTo>
                      <a:pt x="79" y="521"/>
                      <a:pt x="153" y="414"/>
                      <a:pt x="232" y="318"/>
                    </a:cubicBezTo>
                    <a:cubicBezTo>
                      <a:pt x="402" y="125"/>
                      <a:pt x="650" y="7"/>
                      <a:pt x="899"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4" name="Google Shape;1991;p26">
                <a:extLst>
                  <a:ext uri="{FF2B5EF4-FFF2-40B4-BE49-F238E27FC236}">
                    <a16:creationId xmlns:a16="http://schemas.microsoft.com/office/drawing/2014/main" id="{50EB5165-4B58-35F8-9C4B-C68CFE894EAF}"/>
                  </a:ext>
                </a:extLst>
              </p:cNvPr>
              <p:cNvSpPr/>
              <p:nvPr/>
            </p:nvSpPr>
            <p:spPr>
              <a:xfrm>
                <a:off x="4181647" y="2047742"/>
                <a:ext cx="99500" cy="32632"/>
              </a:xfrm>
              <a:custGeom>
                <a:avLst/>
                <a:gdLst/>
                <a:ahLst/>
                <a:cxnLst/>
                <a:rect l="l" t="t" r="r" b="b"/>
                <a:pathLst>
                  <a:path w="1866" h="612" extrusionOk="0">
                    <a:moveTo>
                      <a:pt x="0" y="611"/>
                    </a:moveTo>
                    <a:cubicBezTo>
                      <a:pt x="97" y="470"/>
                      <a:pt x="227" y="351"/>
                      <a:pt x="374" y="255"/>
                    </a:cubicBezTo>
                    <a:cubicBezTo>
                      <a:pt x="520" y="159"/>
                      <a:pt x="679" y="91"/>
                      <a:pt x="854" y="52"/>
                    </a:cubicBezTo>
                    <a:cubicBezTo>
                      <a:pt x="1024" y="18"/>
                      <a:pt x="1199" y="1"/>
                      <a:pt x="1374" y="29"/>
                    </a:cubicBezTo>
                    <a:cubicBezTo>
                      <a:pt x="1459" y="35"/>
                      <a:pt x="1544" y="63"/>
                      <a:pt x="1628" y="86"/>
                    </a:cubicBezTo>
                    <a:cubicBezTo>
                      <a:pt x="1708" y="114"/>
                      <a:pt x="1787" y="148"/>
                      <a:pt x="1866" y="182"/>
                    </a:cubicBezTo>
                    <a:cubicBezTo>
                      <a:pt x="1781" y="170"/>
                      <a:pt x="1696" y="142"/>
                      <a:pt x="1617" y="131"/>
                    </a:cubicBezTo>
                    <a:cubicBezTo>
                      <a:pt x="1532" y="120"/>
                      <a:pt x="1448" y="103"/>
                      <a:pt x="1368" y="103"/>
                    </a:cubicBezTo>
                    <a:cubicBezTo>
                      <a:pt x="1199" y="91"/>
                      <a:pt x="1035" y="108"/>
                      <a:pt x="871" y="142"/>
                    </a:cubicBezTo>
                    <a:cubicBezTo>
                      <a:pt x="713" y="182"/>
                      <a:pt x="554" y="238"/>
                      <a:pt x="413" y="323"/>
                    </a:cubicBezTo>
                    <a:cubicBezTo>
                      <a:pt x="266" y="402"/>
                      <a:pt x="125" y="498"/>
                      <a:pt x="0" y="61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5" name="Google Shape;1992;p26">
                <a:extLst>
                  <a:ext uri="{FF2B5EF4-FFF2-40B4-BE49-F238E27FC236}">
                    <a16:creationId xmlns:a16="http://schemas.microsoft.com/office/drawing/2014/main" id="{4BBDBC2E-13A2-F1AE-515F-B96E3F25ECC9}"/>
                  </a:ext>
                </a:extLst>
              </p:cNvPr>
              <p:cNvSpPr/>
              <p:nvPr/>
            </p:nvSpPr>
            <p:spPr>
              <a:xfrm>
                <a:off x="3786812" y="2148730"/>
                <a:ext cx="39832" cy="76301"/>
              </a:xfrm>
              <a:custGeom>
                <a:avLst/>
                <a:gdLst/>
                <a:ahLst/>
                <a:cxnLst/>
                <a:rect l="l" t="t" r="r" b="b"/>
                <a:pathLst>
                  <a:path w="747" h="1431" extrusionOk="0">
                    <a:moveTo>
                      <a:pt x="1" y="1"/>
                    </a:moveTo>
                    <a:cubicBezTo>
                      <a:pt x="136" y="46"/>
                      <a:pt x="261" y="131"/>
                      <a:pt x="362" y="232"/>
                    </a:cubicBezTo>
                    <a:cubicBezTo>
                      <a:pt x="470" y="334"/>
                      <a:pt x="555" y="453"/>
                      <a:pt x="617" y="583"/>
                    </a:cubicBezTo>
                    <a:cubicBezTo>
                      <a:pt x="679" y="718"/>
                      <a:pt x="724" y="860"/>
                      <a:pt x="735" y="1001"/>
                    </a:cubicBezTo>
                    <a:cubicBezTo>
                      <a:pt x="747" y="1075"/>
                      <a:pt x="741" y="1148"/>
                      <a:pt x="747" y="1221"/>
                    </a:cubicBezTo>
                    <a:cubicBezTo>
                      <a:pt x="741" y="1289"/>
                      <a:pt x="730" y="1363"/>
                      <a:pt x="718" y="1431"/>
                    </a:cubicBezTo>
                    <a:cubicBezTo>
                      <a:pt x="707" y="1363"/>
                      <a:pt x="707" y="1289"/>
                      <a:pt x="696" y="1221"/>
                    </a:cubicBezTo>
                    <a:lnTo>
                      <a:pt x="685" y="1120"/>
                    </a:lnTo>
                    <a:cubicBezTo>
                      <a:pt x="679" y="1086"/>
                      <a:pt x="673" y="1052"/>
                      <a:pt x="662" y="1018"/>
                    </a:cubicBezTo>
                    <a:cubicBezTo>
                      <a:pt x="656" y="984"/>
                      <a:pt x="645" y="950"/>
                      <a:pt x="639" y="916"/>
                    </a:cubicBezTo>
                    <a:cubicBezTo>
                      <a:pt x="628" y="882"/>
                      <a:pt x="617" y="848"/>
                      <a:pt x="611" y="814"/>
                    </a:cubicBezTo>
                    <a:cubicBezTo>
                      <a:pt x="600" y="781"/>
                      <a:pt x="588" y="752"/>
                      <a:pt x="571" y="718"/>
                    </a:cubicBezTo>
                    <a:cubicBezTo>
                      <a:pt x="560" y="690"/>
                      <a:pt x="549" y="656"/>
                      <a:pt x="532" y="628"/>
                    </a:cubicBezTo>
                    <a:cubicBezTo>
                      <a:pt x="475" y="504"/>
                      <a:pt x="396" y="385"/>
                      <a:pt x="311" y="283"/>
                    </a:cubicBezTo>
                    <a:cubicBezTo>
                      <a:pt x="221" y="176"/>
                      <a:pt x="119" y="80"/>
                      <a:pt x="1"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6" name="Google Shape;1993;p26">
                <a:extLst>
                  <a:ext uri="{FF2B5EF4-FFF2-40B4-BE49-F238E27FC236}">
                    <a16:creationId xmlns:a16="http://schemas.microsoft.com/office/drawing/2014/main" id="{3C3B43E9-C25B-1197-A808-BEECF993253F}"/>
                  </a:ext>
                </a:extLst>
              </p:cNvPr>
              <p:cNvSpPr/>
              <p:nvPr/>
            </p:nvSpPr>
            <p:spPr>
              <a:xfrm>
                <a:off x="3763884" y="2117697"/>
                <a:ext cx="55242" cy="31086"/>
              </a:xfrm>
              <a:custGeom>
                <a:avLst/>
                <a:gdLst/>
                <a:ahLst/>
                <a:cxnLst/>
                <a:rect l="l" t="t" r="r" b="b"/>
                <a:pathLst>
                  <a:path w="1036" h="583" extrusionOk="0">
                    <a:moveTo>
                      <a:pt x="1" y="46"/>
                    </a:moveTo>
                    <a:cubicBezTo>
                      <a:pt x="103" y="6"/>
                      <a:pt x="210" y="0"/>
                      <a:pt x="317" y="12"/>
                    </a:cubicBezTo>
                    <a:cubicBezTo>
                      <a:pt x="425" y="29"/>
                      <a:pt x="527" y="62"/>
                      <a:pt x="623" y="113"/>
                    </a:cubicBezTo>
                    <a:cubicBezTo>
                      <a:pt x="713" y="170"/>
                      <a:pt x="804" y="232"/>
                      <a:pt x="871" y="317"/>
                    </a:cubicBezTo>
                    <a:cubicBezTo>
                      <a:pt x="905" y="351"/>
                      <a:pt x="934" y="402"/>
                      <a:pt x="968" y="441"/>
                    </a:cubicBezTo>
                    <a:cubicBezTo>
                      <a:pt x="990" y="486"/>
                      <a:pt x="1018" y="537"/>
                      <a:pt x="1035" y="583"/>
                    </a:cubicBezTo>
                    <a:cubicBezTo>
                      <a:pt x="996" y="549"/>
                      <a:pt x="968" y="509"/>
                      <a:pt x="928" y="469"/>
                    </a:cubicBezTo>
                    <a:cubicBezTo>
                      <a:pt x="888" y="436"/>
                      <a:pt x="860" y="396"/>
                      <a:pt x="821" y="368"/>
                    </a:cubicBezTo>
                    <a:cubicBezTo>
                      <a:pt x="741" y="300"/>
                      <a:pt x="662" y="243"/>
                      <a:pt x="578" y="198"/>
                    </a:cubicBezTo>
                    <a:cubicBezTo>
                      <a:pt x="493" y="147"/>
                      <a:pt x="397" y="113"/>
                      <a:pt x="301" y="85"/>
                    </a:cubicBezTo>
                    <a:cubicBezTo>
                      <a:pt x="204" y="62"/>
                      <a:pt x="108" y="46"/>
                      <a:pt x="1" y="46"/>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7" name="Google Shape;1994;p26">
                <a:extLst>
                  <a:ext uri="{FF2B5EF4-FFF2-40B4-BE49-F238E27FC236}">
                    <a16:creationId xmlns:a16="http://schemas.microsoft.com/office/drawing/2014/main" id="{7B338996-727C-8B63-1582-B04DE6AE79B6}"/>
                  </a:ext>
                </a:extLst>
              </p:cNvPr>
              <p:cNvSpPr/>
              <p:nvPr/>
            </p:nvSpPr>
            <p:spPr>
              <a:xfrm>
                <a:off x="3528796" y="2063738"/>
                <a:ext cx="51616" cy="32312"/>
              </a:xfrm>
              <a:custGeom>
                <a:avLst/>
                <a:gdLst/>
                <a:ahLst/>
                <a:cxnLst/>
                <a:rect l="l" t="t" r="r" b="b"/>
                <a:pathLst>
                  <a:path w="968" h="606" extrusionOk="0">
                    <a:moveTo>
                      <a:pt x="968" y="34"/>
                    </a:moveTo>
                    <a:cubicBezTo>
                      <a:pt x="860" y="46"/>
                      <a:pt x="764" y="63"/>
                      <a:pt x="662" y="80"/>
                    </a:cubicBezTo>
                    <a:cubicBezTo>
                      <a:pt x="566" y="102"/>
                      <a:pt x="470" y="131"/>
                      <a:pt x="385" y="176"/>
                    </a:cubicBezTo>
                    <a:cubicBezTo>
                      <a:pt x="295" y="215"/>
                      <a:pt x="216" y="277"/>
                      <a:pt x="154" y="345"/>
                    </a:cubicBezTo>
                    <a:cubicBezTo>
                      <a:pt x="86" y="419"/>
                      <a:pt x="46" y="509"/>
                      <a:pt x="1" y="605"/>
                    </a:cubicBezTo>
                    <a:cubicBezTo>
                      <a:pt x="7" y="504"/>
                      <a:pt x="29" y="391"/>
                      <a:pt x="91" y="300"/>
                    </a:cubicBezTo>
                    <a:cubicBezTo>
                      <a:pt x="154" y="210"/>
                      <a:pt x="244" y="142"/>
                      <a:pt x="340" y="91"/>
                    </a:cubicBezTo>
                    <a:cubicBezTo>
                      <a:pt x="442" y="46"/>
                      <a:pt x="549" y="17"/>
                      <a:pt x="651" y="12"/>
                    </a:cubicBezTo>
                    <a:cubicBezTo>
                      <a:pt x="758" y="0"/>
                      <a:pt x="866" y="6"/>
                      <a:pt x="968" y="34"/>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8" name="Google Shape;1995;p26">
                <a:extLst>
                  <a:ext uri="{FF2B5EF4-FFF2-40B4-BE49-F238E27FC236}">
                    <a16:creationId xmlns:a16="http://schemas.microsoft.com/office/drawing/2014/main" id="{7DDF7C83-4BF2-4A02-D307-A45E98E5A4F2}"/>
                  </a:ext>
                </a:extLst>
              </p:cNvPr>
              <p:cNvSpPr/>
              <p:nvPr/>
            </p:nvSpPr>
            <p:spPr>
              <a:xfrm>
                <a:off x="4454113" y="2082720"/>
                <a:ext cx="60041" cy="31405"/>
              </a:xfrm>
              <a:custGeom>
                <a:avLst/>
                <a:gdLst/>
                <a:ahLst/>
                <a:cxnLst/>
                <a:rect l="l" t="t" r="r" b="b"/>
                <a:pathLst>
                  <a:path w="1126" h="589" extrusionOk="0">
                    <a:moveTo>
                      <a:pt x="0" y="588"/>
                    </a:moveTo>
                    <a:cubicBezTo>
                      <a:pt x="12" y="470"/>
                      <a:pt x="63" y="357"/>
                      <a:pt x="136" y="266"/>
                    </a:cubicBezTo>
                    <a:cubicBezTo>
                      <a:pt x="215" y="170"/>
                      <a:pt x="317" y="91"/>
                      <a:pt x="430" y="51"/>
                    </a:cubicBezTo>
                    <a:cubicBezTo>
                      <a:pt x="549" y="12"/>
                      <a:pt x="667" y="1"/>
                      <a:pt x="786" y="12"/>
                    </a:cubicBezTo>
                    <a:cubicBezTo>
                      <a:pt x="848" y="18"/>
                      <a:pt x="905" y="35"/>
                      <a:pt x="961" y="46"/>
                    </a:cubicBezTo>
                    <a:cubicBezTo>
                      <a:pt x="1018" y="68"/>
                      <a:pt x="1074" y="91"/>
                      <a:pt x="1125" y="114"/>
                    </a:cubicBezTo>
                    <a:cubicBezTo>
                      <a:pt x="1063" y="108"/>
                      <a:pt x="1007" y="102"/>
                      <a:pt x="950" y="91"/>
                    </a:cubicBezTo>
                    <a:cubicBezTo>
                      <a:pt x="894" y="91"/>
                      <a:pt x="843" y="85"/>
                      <a:pt x="786" y="85"/>
                    </a:cubicBezTo>
                    <a:cubicBezTo>
                      <a:pt x="673" y="85"/>
                      <a:pt x="566" y="102"/>
                      <a:pt x="464" y="136"/>
                    </a:cubicBezTo>
                    <a:cubicBezTo>
                      <a:pt x="260" y="215"/>
                      <a:pt x="102" y="379"/>
                      <a:pt x="0" y="588"/>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59" name="Google Shape;1996;p26">
                <a:extLst>
                  <a:ext uri="{FF2B5EF4-FFF2-40B4-BE49-F238E27FC236}">
                    <a16:creationId xmlns:a16="http://schemas.microsoft.com/office/drawing/2014/main" id="{C56C8F34-7A99-8A5C-2D05-6B6FC081AB38}"/>
                  </a:ext>
                </a:extLst>
              </p:cNvPr>
              <p:cNvSpPr/>
              <p:nvPr/>
            </p:nvSpPr>
            <p:spPr>
              <a:xfrm>
                <a:off x="3528796" y="1686072"/>
                <a:ext cx="351502" cy="252950"/>
              </a:xfrm>
              <a:custGeom>
                <a:avLst/>
                <a:gdLst/>
                <a:ahLst/>
                <a:cxnLst/>
                <a:rect l="l" t="t" r="r" b="b"/>
                <a:pathLst>
                  <a:path w="6592" h="4744" extrusionOk="0">
                    <a:moveTo>
                      <a:pt x="6592" y="2663"/>
                    </a:moveTo>
                    <a:cubicBezTo>
                      <a:pt x="6592" y="2194"/>
                      <a:pt x="6213" y="1815"/>
                      <a:pt x="5750" y="1815"/>
                    </a:cubicBezTo>
                    <a:cubicBezTo>
                      <a:pt x="5682" y="1815"/>
                      <a:pt x="5614" y="1827"/>
                      <a:pt x="5552" y="1844"/>
                    </a:cubicBezTo>
                    <a:cubicBezTo>
                      <a:pt x="5314" y="1623"/>
                      <a:pt x="4998" y="1493"/>
                      <a:pt x="4647" y="1493"/>
                    </a:cubicBezTo>
                    <a:cubicBezTo>
                      <a:pt x="4647" y="1493"/>
                      <a:pt x="4647" y="1493"/>
                      <a:pt x="4647" y="1493"/>
                    </a:cubicBezTo>
                    <a:lnTo>
                      <a:pt x="4647" y="1493"/>
                    </a:lnTo>
                    <a:cubicBezTo>
                      <a:pt x="4647" y="1476"/>
                      <a:pt x="4642" y="1459"/>
                      <a:pt x="4642" y="1442"/>
                    </a:cubicBezTo>
                    <a:cubicBezTo>
                      <a:pt x="4642" y="1425"/>
                      <a:pt x="4647" y="1403"/>
                      <a:pt x="4647" y="1386"/>
                    </a:cubicBezTo>
                    <a:cubicBezTo>
                      <a:pt x="4647" y="623"/>
                      <a:pt x="4026" y="1"/>
                      <a:pt x="3257" y="1"/>
                    </a:cubicBezTo>
                    <a:cubicBezTo>
                      <a:pt x="2692" y="1"/>
                      <a:pt x="2205" y="340"/>
                      <a:pt x="1991" y="826"/>
                    </a:cubicBezTo>
                    <a:cubicBezTo>
                      <a:pt x="1957" y="820"/>
                      <a:pt x="1923" y="820"/>
                      <a:pt x="1895" y="820"/>
                    </a:cubicBezTo>
                    <a:cubicBezTo>
                      <a:pt x="1318" y="820"/>
                      <a:pt x="849" y="1256"/>
                      <a:pt x="804" y="1821"/>
                    </a:cubicBezTo>
                    <a:cubicBezTo>
                      <a:pt x="804" y="1821"/>
                      <a:pt x="798" y="1815"/>
                      <a:pt x="798" y="1815"/>
                    </a:cubicBezTo>
                    <a:cubicBezTo>
                      <a:pt x="357" y="1815"/>
                      <a:pt x="1" y="2177"/>
                      <a:pt x="1" y="2618"/>
                    </a:cubicBezTo>
                    <a:cubicBezTo>
                      <a:pt x="1" y="3059"/>
                      <a:pt x="357" y="3415"/>
                      <a:pt x="798" y="3415"/>
                    </a:cubicBezTo>
                    <a:cubicBezTo>
                      <a:pt x="973" y="3415"/>
                      <a:pt x="1131" y="3364"/>
                      <a:pt x="1261" y="3268"/>
                    </a:cubicBezTo>
                    <a:cubicBezTo>
                      <a:pt x="1256" y="3325"/>
                      <a:pt x="1250" y="3381"/>
                      <a:pt x="1250" y="3443"/>
                    </a:cubicBezTo>
                    <a:cubicBezTo>
                      <a:pt x="1250" y="4161"/>
                      <a:pt x="1832" y="4743"/>
                      <a:pt x="2545" y="4743"/>
                    </a:cubicBezTo>
                    <a:cubicBezTo>
                      <a:pt x="3116" y="4743"/>
                      <a:pt x="3596" y="4376"/>
                      <a:pt x="3771" y="3873"/>
                    </a:cubicBezTo>
                    <a:cubicBezTo>
                      <a:pt x="4009" y="4076"/>
                      <a:pt x="4314" y="4195"/>
                      <a:pt x="4647" y="4195"/>
                    </a:cubicBezTo>
                    <a:cubicBezTo>
                      <a:pt x="5156" y="4195"/>
                      <a:pt x="5597" y="3918"/>
                      <a:pt x="5829" y="3505"/>
                    </a:cubicBezTo>
                    <a:cubicBezTo>
                      <a:pt x="6258" y="3466"/>
                      <a:pt x="6592" y="3104"/>
                      <a:pt x="6592" y="2663"/>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60" name="Google Shape;1997;p26">
                <a:extLst>
                  <a:ext uri="{FF2B5EF4-FFF2-40B4-BE49-F238E27FC236}">
                    <a16:creationId xmlns:a16="http://schemas.microsoft.com/office/drawing/2014/main" id="{333D60FA-33AA-A68E-91A8-D6B5C55E1C4C}"/>
                  </a:ext>
                </a:extLst>
              </p:cNvPr>
              <p:cNvSpPr/>
              <p:nvPr/>
            </p:nvSpPr>
            <p:spPr>
              <a:xfrm>
                <a:off x="4199403" y="1751176"/>
                <a:ext cx="351822" cy="252950"/>
              </a:xfrm>
              <a:custGeom>
                <a:avLst/>
                <a:gdLst/>
                <a:ahLst/>
                <a:cxnLst/>
                <a:rect l="l" t="t" r="r" b="b"/>
                <a:pathLst>
                  <a:path w="6598" h="4744" extrusionOk="0">
                    <a:moveTo>
                      <a:pt x="6598" y="2075"/>
                    </a:moveTo>
                    <a:cubicBezTo>
                      <a:pt x="6598" y="2544"/>
                      <a:pt x="6219" y="2923"/>
                      <a:pt x="5750" y="2923"/>
                    </a:cubicBezTo>
                    <a:cubicBezTo>
                      <a:pt x="5682" y="2923"/>
                      <a:pt x="5620" y="2912"/>
                      <a:pt x="5557" y="2901"/>
                    </a:cubicBezTo>
                    <a:cubicBezTo>
                      <a:pt x="5314" y="3115"/>
                      <a:pt x="4998" y="3245"/>
                      <a:pt x="4653" y="3245"/>
                    </a:cubicBezTo>
                    <a:cubicBezTo>
                      <a:pt x="4653" y="3245"/>
                      <a:pt x="4647" y="3245"/>
                      <a:pt x="4647" y="3245"/>
                    </a:cubicBezTo>
                    <a:lnTo>
                      <a:pt x="4647" y="3245"/>
                    </a:lnTo>
                    <a:cubicBezTo>
                      <a:pt x="4647" y="3268"/>
                      <a:pt x="4647" y="3285"/>
                      <a:pt x="4647" y="3302"/>
                    </a:cubicBezTo>
                    <a:cubicBezTo>
                      <a:pt x="4647" y="3319"/>
                      <a:pt x="4647" y="3336"/>
                      <a:pt x="4647" y="3353"/>
                    </a:cubicBezTo>
                    <a:cubicBezTo>
                      <a:pt x="4647" y="4122"/>
                      <a:pt x="4026" y="4743"/>
                      <a:pt x="3263" y="4743"/>
                    </a:cubicBezTo>
                    <a:cubicBezTo>
                      <a:pt x="2697" y="4743"/>
                      <a:pt x="2211" y="4404"/>
                      <a:pt x="1991" y="3918"/>
                    </a:cubicBezTo>
                    <a:cubicBezTo>
                      <a:pt x="1962" y="3918"/>
                      <a:pt x="1928" y="3924"/>
                      <a:pt x="1895" y="3924"/>
                    </a:cubicBezTo>
                    <a:cubicBezTo>
                      <a:pt x="1324" y="3924"/>
                      <a:pt x="854" y="3483"/>
                      <a:pt x="809" y="2923"/>
                    </a:cubicBezTo>
                    <a:cubicBezTo>
                      <a:pt x="804" y="2923"/>
                      <a:pt x="804" y="2923"/>
                      <a:pt x="804" y="2923"/>
                    </a:cubicBezTo>
                    <a:cubicBezTo>
                      <a:pt x="363" y="2923"/>
                      <a:pt x="1" y="2567"/>
                      <a:pt x="1" y="2126"/>
                    </a:cubicBezTo>
                    <a:cubicBezTo>
                      <a:pt x="1" y="1680"/>
                      <a:pt x="363" y="1323"/>
                      <a:pt x="804" y="1323"/>
                    </a:cubicBezTo>
                    <a:cubicBezTo>
                      <a:pt x="973" y="1323"/>
                      <a:pt x="1131" y="1380"/>
                      <a:pt x="1267" y="1470"/>
                    </a:cubicBezTo>
                    <a:cubicBezTo>
                      <a:pt x="1256" y="1414"/>
                      <a:pt x="1250" y="1357"/>
                      <a:pt x="1250" y="1301"/>
                    </a:cubicBezTo>
                    <a:cubicBezTo>
                      <a:pt x="1250" y="583"/>
                      <a:pt x="1832" y="1"/>
                      <a:pt x="2550" y="1"/>
                    </a:cubicBezTo>
                    <a:cubicBezTo>
                      <a:pt x="3116" y="1"/>
                      <a:pt x="3596" y="363"/>
                      <a:pt x="3777" y="866"/>
                    </a:cubicBezTo>
                    <a:cubicBezTo>
                      <a:pt x="4009" y="668"/>
                      <a:pt x="4320" y="543"/>
                      <a:pt x="4653" y="543"/>
                    </a:cubicBezTo>
                    <a:cubicBezTo>
                      <a:pt x="5162" y="543"/>
                      <a:pt x="5603" y="826"/>
                      <a:pt x="5834" y="1239"/>
                    </a:cubicBezTo>
                    <a:cubicBezTo>
                      <a:pt x="6258" y="1278"/>
                      <a:pt x="6598" y="1640"/>
                      <a:pt x="6598" y="2075"/>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518" name="Google Shape;1998;p26">
              <a:extLst>
                <a:ext uri="{FF2B5EF4-FFF2-40B4-BE49-F238E27FC236}">
                  <a16:creationId xmlns:a16="http://schemas.microsoft.com/office/drawing/2014/main" id="{0623A4E3-A26F-76F2-A737-DBDD90B5DC46}"/>
                </a:ext>
              </a:extLst>
            </p:cNvPr>
            <p:cNvGrpSpPr/>
            <p:nvPr/>
          </p:nvGrpSpPr>
          <p:grpSpPr>
            <a:xfrm>
              <a:off x="3586285" y="3649913"/>
              <a:ext cx="1994438" cy="1512562"/>
              <a:chOff x="3586285" y="3649913"/>
              <a:chExt cx="1994438" cy="1512562"/>
            </a:xfrm>
          </p:grpSpPr>
          <p:sp>
            <p:nvSpPr>
              <p:cNvPr id="1519" name="Google Shape;1957;p26">
                <a:extLst>
                  <a:ext uri="{FF2B5EF4-FFF2-40B4-BE49-F238E27FC236}">
                    <a16:creationId xmlns:a16="http://schemas.microsoft.com/office/drawing/2014/main" id="{BC1DA09B-C77F-E014-B277-F3EAFB67BAA7}"/>
                  </a:ext>
                </a:extLst>
              </p:cNvPr>
              <p:cNvSpPr/>
              <p:nvPr/>
            </p:nvSpPr>
            <p:spPr>
              <a:xfrm>
                <a:off x="3610750" y="3736524"/>
                <a:ext cx="1922400" cy="1425951"/>
              </a:xfrm>
              <a:prstGeom prst="roundRect">
                <a:avLst>
                  <a:gd name="adj" fmla="val 0"/>
                </a:avLst>
              </a:prstGeom>
              <a:solidFill>
                <a:srgbClr val="A2D0FF"/>
              </a:solidFill>
              <a:ln>
                <a:noFill/>
              </a:ln>
            </p:spPr>
            <p:txBody>
              <a:bodyPr spcFirstLastPara="1" wrap="square" lIns="91425" tIns="91425" rIns="91425" bIns="91425" anchor="ctr" anchorCtr="0">
                <a:noAutofit/>
              </a:bodyPr>
              <a:lstStyle/>
              <a:p>
                <a:pPr defTabSz="1218408">
                  <a:defRPr/>
                </a:pPr>
                <a:endParaRPr kern="0">
                  <a:solidFill>
                    <a:srgbClr val="FFFFFF"/>
                  </a:solidFill>
                  <a:cs typeface="Arial"/>
                  <a:sym typeface="Arial"/>
                </a:endParaRPr>
              </a:p>
            </p:txBody>
          </p:sp>
          <p:sp>
            <p:nvSpPr>
              <p:cNvPr id="1522" name="Google Shape;2001;p26">
                <a:extLst>
                  <a:ext uri="{FF2B5EF4-FFF2-40B4-BE49-F238E27FC236}">
                    <a16:creationId xmlns:a16="http://schemas.microsoft.com/office/drawing/2014/main" id="{0086055F-8626-C970-144D-4E44E15EE9D4}"/>
                  </a:ext>
                </a:extLst>
              </p:cNvPr>
              <p:cNvSpPr txBox="1"/>
              <p:nvPr/>
            </p:nvSpPr>
            <p:spPr>
              <a:xfrm>
                <a:off x="3586285" y="3649913"/>
                <a:ext cx="1994438" cy="551400"/>
              </a:xfrm>
              <a:prstGeom prst="rect">
                <a:avLst/>
              </a:prstGeom>
              <a:noFill/>
              <a:ln>
                <a:noFill/>
              </a:ln>
            </p:spPr>
            <p:txBody>
              <a:bodyPr spcFirstLastPara="1" wrap="square" lIns="91425" tIns="91425" rIns="91425" bIns="91425" anchor="t" anchorCtr="0">
                <a:noAutofit/>
              </a:bodyPr>
              <a:lstStyle/>
              <a:p>
                <a:pPr algn="ctr">
                  <a:spcAft>
                    <a:spcPts val="1067"/>
                  </a:spcAft>
                  <a:buClr>
                    <a:srgbClr val="000000"/>
                  </a:buClr>
                  <a:tabLst>
                    <a:tab pos="1949452" algn="l"/>
                  </a:tabLst>
                </a:pPr>
                <a:r>
                  <a:rPr lang="vi-VN" sz="27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Phần 2 (đoạn 2 đến đoạn 5): Biến đổi khí hậu và những tác động liên hoàn</a:t>
                </a:r>
                <a:endParaRPr lang="en-US" sz="2700" ker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grpSp>
        <p:nvGrpSpPr>
          <p:cNvPr id="1561" name="Google Shape;2002;p26">
            <a:extLst>
              <a:ext uri="{FF2B5EF4-FFF2-40B4-BE49-F238E27FC236}">
                <a16:creationId xmlns:a16="http://schemas.microsoft.com/office/drawing/2014/main" id="{D4E44A60-9DF2-860A-43A8-FFDE08CAE958}"/>
              </a:ext>
            </a:extLst>
          </p:cNvPr>
          <p:cNvGrpSpPr/>
          <p:nvPr/>
        </p:nvGrpSpPr>
        <p:grpSpPr>
          <a:xfrm>
            <a:off x="8405393" y="1434758"/>
            <a:ext cx="2785017" cy="4585843"/>
            <a:chOff x="6241610" y="1597317"/>
            <a:chExt cx="2088763" cy="3439382"/>
          </a:xfrm>
        </p:grpSpPr>
        <p:cxnSp>
          <p:nvCxnSpPr>
            <p:cNvPr id="1562" name="Google Shape;2003;p26">
              <a:extLst>
                <a:ext uri="{FF2B5EF4-FFF2-40B4-BE49-F238E27FC236}">
                  <a16:creationId xmlns:a16="http://schemas.microsoft.com/office/drawing/2014/main" id="{4E863F7F-294C-0F58-E0E5-041279A2C1E3}"/>
                </a:ext>
              </a:extLst>
            </p:cNvPr>
            <p:cNvCxnSpPr>
              <a:cxnSpLocks/>
              <a:stCxn id="1566" idx="0"/>
              <a:endCxn id="1563" idx="2"/>
            </p:cNvCxnSpPr>
            <p:nvPr/>
          </p:nvCxnSpPr>
          <p:spPr>
            <a:xfrm flipV="1">
              <a:off x="7298450" y="3222550"/>
              <a:ext cx="50" cy="513974"/>
            </a:xfrm>
            <a:prstGeom prst="straightConnector1">
              <a:avLst/>
            </a:prstGeom>
            <a:noFill/>
            <a:ln w="19050" cap="flat" cmpd="sng">
              <a:solidFill>
                <a:srgbClr val="355F77"/>
              </a:solidFill>
              <a:prstDash val="solid"/>
              <a:round/>
              <a:headEnd type="none" w="med" len="med"/>
              <a:tailEnd type="none" w="med" len="med"/>
            </a:ln>
          </p:spPr>
        </p:cxnSp>
        <p:sp>
          <p:nvSpPr>
            <p:cNvPr id="1563" name="Google Shape;2005;p26">
              <a:extLst>
                <a:ext uri="{FF2B5EF4-FFF2-40B4-BE49-F238E27FC236}">
                  <a16:creationId xmlns:a16="http://schemas.microsoft.com/office/drawing/2014/main" id="{D7630913-FF6E-C77C-3F17-6CFAF8AA8941}"/>
                </a:ext>
              </a:extLst>
            </p:cNvPr>
            <p:cNvSpPr/>
            <p:nvPr/>
          </p:nvSpPr>
          <p:spPr>
            <a:xfrm>
              <a:off x="7093150" y="2811850"/>
              <a:ext cx="410700" cy="410700"/>
            </a:xfrm>
            <a:prstGeom prst="rect">
              <a:avLst/>
            </a:prstGeom>
            <a:no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nvGrpSpPr>
            <p:cNvPr id="1564" name="Google Shape;2006;p26">
              <a:extLst>
                <a:ext uri="{FF2B5EF4-FFF2-40B4-BE49-F238E27FC236}">
                  <a16:creationId xmlns:a16="http://schemas.microsoft.com/office/drawing/2014/main" id="{E762C686-DF14-CD79-F8B3-5F9E7D4C83B4}"/>
                </a:ext>
              </a:extLst>
            </p:cNvPr>
            <p:cNvGrpSpPr/>
            <p:nvPr/>
          </p:nvGrpSpPr>
          <p:grpSpPr>
            <a:xfrm>
              <a:off x="6241610" y="1597317"/>
              <a:ext cx="2088763" cy="1924753"/>
              <a:chOff x="4794668" y="1670869"/>
              <a:chExt cx="1363957" cy="1256858"/>
            </a:xfrm>
          </p:grpSpPr>
          <p:sp>
            <p:nvSpPr>
              <p:cNvPr id="1570" name="Google Shape;2007;p26">
                <a:extLst>
                  <a:ext uri="{FF2B5EF4-FFF2-40B4-BE49-F238E27FC236}">
                    <a16:creationId xmlns:a16="http://schemas.microsoft.com/office/drawing/2014/main" id="{1096EE3F-5C92-77B7-89DE-93CA5C1D1137}"/>
                  </a:ext>
                </a:extLst>
              </p:cNvPr>
              <p:cNvSpPr/>
              <p:nvPr/>
            </p:nvSpPr>
            <p:spPr>
              <a:xfrm>
                <a:off x="4853747" y="1670869"/>
                <a:ext cx="1255692" cy="1255953"/>
              </a:xfrm>
              <a:custGeom>
                <a:avLst/>
                <a:gdLst/>
                <a:ahLst/>
                <a:cxnLst/>
                <a:rect l="l" t="t" r="r" b="b"/>
                <a:pathLst>
                  <a:path w="23549" h="23555" extrusionOk="0">
                    <a:moveTo>
                      <a:pt x="0" y="0"/>
                    </a:moveTo>
                    <a:lnTo>
                      <a:pt x="0" y="23554"/>
                    </a:lnTo>
                    <a:lnTo>
                      <a:pt x="23549" y="23554"/>
                    </a:lnTo>
                    <a:lnTo>
                      <a:pt x="23549" y="0"/>
                    </a:lnTo>
                    <a:close/>
                  </a:path>
                </a:pathLst>
              </a:custGeom>
              <a:solidFill>
                <a:srgbClr val="355F7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1" name="Google Shape;2008;p26">
                <a:extLst>
                  <a:ext uri="{FF2B5EF4-FFF2-40B4-BE49-F238E27FC236}">
                    <a16:creationId xmlns:a16="http://schemas.microsoft.com/office/drawing/2014/main" id="{E8BC89B2-9E73-5DAF-1271-137843501E0C}"/>
                  </a:ext>
                </a:extLst>
              </p:cNvPr>
              <p:cNvSpPr/>
              <p:nvPr/>
            </p:nvSpPr>
            <p:spPr>
              <a:xfrm>
                <a:off x="4853747" y="2594051"/>
                <a:ext cx="1255692" cy="333677"/>
              </a:xfrm>
              <a:custGeom>
                <a:avLst/>
                <a:gdLst/>
                <a:ahLst/>
                <a:cxnLst/>
                <a:rect l="l" t="t" r="r" b="b"/>
                <a:pathLst>
                  <a:path w="23549" h="6258" extrusionOk="0">
                    <a:moveTo>
                      <a:pt x="0" y="0"/>
                    </a:moveTo>
                    <a:lnTo>
                      <a:pt x="0" y="6257"/>
                    </a:lnTo>
                    <a:lnTo>
                      <a:pt x="23549" y="6257"/>
                    </a:lnTo>
                    <a:lnTo>
                      <a:pt x="23549" y="0"/>
                    </a:lnTo>
                    <a:close/>
                  </a:path>
                </a:pathLst>
              </a:custGeom>
              <a:solidFill>
                <a:srgbClr val="7EC55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2" name="Google Shape;2009;p26">
                <a:extLst>
                  <a:ext uri="{FF2B5EF4-FFF2-40B4-BE49-F238E27FC236}">
                    <a16:creationId xmlns:a16="http://schemas.microsoft.com/office/drawing/2014/main" id="{63A1F8DF-00FD-A370-126A-0C3F8FB03327}"/>
                  </a:ext>
                </a:extLst>
              </p:cNvPr>
              <p:cNvSpPr/>
              <p:nvPr/>
            </p:nvSpPr>
            <p:spPr>
              <a:xfrm>
                <a:off x="4853747" y="1670869"/>
                <a:ext cx="1255692" cy="391262"/>
              </a:xfrm>
              <a:custGeom>
                <a:avLst/>
                <a:gdLst/>
                <a:ahLst/>
                <a:cxnLst/>
                <a:rect l="l" t="t" r="r" b="b"/>
                <a:pathLst>
                  <a:path w="23549" h="7338" extrusionOk="0">
                    <a:moveTo>
                      <a:pt x="0" y="0"/>
                    </a:moveTo>
                    <a:lnTo>
                      <a:pt x="23549" y="0"/>
                    </a:lnTo>
                    <a:lnTo>
                      <a:pt x="23549" y="5025"/>
                    </a:lnTo>
                    <a:cubicBezTo>
                      <a:pt x="23255" y="5206"/>
                      <a:pt x="22910" y="5308"/>
                      <a:pt x="22543" y="5308"/>
                    </a:cubicBezTo>
                    <a:cubicBezTo>
                      <a:pt x="21994" y="5308"/>
                      <a:pt x="21497" y="5076"/>
                      <a:pt x="21146" y="4709"/>
                    </a:cubicBezTo>
                    <a:cubicBezTo>
                      <a:pt x="20870" y="4952"/>
                      <a:pt x="20502" y="5104"/>
                      <a:pt x="20106" y="5104"/>
                    </a:cubicBezTo>
                    <a:cubicBezTo>
                      <a:pt x="19846" y="5104"/>
                      <a:pt x="19603" y="5037"/>
                      <a:pt x="19383" y="4929"/>
                    </a:cubicBezTo>
                    <a:cubicBezTo>
                      <a:pt x="18880" y="5478"/>
                      <a:pt x="18156" y="5828"/>
                      <a:pt x="17348" y="5828"/>
                    </a:cubicBezTo>
                    <a:cubicBezTo>
                      <a:pt x="17043" y="5828"/>
                      <a:pt x="16749" y="5777"/>
                      <a:pt x="16472" y="5687"/>
                    </a:cubicBezTo>
                    <a:cubicBezTo>
                      <a:pt x="16144" y="6648"/>
                      <a:pt x="15228" y="7337"/>
                      <a:pt x="14154" y="7337"/>
                    </a:cubicBezTo>
                    <a:cubicBezTo>
                      <a:pt x="13114" y="7337"/>
                      <a:pt x="12221" y="6682"/>
                      <a:pt x="11871" y="5766"/>
                    </a:cubicBezTo>
                    <a:cubicBezTo>
                      <a:pt x="11741" y="5805"/>
                      <a:pt x="11605" y="5828"/>
                      <a:pt x="11469" y="5828"/>
                    </a:cubicBezTo>
                    <a:cubicBezTo>
                      <a:pt x="11215" y="5828"/>
                      <a:pt x="10977" y="5755"/>
                      <a:pt x="10780" y="5630"/>
                    </a:cubicBezTo>
                    <a:cubicBezTo>
                      <a:pt x="10474" y="6303"/>
                      <a:pt x="9802" y="6772"/>
                      <a:pt x="9016" y="6772"/>
                    </a:cubicBezTo>
                    <a:cubicBezTo>
                      <a:pt x="8468" y="6772"/>
                      <a:pt x="7970" y="6540"/>
                      <a:pt x="7620" y="6173"/>
                    </a:cubicBezTo>
                    <a:cubicBezTo>
                      <a:pt x="7343" y="6416"/>
                      <a:pt x="6981" y="6563"/>
                      <a:pt x="6580" y="6563"/>
                    </a:cubicBezTo>
                    <a:cubicBezTo>
                      <a:pt x="6320" y="6563"/>
                      <a:pt x="6077" y="6501"/>
                      <a:pt x="5862" y="6388"/>
                    </a:cubicBezTo>
                    <a:cubicBezTo>
                      <a:pt x="5353" y="6942"/>
                      <a:pt x="4630" y="7286"/>
                      <a:pt x="3821" y="7286"/>
                    </a:cubicBezTo>
                    <a:cubicBezTo>
                      <a:pt x="2787" y="7286"/>
                      <a:pt x="1888" y="6721"/>
                      <a:pt x="1419" y="5879"/>
                    </a:cubicBezTo>
                    <a:cubicBezTo>
                      <a:pt x="1063" y="6269"/>
                      <a:pt x="560" y="6523"/>
                      <a:pt x="0" y="6557"/>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3" name="Google Shape;2010;p26">
                <a:extLst>
                  <a:ext uri="{FF2B5EF4-FFF2-40B4-BE49-F238E27FC236}">
                    <a16:creationId xmlns:a16="http://schemas.microsoft.com/office/drawing/2014/main" id="{E4493095-4939-3894-C5B2-58BA8113CAF3}"/>
                  </a:ext>
                </a:extLst>
              </p:cNvPr>
              <p:cNvSpPr/>
              <p:nvPr/>
            </p:nvSpPr>
            <p:spPr>
              <a:xfrm>
                <a:off x="5723217" y="2098815"/>
                <a:ext cx="420501" cy="319227"/>
              </a:xfrm>
              <a:custGeom>
                <a:avLst/>
                <a:gdLst/>
                <a:ahLst/>
                <a:cxnLst/>
                <a:rect l="l" t="t" r="r" b="b"/>
                <a:pathLst>
                  <a:path w="7886" h="5987" extrusionOk="0">
                    <a:moveTo>
                      <a:pt x="7886" y="3862"/>
                    </a:moveTo>
                    <a:cubicBezTo>
                      <a:pt x="7886" y="3556"/>
                      <a:pt x="7705" y="3291"/>
                      <a:pt x="7450" y="3161"/>
                    </a:cubicBezTo>
                    <a:cubicBezTo>
                      <a:pt x="7479" y="3042"/>
                      <a:pt x="7501" y="2918"/>
                      <a:pt x="7501" y="2788"/>
                    </a:cubicBezTo>
                    <a:cubicBezTo>
                      <a:pt x="7501" y="2104"/>
                      <a:pt x="7032" y="1533"/>
                      <a:pt x="6405" y="1363"/>
                    </a:cubicBezTo>
                    <a:cubicBezTo>
                      <a:pt x="6416" y="1329"/>
                      <a:pt x="6427" y="1290"/>
                      <a:pt x="6427" y="1250"/>
                    </a:cubicBezTo>
                    <a:cubicBezTo>
                      <a:pt x="6427" y="1092"/>
                      <a:pt x="6297" y="962"/>
                      <a:pt x="6139" y="962"/>
                    </a:cubicBezTo>
                    <a:cubicBezTo>
                      <a:pt x="6116" y="962"/>
                      <a:pt x="6094" y="967"/>
                      <a:pt x="6071" y="973"/>
                    </a:cubicBezTo>
                    <a:cubicBezTo>
                      <a:pt x="5958" y="696"/>
                      <a:pt x="5709" y="493"/>
                      <a:pt x="5410" y="447"/>
                    </a:cubicBezTo>
                    <a:cubicBezTo>
                      <a:pt x="5382" y="199"/>
                      <a:pt x="5172" y="1"/>
                      <a:pt x="4912" y="1"/>
                    </a:cubicBezTo>
                    <a:cubicBezTo>
                      <a:pt x="4799" y="1"/>
                      <a:pt x="4698" y="40"/>
                      <a:pt x="4613" y="103"/>
                    </a:cubicBezTo>
                    <a:cubicBezTo>
                      <a:pt x="4483" y="40"/>
                      <a:pt x="4341" y="1"/>
                      <a:pt x="4189" y="1"/>
                    </a:cubicBezTo>
                    <a:cubicBezTo>
                      <a:pt x="4104" y="1"/>
                      <a:pt x="4019" y="12"/>
                      <a:pt x="3940" y="35"/>
                    </a:cubicBezTo>
                    <a:cubicBezTo>
                      <a:pt x="3861" y="12"/>
                      <a:pt x="3782" y="1"/>
                      <a:pt x="3697" y="1"/>
                    </a:cubicBezTo>
                    <a:cubicBezTo>
                      <a:pt x="3544" y="1"/>
                      <a:pt x="3397" y="40"/>
                      <a:pt x="3267" y="103"/>
                    </a:cubicBezTo>
                    <a:cubicBezTo>
                      <a:pt x="3188" y="40"/>
                      <a:pt x="3081" y="1"/>
                      <a:pt x="2968" y="1"/>
                    </a:cubicBezTo>
                    <a:cubicBezTo>
                      <a:pt x="2713" y="1"/>
                      <a:pt x="2499" y="199"/>
                      <a:pt x="2476" y="447"/>
                    </a:cubicBezTo>
                    <a:cubicBezTo>
                      <a:pt x="2176" y="493"/>
                      <a:pt x="1922" y="696"/>
                      <a:pt x="1815" y="973"/>
                    </a:cubicBezTo>
                    <a:cubicBezTo>
                      <a:pt x="1792" y="967"/>
                      <a:pt x="1769" y="962"/>
                      <a:pt x="1747" y="962"/>
                    </a:cubicBezTo>
                    <a:cubicBezTo>
                      <a:pt x="1589" y="962"/>
                      <a:pt x="1459" y="1092"/>
                      <a:pt x="1459" y="1250"/>
                    </a:cubicBezTo>
                    <a:cubicBezTo>
                      <a:pt x="1459" y="1290"/>
                      <a:pt x="1464" y="1329"/>
                      <a:pt x="1481" y="1363"/>
                    </a:cubicBezTo>
                    <a:cubicBezTo>
                      <a:pt x="848" y="1533"/>
                      <a:pt x="385" y="2104"/>
                      <a:pt x="385" y="2788"/>
                    </a:cubicBezTo>
                    <a:cubicBezTo>
                      <a:pt x="385" y="2918"/>
                      <a:pt x="402" y="3042"/>
                      <a:pt x="435" y="3161"/>
                    </a:cubicBezTo>
                    <a:cubicBezTo>
                      <a:pt x="175" y="3291"/>
                      <a:pt x="0" y="3556"/>
                      <a:pt x="0" y="3862"/>
                    </a:cubicBezTo>
                    <a:cubicBezTo>
                      <a:pt x="0" y="4257"/>
                      <a:pt x="289" y="4579"/>
                      <a:pt x="667" y="4636"/>
                    </a:cubicBezTo>
                    <a:cubicBezTo>
                      <a:pt x="656" y="4692"/>
                      <a:pt x="650" y="4749"/>
                      <a:pt x="650" y="4811"/>
                    </a:cubicBezTo>
                    <a:cubicBezTo>
                      <a:pt x="650" y="5461"/>
                      <a:pt x="1182" y="5987"/>
                      <a:pt x="1832" y="5987"/>
                    </a:cubicBezTo>
                    <a:cubicBezTo>
                      <a:pt x="2261" y="5987"/>
                      <a:pt x="2634" y="5755"/>
                      <a:pt x="2843" y="5410"/>
                    </a:cubicBezTo>
                    <a:cubicBezTo>
                      <a:pt x="2894" y="5467"/>
                      <a:pt x="2968" y="5501"/>
                      <a:pt x="3047" y="5501"/>
                    </a:cubicBezTo>
                    <a:cubicBezTo>
                      <a:pt x="3211" y="5501"/>
                      <a:pt x="3341" y="5371"/>
                      <a:pt x="3341" y="5213"/>
                    </a:cubicBezTo>
                    <a:cubicBezTo>
                      <a:pt x="3341" y="5162"/>
                      <a:pt x="3324" y="5111"/>
                      <a:pt x="3301" y="5071"/>
                    </a:cubicBezTo>
                    <a:cubicBezTo>
                      <a:pt x="3607" y="5026"/>
                      <a:pt x="3855" y="4811"/>
                      <a:pt x="3940" y="4523"/>
                    </a:cubicBezTo>
                    <a:cubicBezTo>
                      <a:pt x="4031" y="4811"/>
                      <a:pt x="4279" y="5026"/>
                      <a:pt x="4579" y="5071"/>
                    </a:cubicBezTo>
                    <a:cubicBezTo>
                      <a:pt x="4556" y="5111"/>
                      <a:pt x="4545" y="5162"/>
                      <a:pt x="4545" y="5213"/>
                    </a:cubicBezTo>
                    <a:cubicBezTo>
                      <a:pt x="4545" y="5371"/>
                      <a:pt x="4675" y="5501"/>
                      <a:pt x="4833" y="5501"/>
                    </a:cubicBezTo>
                    <a:cubicBezTo>
                      <a:pt x="4918" y="5501"/>
                      <a:pt x="4991" y="5467"/>
                      <a:pt x="5042" y="5410"/>
                    </a:cubicBezTo>
                    <a:cubicBezTo>
                      <a:pt x="5246" y="5755"/>
                      <a:pt x="5625" y="5987"/>
                      <a:pt x="6054" y="5987"/>
                    </a:cubicBezTo>
                    <a:cubicBezTo>
                      <a:pt x="6704" y="5987"/>
                      <a:pt x="7230" y="5461"/>
                      <a:pt x="7230" y="4811"/>
                    </a:cubicBezTo>
                    <a:cubicBezTo>
                      <a:pt x="7230" y="4749"/>
                      <a:pt x="7224" y="4692"/>
                      <a:pt x="7213" y="4636"/>
                    </a:cubicBezTo>
                    <a:cubicBezTo>
                      <a:pt x="7592" y="4579"/>
                      <a:pt x="7886" y="4257"/>
                      <a:pt x="7886" y="3862"/>
                    </a:cubicBezTo>
                    <a:close/>
                  </a:path>
                </a:pathLst>
              </a:custGeom>
              <a:solidFill>
                <a:srgbClr val="8CC63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4" name="Google Shape;2011;p26">
                <a:extLst>
                  <a:ext uri="{FF2B5EF4-FFF2-40B4-BE49-F238E27FC236}">
                    <a16:creationId xmlns:a16="http://schemas.microsoft.com/office/drawing/2014/main" id="{E6CE7CE3-7637-D5EC-E824-CA041E724317}"/>
                  </a:ext>
                </a:extLst>
              </p:cNvPr>
              <p:cNvSpPr/>
              <p:nvPr/>
            </p:nvSpPr>
            <p:spPr>
              <a:xfrm>
                <a:off x="5767526" y="2175969"/>
                <a:ext cx="318922" cy="469323"/>
              </a:xfrm>
              <a:custGeom>
                <a:avLst/>
                <a:gdLst/>
                <a:ahLst/>
                <a:cxnLst/>
                <a:rect l="l" t="t" r="r" b="b"/>
                <a:pathLst>
                  <a:path w="5981" h="8802" extrusionOk="0">
                    <a:moveTo>
                      <a:pt x="5975" y="2364"/>
                    </a:moveTo>
                    <a:lnTo>
                      <a:pt x="5828" y="1753"/>
                    </a:lnTo>
                    <a:lnTo>
                      <a:pt x="5873" y="2313"/>
                    </a:lnTo>
                    <a:lnTo>
                      <a:pt x="5596" y="2279"/>
                    </a:lnTo>
                    <a:lnTo>
                      <a:pt x="5427" y="1425"/>
                    </a:lnTo>
                    <a:lnTo>
                      <a:pt x="5444" y="2302"/>
                    </a:lnTo>
                    <a:lnTo>
                      <a:pt x="4974" y="2533"/>
                    </a:lnTo>
                    <a:cubicBezTo>
                      <a:pt x="4963" y="2539"/>
                      <a:pt x="4952" y="2545"/>
                      <a:pt x="4946" y="2556"/>
                    </a:cubicBezTo>
                    <a:lnTo>
                      <a:pt x="4935" y="2573"/>
                    </a:lnTo>
                    <a:lnTo>
                      <a:pt x="4873" y="2652"/>
                    </a:lnTo>
                    <a:lnTo>
                      <a:pt x="4353" y="2398"/>
                    </a:lnTo>
                    <a:lnTo>
                      <a:pt x="4500" y="1889"/>
                    </a:lnTo>
                    <a:lnTo>
                      <a:pt x="4206" y="2409"/>
                    </a:lnTo>
                    <a:cubicBezTo>
                      <a:pt x="4189" y="2432"/>
                      <a:pt x="4194" y="2465"/>
                      <a:pt x="4217" y="2482"/>
                    </a:cubicBezTo>
                    <a:lnTo>
                      <a:pt x="4234" y="2494"/>
                    </a:lnTo>
                    <a:lnTo>
                      <a:pt x="4697" y="2878"/>
                    </a:lnTo>
                    <a:lnTo>
                      <a:pt x="4426" y="3229"/>
                    </a:lnTo>
                    <a:lnTo>
                      <a:pt x="3539" y="3149"/>
                    </a:lnTo>
                    <a:cubicBezTo>
                      <a:pt x="3510" y="2805"/>
                      <a:pt x="3488" y="2550"/>
                      <a:pt x="3477" y="2432"/>
                    </a:cubicBezTo>
                    <a:cubicBezTo>
                      <a:pt x="3426" y="1928"/>
                      <a:pt x="3533" y="1154"/>
                      <a:pt x="3607" y="843"/>
                    </a:cubicBezTo>
                    <a:cubicBezTo>
                      <a:pt x="3680" y="532"/>
                      <a:pt x="3448" y="1"/>
                      <a:pt x="3448" y="1"/>
                    </a:cubicBezTo>
                    <a:cubicBezTo>
                      <a:pt x="3448" y="1"/>
                      <a:pt x="3380" y="583"/>
                      <a:pt x="3392" y="753"/>
                    </a:cubicBezTo>
                    <a:cubicBezTo>
                      <a:pt x="3403" y="928"/>
                      <a:pt x="3166" y="1312"/>
                      <a:pt x="3070" y="1329"/>
                    </a:cubicBezTo>
                    <a:cubicBezTo>
                      <a:pt x="2979" y="1341"/>
                      <a:pt x="2889" y="1114"/>
                      <a:pt x="2889" y="979"/>
                    </a:cubicBezTo>
                    <a:cubicBezTo>
                      <a:pt x="2889" y="849"/>
                      <a:pt x="2781" y="464"/>
                      <a:pt x="2781" y="464"/>
                    </a:cubicBezTo>
                    <a:cubicBezTo>
                      <a:pt x="2781" y="464"/>
                      <a:pt x="2657" y="860"/>
                      <a:pt x="2832" y="1408"/>
                    </a:cubicBezTo>
                    <a:cubicBezTo>
                      <a:pt x="2883" y="1572"/>
                      <a:pt x="2911" y="1962"/>
                      <a:pt x="2923" y="2443"/>
                    </a:cubicBezTo>
                    <a:lnTo>
                      <a:pt x="2109" y="2302"/>
                    </a:lnTo>
                    <a:lnTo>
                      <a:pt x="1894" y="1527"/>
                    </a:lnTo>
                    <a:lnTo>
                      <a:pt x="1894" y="1516"/>
                    </a:lnTo>
                    <a:cubicBezTo>
                      <a:pt x="1888" y="1504"/>
                      <a:pt x="1888" y="1499"/>
                      <a:pt x="1882" y="1493"/>
                    </a:cubicBezTo>
                    <a:lnTo>
                      <a:pt x="1379" y="826"/>
                    </a:lnTo>
                    <a:lnTo>
                      <a:pt x="1515" y="272"/>
                    </a:lnTo>
                    <a:lnTo>
                      <a:pt x="1300" y="826"/>
                    </a:lnTo>
                    <a:cubicBezTo>
                      <a:pt x="1300" y="832"/>
                      <a:pt x="1300" y="843"/>
                      <a:pt x="1306" y="854"/>
                    </a:cubicBezTo>
                    <a:lnTo>
                      <a:pt x="1306" y="860"/>
                    </a:lnTo>
                    <a:lnTo>
                      <a:pt x="1707" y="1578"/>
                    </a:lnTo>
                    <a:lnTo>
                      <a:pt x="1719" y="1640"/>
                    </a:lnTo>
                    <a:lnTo>
                      <a:pt x="1368" y="1476"/>
                    </a:lnTo>
                    <a:lnTo>
                      <a:pt x="1351" y="1471"/>
                    </a:lnTo>
                    <a:cubicBezTo>
                      <a:pt x="1323" y="1454"/>
                      <a:pt x="1289" y="1459"/>
                      <a:pt x="1261" y="1476"/>
                    </a:cubicBezTo>
                    <a:lnTo>
                      <a:pt x="1153" y="1555"/>
                    </a:lnTo>
                    <a:lnTo>
                      <a:pt x="792" y="1154"/>
                    </a:lnTo>
                    <a:lnTo>
                      <a:pt x="916" y="707"/>
                    </a:lnTo>
                    <a:lnTo>
                      <a:pt x="701" y="1148"/>
                    </a:lnTo>
                    <a:cubicBezTo>
                      <a:pt x="695" y="1160"/>
                      <a:pt x="695" y="1171"/>
                      <a:pt x="707" y="1182"/>
                    </a:cubicBezTo>
                    <a:lnTo>
                      <a:pt x="707" y="1188"/>
                    </a:lnTo>
                    <a:lnTo>
                      <a:pt x="1074" y="1725"/>
                    </a:lnTo>
                    <a:cubicBezTo>
                      <a:pt x="1097" y="1759"/>
                      <a:pt x="1142" y="1770"/>
                      <a:pt x="1176" y="1748"/>
                    </a:cubicBezTo>
                    <a:lnTo>
                      <a:pt x="1187" y="1742"/>
                    </a:lnTo>
                    <a:lnTo>
                      <a:pt x="1312" y="1680"/>
                    </a:lnTo>
                    <a:lnTo>
                      <a:pt x="1769" y="2008"/>
                    </a:lnTo>
                    <a:lnTo>
                      <a:pt x="1832" y="2465"/>
                    </a:lnTo>
                    <a:cubicBezTo>
                      <a:pt x="1837" y="2522"/>
                      <a:pt x="1877" y="2567"/>
                      <a:pt x="1928" y="2584"/>
                    </a:cubicBezTo>
                    <a:lnTo>
                      <a:pt x="1950" y="2590"/>
                    </a:lnTo>
                    <a:lnTo>
                      <a:pt x="2923" y="2895"/>
                    </a:lnTo>
                    <a:cubicBezTo>
                      <a:pt x="2923" y="3059"/>
                      <a:pt x="2923" y="3229"/>
                      <a:pt x="2917" y="3398"/>
                    </a:cubicBezTo>
                    <a:lnTo>
                      <a:pt x="2273" y="3862"/>
                    </a:lnTo>
                    <a:lnTo>
                      <a:pt x="1312" y="3771"/>
                    </a:lnTo>
                    <a:lnTo>
                      <a:pt x="662" y="3415"/>
                    </a:lnTo>
                    <a:lnTo>
                      <a:pt x="673" y="2646"/>
                    </a:lnTo>
                    <a:lnTo>
                      <a:pt x="820" y="1934"/>
                    </a:lnTo>
                    <a:lnTo>
                      <a:pt x="599" y="2562"/>
                    </a:lnTo>
                    <a:lnTo>
                      <a:pt x="102" y="2573"/>
                    </a:lnTo>
                    <a:lnTo>
                      <a:pt x="204" y="1821"/>
                    </a:lnTo>
                    <a:lnTo>
                      <a:pt x="6" y="2612"/>
                    </a:lnTo>
                    <a:cubicBezTo>
                      <a:pt x="6" y="2612"/>
                      <a:pt x="6" y="2618"/>
                      <a:pt x="6" y="2618"/>
                    </a:cubicBezTo>
                    <a:cubicBezTo>
                      <a:pt x="0" y="2641"/>
                      <a:pt x="17" y="2663"/>
                      <a:pt x="45" y="2663"/>
                    </a:cubicBezTo>
                    <a:lnTo>
                      <a:pt x="45" y="2669"/>
                    </a:lnTo>
                    <a:lnTo>
                      <a:pt x="565" y="2720"/>
                    </a:lnTo>
                    <a:lnTo>
                      <a:pt x="458" y="3466"/>
                    </a:lnTo>
                    <a:cubicBezTo>
                      <a:pt x="452" y="3500"/>
                      <a:pt x="464" y="3534"/>
                      <a:pt x="492" y="3551"/>
                    </a:cubicBezTo>
                    <a:lnTo>
                      <a:pt x="503" y="3562"/>
                    </a:lnTo>
                    <a:lnTo>
                      <a:pt x="1182" y="4059"/>
                    </a:lnTo>
                    <a:cubicBezTo>
                      <a:pt x="1193" y="4065"/>
                      <a:pt x="1204" y="4071"/>
                      <a:pt x="1215" y="4076"/>
                    </a:cubicBezTo>
                    <a:lnTo>
                      <a:pt x="1238" y="4082"/>
                    </a:lnTo>
                    <a:lnTo>
                      <a:pt x="2295" y="4353"/>
                    </a:lnTo>
                    <a:cubicBezTo>
                      <a:pt x="2340" y="4370"/>
                      <a:pt x="2391" y="4365"/>
                      <a:pt x="2431" y="4342"/>
                    </a:cubicBezTo>
                    <a:lnTo>
                      <a:pt x="2465" y="4325"/>
                    </a:lnTo>
                    <a:lnTo>
                      <a:pt x="2900" y="4105"/>
                    </a:lnTo>
                    <a:cubicBezTo>
                      <a:pt x="2872" y="4743"/>
                      <a:pt x="2832" y="5280"/>
                      <a:pt x="2793" y="5450"/>
                    </a:cubicBezTo>
                    <a:cubicBezTo>
                      <a:pt x="2685" y="5891"/>
                      <a:pt x="2606" y="8350"/>
                      <a:pt x="2606" y="8350"/>
                    </a:cubicBezTo>
                    <a:lnTo>
                      <a:pt x="2340" y="8615"/>
                    </a:lnTo>
                    <a:lnTo>
                      <a:pt x="2900" y="8525"/>
                    </a:lnTo>
                    <a:lnTo>
                      <a:pt x="2804" y="8802"/>
                    </a:lnTo>
                    <a:lnTo>
                      <a:pt x="3465" y="8576"/>
                    </a:lnTo>
                    <a:cubicBezTo>
                      <a:pt x="3618" y="8695"/>
                      <a:pt x="4002" y="8683"/>
                      <a:pt x="4002" y="8683"/>
                    </a:cubicBezTo>
                    <a:lnTo>
                      <a:pt x="3804" y="8406"/>
                    </a:lnTo>
                    <a:cubicBezTo>
                      <a:pt x="3804" y="6722"/>
                      <a:pt x="3686" y="4930"/>
                      <a:pt x="3590" y="3743"/>
                    </a:cubicBezTo>
                    <a:lnTo>
                      <a:pt x="4522" y="3658"/>
                    </a:lnTo>
                    <a:lnTo>
                      <a:pt x="4562" y="3658"/>
                    </a:lnTo>
                    <a:cubicBezTo>
                      <a:pt x="4618" y="3652"/>
                      <a:pt x="4675" y="3619"/>
                      <a:pt x="4703" y="3562"/>
                    </a:cubicBezTo>
                    <a:lnTo>
                      <a:pt x="5144" y="2731"/>
                    </a:lnTo>
                    <a:lnTo>
                      <a:pt x="5557" y="2426"/>
                    </a:lnTo>
                    <a:lnTo>
                      <a:pt x="5924" y="2415"/>
                    </a:lnTo>
                    <a:lnTo>
                      <a:pt x="5930" y="2415"/>
                    </a:lnTo>
                    <a:cubicBezTo>
                      <a:pt x="5935" y="2415"/>
                      <a:pt x="5935" y="2415"/>
                      <a:pt x="5941" y="2415"/>
                    </a:cubicBezTo>
                    <a:cubicBezTo>
                      <a:pt x="5964" y="2409"/>
                      <a:pt x="5981" y="2386"/>
                      <a:pt x="5975" y="2364"/>
                    </a:cubicBezTo>
                    <a:close/>
                  </a:path>
                </a:pathLst>
              </a:custGeom>
              <a:solidFill>
                <a:srgbClr val="916639"/>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5" name="Google Shape;2012;p26">
                <a:extLst>
                  <a:ext uri="{FF2B5EF4-FFF2-40B4-BE49-F238E27FC236}">
                    <a16:creationId xmlns:a16="http://schemas.microsoft.com/office/drawing/2014/main" id="{99C914A3-EB16-083D-EF86-249B92897CF3}"/>
                  </a:ext>
                </a:extLst>
              </p:cNvPr>
              <p:cNvSpPr/>
              <p:nvPr/>
            </p:nvSpPr>
            <p:spPr>
              <a:xfrm>
                <a:off x="5549628" y="2636813"/>
                <a:ext cx="120349" cy="43456"/>
              </a:xfrm>
              <a:custGeom>
                <a:avLst/>
                <a:gdLst/>
                <a:ahLst/>
                <a:cxnLst/>
                <a:rect l="l" t="t" r="r" b="b"/>
                <a:pathLst>
                  <a:path w="2257" h="815" extrusionOk="0">
                    <a:moveTo>
                      <a:pt x="1414" y="815"/>
                    </a:moveTo>
                    <a:lnTo>
                      <a:pt x="346" y="747"/>
                    </a:lnTo>
                    <a:lnTo>
                      <a:pt x="611" y="696"/>
                    </a:lnTo>
                    <a:lnTo>
                      <a:pt x="1" y="634"/>
                    </a:lnTo>
                    <a:lnTo>
                      <a:pt x="600" y="481"/>
                    </a:lnTo>
                    <a:lnTo>
                      <a:pt x="255" y="345"/>
                    </a:lnTo>
                    <a:lnTo>
                      <a:pt x="1058" y="193"/>
                    </a:lnTo>
                    <a:lnTo>
                      <a:pt x="860" y="108"/>
                    </a:lnTo>
                    <a:lnTo>
                      <a:pt x="1589" y="1"/>
                    </a:lnTo>
                    <a:lnTo>
                      <a:pt x="2205" y="210"/>
                    </a:lnTo>
                    <a:lnTo>
                      <a:pt x="2256" y="589"/>
                    </a:lnTo>
                    <a:close/>
                  </a:path>
                </a:pathLst>
              </a:custGeom>
              <a:solidFill>
                <a:srgbClr val="4B3E2E"/>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6" name="Google Shape;2013;p26">
                <a:extLst>
                  <a:ext uri="{FF2B5EF4-FFF2-40B4-BE49-F238E27FC236}">
                    <a16:creationId xmlns:a16="http://schemas.microsoft.com/office/drawing/2014/main" id="{4A3524DB-BB93-8B3D-2B9F-FCCE324C589C}"/>
                  </a:ext>
                </a:extLst>
              </p:cNvPr>
              <p:cNvSpPr/>
              <p:nvPr/>
            </p:nvSpPr>
            <p:spPr>
              <a:xfrm>
                <a:off x="5533365" y="2147976"/>
                <a:ext cx="397626" cy="353298"/>
              </a:xfrm>
              <a:custGeom>
                <a:avLst/>
                <a:gdLst/>
                <a:ahLst/>
                <a:cxnLst/>
                <a:rect l="l" t="t" r="r" b="b"/>
                <a:pathLst>
                  <a:path w="7457" h="6626" extrusionOk="0">
                    <a:moveTo>
                      <a:pt x="7287" y="5042"/>
                    </a:moveTo>
                    <a:cubicBezTo>
                      <a:pt x="7377" y="4760"/>
                      <a:pt x="7293" y="4466"/>
                      <a:pt x="7095" y="4274"/>
                    </a:cubicBezTo>
                    <a:cubicBezTo>
                      <a:pt x="7163" y="4177"/>
                      <a:pt x="7219" y="4070"/>
                      <a:pt x="7253" y="3951"/>
                    </a:cubicBezTo>
                    <a:cubicBezTo>
                      <a:pt x="7457" y="3330"/>
                      <a:pt x="7202" y="2668"/>
                      <a:pt x="6682" y="2335"/>
                    </a:cubicBezTo>
                    <a:cubicBezTo>
                      <a:pt x="6705" y="2306"/>
                      <a:pt x="6722" y="2273"/>
                      <a:pt x="6733" y="2239"/>
                    </a:cubicBezTo>
                    <a:cubicBezTo>
                      <a:pt x="6784" y="2092"/>
                      <a:pt x="6705" y="1933"/>
                      <a:pt x="6558" y="1888"/>
                    </a:cubicBezTo>
                    <a:cubicBezTo>
                      <a:pt x="6535" y="1883"/>
                      <a:pt x="6513" y="1877"/>
                      <a:pt x="6496" y="1877"/>
                    </a:cubicBezTo>
                    <a:cubicBezTo>
                      <a:pt x="6473" y="1594"/>
                      <a:pt x="6309" y="1334"/>
                      <a:pt x="6049" y="1204"/>
                    </a:cubicBezTo>
                    <a:cubicBezTo>
                      <a:pt x="6100" y="967"/>
                      <a:pt x="5964" y="729"/>
                      <a:pt x="5732" y="650"/>
                    </a:cubicBezTo>
                    <a:cubicBezTo>
                      <a:pt x="5625" y="616"/>
                      <a:pt x="5523" y="622"/>
                      <a:pt x="5427" y="656"/>
                    </a:cubicBezTo>
                    <a:cubicBezTo>
                      <a:pt x="5331" y="560"/>
                      <a:pt x="5207" y="481"/>
                      <a:pt x="5071" y="435"/>
                    </a:cubicBezTo>
                    <a:cubicBezTo>
                      <a:pt x="4992" y="413"/>
                      <a:pt x="4913" y="396"/>
                      <a:pt x="4839" y="396"/>
                    </a:cubicBezTo>
                    <a:cubicBezTo>
                      <a:pt x="4772" y="351"/>
                      <a:pt x="4698" y="317"/>
                      <a:pt x="4625" y="289"/>
                    </a:cubicBezTo>
                    <a:cubicBezTo>
                      <a:pt x="4483" y="243"/>
                      <a:pt x="4342" y="238"/>
                      <a:pt x="4206" y="255"/>
                    </a:cubicBezTo>
                    <a:cubicBezTo>
                      <a:pt x="4150" y="175"/>
                      <a:pt x="4065" y="108"/>
                      <a:pt x="3963" y="74"/>
                    </a:cubicBezTo>
                    <a:cubicBezTo>
                      <a:pt x="3731" y="0"/>
                      <a:pt x="3483" y="113"/>
                      <a:pt x="3381" y="334"/>
                    </a:cubicBezTo>
                    <a:cubicBezTo>
                      <a:pt x="3093" y="289"/>
                      <a:pt x="2810" y="396"/>
                      <a:pt x="2624" y="616"/>
                    </a:cubicBezTo>
                    <a:cubicBezTo>
                      <a:pt x="2607" y="605"/>
                      <a:pt x="2590" y="594"/>
                      <a:pt x="2567" y="588"/>
                    </a:cubicBezTo>
                    <a:cubicBezTo>
                      <a:pt x="2420" y="537"/>
                      <a:pt x="2267" y="616"/>
                      <a:pt x="2217" y="763"/>
                    </a:cubicBezTo>
                    <a:cubicBezTo>
                      <a:pt x="2205" y="803"/>
                      <a:pt x="2200" y="837"/>
                      <a:pt x="2205" y="871"/>
                    </a:cubicBezTo>
                    <a:cubicBezTo>
                      <a:pt x="1583" y="837"/>
                      <a:pt x="990" y="1221"/>
                      <a:pt x="786" y="1837"/>
                    </a:cubicBezTo>
                    <a:cubicBezTo>
                      <a:pt x="747" y="1956"/>
                      <a:pt x="730" y="2075"/>
                      <a:pt x="724" y="2199"/>
                    </a:cubicBezTo>
                    <a:cubicBezTo>
                      <a:pt x="447" y="2233"/>
                      <a:pt x="210" y="2425"/>
                      <a:pt x="119" y="2702"/>
                    </a:cubicBezTo>
                    <a:cubicBezTo>
                      <a:pt x="1" y="3058"/>
                      <a:pt x="170" y="3443"/>
                      <a:pt x="498" y="3601"/>
                    </a:cubicBezTo>
                    <a:cubicBezTo>
                      <a:pt x="476" y="3652"/>
                      <a:pt x="447" y="3703"/>
                      <a:pt x="430" y="3759"/>
                    </a:cubicBezTo>
                    <a:cubicBezTo>
                      <a:pt x="238" y="4353"/>
                      <a:pt x="560" y="4986"/>
                      <a:pt x="1154" y="5178"/>
                    </a:cubicBezTo>
                    <a:cubicBezTo>
                      <a:pt x="1544" y="5308"/>
                      <a:pt x="1957" y="5206"/>
                      <a:pt x="2245" y="4958"/>
                    </a:cubicBezTo>
                    <a:cubicBezTo>
                      <a:pt x="2273" y="5020"/>
                      <a:pt x="2330" y="5071"/>
                      <a:pt x="2403" y="5099"/>
                    </a:cubicBezTo>
                    <a:cubicBezTo>
                      <a:pt x="2550" y="5144"/>
                      <a:pt x="2708" y="5065"/>
                      <a:pt x="2754" y="4918"/>
                    </a:cubicBezTo>
                    <a:cubicBezTo>
                      <a:pt x="2771" y="4873"/>
                      <a:pt x="2771" y="4828"/>
                      <a:pt x="2765" y="4782"/>
                    </a:cubicBezTo>
                    <a:cubicBezTo>
                      <a:pt x="3053" y="4833"/>
                      <a:pt x="3341" y="4709"/>
                      <a:pt x="3505" y="4477"/>
                    </a:cubicBezTo>
                    <a:cubicBezTo>
                      <a:pt x="3500" y="4760"/>
                      <a:pt x="3658" y="5031"/>
                      <a:pt x="3924" y="5161"/>
                    </a:cubicBezTo>
                    <a:cubicBezTo>
                      <a:pt x="3890" y="5195"/>
                      <a:pt x="3867" y="5229"/>
                      <a:pt x="3850" y="5274"/>
                    </a:cubicBezTo>
                    <a:cubicBezTo>
                      <a:pt x="3799" y="5421"/>
                      <a:pt x="3884" y="5579"/>
                      <a:pt x="4025" y="5625"/>
                    </a:cubicBezTo>
                    <a:cubicBezTo>
                      <a:pt x="4099" y="5653"/>
                      <a:pt x="4178" y="5641"/>
                      <a:pt x="4240" y="5608"/>
                    </a:cubicBezTo>
                    <a:cubicBezTo>
                      <a:pt x="4325" y="5981"/>
                      <a:pt x="4596" y="6303"/>
                      <a:pt x="4992" y="6433"/>
                    </a:cubicBezTo>
                    <a:cubicBezTo>
                      <a:pt x="5580" y="6625"/>
                      <a:pt x="6219" y="6303"/>
                      <a:pt x="6411" y="5709"/>
                    </a:cubicBezTo>
                    <a:cubicBezTo>
                      <a:pt x="6428" y="5653"/>
                      <a:pt x="6439" y="5602"/>
                      <a:pt x="6450" y="5545"/>
                    </a:cubicBezTo>
                    <a:cubicBezTo>
                      <a:pt x="6806" y="5608"/>
                      <a:pt x="7168" y="5398"/>
                      <a:pt x="7287" y="5042"/>
                    </a:cubicBezTo>
                    <a:close/>
                  </a:path>
                </a:pathLst>
              </a:custGeom>
              <a:solidFill>
                <a:srgbClr val="4D9B1B"/>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7" name="Google Shape;2014;p26">
                <a:extLst>
                  <a:ext uri="{FF2B5EF4-FFF2-40B4-BE49-F238E27FC236}">
                    <a16:creationId xmlns:a16="http://schemas.microsoft.com/office/drawing/2014/main" id="{778172F9-4AF9-E879-052A-0AED0E21A8DA}"/>
                  </a:ext>
                </a:extLst>
              </p:cNvPr>
              <p:cNvSpPr/>
              <p:nvPr/>
            </p:nvSpPr>
            <p:spPr>
              <a:xfrm>
                <a:off x="5576501" y="2225396"/>
                <a:ext cx="296633" cy="447035"/>
              </a:xfrm>
              <a:custGeom>
                <a:avLst/>
                <a:gdLst/>
                <a:ahLst/>
                <a:cxnLst/>
                <a:rect l="l" t="t" r="r" b="b"/>
                <a:pathLst>
                  <a:path w="5563" h="8384" extrusionOk="0">
                    <a:moveTo>
                      <a:pt x="5432" y="3144"/>
                    </a:moveTo>
                    <a:lnTo>
                      <a:pt x="5189" y="3031"/>
                    </a:lnTo>
                    <a:lnTo>
                      <a:pt x="5291" y="2205"/>
                    </a:lnTo>
                    <a:lnTo>
                      <a:pt x="5048" y="3008"/>
                    </a:lnTo>
                    <a:lnTo>
                      <a:pt x="4550" y="3082"/>
                    </a:lnTo>
                    <a:cubicBezTo>
                      <a:pt x="4539" y="3082"/>
                      <a:pt x="4528" y="3087"/>
                      <a:pt x="4522" y="3093"/>
                    </a:cubicBezTo>
                    <a:lnTo>
                      <a:pt x="4500" y="3104"/>
                    </a:lnTo>
                    <a:lnTo>
                      <a:pt x="4420" y="3161"/>
                    </a:lnTo>
                    <a:lnTo>
                      <a:pt x="4025" y="2776"/>
                    </a:lnTo>
                    <a:lnTo>
                      <a:pt x="4313" y="2352"/>
                    </a:lnTo>
                    <a:lnTo>
                      <a:pt x="3889" y="2742"/>
                    </a:lnTo>
                    <a:cubicBezTo>
                      <a:pt x="3866" y="2759"/>
                      <a:pt x="3866" y="2788"/>
                      <a:pt x="3878" y="2810"/>
                    </a:cubicBezTo>
                    <a:lnTo>
                      <a:pt x="3889" y="2827"/>
                    </a:lnTo>
                    <a:lnTo>
                      <a:pt x="4194" y="3313"/>
                    </a:lnTo>
                    <a:lnTo>
                      <a:pt x="3849" y="3551"/>
                    </a:lnTo>
                    <a:lnTo>
                      <a:pt x="3064" y="3217"/>
                    </a:lnTo>
                    <a:cubicBezTo>
                      <a:pt x="3143" y="2889"/>
                      <a:pt x="3194" y="2658"/>
                      <a:pt x="3216" y="2545"/>
                    </a:cubicBezTo>
                    <a:cubicBezTo>
                      <a:pt x="3324" y="2070"/>
                      <a:pt x="3652" y="1403"/>
                      <a:pt x="3810" y="1137"/>
                    </a:cubicBezTo>
                    <a:cubicBezTo>
                      <a:pt x="3968" y="877"/>
                      <a:pt x="3917" y="329"/>
                      <a:pt x="3917" y="329"/>
                    </a:cubicBezTo>
                    <a:cubicBezTo>
                      <a:pt x="3917" y="329"/>
                      <a:pt x="3680" y="832"/>
                      <a:pt x="3640" y="996"/>
                    </a:cubicBezTo>
                    <a:cubicBezTo>
                      <a:pt x="3601" y="1154"/>
                      <a:pt x="3267" y="1437"/>
                      <a:pt x="3182" y="1420"/>
                    </a:cubicBezTo>
                    <a:cubicBezTo>
                      <a:pt x="3092" y="1403"/>
                      <a:pt x="3075" y="1171"/>
                      <a:pt x="3115" y="1052"/>
                    </a:cubicBezTo>
                    <a:cubicBezTo>
                      <a:pt x="3154" y="928"/>
                      <a:pt x="3171" y="549"/>
                      <a:pt x="3171" y="549"/>
                    </a:cubicBezTo>
                    <a:cubicBezTo>
                      <a:pt x="3171" y="549"/>
                      <a:pt x="2945" y="877"/>
                      <a:pt x="2939" y="1420"/>
                    </a:cubicBezTo>
                    <a:cubicBezTo>
                      <a:pt x="2939" y="1589"/>
                      <a:pt x="2843" y="1951"/>
                      <a:pt x="2713" y="2392"/>
                    </a:cubicBezTo>
                    <a:lnTo>
                      <a:pt x="2018" y="2019"/>
                    </a:lnTo>
                    <a:lnTo>
                      <a:pt x="2052" y="1250"/>
                    </a:lnTo>
                    <a:lnTo>
                      <a:pt x="2052" y="1239"/>
                    </a:lnTo>
                    <a:cubicBezTo>
                      <a:pt x="2052" y="1233"/>
                      <a:pt x="2052" y="1228"/>
                      <a:pt x="2052" y="1216"/>
                    </a:cubicBezTo>
                    <a:lnTo>
                      <a:pt x="1792" y="464"/>
                    </a:lnTo>
                    <a:lnTo>
                      <a:pt x="2080" y="1"/>
                    </a:lnTo>
                    <a:lnTo>
                      <a:pt x="1724" y="442"/>
                    </a:lnTo>
                    <a:cubicBezTo>
                      <a:pt x="1718" y="447"/>
                      <a:pt x="1713" y="453"/>
                      <a:pt x="1713" y="464"/>
                    </a:cubicBezTo>
                    <a:lnTo>
                      <a:pt x="1718" y="470"/>
                    </a:lnTo>
                    <a:lnTo>
                      <a:pt x="1871" y="1245"/>
                    </a:lnTo>
                    <a:lnTo>
                      <a:pt x="1860" y="1301"/>
                    </a:lnTo>
                    <a:lnTo>
                      <a:pt x="1588" y="1047"/>
                    </a:lnTo>
                    <a:lnTo>
                      <a:pt x="1577" y="1041"/>
                    </a:lnTo>
                    <a:cubicBezTo>
                      <a:pt x="1555" y="1018"/>
                      <a:pt x="1521" y="1013"/>
                      <a:pt x="1492" y="1018"/>
                    </a:cubicBezTo>
                    <a:lnTo>
                      <a:pt x="1368" y="1058"/>
                    </a:lnTo>
                    <a:lnTo>
                      <a:pt x="1159" y="583"/>
                    </a:lnTo>
                    <a:lnTo>
                      <a:pt x="1408" y="221"/>
                    </a:lnTo>
                    <a:lnTo>
                      <a:pt x="1080" y="555"/>
                    </a:lnTo>
                    <a:cubicBezTo>
                      <a:pt x="1074" y="561"/>
                      <a:pt x="1068" y="577"/>
                      <a:pt x="1074" y="589"/>
                    </a:cubicBezTo>
                    <a:lnTo>
                      <a:pt x="1074" y="594"/>
                    </a:lnTo>
                    <a:lnTo>
                      <a:pt x="1244" y="1188"/>
                    </a:lnTo>
                    <a:cubicBezTo>
                      <a:pt x="1255" y="1228"/>
                      <a:pt x="1295" y="1250"/>
                      <a:pt x="1334" y="1245"/>
                    </a:cubicBezTo>
                    <a:lnTo>
                      <a:pt x="1345" y="1239"/>
                    </a:lnTo>
                    <a:lnTo>
                      <a:pt x="1475" y="1216"/>
                    </a:lnTo>
                    <a:lnTo>
                      <a:pt x="1792" y="1651"/>
                    </a:lnTo>
                    <a:lnTo>
                      <a:pt x="1718" y="2087"/>
                    </a:lnTo>
                    <a:cubicBezTo>
                      <a:pt x="1707" y="2138"/>
                      <a:pt x="1724" y="2188"/>
                      <a:pt x="1769" y="2222"/>
                    </a:cubicBezTo>
                    <a:lnTo>
                      <a:pt x="1786" y="2234"/>
                    </a:lnTo>
                    <a:lnTo>
                      <a:pt x="2578" y="2805"/>
                    </a:lnTo>
                    <a:cubicBezTo>
                      <a:pt x="2532" y="2952"/>
                      <a:pt x="2482" y="3104"/>
                      <a:pt x="2425" y="3257"/>
                    </a:cubicBezTo>
                    <a:lnTo>
                      <a:pt x="1701" y="3489"/>
                    </a:lnTo>
                    <a:lnTo>
                      <a:pt x="859" y="3121"/>
                    </a:lnTo>
                    <a:lnTo>
                      <a:pt x="373" y="2601"/>
                    </a:lnTo>
                    <a:lnTo>
                      <a:pt x="611" y="1912"/>
                    </a:lnTo>
                    <a:lnTo>
                      <a:pt x="955" y="1307"/>
                    </a:lnTo>
                    <a:lnTo>
                      <a:pt x="565" y="1810"/>
                    </a:lnTo>
                    <a:lnTo>
                      <a:pt x="113" y="1674"/>
                    </a:lnTo>
                    <a:lnTo>
                      <a:pt x="424" y="1018"/>
                    </a:lnTo>
                    <a:lnTo>
                      <a:pt x="11" y="1680"/>
                    </a:lnTo>
                    <a:cubicBezTo>
                      <a:pt x="11" y="1680"/>
                      <a:pt x="11" y="1680"/>
                      <a:pt x="11" y="1685"/>
                    </a:cubicBezTo>
                    <a:cubicBezTo>
                      <a:pt x="0" y="1702"/>
                      <a:pt x="11" y="1731"/>
                      <a:pt x="28" y="1736"/>
                    </a:cubicBezTo>
                    <a:lnTo>
                      <a:pt x="34" y="1742"/>
                    </a:lnTo>
                    <a:lnTo>
                      <a:pt x="486" y="1940"/>
                    </a:lnTo>
                    <a:lnTo>
                      <a:pt x="170" y="2590"/>
                    </a:lnTo>
                    <a:cubicBezTo>
                      <a:pt x="153" y="2618"/>
                      <a:pt x="158" y="2652"/>
                      <a:pt x="175" y="2680"/>
                    </a:cubicBezTo>
                    <a:lnTo>
                      <a:pt x="187" y="2692"/>
                    </a:lnTo>
                    <a:lnTo>
                      <a:pt x="656" y="3342"/>
                    </a:lnTo>
                    <a:cubicBezTo>
                      <a:pt x="661" y="3353"/>
                      <a:pt x="667" y="3359"/>
                      <a:pt x="678" y="3364"/>
                    </a:cubicBezTo>
                    <a:lnTo>
                      <a:pt x="701" y="3381"/>
                    </a:lnTo>
                    <a:lnTo>
                      <a:pt x="1577" y="3941"/>
                    </a:lnTo>
                    <a:cubicBezTo>
                      <a:pt x="1617" y="3969"/>
                      <a:pt x="1662" y="3975"/>
                      <a:pt x="1707" y="3969"/>
                    </a:cubicBezTo>
                    <a:lnTo>
                      <a:pt x="1741" y="3963"/>
                    </a:lnTo>
                    <a:lnTo>
                      <a:pt x="2199" y="3890"/>
                    </a:lnTo>
                    <a:cubicBezTo>
                      <a:pt x="1984" y="4466"/>
                      <a:pt x="1792" y="4941"/>
                      <a:pt x="1701" y="5083"/>
                    </a:cubicBezTo>
                    <a:cubicBezTo>
                      <a:pt x="1475" y="5450"/>
                      <a:pt x="673" y="7666"/>
                      <a:pt x="673" y="7666"/>
                    </a:cubicBezTo>
                    <a:lnTo>
                      <a:pt x="351" y="7830"/>
                    </a:lnTo>
                    <a:lnTo>
                      <a:pt x="888" y="7909"/>
                    </a:lnTo>
                    <a:lnTo>
                      <a:pt x="780" y="8016"/>
                    </a:lnTo>
                    <a:cubicBezTo>
                      <a:pt x="769" y="8050"/>
                      <a:pt x="752" y="8084"/>
                      <a:pt x="729" y="8118"/>
                    </a:cubicBezTo>
                    <a:cubicBezTo>
                      <a:pt x="814" y="8146"/>
                      <a:pt x="904" y="8158"/>
                      <a:pt x="1001" y="8163"/>
                    </a:cubicBezTo>
                    <a:lnTo>
                      <a:pt x="1385" y="8124"/>
                    </a:lnTo>
                    <a:cubicBezTo>
                      <a:pt x="1492" y="8282"/>
                      <a:pt x="1843" y="8384"/>
                      <a:pt x="1843" y="8384"/>
                    </a:cubicBezTo>
                    <a:lnTo>
                      <a:pt x="1747" y="8067"/>
                    </a:lnTo>
                    <a:cubicBezTo>
                      <a:pt x="2244" y="6535"/>
                      <a:pt x="2668" y="4879"/>
                      <a:pt x="2934" y="3766"/>
                    </a:cubicBezTo>
                    <a:lnTo>
                      <a:pt x="3810" y="3969"/>
                    </a:lnTo>
                    <a:lnTo>
                      <a:pt x="3844" y="3980"/>
                    </a:lnTo>
                    <a:cubicBezTo>
                      <a:pt x="3900" y="3992"/>
                      <a:pt x="3957" y="3975"/>
                      <a:pt x="4002" y="3935"/>
                    </a:cubicBezTo>
                    <a:lnTo>
                      <a:pt x="4646" y="3308"/>
                    </a:lnTo>
                    <a:lnTo>
                      <a:pt x="5110" y="3155"/>
                    </a:lnTo>
                    <a:lnTo>
                      <a:pt x="5449" y="3257"/>
                    </a:lnTo>
                    <a:lnTo>
                      <a:pt x="5455" y="3257"/>
                    </a:lnTo>
                    <a:cubicBezTo>
                      <a:pt x="5460" y="3257"/>
                      <a:pt x="5460" y="3257"/>
                      <a:pt x="5466" y="3262"/>
                    </a:cubicBezTo>
                    <a:cubicBezTo>
                      <a:pt x="5489" y="3262"/>
                      <a:pt x="5511" y="3246"/>
                      <a:pt x="5511" y="3223"/>
                    </a:cubicBezTo>
                    <a:lnTo>
                      <a:pt x="5562" y="2624"/>
                    </a:ln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8" name="Google Shape;2015;p26">
                <a:extLst>
                  <a:ext uri="{FF2B5EF4-FFF2-40B4-BE49-F238E27FC236}">
                    <a16:creationId xmlns:a16="http://schemas.microsoft.com/office/drawing/2014/main" id="{4E2F4FED-3273-DAF9-00C7-EADAEDAC1724}"/>
                  </a:ext>
                </a:extLst>
              </p:cNvPr>
              <p:cNvSpPr/>
              <p:nvPr/>
            </p:nvSpPr>
            <p:spPr>
              <a:xfrm>
                <a:off x="4794668" y="2104253"/>
                <a:ext cx="421994" cy="362949"/>
              </a:xfrm>
              <a:custGeom>
                <a:avLst/>
                <a:gdLst/>
                <a:ahLst/>
                <a:cxnLst/>
                <a:rect l="l" t="t" r="r" b="b"/>
                <a:pathLst>
                  <a:path w="7914" h="6807" extrusionOk="0">
                    <a:moveTo>
                      <a:pt x="7897" y="4048"/>
                    </a:moveTo>
                    <a:cubicBezTo>
                      <a:pt x="7880" y="3737"/>
                      <a:pt x="7693" y="3483"/>
                      <a:pt x="7433" y="3358"/>
                    </a:cubicBezTo>
                    <a:cubicBezTo>
                      <a:pt x="7462" y="3240"/>
                      <a:pt x="7473" y="3110"/>
                      <a:pt x="7473" y="2980"/>
                    </a:cubicBezTo>
                    <a:cubicBezTo>
                      <a:pt x="7456" y="2290"/>
                      <a:pt x="6992" y="1713"/>
                      <a:pt x="6359" y="1538"/>
                    </a:cubicBezTo>
                    <a:cubicBezTo>
                      <a:pt x="6376" y="1504"/>
                      <a:pt x="6382" y="1465"/>
                      <a:pt x="6382" y="1419"/>
                    </a:cubicBezTo>
                    <a:cubicBezTo>
                      <a:pt x="6388" y="1255"/>
                      <a:pt x="6258" y="1120"/>
                      <a:pt x="6099" y="1120"/>
                    </a:cubicBezTo>
                    <a:cubicBezTo>
                      <a:pt x="6077" y="1120"/>
                      <a:pt x="6054" y="1120"/>
                      <a:pt x="6032" y="1125"/>
                    </a:cubicBezTo>
                    <a:cubicBezTo>
                      <a:pt x="5924" y="837"/>
                      <a:pt x="5681" y="622"/>
                      <a:pt x="5381" y="566"/>
                    </a:cubicBezTo>
                    <a:cubicBezTo>
                      <a:pt x="5359" y="300"/>
                      <a:pt x="5155" y="85"/>
                      <a:pt x="4901" y="74"/>
                    </a:cubicBezTo>
                    <a:cubicBezTo>
                      <a:pt x="4788" y="74"/>
                      <a:pt x="4681" y="108"/>
                      <a:pt x="4596" y="176"/>
                    </a:cubicBezTo>
                    <a:cubicBezTo>
                      <a:pt x="4471" y="102"/>
                      <a:pt x="4324" y="57"/>
                      <a:pt x="4172" y="51"/>
                    </a:cubicBezTo>
                    <a:cubicBezTo>
                      <a:pt x="4087" y="51"/>
                      <a:pt x="4008" y="57"/>
                      <a:pt x="3929" y="80"/>
                    </a:cubicBezTo>
                    <a:cubicBezTo>
                      <a:pt x="3850" y="51"/>
                      <a:pt x="3765" y="40"/>
                      <a:pt x="3680" y="35"/>
                    </a:cubicBezTo>
                    <a:cubicBezTo>
                      <a:pt x="3527" y="29"/>
                      <a:pt x="3380" y="63"/>
                      <a:pt x="3250" y="131"/>
                    </a:cubicBezTo>
                    <a:cubicBezTo>
                      <a:pt x="3171" y="57"/>
                      <a:pt x="3070" y="12"/>
                      <a:pt x="2957" y="12"/>
                    </a:cubicBezTo>
                    <a:cubicBezTo>
                      <a:pt x="2702" y="1"/>
                      <a:pt x="2482" y="210"/>
                      <a:pt x="2448" y="492"/>
                    </a:cubicBezTo>
                    <a:cubicBezTo>
                      <a:pt x="2143" y="538"/>
                      <a:pt x="1888" y="758"/>
                      <a:pt x="1775" y="1069"/>
                    </a:cubicBezTo>
                    <a:cubicBezTo>
                      <a:pt x="1753" y="1063"/>
                      <a:pt x="1730" y="1058"/>
                      <a:pt x="1707" y="1058"/>
                    </a:cubicBezTo>
                    <a:cubicBezTo>
                      <a:pt x="1549" y="1058"/>
                      <a:pt x="1413" y="1205"/>
                      <a:pt x="1413" y="1385"/>
                    </a:cubicBezTo>
                    <a:cubicBezTo>
                      <a:pt x="1413" y="1431"/>
                      <a:pt x="1419" y="1476"/>
                      <a:pt x="1436" y="1515"/>
                    </a:cubicBezTo>
                    <a:cubicBezTo>
                      <a:pt x="803" y="1696"/>
                      <a:pt x="334" y="2363"/>
                      <a:pt x="356" y="3160"/>
                    </a:cubicBezTo>
                    <a:cubicBezTo>
                      <a:pt x="362" y="3313"/>
                      <a:pt x="385" y="3460"/>
                      <a:pt x="419" y="3596"/>
                    </a:cubicBezTo>
                    <a:cubicBezTo>
                      <a:pt x="170" y="3754"/>
                      <a:pt x="0" y="4070"/>
                      <a:pt x="17" y="4432"/>
                    </a:cubicBezTo>
                    <a:cubicBezTo>
                      <a:pt x="40" y="4890"/>
                      <a:pt x="356" y="5252"/>
                      <a:pt x="741" y="5286"/>
                    </a:cubicBezTo>
                    <a:cubicBezTo>
                      <a:pt x="735" y="5354"/>
                      <a:pt x="735" y="5421"/>
                      <a:pt x="735" y="5495"/>
                    </a:cubicBezTo>
                    <a:cubicBezTo>
                      <a:pt x="792" y="6247"/>
                      <a:pt x="1374" y="6806"/>
                      <a:pt x="2018" y="6738"/>
                    </a:cubicBezTo>
                    <a:cubicBezTo>
                      <a:pt x="2448" y="6699"/>
                      <a:pt x="2798" y="6405"/>
                      <a:pt x="2973" y="6009"/>
                    </a:cubicBezTo>
                    <a:cubicBezTo>
                      <a:pt x="3030" y="6066"/>
                      <a:pt x="3104" y="6094"/>
                      <a:pt x="3188" y="6088"/>
                    </a:cubicBezTo>
                    <a:cubicBezTo>
                      <a:pt x="3347" y="6077"/>
                      <a:pt x="3465" y="5924"/>
                      <a:pt x="3448" y="5749"/>
                    </a:cubicBezTo>
                    <a:cubicBezTo>
                      <a:pt x="3443" y="5693"/>
                      <a:pt x="3426" y="5642"/>
                      <a:pt x="3403" y="5597"/>
                    </a:cubicBezTo>
                    <a:cubicBezTo>
                      <a:pt x="3703" y="5529"/>
                      <a:pt x="3929" y="5274"/>
                      <a:pt x="3997" y="4958"/>
                    </a:cubicBezTo>
                    <a:cubicBezTo>
                      <a:pt x="4104" y="5263"/>
                      <a:pt x="4370" y="5478"/>
                      <a:pt x="4675" y="5501"/>
                    </a:cubicBezTo>
                    <a:cubicBezTo>
                      <a:pt x="4658" y="5546"/>
                      <a:pt x="4647" y="5597"/>
                      <a:pt x="4652" y="5653"/>
                    </a:cubicBezTo>
                    <a:cubicBezTo>
                      <a:pt x="4664" y="5823"/>
                      <a:pt x="4805" y="5953"/>
                      <a:pt x="4963" y="5941"/>
                    </a:cubicBezTo>
                    <a:cubicBezTo>
                      <a:pt x="5048" y="5930"/>
                      <a:pt x="5116" y="5891"/>
                      <a:pt x="5167" y="5828"/>
                    </a:cubicBezTo>
                    <a:cubicBezTo>
                      <a:pt x="5398" y="6179"/>
                      <a:pt x="5794" y="6382"/>
                      <a:pt x="6224" y="6343"/>
                    </a:cubicBezTo>
                    <a:cubicBezTo>
                      <a:pt x="6874" y="6281"/>
                      <a:pt x="7343" y="5698"/>
                      <a:pt x="7298" y="5043"/>
                    </a:cubicBezTo>
                    <a:cubicBezTo>
                      <a:pt x="7298" y="4981"/>
                      <a:pt x="7286" y="4918"/>
                      <a:pt x="7275" y="4862"/>
                    </a:cubicBezTo>
                    <a:cubicBezTo>
                      <a:pt x="7648" y="4783"/>
                      <a:pt x="7914" y="4438"/>
                      <a:pt x="7897" y="4048"/>
                    </a:cubicBezTo>
                    <a:close/>
                  </a:path>
                </a:pathLst>
              </a:custGeom>
              <a:solidFill>
                <a:srgbClr val="8CC63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79" name="Google Shape;2016;p26">
                <a:extLst>
                  <a:ext uri="{FF2B5EF4-FFF2-40B4-BE49-F238E27FC236}">
                    <a16:creationId xmlns:a16="http://schemas.microsoft.com/office/drawing/2014/main" id="{6AC10CAC-5BA9-2233-380F-0C9052420406}"/>
                  </a:ext>
                </a:extLst>
              </p:cNvPr>
              <p:cNvSpPr/>
              <p:nvPr/>
            </p:nvSpPr>
            <p:spPr>
              <a:xfrm>
                <a:off x="4840790" y="2190472"/>
                <a:ext cx="317695" cy="510006"/>
              </a:xfrm>
              <a:custGeom>
                <a:avLst/>
                <a:gdLst/>
                <a:ahLst/>
                <a:cxnLst/>
                <a:rect l="l" t="t" r="r" b="b"/>
                <a:pathLst>
                  <a:path w="5958" h="9565" extrusionOk="0">
                    <a:moveTo>
                      <a:pt x="5952" y="2425"/>
                    </a:moveTo>
                    <a:cubicBezTo>
                      <a:pt x="5890" y="2222"/>
                      <a:pt x="5834" y="2013"/>
                      <a:pt x="5783" y="1809"/>
                    </a:cubicBezTo>
                    <a:cubicBezTo>
                      <a:pt x="5800" y="2001"/>
                      <a:pt x="5822" y="2193"/>
                      <a:pt x="5845" y="2380"/>
                    </a:cubicBezTo>
                    <a:cubicBezTo>
                      <a:pt x="5754" y="2374"/>
                      <a:pt x="5658" y="2369"/>
                      <a:pt x="5568" y="2357"/>
                    </a:cubicBezTo>
                    <a:cubicBezTo>
                      <a:pt x="5500" y="2069"/>
                      <a:pt x="5432" y="1775"/>
                      <a:pt x="5364" y="1481"/>
                    </a:cubicBezTo>
                    <a:cubicBezTo>
                      <a:pt x="5381" y="1786"/>
                      <a:pt x="5398" y="2086"/>
                      <a:pt x="5421" y="2391"/>
                    </a:cubicBezTo>
                    <a:cubicBezTo>
                      <a:pt x="5268" y="2476"/>
                      <a:pt x="5116" y="2567"/>
                      <a:pt x="4963" y="2651"/>
                    </a:cubicBezTo>
                    <a:cubicBezTo>
                      <a:pt x="4952" y="2663"/>
                      <a:pt x="4940" y="2668"/>
                      <a:pt x="4935" y="2680"/>
                    </a:cubicBezTo>
                    <a:cubicBezTo>
                      <a:pt x="4929" y="2685"/>
                      <a:pt x="4923" y="2691"/>
                      <a:pt x="4923" y="2697"/>
                    </a:cubicBezTo>
                    <a:cubicBezTo>
                      <a:pt x="4901" y="2725"/>
                      <a:pt x="4884" y="2759"/>
                      <a:pt x="4861" y="2787"/>
                    </a:cubicBezTo>
                    <a:cubicBezTo>
                      <a:pt x="4686" y="2708"/>
                      <a:pt x="4511" y="2629"/>
                      <a:pt x="4336" y="2544"/>
                    </a:cubicBezTo>
                    <a:cubicBezTo>
                      <a:pt x="4375" y="2363"/>
                      <a:pt x="4415" y="2176"/>
                      <a:pt x="4460" y="1996"/>
                    </a:cubicBezTo>
                    <a:cubicBezTo>
                      <a:pt x="4364" y="2182"/>
                      <a:pt x="4273" y="2374"/>
                      <a:pt x="4183" y="2561"/>
                    </a:cubicBezTo>
                    <a:cubicBezTo>
                      <a:pt x="4172" y="2589"/>
                      <a:pt x="4177" y="2623"/>
                      <a:pt x="4206" y="2640"/>
                    </a:cubicBezTo>
                    <a:cubicBezTo>
                      <a:pt x="4206" y="2646"/>
                      <a:pt x="4211" y="2651"/>
                      <a:pt x="4217" y="2651"/>
                    </a:cubicBezTo>
                    <a:cubicBezTo>
                      <a:pt x="4381" y="2781"/>
                      <a:pt x="4539" y="2906"/>
                      <a:pt x="4703" y="3030"/>
                    </a:cubicBezTo>
                    <a:cubicBezTo>
                      <a:pt x="4618" y="3160"/>
                      <a:pt x="4539" y="3284"/>
                      <a:pt x="4460" y="3414"/>
                    </a:cubicBezTo>
                    <a:cubicBezTo>
                      <a:pt x="4160" y="3409"/>
                      <a:pt x="3866" y="3397"/>
                      <a:pt x="3567" y="3392"/>
                    </a:cubicBezTo>
                    <a:cubicBezTo>
                      <a:pt x="3510" y="3019"/>
                      <a:pt x="3476" y="2747"/>
                      <a:pt x="3459" y="2623"/>
                    </a:cubicBezTo>
                    <a:cubicBezTo>
                      <a:pt x="3380" y="2080"/>
                      <a:pt x="3465" y="1244"/>
                      <a:pt x="3533" y="905"/>
                    </a:cubicBezTo>
                    <a:cubicBezTo>
                      <a:pt x="3601" y="571"/>
                      <a:pt x="3369" y="6"/>
                      <a:pt x="3375" y="0"/>
                    </a:cubicBezTo>
                    <a:cubicBezTo>
                      <a:pt x="3369" y="0"/>
                      <a:pt x="3301" y="628"/>
                      <a:pt x="3318" y="814"/>
                    </a:cubicBezTo>
                    <a:cubicBezTo>
                      <a:pt x="3335" y="1001"/>
                      <a:pt x="3103" y="1425"/>
                      <a:pt x="3013" y="1442"/>
                    </a:cubicBezTo>
                    <a:cubicBezTo>
                      <a:pt x="2917" y="1459"/>
                      <a:pt x="2821" y="1216"/>
                      <a:pt x="2815" y="1069"/>
                    </a:cubicBezTo>
                    <a:cubicBezTo>
                      <a:pt x="2815" y="922"/>
                      <a:pt x="2702" y="503"/>
                      <a:pt x="2702" y="503"/>
                    </a:cubicBezTo>
                    <a:cubicBezTo>
                      <a:pt x="2702" y="503"/>
                      <a:pt x="2583" y="944"/>
                      <a:pt x="2775" y="1538"/>
                    </a:cubicBezTo>
                    <a:cubicBezTo>
                      <a:pt x="2832" y="1713"/>
                      <a:pt x="2872" y="2143"/>
                      <a:pt x="2906" y="2663"/>
                    </a:cubicBezTo>
                    <a:cubicBezTo>
                      <a:pt x="2629" y="2623"/>
                      <a:pt x="2357" y="2583"/>
                      <a:pt x="2086" y="2544"/>
                    </a:cubicBezTo>
                    <a:cubicBezTo>
                      <a:pt x="2001" y="2261"/>
                      <a:pt x="1922" y="1979"/>
                      <a:pt x="1843" y="1690"/>
                    </a:cubicBezTo>
                    <a:cubicBezTo>
                      <a:pt x="1837" y="1685"/>
                      <a:pt x="1837" y="1685"/>
                      <a:pt x="1837" y="1679"/>
                    </a:cubicBezTo>
                    <a:cubicBezTo>
                      <a:pt x="1832" y="1668"/>
                      <a:pt x="1832" y="1662"/>
                      <a:pt x="1826" y="1656"/>
                    </a:cubicBezTo>
                    <a:cubicBezTo>
                      <a:pt x="1651" y="1413"/>
                      <a:pt x="1481" y="1170"/>
                      <a:pt x="1311" y="922"/>
                    </a:cubicBezTo>
                    <a:cubicBezTo>
                      <a:pt x="1351" y="712"/>
                      <a:pt x="1396" y="503"/>
                      <a:pt x="1436" y="300"/>
                    </a:cubicBezTo>
                    <a:cubicBezTo>
                      <a:pt x="1368" y="503"/>
                      <a:pt x="1300" y="712"/>
                      <a:pt x="1232" y="922"/>
                    </a:cubicBezTo>
                    <a:cubicBezTo>
                      <a:pt x="1227" y="933"/>
                      <a:pt x="1227" y="944"/>
                      <a:pt x="1232" y="956"/>
                    </a:cubicBezTo>
                    <a:cubicBezTo>
                      <a:pt x="1232" y="956"/>
                      <a:pt x="1232" y="956"/>
                      <a:pt x="1238" y="956"/>
                    </a:cubicBezTo>
                    <a:cubicBezTo>
                      <a:pt x="1374" y="1227"/>
                      <a:pt x="1515" y="1493"/>
                      <a:pt x="1656" y="1753"/>
                    </a:cubicBezTo>
                    <a:lnTo>
                      <a:pt x="1668" y="1826"/>
                    </a:lnTo>
                    <a:cubicBezTo>
                      <a:pt x="1549" y="1769"/>
                      <a:pt x="1430" y="1707"/>
                      <a:pt x="1311" y="1651"/>
                    </a:cubicBezTo>
                    <a:cubicBezTo>
                      <a:pt x="1306" y="1651"/>
                      <a:pt x="1300" y="1645"/>
                      <a:pt x="1295" y="1645"/>
                    </a:cubicBezTo>
                    <a:cubicBezTo>
                      <a:pt x="1266" y="1628"/>
                      <a:pt x="1232" y="1634"/>
                      <a:pt x="1204" y="1656"/>
                    </a:cubicBezTo>
                    <a:cubicBezTo>
                      <a:pt x="1170" y="1685"/>
                      <a:pt x="1136" y="1719"/>
                      <a:pt x="1097" y="1747"/>
                    </a:cubicBezTo>
                    <a:cubicBezTo>
                      <a:pt x="972" y="1600"/>
                      <a:pt x="848" y="1453"/>
                      <a:pt x="724" y="1300"/>
                    </a:cubicBezTo>
                    <a:cubicBezTo>
                      <a:pt x="763" y="1131"/>
                      <a:pt x="803" y="961"/>
                      <a:pt x="842" y="797"/>
                    </a:cubicBezTo>
                    <a:cubicBezTo>
                      <a:pt x="774" y="961"/>
                      <a:pt x="707" y="1131"/>
                      <a:pt x="639" y="1295"/>
                    </a:cubicBezTo>
                    <a:cubicBezTo>
                      <a:pt x="633" y="1312"/>
                      <a:pt x="633" y="1323"/>
                      <a:pt x="639" y="1340"/>
                    </a:cubicBezTo>
                    <a:cubicBezTo>
                      <a:pt x="639" y="1340"/>
                      <a:pt x="644" y="1340"/>
                      <a:pt x="644" y="1346"/>
                    </a:cubicBezTo>
                    <a:cubicBezTo>
                      <a:pt x="769" y="1543"/>
                      <a:pt x="899" y="1741"/>
                      <a:pt x="1023" y="1939"/>
                    </a:cubicBezTo>
                    <a:cubicBezTo>
                      <a:pt x="1051" y="1979"/>
                      <a:pt x="1097" y="1990"/>
                      <a:pt x="1131" y="1967"/>
                    </a:cubicBezTo>
                    <a:cubicBezTo>
                      <a:pt x="1136" y="1962"/>
                      <a:pt x="1136" y="1962"/>
                      <a:pt x="1142" y="1962"/>
                    </a:cubicBezTo>
                    <a:cubicBezTo>
                      <a:pt x="1181" y="1933"/>
                      <a:pt x="1221" y="1905"/>
                      <a:pt x="1261" y="1883"/>
                    </a:cubicBezTo>
                    <a:cubicBezTo>
                      <a:pt x="1419" y="2001"/>
                      <a:pt x="1577" y="2120"/>
                      <a:pt x="1735" y="2233"/>
                    </a:cubicBezTo>
                    <a:cubicBezTo>
                      <a:pt x="1764" y="2403"/>
                      <a:pt x="1792" y="2572"/>
                      <a:pt x="1820" y="2742"/>
                    </a:cubicBezTo>
                    <a:cubicBezTo>
                      <a:pt x="1832" y="2798"/>
                      <a:pt x="1865" y="2849"/>
                      <a:pt x="1922" y="2866"/>
                    </a:cubicBezTo>
                    <a:cubicBezTo>
                      <a:pt x="1928" y="2866"/>
                      <a:pt x="1933" y="2866"/>
                      <a:pt x="1939" y="2872"/>
                    </a:cubicBezTo>
                    <a:cubicBezTo>
                      <a:pt x="2272" y="2968"/>
                      <a:pt x="2600" y="3064"/>
                      <a:pt x="2934" y="3154"/>
                    </a:cubicBezTo>
                    <a:cubicBezTo>
                      <a:pt x="2945" y="3330"/>
                      <a:pt x="2956" y="3516"/>
                      <a:pt x="2962" y="3697"/>
                    </a:cubicBezTo>
                    <a:cubicBezTo>
                      <a:pt x="2759" y="3884"/>
                      <a:pt x="2555" y="4070"/>
                      <a:pt x="2357" y="4257"/>
                    </a:cubicBezTo>
                    <a:cubicBezTo>
                      <a:pt x="2035" y="4251"/>
                      <a:pt x="1713" y="4240"/>
                      <a:pt x="1396" y="4234"/>
                    </a:cubicBezTo>
                    <a:cubicBezTo>
                      <a:pt x="1170" y="4115"/>
                      <a:pt x="944" y="3997"/>
                      <a:pt x="718" y="3872"/>
                    </a:cubicBezTo>
                    <a:cubicBezTo>
                      <a:pt x="701" y="3584"/>
                      <a:pt x="684" y="3296"/>
                      <a:pt x="673" y="3007"/>
                    </a:cubicBezTo>
                    <a:cubicBezTo>
                      <a:pt x="707" y="2730"/>
                      <a:pt x="746" y="2459"/>
                      <a:pt x="786" y="2188"/>
                    </a:cubicBezTo>
                    <a:cubicBezTo>
                      <a:pt x="718" y="2431"/>
                      <a:pt x="656" y="2668"/>
                      <a:pt x="594" y="2911"/>
                    </a:cubicBezTo>
                    <a:cubicBezTo>
                      <a:pt x="430" y="2923"/>
                      <a:pt x="266" y="2934"/>
                      <a:pt x="96" y="2945"/>
                    </a:cubicBezTo>
                    <a:cubicBezTo>
                      <a:pt x="119" y="2657"/>
                      <a:pt x="136" y="2369"/>
                      <a:pt x="158" y="2086"/>
                    </a:cubicBezTo>
                    <a:cubicBezTo>
                      <a:pt x="102" y="2386"/>
                      <a:pt x="51" y="2691"/>
                      <a:pt x="0" y="2996"/>
                    </a:cubicBezTo>
                    <a:cubicBezTo>
                      <a:pt x="0" y="3002"/>
                      <a:pt x="0" y="3002"/>
                      <a:pt x="0" y="3007"/>
                    </a:cubicBezTo>
                    <a:cubicBezTo>
                      <a:pt x="0" y="3036"/>
                      <a:pt x="17" y="3058"/>
                      <a:pt x="45" y="3058"/>
                    </a:cubicBezTo>
                    <a:lnTo>
                      <a:pt x="51" y="3058"/>
                    </a:lnTo>
                    <a:cubicBezTo>
                      <a:pt x="221" y="3070"/>
                      <a:pt x="396" y="3081"/>
                      <a:pt x="565" y="3092"/>
                    </a:cubicBezTo>
                    <a:cubicBezTo>
                      <a:pt x="548" y="3375"/>
                      <a:pt x="526" y="3663"/>
                      <a:pt x="514" y="3951"/>
                    </a:cubicBezTo>
                    <a:cubicBezTo>
                      <a:pt x="509" y="3985"/>
                      <a:pt x="526" y="4025"/>
                      <a:pt x="560" y="4047"/>
                    </a:cubicBezTo>
                    <a:cubicBezTo>
                      <a:pt x="560" y="4047"/>
                      <a:pt x="565" y="4053"/>
                      <a:pt x="571" y="4053"/>
                    </a:cubicBezTo>
                    <a:cubicBezTo>
                      <a:pt x="808" y="4228"/>
                      <a:pt x="1046" y="4398"/>
                      <a:pt x="1289" y="4562"/>
                    </a:cubicBezTo>
                    <a:cubicBezTo>
                      <a:pt x="1300" y="4568"/>
                      <a:pt x="1311" y="4573"/>
                      <a:pt x="1323" y="4579"/>
                    </a:cubicBezTo>
                    <a:cubicBezTo>
                      <a:pt x="1334" y="4579"/>
                      <a:pt x="1340" y="4579"/>
                      <a:pt x="1351" y="4584"/>
                    </a:cubicBezTo>
                    <a:cubicBezTo>
                      <a:pt x="1707" y="4658"/>
                      <a:pt x="2069" y="4726"/>
                      <a:pt x="2431" y="4799"/>
                    </a:cubicBezTo>
                    <a:cubicBezTo>
                      <a:pt x="2476" y="4805"/>
                      <a:pt x="2521" y="4799"/>
                      <a:pt x="2561" y="4771"/>
                    </a:cubicBezTo>
                    <a:cubicBezTo>
                      <a:pt x="2572" y="4760"/>
                      <a:pt x="2583" y="4754"/>
                      <a:pt x="2595" y="4748"/>
                    </a:cubicBezTo>
                    <a:cubicBezTo>
                      <a:pt x="2730" y="4652"/>
                      <a:pt x="2866" y="4562"/>
                      <a:pt x="3002" y="4471"/>
                    </a:cubicBezTo>
                    <a:cubicBezTo>
                      <a:pt x="3036" y="5167"/>
                      <a:pt x="3064" y="5755"/>
                      <a:pt x="3041" y="5941"/>
                    </a:cubicBezTo>
                    <a:cubicBezTo>
                      <a:pt x="2968" y="6433"/>
                      <a:pt x="3296" y="9118"/>
                      <a:pt x="3318" y="9112"/>
                    </a:cubicBezTo>
                    <a:cubicBezTo>
                      <a:pt x="3245" y="9225"/>
                      <a:pt x="3177" y="9338"/>
                      <a:pt x="3109" y="9451"/>
                    </a:cubicBezTo>
                    <a:cubicBezTo>
                      <a:pt x="3284" y="9383"/>
                      <a:pt x="3459" y="9316"/>
                      <a:pt x="3640" y="9248"/>
                    </a:cubicBezTo>
                    <a:cubicBezTo>
                      <a:pt x="3629" y="9355"/>
                      <a:pt x="3612" y="9463"/>
                      <a:pt x="3601" y="9564"/>
                    </a:cubicBezTo>
                    <a:cubicBezTo>
                      <a:pt x="3804" y="9446"/>
                      <a:pt x="4008" y="9321"/>
                      <a:pt x="4206" y="9203"/>
                    </a:cubicBezTo>
                    <a:cubicBezTo>
                      <a:pt x="4381" y="9304"/>
                      <a:pt x="4760" y="9220"/>
                      <a:pt x="4760" y="9220"/>
                    </a:cubicBezTo>
                    <a:cubicBezTo>
                      <a:pt x="4675" y="9135"/>
                      <a:pt x="4590" y="9044"/>
                      <a:pt x="4505" y="8960"/>
                    </a:cubicBezTo>
                    <a:cubicBezTo>
                      <a:pt x="4183" y="7185"/>
                      <a:pt x="3849" y="5297"/>
                      <a:pt x="3663" y="4019"/>
                    </a:cubicBezTo>
                    <a:cubicBezTo>
                      <a:pt x="3968" y="3968"/>
                      <a:pt x="4279" y="3917"/>
                      <a:pt x="4584" y="3867"/>
                    </a:cubicBezTo>
                    <a:cubicBezTo>
                      <a:pt x="4601" y="3861"/>
                      <a:pt x="4613" y="3861"/>
                      <a:pt x="4624" y="3855"/>
                    </a:cubicBezTo>
                    <a:cubicBezTo>
                      <a:pt x="4680" y="3850"/>
                      <a:pt x="4731" y="3810"/>
                      <a:pt x="4760" y="3748"/>
                    </a:cubicBezTo>
                    <a:cubicBezTo>
                      <a:pt x="4884" y="3448"/>
                      <a:pt x="5008" y="3149"/>
                      <a:pt x="5138" y="2849"/>
                    </a:cubicBezTo>
                    <a:cubicBezTo>
                      <a:pt x="5268" y="2736"/>
                      <a:pt x="5404" y="2629"/>
                      <a:pt x="5534" y="2516"/>
                    </a:cubicBezTo>
                    <a:cubicBezTo>
                      <a:pt x="5658" y="2504"/>
                      <a:pt x="5783" y="2499"/>
                      <a:pt x="5901" y="2487"/>
                    </a:cubicBezTo>
                    <a:cubicBezTo>
                      <a:pt x="5907" y="2487"/>
                      <a:pt x="5907" y="2487"/>
                      <a:pt x="5913" y="2487"/>
                    </a:cubicBezTo>
                    <a:cubicBezTo>
                      <a:pt x="5913" y="2487"/>
                      <a:pt x="5918" y="2487"/>
                      <a:pt x="5918" y="2482"/>
                    </a:cubicBezTo>
                    <a:cubicBezTo>
                      <a:pt x="5941" y="2476"/>
                      <a:pt x="5958" y="2453"/>
                      <a:pt x="5952" y="2425"/>
                    </a:cubicBezTo>
                    <a:close/>
                  </a:path>
                </a:pathLst>
              </a:custGeom>
              <a:solidFill>
                <a:srgbClr val="916639"/>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0" name="Google Shape;2017;p26">
                <a:extLst>
                  <a:ext uri="{FF2B5EF4-FFF2-40B4-BE49-F238E27FC236}">
                    <a16:creationId xmlns:a16="http://schemas.microsoft.com/office/drawing/2014/main" id="{E97299AD-C71D-6C4A-D651-4BF1C72F32F0}"/>
                  </a:ext>
                </a:extLst>
              </p:cNvPr>
              <p:cNvSpPr/>
              <p:nvPr/>
            </p:nvSpPr>
            <p:spPr>
              <a:xfrm>
                <a:off x="5756467" y="2254029"/>
                <a:ext cx="402158" cy="305097"/>
              </a:xfrm>
              <a:custGeom>
                <a:avLst/>
                <a:gdLst/>
                <a:ahLst/>
                <a:cxnLst/>
                <a:rect l="l" t="t" r="r" b="b"/>
                <a:pathLst>
                  <a:path w="7542" h="5722" extrusionOk="0">
                    <a:moveTo>
                      <a:pt x="7541" y="3692"/>
                    </a:moveTo>
                    <a:cubicBezTo>
                      <a:pt x="7541" y="3398"/>
                      <a:pt x="7372" y="3144"/>
                      <a:pt x="7123" y="3019"/>
                    </a:cubicBezTo>
                    <a:cubicBezTo>
                      <a:pt x="7157" y="2906"/>
                      <a:pt x="7174" y="2788"/>
                      <a:pt x="7174" y="2658"/>
                    </a:cubicBezTo>
                    <a:cubicBezTo>
                      <a:pt x="7174" y="2008"/>
                      <a:pt x="6727" y="1459"/>
                      <a:pt x="6122" y="1301"/>
                    </a:cubicBezTo>
                    <a:cubicBezTo>
                      <a:pt x="6139" y="1267"/>
                      <a:pt x="6145" y="1233"/>
                      <a:pt x="6145" y="1194"/>
                    </a:cubicBezTo>
                    <a:cubicBezTo>
                      <a:pt x="6145" y="1041"/>
                      <a:pt x="6021" y="917"/>
                      <a:pt x="5868" y="917"/>
                    </a:cubicBezTo>
                    <a:cubicBezTo>
                      <a:pt x="5845" y="917"/>
                      <a:pt x="5828" y="922"/>
                      <a:pt x="5806" y="928"/>
                    </a:cubicBezTo>
                    <a:cubicBezTo>
                      <a:pt x="5698" y="662"/>
                      <a:pt x="5461" y="470"/>
                      <a:pt x="5173" y="425"/>
                    </a:cubicBezTo>
                    <a:cubicBezTo>
                      <a:pt x="5150" y="187"/>
                      <a:pt x="4947" y="1"/>
                      <a:pt x="4698" y="1"/>
                    </a:cubicBezTo>
                    <a:cubicBezTo>
                      <a:pt x="4590" y="1"/>
                      <a:pt x="4494" y="35"/>
                      <a:pt x="4415" y="97"/>
                    </a:cubicBezTo>
                    <a:cubicBezTo>
                      <a:pt x="4291" y="35"/>
                      <a:pt x="4155" y="1"/>
                      <a:pt x="4008" y="1"/>
                    </a:cubicBezTo>
                    <a:cubicBezTo>
                      <a:pt x="3923" y="1"/>
                      <a:pt x="3844" y="12"/>
                      <a:pt x="3771" y="29"/>
                    </a:cubicBezTo>
                    <a:cubicBezTo>
                      <a:pt x="3697" y="12"/>
                      <a:pt x="3618" y="1"/>
                      <a:pt x="3533" y="1"/>
                    </a:cubicBezTo>
                    <a:cubicBezTo>
                      <a:pt x="3392" y="1"/>
                      <a:pt x="3251" y="35"/>
                      <a:pt x="3126" y="97"/>
                    </a:cubicBezTo>
                    <a:cubicBezTo>
                      <a:pt x="3047" y="35"/>
                      <a:pt x="2951" y="1"/>
                      <a:pt x="2844" y="1"/>
                    </a:cubicBezTo>
                    <a:cubicBezTo>
                      <a:pt x="2595" y="1"/>
                      <a:pt x="2392" y="187"/>
                      <a:pt x="2369" y="425"/>
                    </a:cubicBezTo>
                    <a:cubicBezTo>
                      <a:pt x="2081" y="470"/>
                      <a:pt x="1843" y="662"/>
                      <a:pt x="1736" y="928"/>
                    </a:cubicBezTo>
                    <a:cubicBezTo>
                      <a:pt x="1719" y="922"/>
                      <a:pt x="1696" y="917"/>
                      <a:pt x="1674" y="917"/>
                    </a:cubicBezTo>
                    <a:cubicBezTo>
                      <a:pt x="1521" y="917"/>
                      <a:pt x="1397" y="1041"/>
                      <a:pt x="1397" y="1194"/>
                    </a:cubicBezTo>
                    <a:cubicBezTo>
                      <a:pt x="1397" y="1233"/>
                      <a:pt x="1402" y="1267"/>
                      <a:pt x="1419" y="1301"/>
                    </a:cubicBezTo>
                    <a:cubicBezTo>
                      <a:pt x="815" y="1459"/>
                      <a:pt x="368" y="2008"/>
                      <a:pt x="368" y="2658"/>
                    </a:cubicBezTo>
                    <a:cubicBezTo>
                      <a:pt x="368" y="2788"/>
                      <a:pt x="385" y="2906"/>
                      <a:pt x="419" y="3019"/>
                    </a:cubicBezTo>
                    <a:cubicBezTo>
                      <a:pt x="170" y="3144"/>
                      <a:pt x="1" y="3398"/>
                      <a:pt x="1" y="3692"/>
                    </a:cubicBezTo>
                    <a:cubicBezTo>
                      <a:pt x="1" y="4065"/>
                      <a:pt x="278" y="4376"/>
                      <a:pt x="639" y="4427"/>
                    </a:cubicBezTo>
                    <a:cubicBezTo>
                      <a:pt x="634" y="4483"/>
                      <a:pt x="628" y="4540"/>
                      <a:pt x="628" y="4596"/>
                    </a:cubicBezTo>
                    <a:cubicBezTo>
                      <a:pt x="628" y="5218"/>
                      <a:pt x="1131" y="5721"/>
                      <a:pt x="1753" y="5721"/>
                    </a:cubicBezTo>
                    <a:cubicBezTo>
                      <a:pt x="2166" y="5721"/>
                      <a:pt x="2522" y="5501"/>
                      <a:pt x="2719" y="5173"/>
                    </a:cubicBezTo>
                    <a:cubicBezTo>
                      <a:pt x="2770" y="5224"/>
                      <a:pt x="2838" y="5258"/>
                      <a:pt x="2917" y="5258"/>
                    </a:cubicBezTo>
                    <a:cubicBezTo>
                      <a:pt x="3070" y="5258"/>
                      <a:pt x="3194" y="5133"/>
                      <a:pt x="3194" y="4981"/>
                    </a:cubicBezTo>
                    <a:cubicBezTo>
                      <a:pt x="3194" y="4930"/>
                      <a:pt x="3183" y="4885"/>
                      <a:pt x="3160" y="4845"/>
                    </a:cubicBezTo>
                    <a:cubicBezTo>
                      <a:pt x="3449" y="4806"/>
                      <a:pt x="3686" y="4596"/>
                      <a:pt x="3771" y="4325"/>
                    </a:cubicBezTo>
                    <a:cubicBezTo>
                      <a:pt x="3856" y="4596"/>
                      <a:pt x="4093" y="4806"/>
                      <a:pt x="4381" y="4845"/>
                    </a:cubicBezTo>
                    <a:cubicBezTo>
                      <a:pt x="4359" y="4885"/>
                      <a:pt x="4347" y="4930"/>
                      <a:pt x="4347" y="4981"/>
                    </a:cubicBezTo>
                    <a:cubicBezTo>
                      <a:pt x="4347" y="5133"/>
                      <a:pt x="4472" y="5258"/>
                      <a:pt x="4624" y="5258"/>
                    </a:cubicBezTo>
                    <a:cubicBezTo>
                      <a:pt x="4704" y="5258"/>
                      <a:pt x="4771" y="5224"/>
                      <a:pt x="4822" y="5173"/>
                    </a:cubicBezTo>
                    <a:cubicBezTo>
                      <a:pt x="5020" y="5501"/>
                      <a:pt x="5376" y="5721"/>
                      <a:pt x="5789" y="5721"/>
                    </a:cubicBezTo>
                    <a:cubicBezTo>
                      <a:pt x="6411" y="5721"/>
                      <a:pt x="6914" y="5218"/>
                      <a:pt x="6914" y="4596"/>
                    </a:cubicBezTo>
                    <a:cubicBezTo>
                      <a:pt x="6914" y="4540"/>
                      <a:pt x="6908" y="4483"/>
                      <a:pt x="6902" y="4427"/>
                    </a:cubicBezTo>
                    <a:cubicBezTo>
                      <a:pt x="7264" y="4376"/>
                      <a:pt x="7541" y="4065"/>
                      <a:pt x="7541" y="3692"/>
                    </a:cubicBezTo>
                    <a:close/>
                  </a:path>
                </a:pathLst>
              </a:custGeom>
              <a:solidFill>
                <a:srgbClr val="93B03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1" name="Google Shape;2018;p26">
                <a:extLst>
                  <a:ext uri="{FF2B5EF4-FFF2-40B4-BE49-F238E27FC236}">
                    <a16:creationId xmlns:a16="http://schemas.microsoft.com/office/drawing/2014/main" id="{248B95EB-FD27-DE27-5C4B-24EDC8FA53C3}"/>
                  </a:ext>
                </a:extLst>
              </p:cNvPr>
              <p:cNvSpPr/>
              <p:nvPr/>
            </p:nvSpPr>
            <p:spPr>
              <a:xfrm>
                <a:off x="5798963" y="2327877"/>
                <a:ext cx="304791" cy="448528"/>
              </a:xfrm>
              <a:custGeom>
                <a:avLst/>
                <a:gdLst/>
                <a:ahLst/>
                <a:cxnLst/>
                <a:rect l="l" t="t" r="r" b="b"/>
                <a:pathLst>
                  <a:path w="5716" h="8412" extrusionOk="0">
                    <a:moveTo>
                      <a:pt x="5710" y="2251"/>
                    </a:moveTo>
                    <a:lnTo>
                      <a:pt x="5574" y="1668"/>
                    </a:lnTo>
                    <a:lnTo>
                      <a:pt x="5614" y="2205"/>
                    </a:lnTo>
                    <a:lnTo>
                      <a:pt x="5348" y="2171"/>
                    </a:lnTo>
                    <a:lnTo>
                      <a:pt x="5184" y="1357"/>
                    </a:lnTo>
                    <a:lnTo>
                      <a:pt x="5207" y="2194"/>
                    </a:lnTo>
                    <a:lnTo>
                      <a:pt x="4754" y="2414"/>
                    </a:lnTo>
                    <a:cubicBezTo>
                      <a:pt x="4749" y="2420"/>
                      <a:pt x="4737" y="2431"/>
                      <a:pt x="4732" y="2437"/>
                    </a:cubicBezTo>
                    <a:lnTo>
                      <a:pt x="4715" y="2454"/>
                    </a:lnTo>
                    <a:lnTo>
                      <a:pt x="4658" y="2533"/>
                    </a:lnTo>
                    <a:lnTo>
                      <a:pt x="4161" y="2290"/>
                    </a:lnTo>
                    <a:lnTo>
                      <a:pt x="4302" y="1798"/>
                    </a:lnTo>
                    <a:lnTo>
                      <a:pt x="4020" y="2301"/>
                    </a:lnTo>
                    <a:cubicBezTo>
                      <a:pt x="4008" y="2324"/>
                      <a:pt x="4014" y="2352"/>
                      <a:pt x="4031" y="2369"/>
                    </a:cubicBezTo>
                    <a:lnTo>
                      <a:pt x="4048" y="2381"/>
                    </a:lnTo>
                    <a:lnTo>
                      <a:pt x="4489" y="2748"/>
                    </a:lnTo>
                    <a:lnTo>
                      <a:pt x="4234" y="3081"/>
                    </a:lnTo>
                    <a:lnTo>
                      <a:pt x="3386" y="3008"/>
                    </a:lnTo>
                    <a:cubicBezTo>
                      <a:pt x="3358" y="2674"/>
                      <a:pt x="3336" y="2431"/>
                      <a:pt x="3324" y="2318"/>
                    </a:cubicBezTo>
                    <a:cubicBezTo>
                      <a:pt x="3279" y="1838"/>
                      <a:pt x="3381" y="1097"/>
                      <a:pt x="3449" y="803"/>
                    </a:cubicBezTo>
                    <a:cubicBezTo>
                      <a:pt x="3516" y="504"/>
                      <a:pt x="3296" y="1"/>
                      <a:pt x="3296" y="1"/>
                    </a:cubicBezTo>
                    <a:cubicBezTo>
                      <a:pt x="3296" y="1"/>
                      <a:pt x="3228" y="555"/>
                      <a:pt x="3245" y="719"/>
                    </a:cubicBezTo>
                    <a:cubicBezTo>
                      <a:pt x="3256" y="883"/>
                      <a:pt x="3025" y="1250"/>
                      <a:pt x="2940" y="1267"/>
                    </a:cubicBezTo>
                    <a:cubicBezTo>
                      <a:pt x="2849" y="1278"/>
                      <a:pt x="2759" y="1063"/>
                      <a:pt x="2759" y="933"/>
                    </a:cubicBezTo>
                    <a:cubicBezTo>
                      <a:pt x="2759" y="809"/>
                      <a:pt x="2657" y="436"/>
                      <a:pt x="2657" y="436"/>
                    </a:cubicBezTo>
                    <a:cubicBezTo>
                      <a:pt x="2657" y="436"/>
                      <a:pt x="2544" y="820"/>
                      <a:pt x="2708" y="1340"/>
                    </a:cubicBezTo>
                    <a:cubicBezTo>
                      <a:pt x="2759" y="1499"/>
                      <a:pt x="2782" y="1872"/>
                      <a:pt x="2793" y="2330"/>
                    </a:cubicBezTo>
                    <a:lnTo>
                      <a:pt x="2019" y="2194"/>
                    </a:lnTo>
                    <a:lnTo>
                      <a:pt x="1809" y="1454"/>
                    </a:lnTo>
                    <a:lnTo>
                      <a:pt x="1809" y="1442"/>
                    </a:lnTo>
                    <a:cubicBezTo>
                      <a:pt x="1809" y="1437"/>
                      <a:pt x="1804" y="1431"/>
                      <a:pt x="1798" y="1425"/>
                    </a:cubicBezTo>
                    <a:lnTo>
                      <a:pt x="1323" y="787"/>
                    </a:lnTo>
                    <a:lnTo>
                      <a:pt x="1448" y="255"/>
                    </a:lnTo>
                    <a:lnTo>
                      <a:pt x="1244" y="787"/>
                    </a:lnTo>
                    <a:cubicBezTo>
                      <a:pt x="1244" y="792"/>
                      <a:pt x="1244" y="803"/>
                      <a:pt x="1250" y="809"/>
                    </a:cubicBezTo>
                    <a:lnTo>
                      <a:pt x="1250" y="815"/>
                    </a:lnTo>
                    <a:lnTo>
                      <a:pt x="1634" y="1504"/>
                    </a:lnTo>
                    <a:lnTo>
                      <a:pt x="1645" y="1567"/>
                    </a:lnTo>
                    <a:lnTo>
                      <a:pt x="1306" y="1408"/>
                    </a:lnTo>
                    <a:lnTo>
                      <a:pt x="1295" y="1397"/>
                    </a:lnTo>
                    <a:cubicBezTo>
                      <a:pt x="1267" y="1386"/>
                      <a:pt x="1233" y="1391"/>
                      <a:pt x="1210" y="1408"/>
                    </a:cubicBezTo>
                    <a:lnTo>
                      <a:pt x="1103" y="1482"/>
                    </a:lnTo>
                    <a:lnTo>
                      <a:pt x="758" y="1097"/>
                    </a:lnTo>
                    <a:lnTo>
                      <a:pt x="877" y="673"/>
                    </a:lnTo>
                    <a:lnTo>
                      <a:pt x="673" y="1092"/>
                    </a:lnTo>
                    <a:cubicBezTo>
                      <a:pt x="668" y="1103"/>
                      <a:pt x="668" y="1114"/>
                      <a:pt x="673" y="1126"/>
                    </a:cubicBezTo>
                    <a:lnTo>
                      <a:pt x="679" y="1131"/>
                    </a:lnTo>
                    <a:lnTo>
                      <a:pt x="1029" y="1646"/>
                    </a:lnTo>
                    <a:cubicBezTo>
                      <a:pt x="1046" y="1680"/>
                      <a:pt x="1092" y="1685"/>
                      <a:pt x="1125" y="1668"/>
                    </a:cubicBezTo>
                    <a:lnTo>
                      <a:pt x="1137" y="1663"/>
                    </a:lnTo>
                    <a:lnTo>
                      <a:pt x="1250" y="1600"/>
                    </a:lnTo>
                    <a:lnTo>
                      <a:pt x="1691" y="1917"/>
                    </a:lnTo>
                    <a:lnTo>
                      <a:pt x="1753" y="2352"/>
                    </a:lnTo>
                    <a:cubicBezTo>
                      <a:pt x="1759" y="2403"/>
                      <a:pt x="1792" y="2448"/>
                      <a:pt x="1843" y="2465"/>
                    </a:cubicBezTo>
                    <a:lnTo>
                      <a:pt x="1860" y="2471"/>
                    </a:lnTo>
                    <a:lnTo>
                      <a:pt x="2793" y="2765"/>
                    </a:lnTo>
                    <a:cubicBezTo>
                      <a:pt x="2793" y="2923"/>
                      <a:pt x="2793" y="3081"/>
                      <a:pt x="2793" y="3240"/>
                    </a:cubicBezTo>
                    <a:lnTo>
                      <a:pt x="2171" y="3686"/>
                    </a:lnTo>
                    <a:lnTo>
                      <a:pt x="1255" y="3601"/>
                    </a:lnTo>
                    <a:lnTo>
                      <a:pt x="634" y="3257"/>
                    </a:lnTo>
                    <a:lnTo>
                      <a:pt x="645" y="2528"/>
                    </a:lnTo>
                    <a:lnTo>
                      <a:pt x="786" y="1844"/>
                    </a:lnTo>
                    <a:lnTo>
                      <a:pt x="571" y="2448"/>
                    </a:lnTo>
                    <a:lnTo>
                      <a:pt x="102" y="2454"/>
                    </a:lnTo>
                    <a:lnTo>
                      <a:pt x="193" y="1742"/>
                    </a:lnTo>
                    <a:lnTo>
                      <a:pt x="6" y="2494"/>
                    </a:lnTo>
                    <a:cubicBezTo>
                      <a:pt x="6" y="2494"/>
                      <a:pt x="6" y="2494"/>
                      <a:pt x="6" y="2499"/>
                    </a:cubicBezTo>
                    <a:cubicBezTo>
                      <a:pt x="1" y="2522"/>
                      <a:pt x="18" y="2544"/>
                      <a:pt x="40" y="2544"/>
                    </a:cubicBezTo>
                    <a:lnTo>
                      <a:pt x="46" y="2544"/>
                    </a:lnTo>
                    <a:lnTo>
                      <a:pt x="538" y="2595"/>
                    </a:lnTo>
                    <a:lnTo>
                      <a:pt x="436" y="3308"/>
                    </a:lnTo>
                    <a:cubicBezTo>
                      <a:pt x="430" y="3341"/>
                      <a:pt x="447" y="3375"/>
                      <a:pt x="470" y="3392"/>
                    </a:cubicBezTo>
                    <a:lnTo>
                      <a:pt x="481" y="3398"/>
                    </a:lnTo>
                    <a:lnTo>
                      <a:pt x="1131" y="3873"/>
                    </a:lnTo>
                    <a:cubicBezTo>
                      <a:pt x="1142" y="3884"/>
                      <a:pt x="1154" y="3890"/>
                      <a:pt x="1165" y="3890"/>
                    </a:cubicBezTo>
                    <a:lnTo>
                      <a:pt x="1188" y="3895"/>
                    </a:lnTo>
                    <a:lnTo>
                      <a:pt x="2194" y="4161"/>
                    </a:lnTo>
                    <a:cubicBezTo>
                      <a:pt x="2239" y="4172"/>
                      <a:pt x="2284" y="4167"/>
                      <a:pt x="2324" y="4144"/>
                    </a:cubicBezTo>
                    <a:lnTo>
                      <a:pt x="2358" y="4127"/>
                    </a:lnTo>
                    <a:lnTo>
                      <a:pt x="2770" y="3918"/>
                    </a:lnTo>
                    <a:cubicBezTo>
                      <a:pt x="2748" y="4529"/>
                      <a:pt x="2708" y="5049"/>
                      <a:pt x="2669" y="5207"/>
                    </a:cubicBezTo>
                    <a:cubicBezTo>
                      <a:pt x="2567" y="5625"/>
                      <a:pt x="2493" y="7977"/>
                      <a:pt x="2493" y="7977"/>
                    </a:cubicBezTo>
                    <a:lnTo>
                      <a:pt x="2239" y="8231"/>
                    </a:lnTo>
                    <a:lnTo>
                      <a:pt x="2770" y="8146"/>
                    </a:lnTo>
                    <a:lnTo>
                      <a:pt x="2680" y="8412"/>
                    </a:lnTo>
                    <a:lnTo>
                      <a:pt x="3313" y="8197"/>
                    </a:lnTo>
                    <a:cubicBezTo>
                      <a:pt x="3460" y="8310"/>
                      <a:pt x="3827" y="8299"/>
                      <a:pt x="3827" y="8299"/>
                    </a:cubicBezTo>
                    <a:lnTo>
                      <a:pt x="3635" y="8027"/>
                    </a:lnTo>
                    <a:cubicBezTo>
                      <a:pt x="3635" y="6422"/>
                      <a:pt x="3522" y="4709"/>
                      <a:pt x="3432" y="3573"/>
                    </a:cubicBezTo>
                    <a:lnTo>
                      <a:pt x="4325" y="3494"/>
                    </a:lnTo>
                    <a:lnTo>
                      <a:pt x="4364" y="3494"/>
                    </a:lnTo>
                    <a:cubicBezTo>
                      <a:pt x="4415" y="3488"/>
                      <a:pt x="4466" y="3455"/>
                      <a:pt x="4494" y="3404"/>
                    </a:cubicBezTo>
                    <a:lnTo>
                      <a:pt x="4918" y="2607"/>
                    </a:lnTo>
                    <a:lnTo>
                      <a:pt x="5308" y="2318"/>
                    </a:lnTo>
                    <a:lnTo>
                      <a:pt x="5664" y="2307"/>
                    </a:lnTo>
                    <a:lnTo>
                      <a:pt x="5670" y="2307"/>
                    </a:lnTo>
                    <a:cubicBezTo>
                      <a:pt x="5676" y="2307"/>
                      <a:pt x="5676" y="2307"/>
                      <a:pt x="5681" y="2307"/>
                    </a:cubicBezTo>
                    <a:cubicBezTo>
                      <a:pt x="5704" y="2301"/>
                      <a:pt x="5715" y="2279"/>
                      <a:pt x="5710" y="2251"/>
                    </a:cubicBez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2" name="Google Shape;2019;p26">
                <a:extLst>
                  <a:ext uri="{FF2B5EF4-FFF2-40B4-BE49-F238E27FC236}">
                    <a16:creationId xmlns:a16="http://schemas.microsoft.com/office/drawing/2014/main" id="{EC93C30A-FFB6-3C0B-7258-C69B707037F2}"/>
                  </a:ext>
                </a:extLst>
              </p:cNvPr>
              <p:cNvSpPr/>
              <p:nvPr/>
            </p:nvSpPr>
            <p:spPr>
              <a:xfrm>
                <a:off x="4889898" y="2220011"/>
                <a:ext cx="403651" cy="346953"/>
              </a:xfrm>
              <a:custGeom>
                <a:avLst/>
                <a:gdLst/>
                <a:ahLst/>
                <a:cxnLst/>
                <a:rect l="l" t="t" r="r" b="b"/>
                <a:pathLst>
                  <a:path w="7570" h="6507" extrusionOk="0">
                    <a:moveTo>
                      <a:pt x="7547" y="3867"/>
                    </a:moveTo>
                    <a:cubicBezTo>
                      <a:pt x="7535" y="3573"/>
                      <a:pt x="7354" y="3330"/>
                      <a:pt x="7106" y="3211"/>
                    </a:cubicBezTo>
                    <a:cubicBezTo>
                      <a:pt x="7128" y="3092"/>
                      <a:pt x="7145" y="2973"/>
                      <a:pt x="7140" y="2849"/>
                    </a:cubicBezTo>
                    <a:cubicBezTo>
                      <a:pt x="7123" y="2188"/>
                      <a:pt x="6682" y="1639"/>
                      <a:pt x="6083" y="1470"/>
                    </a:cubicBezTo>
                    <a:cubicBezTo>
                      <a:pt x="6094" y="1436"/>
                      <a:pt x="6100" y="1396"/>
                      <a:pt x="6105" y="1357"/>
                    </a:cubicBezTo>
                    <a:cubicBezTo>
                      <a:pt x="6105" y="1199"/>
                      <a:pt x="5981" y="1069"/>
                      <a:pt x="5828" y="1069"/>
                    </a:cubicBezTo>
                    <a:cubicBezTo>
                      <a:pt x="5806" y="1069"/>
                      <a:pt x="5783" y="1069"/>
                      <a:pt x="5766" y="1074"/>
                    </a:cubicBezTo>
                    <a:cubicBezTo>
                      <a:pt x="5659" y="803"/>
                      <a:pt x="5427" y="594"/>
                      <a:pt x="5144" y="537"/>
                    </a:cubicBezTo>
                    <a:cubicBezTo>
                      <a:pt x="5122" y="283"/>
                      <a:pt x="4930" y="79"/>
                      <a:pt x="4681" y="74"/>
                    </a:cubicBezTo>
                    <a:cubicBezTo>
                      <a:pt x="4573" y="68"/>
                      <a:pt x="4477" y="102"/>
                      <a:pt x="4393" y="164"/>
                    </a:cubicBezTo>
                    <a:cubicBezTo>
                      <a:pt x="4274" y="96"/>
                      <a:pt x="4138" y="51"/>
                      <a:pt x="3991" y="51"/>
                    </a:cubicBezTo>
                    <a:cubicBezTo>
                      <a:pt x="3906" y="45"/>
                      <a:pt x="3827" y="57"/>
                      <a:pt x="3754" y="74"/>
                    </a:cubicBezTo>
                    <a:cubicBezTo>
                      <a:pt x="3680" y="51"/>
                      <a:pt x="3601" y="34"/>
                      <a:pt x="3522" y="34"/>
                    </a:cubicBezTo>
                    <a:cubicBezTo>
                      <a:pt x="3375" y="28"/>
                      <a:pt x="3234" y="62"/>
                      <a:pt x="3109" y="125"/>
                    </a:cubicBezTo>
                    <a:cubicBezTo>
                      <a:pt x="3030" y="57"/>
                      <a:pt x="2934" y="11"/>
                      <a:pt x="2827" y="11"/>
                    </a:cubicBezTo>
                    <a:cubicBezTo>
                      <a:pt x="2578" y="0"/>
                      <a:pt x="2369" y="204"/>
                      <a:pt x="2341" y="469"/>
                    </a:cubicBezTo>
                    <a:cubicBezTo>
                      <a:pt x="2052" y="515"/>
                      <a:pt x="1809" y="724"/>
                      <a:pt x="1696" y="1023"/>
                    </a:cubicBezTo>
                    <a:cubicBezTo>
                      <a:pt x="1674" y="1018"/>
                      <a:pt x="1657" y="1012"/>
                      <a:pt x="1634" y="1012"/>
                    </a:cubicBezTo>
                    <a:cubicBezTo>
                      <a:pt x="1481" y="1006"/>
                      <a:pt x="1351" y="1148"/>
                      <a:pt x="1351" y="1323"/>
                    </a:cubicBezTo>
                    <a:cubicBezTo>
                      <a:pt x="1351" y="1368"/>
                      <a:pt x="1357" y="1408"/>
                      <a:pt x="1374" y="1447"/>
                    </a:cubicBezTo>
                    <a:cubicBezTo>
                      <a:pt x="769" y="1622"/>
                      <a:pt x="323" y="2261"/>
                      <a:pt x="340" y="3019"/>
                    </a:cubicBezTo>
                    <a:cubicBezTo>
                      <a:pt x="345" y="3166"/>
                      <a:pt x="368" y="3307"/>
                      <a:pt x="402" y="3437"/>
                    </a:cubicBezTo>
                    <a:cubicBezTo>
                      <a:pt x="159" y="3584"/>
                      <a:pt x="0" y="3889"/>
                      <a:pt x="17" y="4234"/>
                    </a:cubicBezTo>
                    <a:cubicBezTo>
                      <a:pt x="40" y="4675"/>
                      <a:pt x="340" y="5020"/>
                      <a:pt x="707" y="5054"/>
                    </a:cubicBezTo>
                    <a:cubicBezTo>
                      <a:pt x="701" y="5116"/>
                      <a:pt x="701" y="5184"/>
                      <a:pt x="707" y="5251"/>
                    </a:cubicBezTo>
                    <a:cubicBezTo>
                      <a:pt x="752" y="5969"/>
                      <a:pt x="1312" y="6506"/>
                      <a:pt x="1934" y="6444"/>
                    </a:cubicBezTo>
                    <a:cubicBezTo>
                      <a:pt x="2341" y="6405"/>
                      <a:pt x="2674" y="6122"/>
                      <a:pt x="2838" y="5743"/>
                    </a:cubicBezTo>
                    <a:cubicBezTo>
                      <a:pt x="2895" y="5794"/>
                      <a:pt x="2968" y="5828"/>
                      <a:pt x="3047" y="5817"/>
                    </a:cubicBezTo>
                    <a:cubicBezTo>
                      <a:pt x="3200" y="5805"/>
                      <a:pt x="3313" y="5658"/>
                      <a:pt x="3296" y="5494"/>
                    </a:cubicBezTo>
                    <a:cubicBezTo>
                      <a:pt x="3296" y="5438"/>
                      <a:pt x="3273" y="5393"/>
                      <a:pt x="3251" y="5348"/>
                    </a:cubicBezTo>
                    <a:cubicBezTo>
                      <a:pt x="3539" y="5285"/>
                      <a:pt x="3759" y="5042"/>
                      <a:pt x="3822" y="4737"/>
                    </a:cubicBezTo>
                    <a:cubicBezTo>
                      <a:pt x="3923" y="5031"/>
                      <a:pt x="4178" y="5234"/>
                      <a:pt x="4472" y="5257"/>
                    </a:cubicBezTo>
                    <a:cubicBezTo>
                      <a:pt x="4449" y="5302"/>
                      <a:pt x="4443" y="5353"/>
                      <a:pt x="4443" y="5404"/>
                    </a:cubicBezTo>
                    <a:cubicBezTo>
                      <a:pt x="4460" y="5568"/>
                      <a:pt x="4590" y="5692"/>
                      <a:pt x="4743" y="5675"/>
                    </a:cubicBezTo>
                    <a:cubicBezTo>
                      <a:pt x="4822" y="5670"/>
                      <a:pt x="4890" y="5630"/>
                      <a:pt x="4935" y="5574"/>
                    </a:cubicBezTo>
                    <a:cubicBezTo>
                      <a:pt x="5161" y="5901"/>
                      <a:pt x="5540" y="6099"/>
                      <a:pt x="5947" y="6065"/>
                    </a:cubicBezTo>
                    <a:cubicBezTo>
                      <a:pt x="6569" y="6003"/>
                      <a:pt x="7021" y="5444"/>
                      <a:pt x="6976" y="4816"/>
                    </a:cubicBezTo>
                    <a:cubicBezTo>
                      <a:pt x="6976" y="4760"/>
                      <a:pt x="6964" y="4703"/>
                      <a:pt x="6953" y="4647"/>
                    </a:cubicBezTo>
                    <a:cubicBezTo>
                      <a:pt x="7309" y="4567"/>
                      <a:pt x="7569" y="4240"/>
                      <a:pt x="7547" y="3867"/>
                    </a:cubicBezTo>
                    <a:close/>
                  </a:path>
                </a:pathLst>
              </a:custGeom>
              <a:solidFill>
                <a:srgbClr val="4D9B1B"/>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3" name="Google Shape;2020;p26">
                <a:extLst>
                  <a:ext uri="{FF2B5EF4-FFF2-40B4-BE49-F238E27FC236}">
                    <a16:creationId xmlns:a16="http://schemas.microsoft.com/office/drawing/2014/main" id="{E255F8B3-B301-EC81-A95A-4E603425E6B1}"/>
                  </a:ext>
                </a:extLst>
              </p:cNvPr>
              <p:cNvSpPr/>
              <p:nvPr/>
            </p:nvSpPr>
            <p:spPr>
              <a:xfrm>
                <a:off x="4933887" y="2302550"/>
                <a:ext cx="303885" cy="487451"/>
              </a:xfrm>
              <a:custGeom>
                <a:avLst/>
                <a:gdLst/>
                <a:ahLst/>
                <a:cxnLst/>
                <a:rect l="l" t="t" r="r" b="b"/>
                <a:pathLst>
                  <a:path w="5699" h="9142" extrusionOk="0">
                    <a:moveTo>
                      <a:pt x="5687" y="2319"/>
                    </a:moveTo>
                    <a:cubicBezTo>
                      <a:pt x="5636" y="2121"/>
                      <a:pt x="5580" y="1923"/>
                      <a:pt x="5529" y="1725"/>
                    </a:cubicBezTo>
                    <a:cubicBezTo>
                      <a:pt x="5546" y="1906"/>
                      <a:pt x="5569" y="2092"/>
                      <a:pt x="5591" y="2273"/>
                    </a:cubicBezTo>
                    <a:cubicBezTo>
                      <a:pt x="5501" y="2268"/>
                      <a:pt x="5410" y="2256"/>
                      <a:pt x="5325" y="2251"/>
                    </a:cubicBezTo>
                    <a:cubicBezTo>
                      <a:pt x="5258" y="1974"/>
                      <a:pt x="5190" y="1697"/>
                      <a:pt x="5128" y="1414"/>
                    </a:cubicBezTo>
                    <a:cubicBezTo>
                      <a:pt x="5145" y="1702"/>
                      <a:pt x="5162" y="1991"/>
                      <a:pt x="5184" y="2279"/>
                    </a:cubicBezTo>
                    <a:cubicBezTo>
                      <a:pt x="5037" y="2364"/>
                      <a:pt x="4890" y="2449"/>
                      <a:pt x="4743" y="2533"/>
                    </a:cubicBezTo>
                    <a:cubicBezTo>
                      <a:pt x="4732" y="2539"/>
                      <a:pt x="4726" y="2550"/>
                      <a:pt x="4721" y="2556"/>
                    </a:cubicBezTo>
                    <a:cubicBezTo>
                      <a:pt x="4715" y="2562"/>
                      <a:pt x="4709" y="2573"/>
                      <a:pt x="4704" y="2579"/>
                    </a:cubicBezTo>
                    <a:cubicBezTo>
                      <a:pt x="4687" y="2607"/>
                      <a:pt x="4670" y="2629"/>
                      <a:pt x="4653" y="2658"/>
                    </a:cubicBezTo>
                    <a:cubicBezTo>
                      <a:pt x="4483" y="2584"/>
                      <a:pt x="4314" y="2505"/>
                      <a:pt x="4144" y="2432"/>
                    </a:cubicBezTo>
                    <a:cubicBezTo>
                      <a:pt x="4184" y="2256"/>
                      <a:pt x="4223" y="2081"/>
                      <a:pt x="4263" y="1906"/>
                    </a:cubicBezTo>
                    <a:cubicBezTo>
                      <a:pt x="4172" y="2087"/>
                      <a:pt x="4088" y="2268"/>
                      <a:pt x="4003" y="2449"/>
                    </a:cubicBezTo>
                    <a:cubicBezTo>
                      <a:pt x="3991" y="2471"/>
                      <a:pt x="3997" y="2505"/>
                      <a:pt x="4020" y="2522"/>
                    </a:cubicBezTo>
                    <a:cubicBezTo>
                      <a:pt x="4025" y="2528"/>
                      <a:pt x="4031" y="2528"/>
                      <a:pt x="4031" y="2533"/>
                    </a:cubicBezTo>
                    <a:cubicBezTo>
                      <a:pt x="4189" y="2652"/>
                      <a:pt x="4342" y="2776"/>
                      <a:pt x="4495" y="2895"/>
                    </a:cubicBezTo>
                    <a:cubicBezTo>
                      <a:pt x="4421" y="3019"/>
                      <a:pt x="4342" y="3138"/>
                      <a:pt x="4263" y="3263"/>
                    </a:cubicBezTo>
                    <a:cubicBezTo>
                      <a:pt x="3980" y="3257"/>
                      <a:pt x="3698" y="3246"/>
                      <a:pt x="3409" y="3240"/>
                    </a:cubicBezTo>
                    <a:cubicBezTo>
                      <a:pt x="3358" y="2884"/>
                      <a:pt x="3324" y="2624"/>
                      <a:pt x="3307" y="2505"/>
                    </a:cubicBezTo>
                    <a:cubicBezTo>
                      <a:pt x="3234" y="1985"/>
                      <a:pt x="3313" y="1182"/>
                      <a:pt x="3381" y="866"/>
                    </a:cubicBezTo>
                    <a:cubicBezTo>
                      <a:pt x="3443" y="544"/>
                      <a:pt x="3223" y="1"/>
                      <a:pt x="3223" y="1"/>
                    </a:cubicBezTo>
                    <a:cubicBezTo>
                      <a:pt x="3223" y="1"/>
                      <a:pt x="3155" y="600"/>
                      <a:pt x="3172" y="775"/>
                    </a:cubicBezTo>
                    <a:cubicBezTo>
                      <a:pt x="3189" y="956"/>
                      <a:pt x="2968" y="1358"/>
                      <a:pt x="2878" y="1375"/>
                    </a:cubicBezTo>
                    <a:cubicBezTo>
                      <a:pt x="2793" y="1392"/>
                      <a:pt x="2697" y="1160"/>
                      <a:pt x="2691" y="1018"/>
                    </a:cubicBezTo>
                    <a:cubicBezTo>
                      <a:pt x="2691" y="883"/>
                      <a:pt x="2584" y="476"/>
                      <a:pt x="2584" y="476"/>
                    </a:cubicBezTo>
                    <a:cubicBezTo>
                      <a:pt x="2584" y="476"/>
                      <a:pt x="2471" y="900"/>
                      <a:pt x="2652" y="1465"/>
                    </a:cubicBezTo>
                    <a:cubicBezTo>
                      <a:pt x="2708" y="1635"/>
                      <a:pt x="2742" y="2042"/>
                      <a:pt x="2776" y="2539"/>
                    </a:cubicBezTo>
                    <a:cubicBezTo>
                      <a:pt x="2516" y="2505"/>
                      <a:pt x="2256" y="2466"/>
                      <a:pt x="1996" y="2426"/>
                    </a:cubicBezTo>
                    <a:cubicBezTo>
                      <a:pt x="1917" y="2160"/>
                      <a:pt x="1838" y="1889"/>
                      <a:pt x="1759" y="1612"/>
                    </a:cubicBezTo>
                    <a:lnTo>
                      <a:pt x="1759" y="1601"/>
                    </a:lnTo>
                    <a:cubicBezTo>
                      <a:pt x="1753" y="1595"/>
                      <a:pt x="1753" y="1584"/>
                      <a:pt x="1747" y="1578"/>
                    </a:cubicBezTo>
                    <a:cubicBezTo>
                      <a:pt x="1583" y="1346"/>
                      <a:pt x="1414" y="1115"/>
                      <a:pt x="1256" y="877"/>
                    </a:cubicBezTo>
                    <a:cubicBezTo>
                      <a:pt x="1295" y="679"/>
                      <a:pt x="1335" y="481"/>
                      <a:pt x="1374" y="284"/>
                    </a:cubicBezTo>
                    <a:cubicBezTo>
                      <a:pt x="1306" y="481"/>
                      <a:pt x="1244" y="679"/>
                      <a:pt x="1176" y="877"/>
                    </a:cubicBezTo>
                    <a:cubicBezTo>
                      <a:pt x="1176" y="888"/>
                      <a:pt x="1176" y="900"/>
                      <a:pt x="1182" y="905"/>
                    </a:cubicBezTo>
                    <a:lnTo>
                      <a:pt x="1182" y="911"/>
                    </a:lnTo>
                    <a:cubicBezTo>
                      <a:pt x="1318" y="1165"/>
                      <a:pt x="1448" y="1420"/>
                      <a:pt x="1583" y="1674"/>
                    </a:cubicBezTo>
                    <a:cubicBezTo>
                      <a:pt x="1589" y="1697"/>
                      <a:pt x="1595" y="1719"/>
                      <a:pt x="1595" y="1742"/>
                    </a:cubicBezTo>
                    <a:cubicBezTo>
                      <a:pt x="1482" y="1685"/>
                      <a:pt x="1369" y="1629"/>
                      <a:pt x="1256" y="1572"/>
                    </a:cubicBezTo>
                    <a:cubicBezTo>
                      <a:pt x="1250" y="1572"/>
                      <a:pt x="1244" y="1572"/>
                      <a:pt x="1239" y="1567"/>
                    </a:cubicBezTo>
                    <a:cubicBezTo>
                      <a:pt x="1210" y="1555"/>
                      <a:pt x="1182" y="1555"/>
                      <a:pt x="1154" y="1578"/>
                    </a:cubicBezTo>
                    <a:cubicBezTo>
                      <a:pt x="1120" y="1612"/>
                      <a:pt x="1086" y="1640"/>
                      <a:pt x="1052" y="1669"/>
                    </a:cubicBezTo>
                    <a:cubicBezTo>
                      <a:pt x="933" y="1527"/>
                      <a:pt x="815" y="1386"/>
                      <a:pt x="696" y="1239"/>
                    </a:cubicBezTo>
                    <a:cubicBezTo>
                      <a:pt x="730" y="1081"/>
                      <a:pt x="769" y="917"/>
                      <a:pt x="809" y="758"/>
                    </a:cubicBezTo>
                    <a:cubicBezTo>
                      <a:pt x="741" y="917"/>
                      <a:pt x="673" y="1075"/>
                      <a:pt x="611" y="1239"/>
                    </a:cubicBezTo>
                    <a:cubicBezTo>
                      <a:pt x="606" y="1250"/>
                      <a:pt x="606" y="1262"/>
                      <a:pt x="611" y="1278"/>
                    </a:cubicBezTo>
                    <a:cubicBezTo>
                      <a:pt x="617" y="1278"/>
                      <a:pt x="617" y="1278"/>
                      <a:pt x="617" y="1284"/>
                    </a:cubicBezTo>
                    <a:cubicBezTo>
                      <a:pt x="736" y="1476"/>
                      <a:pt x="860" y="1663"/>
                      <a:pt x="984" y="1855"/>
                    </a:cubicBezTo>
                    <a:cubicBezTo>
                      <a:pt x="1007" y="1889"/>
                      <a:pt x="1046" y="1900"/>
                      <a:pt x="1080" y="1878"/>
                    </a:cubicBezTo>
                    <a:cubicBezTo>
                      <a:pt x="1086" y="1872"/>
                      <a:pt x="1086" y="1872"/>
                      <a:pt x="1092" y="1872"/>
                    </a:cubicBezTo>
                    <a:cubicBezTo>
                      <a:pt x="1131" y="1844"/>
                      <a:pt x="1165" y="1821"/>
                      <a:pt x="1205" y="1793"/>
                    </a:cubicBezTo>
                    <a:cubicBezTo>
                      <a:pt x="1357" y="1906"/>
                      <a:pt x="1510" y="2019"/>
                      <a:pt x="1657" y="2132"/>
                    </a:cubicBezTo>
                    <a:cubicBezTo>
                      <a:pt x="1685" y="2296"/>
                      <a:pt x="1713" y="2454"/>
                      <a:pt x="1742" y="2618"/>
                    </a:cubicBezTo>
                    <a:cubicBezTo>
                      <a:pt x="1747" y="2675"/>
                      <a:pt x="1787" y="2720"/>
                      <a:pt x="1838" y="2737"/>
                    </a:cubicBezTo>
                    <a:cubicBezTo>
                      <a:pt x="1843" y="2737"/>
                      <a:pt x="1849" y="2737"/>
                      <a:pt x="1855" y="2742"/>
                    </a:cubicBezTo>
                    <a:cubicBezTo>
                      <a:pt x="2171" y="2833"/>
                      <a:pt x="2488" y="2923"/>
                      <a:pt x="2804" y="3014"/>
                    </a:cubicBezTo>
                    <a:cubicBezTo>
                      <a:pt x="2816" y="3183"/>
                      <a:pt x="2827" y="3359"/>
                      <a:pt x="2833" y="3534"/>
                    </a:cubicBezTo>
                    <a:cubicBezTo>
                      <a:pt x="2640" y="3709"/>
                      <a:pt x="2448" y="3884"/>
                      <a:pt x="2250" y="4065"/>
                    </a:cubicBezTo>
                    <a:cubicBezTo>
                      <a:pt x="1945" y="4060"/>
                      <a:pt x="1640" y="4054"/>
                      <a:pt x="1335" y="4043"/>
                    </a:cubicBezTo>
                    <a:cubicBezTo>
                      <a:pt x="1120" y="3930"/>
                      <a:pt x="899" y="3816"/>
                      <a:pt x="685" y="3703"/>
                    </a:cubicBezTo>
                    <a:cubicBezTo>
                      <a:pt x="668" y="3426"/>
                      <a:pt x="656" y="3149"/>
                      <a:pt x="645" y="2872"/>
                    </a:cubicBezTo>
                    <a:cubicBezTo>
                      <a:pt x="679" y="2607"/>
                      <a:pt x="713" y="2347"/>
                      <a:pt x="753" y="2087"/>
                    </a:cubicBezTo>
                    <a:cubicBezTo>
                      <a:pt x="690" y="2319"/>
                      <a:pt x="628" y="2550"/>
                      <a:pt x="566" y="2782"/>
                    </a:cubicBezTo>
                    <a:cubicBezTo>
                      <a:pt x="413" y="2793"/>
                      <a:pt x="255" y="2805"/>
                      <a:pt x="97" y="2816"/>
                    </a:cubicBezTo>
                    <a:cubicBezTo>
                      <a:pt x="114" y="2539"/>
                      <a:pt x="131" y="2262"/>
                      <a:pt x="153" y="1991"/>
                    </a:cubicBezTo>
                    <a:cubicBezTo>
                      <a:pt x="102" y="2279"/>
                      <a:pt x="52" y="2573"/>
                      <a:pt x="1" y="2861"/>
                    </a:cubicBezTo>
                    <a:cubicBezTo>
                      <a:pt x="1" y="2867"/>
                      <a:pt x="1" y="2867"/>
                      <a:pt x="1" y="2867"/>
                    </a:cubicBezTo>
                    <a:cubicBezTo>
                      <a:pt x="1" y="2895"/>
                      <a:pt x="18" y="2918"/>
                      <a:pt x="46" y="2923"/>
                    </a:cubicBezTo>
                    <a:lnTo>
                      <a:pt x="46" y="2923"/>
                    </a:lnTo>
                    <a:cubicBezTo>
                      <a:pt x="216" y="2929"/>
                      <a:pt x="379" y="2940"/>
                      <a:pt x="543" y="2952"/>
                    </a:cubicBezTo>
                    <a:cubicBezTo>
                      <a:pt x="521" y="3223"/>
                      <a:pt x="504" y="3500"/>
                      <a:pt x="493" y="3771"/>
                    </a:cubicBezTo>
                    <a:cubicBezTo>
                      <a:pt x="493" y="3805"/>
                      <a:pt x="504" y="3845"/>
                      <a:pt x="532" y="3867"/>
                    </a:cubicBezTo>
                    <a:lnTo>
                      <a:pt x="543" y="3873"/>
                    </a:lnTo>
                    <a:cubicBezTo>
                      <a:pt x="775" y="4037"/>
                      <a:pt x="1001" y="4201"/>
                      <a:pt x="1233" y="4359"/>
                    </a:cubicBezTo>
                    <a:cubicBezTo>
                      <a:pt x="1244" y="4365"/>
                      <a:pt x="1256" y="4370"/>
                      <a:pt x="1267" y="4370"/>
                    </a:cubicBezTo>
                    <a:cubicBezTo>
                      <a:pt x="1278" y="4376"/>
                      <a:pt x="1284" y="4376"/>
                      <a:pt x="1290" y="4376"/>
                    </a:cubicBezTo>
                    <a:cubicBezTo>
                      <a:pt x="1634" y="4450"/>
                      <a:pt x="1979" y="4517"/>
                      <a:pt x="2324" y="4585"/>
                    </a:cubicBezTo>
                    <a:cubicBezTo>
                      <a:pt x="2364" y="4591"/>
                      <a:pt x="2409" y="4585"/>
                      <a:pt x="2448" y="4557"/>
                    </a:cubicBezTo>
                    <a:cubicBezTo>
                      <a:pt x="2460" y="4551"/>
                      <a:pt x="2471" y="4540"/>
                      <a:pt x="2482" y="4534"/>
                    </a:cubicBezTo>
                    <a:cubicBezTo>
                      <a:pt x="2612" y="4444"/>
                      <a:pt x="2742" y="4359"/>
                      <a:pt x="2872" y="4269"/>
                    </a:cubicBezTo>
                    <a:cubicBezTo>
                      <a:pt x="2906" y="4936"/>
                      <a:pt x="2929" y="5501"/>
                      <a:pt x="2912" y="5676"/>
                    </a:cubicBezTo>
                    <a:cubicBezTo>
                      <a:pt x="2838" y="6145"/>
                      <a:pt x="3155" y="8712"/>
                      <a:pt x="3172" y="8706"/>
                    </a:cubicBezTo>
                    <a:cubicBezTo>
                      <a:pt x="3104" y="8813"/>
                      <a:pt x="3036" y="8921"/>
                      <a:pt x="2974" y="9028"/>
                    </a:cubicBezTo>
                    <a:cubicBezTo>
                      <a:pt x="3144" y="8966"/>
                      <a:pt x="3313" y="8904"/>
                      <a:pt x="3483" y="8836"/>
                    </a:cubicBezTo>
                    <a:cubicBezTo>
                      <a:pt x="3466" y="8938"/>
                      <a:pt x="3454" y="9039"/>
                      <a:pt x="3443" y="9141"/>
                    </a:cubicBezTo>
                    <a:cubicBezTo>
                      <a:pt x="3635" y="9022"/>
                      <a:pt x="3828" y="8909"/>
                      <a:pt x="4025" y="8796"/>
                    </a:cubicBezTo>
                    <a:cubicBezTo>
                      <a:pt x="4189" y="8892"/>
                      <a:pt x="4551" y="8808"/>
                      <a:pt x="4551" y="8808"/>
                    </a:cubicBezTo>
                    <a:cubicBezTo>
                      <a:pt x="4466" y="8729"/>
                      <a:pt x="4387" y="8644"/>
                      <a:pt x="4308" y="8565"/>
                    </a:cubicBezTo>
                    <a:cubicBezTo>
                      <a:pt x="4003" y="6863"/>
                      <a:pt x="3681" y="5060"/>
                      <a:pt x="3500" y="3839"/>
                    </a:cubicBezTo>
                    <a:cubicBezTo>
                      <a:pt x="3794" y="3788"/>
                      <a:pt x="4093" y="3743"/>
                      <a:pt x="4387" y="3692"/>
                    </a:cubicBezTo>
                    <a:lnTo>
                      <a:pt x="4421" y="3686"/>
                    </a:lnTo>
                    <a:cubicBezTo>
                      <a:pt x="4478" y="3675"/>
                      <a:pt x="4523" y="3636"/>
                      <a:pt x="4551" y="3579"/>
                    </a:cubicBezTo>
                    <a:cubicBezTo>
                      <a:pt x="4670" y="3291"/>
                      <a:pt x="4788" y="3008"/>
                      <a:pt x="4913" y="2720"/>
                    </a:cubicBezTo>
                    <a:cubicBezTo>
                      <a:pt x="5037" y="2612"/>
                      <a:pt x="5167" y="2505"/>
                      <a:pt x="5292" y="2403"/>
                    </a:cubicBezTo>
                    <a:cubicBezTo>
                      <a:pt x="5410" y="2392"/>
                      <a:pt x="5529" y="2381"/>
                      <a:pt x="5642" y="2375"/>
                    </a:cubicBezTo>
                    <a:cubicBezTo>
                      <a:pt x="5648" y="2375"/>
                      <a:pt x="5648" y="2375"/>
                      <a:pt x="5653" y="2375"/>
                    </a:cubicBezTo>
                    <a:cubicBezTo>
                      <a:pt x="5653" y="2375"/>
                      <a:pt x="5659" y="2375"/>
                      <a:pt x="5659" y="2369"/>
                    </a:cubicBezTo>
                    <a:cubicBezTo>
                      <a:pt x="5682" y="2364"/>
                      <a:pt x="5699" y="2341"/>
                      <a:pt x="5687" y="2319"/>
                    </a:cubicBez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4" name="Google Shape;2021;p26">
                <a:extLst>
                  <a:ext uri="{FF2B5EF4-FFF2-40B4-BE49-F238E27FC236}">
                    <a16:creationId xmlns:a16="http://schemas.microsoft.com/office/drawing/2014/main" id="{4325E06C-9E94-E2C7-E98B-AD05A22E3A88}"/>
                  </a:ext>
                </a:extLst>
              </p:cNvPr>
              <p:cNvSpPr/>
              <p:nvPr/>
            </p:nvSpPr>
            <p:spPr>
              <a:xfrm>
                <a:off x="5107497" y="2119929"/>
                <a:ext cx="369898" cy="317734"/>
              </a:xfrm>
              <a:custGeom>
                <a:avLst/>
                <a:gdLst/>
                <a:ahLst/>
                <a:cxnLst/>
                <a:rect l="l" t="t" r="r" b="b"/>
                <a:pathLst>
                  <a:path w="6937" h="5959" extrusionOk="0">
                    <a:moveTo>
                      <a:pt x="6919" y="3545"/>
                    </a:moveTo>
                    <a:cubicBezTo>
                      <a:pt x="6902" y="3273"/>
                      <a:pt x="6739" y="3047"/>
                      <a:pt x="6512" y="2946"/>
                    </a:cubicBezTo>
                    <a:cubicBezTo>
                      <a:pt x="6535" y="2832"/>
                      <a:pt x="6546" y="2725"/>
                      <a:pt x="6546" y="2606"/>
                    </a:cubicBezTo>
                    <a:cubicBezTo>
                      <a:pt x="6529" y="2007"/>
                      <a:pt x="6122" y="1504"/>
                      <a:pt x="5574" y="1346"/>
                    </a:cubicBezTo>
                    <a:cubicBezTo>
                      <a:pt x="5585" y="1318"/>
                      <a:pt x="5591" y="1284"/>
                      <a:pt x="5591" y="1244"/>
                    </a:cubicBezTo>
                    <a:cubicBezTo>
                      <a:pt x="5597" y="1103"/>
                      <a:pt x="5484" y="978"/>
                      <a:pt x="5342" y="978"/>
                    </a:cubicBezTo>
                    <a:cubicBezTo>
                      <a:pt x="5320" y="978"/>
                      <a:pt x="5303" y="984"/>
                      <a:pt x="5286" y="984"/>
                    </a:cubicBezTo>
                    <a:cubicBezTo>
                      <a:pt x="5190" y="735"/>
                      <a:pt x="4975" y="543"/>
                      <a:pt x="4715" y="492"/>
                    </a:cubicBezTo>
                    <a:cubicBezTo>
                      <a:pt x="4698" y="261"/>
                      <a:pt x="4517" y="74"/>
                      <a:pt x="4291" y="68"/>
                    </a:cubicBezTo>
                    <a:cubicBezTo>
                      <a:pt x="4195" y="63"/>
                      <a:pt x="4104" y="97"/>
                      <a:pt x="4025" y="153"/>
                    </a:cubicBezTo>
                    <a:cubicBezTo>
                      <a:pt x="3918" y="91"/>
                      <a:pt x="3794" y="51"/>
                      <a:pt x="3658" y="46"/>
                    </a:cubicBezTo>
                    <a:cubicBezTo>
                      <a:pt x="3584" y="40"/>
                      <a:pt x="3511" y="51"/>
                      <a:pt x="3443" y="68"/>
                    </a:cubicBezTo>
                    <a:cubicBezTo>
                      <a:pt x="3375" y="46"/>
                      <a:pt x="3302" y="34"/>
                      <a:pt x="3228" y="29"/>
                    </a:cubicBezTo>
                    <a:cubicBezTo>
                      <a:pt x="3093" y="23"/>
                      <a:pt x="2963" y="57"/>
                      <a:pt x="2850" y="114"/>
                    </a:cubicBezTo>
                    <a:cubicBezTo>
                      <a:pt x="2782" y="51"/>
                      <a:pt x="2691" y="12"/>
                      <a:pt x="2590" y="6"/>
                    </a:cubicBezTo>
                    <a:cubicBezTo>
                      <a:pt x="2369" y="1"/>
                      <a:pt x="2177" y="187"/>
                      <a:pt x="2143" y="430"/>
                    </a:cubicBezTo>
                    <a:cubicBezTo>
                      <a:pt x="1883" y="470"/>
                      <a:pt x="1657" y="668"/>
                      <a:pt x="1555" y="933"/>
                    </a:cubicBezTo>
                    <a:cubicBezTo>
                      <a:pt x="1538" y="933"/>
                      <a:pt x="1516" y="928"/>
                      <a:pt x="1499" y="928"/>
                    </a:cubicBezTo>
                    <a:cubicBezTo>
                      <a:pt x="1357" y="922"/>
                      <a:pt x="1244" y="1052"/>
                      <a:pt x="1239" y="1210"/>
                    </a:cubicBezTo>
                    <a:cubicBezTo>
                      <a:pt x="1239" y="1255"/>
                      <a:pt x="1250" y="1289"/>
                      <a:pt x="1261" y="1323"/>
                    </a:cubicBezTo>
                    <a:cubicBezTo>
                      <a:pt x="707" y="1487"/>
                      <a:pt x="295" y="2069"/>
                      <a:pt x="317" y="2765"/>
                    </a:cubicBezTo>
                    <a:cubicBezTo>
                      <a:pt x="317" y="2900"/>
                      <a:pt x="340" y="3030"/>
                      <a:pt x="374" y="3149"/>
                    </a:cubicBezTo>
                    <a:cubicBezTo>
                      <a:pt x="148" y="3285"/>
                      <a:pt x="1" y="3562"/>
                      <a:pt x="18" y="3878"/>
                    </a:cubicBezTo>
                    <a:cubicBezTo>
                      <a:pt x="40" y="4280"/>
                      <a:pt x="317" y="4596"/>
                      <a:pt x="651" y="4630"/>
                    </a:cubicBezTo>
                    <a:cubicBezTo>
                      <a:pt x="645" y="4692"/>
                      <a:pt x="645" y="4749"/>
                      <a:pt x="651" y="4811"/>
                    </a:cubicBezTo>
                    <a:cubicBezTo>
                      <a:pt x="696" y="5472"/>
                      <a:pt x="1205" y="5958"/>
                      <a:pt x="1770" y="5902"/>
                    </a:cubicBezTo>
                    <a:cubicBezTo>
                      <a:pt x="2149" y="5868"/>
                      <a:pt x="2454" y="5608"/>
                      <a:pt x="2606" y="5263"/>
                    </a:cubicBezTo>
                    <a:cubicBezTo>
                      <a:pt x="2657" y="5308"/>
                      <a:pt x="2720" y="5337"/>
                      <a:pt x="2793" y="5331"/>
                    </a:cubicBezTo>
                    <a:cubicBezTo>
                      <a:pt x="2934" y="5320"/>
                      <a:pt x="3036" y="5184"/>
                      <a:pt x="3025" y="5031"/>
                    </a:cubicBezTo>
                    <a:cubicBezTo>
                      <a:pt x="3019" y="4986"/>
                      <a:pt x="3002" y="4941"/>
                      <a:pt x="2980" y="4901"/>
                    </a:cubicBezTo>
                    <a:cubicBezTo>
                      <a:pt x="3245" y="4839"/>
                      <a:pt x="3443" y="4619"/>
                      <a:pt x="3505" y="4342"/>
                    </a:cubicBezTo>
                    <a:cubicBezTo>
                      <a:pt x="3596" y="4607"/>
                      <a:pt x="3827" y="4800"/>
                      <a:pt x="4099" y="4817"/>
                    </a:cubicBezTo>
                    <a:cubicBezTo>
                      <a:pt x="4082" y="4856"/>
                      <a:pt x="4070" y="4901"/>
                      <a:pt x="4076" y="4952"/>
                    </a:cubicBezTo>
                    <a:cubicBezTo>
                      <a:pt x="4087" y="5099"/>
                      <a:pt x="4212" y="5212"/>
                      <a:pt x="4347" y="5201"/>
                    </a:cubicBezTo>
                    <a:cubicBezTo>
                      <a:pt x="4421" y="5195"/>
                      <a:pt x="4483" y="5156"/>
                      <a:pt x="4523" y="5105"/>
                    </a:cubicBezTo>
                    <a:cubicBezTo>
                      <a:pt x="4732" y="5410"/>
                      <a:pt x="5077" y="5591"/>
                      <a:pt x="5455" y="5557"/>
                    </a:cubicBezTo>
                    <a:cubicBezTo>
                      <a:pt x="6021" y="5500"/>
                      <a:pt x="6433" y="4986"/>
                      <a:pt x="6394" y="4415"/>
                    </a:cubicBezTo>
                    <a:cubicBezTo>
                      <a:pt x="6388" y="4359"/>
                      <a:pt x="6382" y="4308"/>
                      <a:pt x="6371" y="4257"/>
                    </a:cubicBezTo>
                    <a:cubicBezTo>
                      <a:pt x="6699" y="4189"/>
                      <a:pt x="6936" y="3890"/>
                      <a:pt x="6919" y="3545"/>
                    </a:cubicBezTo>
                    <a:close/>
                  </a:path>
                </a:pathLst>
              </a:custGeom>
              <a:solidFill>
                <a:srgbClr val="86A32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5" name="Google Shape;2022;p26">
                <a:extLst>
                  <a:ext uri="{FF2B5EF4-FFF2-40B4-BE49-F238E27FC236}">
                    <a16:creationId xmlns:a16="http://schemas.microsoft.com/office/drawing/2014/main" id="{47F3FD4E-9785-B93F-0082-92A417CE0C44}"/>
                  </a:ext>
                </a:extLst>
              </p:cNvPr>
              <p:cNvSpPr/>
              <p:nvPr/>
            </p:nvSpPr>
            <p:spPr>
              <a:xfrm>
                <a:off x="5147914" y="2195590"/>
                <a:ext cx="278237" cy="446395"/>
              </a:xfrm>
              <a:custGeom>
                <a:avLst/>
                <a:gdLst/>
                <a:ahLst/>
                <a:cxnLst/>
                <a:rect l="l" t="t" r="r" b="b"/>
                <a:pathLst>
                  <a:path w="5218" h="8372" extrusionOk="0">
                    <a:moveTo>
                      <a:pt x="5212" y="2120"/>
                    </a:moveTo>
                    <a:cubicBezTo>
                      <a:pt x="5161" y="1939"/>
                      <a:pt x="5110" y="1764"/>
                      <a:pt x="5065" y="1577"/>
                    </a:cubicBezTo>
                    <a:cubicBezTo>
                      <a:pt x="5082" y="1747"/>
                      <a:pt x="5104" y="1917"/>
                      <a:pt x="5121" y="2080"/>
                    </a:cubicBezTo>
                    <a:cubicBezTo>
                      <a:pt x="5042" y="2075"/>
                      <a:pt x="4957" y="2069"/>
                      <a:pt x="4878" y="2064"/>
                    </a:cubicBezTo>
                    <a:cubicBezTo>
                      <a:pt x="4816" y="1809"/>
                      <a:pt x="4760" y="1555"/>
                      <a:pt x="4697" y="1295"/>
                    </a:cubicBezTo>
                    <a:cubicBezTo>
                      <a:pt x="4714" y="1560"/>
                      <a:pt x="4731" y="1826"/>
                      <a:pt x="4748" y="2086"/>
                    </a:cubicBezTo>
                    <a:cubicBezTo>
                      <a:pt x="4613" y="2165"/>
                      <a:pt x="4483" y="2244"/>
                      <a:pt x="4347" y="2318"/>
                    </a:cubicBezTo>
                    <a:cubicBezTo>
                      <a:pt x="4336" y="2324"/>
                      <a:pt x="4330" y="2335"/>
                      <a:pt x="4324" y="2340"/>
                    </a:cubicBezTo>
                    <a:cubicBezTo>
                      <a:pt x="4319" y="2346"/>
                      <a:pt x="4313" y="2352"/>
                      <a:pt x="4313" y="2357"/>
                    </a:cubicBezTo>
                    <a:cubicBezTo>
                      <a:pt x="4296" y="2386"/>
                      <a:pt x="4279" y="2408"/>
                      <a:pt x="4262" y="2437"/>
                    </a:cubicBezTo>
                    <a:cubicBezTo>
                      <a:pt x="4104" y="2369"/>
                      <a:pt x="3951" y="2295"/>
                      <a:pt x="3799" y="2227"/>
                    </a:cubicBezTo>
                    <a:cubicBezTo>
                      <a:pt x="3833" y="2064"/>
                      <a:pt x="3866" y="1905"/>
                      <a:pt x="3906" y="1747"/>
                    </a:cubicBezTo>
                    <a:cubicBezTo>
                      <a:pt x="3827" y="1911"/>
                      <a:pt x="3748" y="2075"/>
                      <a:pt x="3669" y="2239"/>
                    </a:cubicBezTo>
                    <a:cubicBezTo>
                      <a:pt x="3657" y="2261"/>
                      <a:pt x="3663" y="2295"/>
                      <a:pt x="3686" y="2312"/>
                    </a:cubicBezTo>
                    <a:cubicBezTo>
                      <a:pt x="3686" y="2312"/>
                      <a:pt x="3691" y="2318"/>
                      <a:pt x="3697" y="2318"/>
                    </a:cubicBezTo>
                    <a:cubicBezTo>
                      <a:pt x="3838" y="2431"/>
                      <a:pt x="3979" y="2544"/>
                      <a:pt x="4121" y="2651"/>
                    </a:cubicBezTo>
                    <a:cubicBezTo>
                      <a:pt x="4047" y="2764"/>
                      <a:pt x="3979" y="2877"/>
                      <a:pt x="3906" y="2985"/>
                    </a:cubicBezTo>
                    <a:cubicBezTo>
                      <a:pt x="3646" y="2979"/>
                      <a:pt x="3386" y="2974"/>
                      <a:pt x="3126" y="2968"/>
                    </a:cubicBezTo>
                    <a:cubicBezTo>
                      <a:pt x="3081" y="2640"/>
                      <a:pt x="3047" y="2403"/>
                      <a:pt x="3030" y="2290"/>
                    </a:cubicBezTo>
                    <a:cubicBezTo>
                      <a:pt x="2962" y="1820"/>
                      <a:pt x="3036" y="1086"/>
                      <a:pt x="3098" y="792"/>
                    </a:cubicBezTo>
                    <a:cubicBezTo>
                      <a:pt x="3154" y="498"/>
                      <a:pt x="2956" y="0"/>
                      <a:pt x="2956" y="0"/>
                    </a:cubicBezTo>
                    <a:cubicBezTo>
                      <a:pt x="2956" y="0"/>
                      <a:pt x="2894" y="549"/>
                      <a:pt x="2906" y="713"/>
                    </a:cubicBezTo>
                    <a:cubicBezTo>
                      <a:pt x="2922" y="871"/>
                      <a:pt x="2719" y="1244"/>
                      <a:pt x="2640" y="1261"/>
                    </a:cubicBezTo>
                    <a:cubicBezTo>
                      <a:pt x="2555" y="1272"/>
                      <a:pt x="2470" y="1057"/>
                      <a:pt x="2470" y="933"/>
                    </a:cubicBezTo>
                    <a:cubicBezTo>
                      <a:pt x="2465" y="803"/>
                      <a:pt x="2369" y="436"/>
                      <a:pt x="2369" y="436"/>
                    </a:cubicBezTo>
                    <a:cubicBezTo>
                      <a:pt x="2369" y="436"/>
                      <a:pt x="2267" y="820"/>
                      <a:pt x="2431" y="1340"/>
                    </a:cubicBezTo>
                    <a:cubicBezTo>
                      <a:pt x="2482" y="1498"/>
                      <a:pt x="2515" y="1871"/>
                      <a:pt x="2544" y="2329"/>
                    </a:cubicBezTo>
                    <a:cubicBezTo>
                      <a:pt x="2306" y="2295"/>
                      <a:pt x="2069" y="2261"/>
                      <a:pt x="1826" y="2222"/>
                    </a:cubicBezTo>
                    <a:cubicBezTo>
                      <a:pt x="1752" y="1979"/>
                      <a:pt x="1685" y="1730"/>
                      <a:pt x="1611" y="1476"/>
                    </a:cubicBezTo>
                    <a:cubicBezTo>
                      <a:pt x="1611" y="1476"/>
                      <a:pt x="1611" y="1470"/>
                      <a:pt x="1611" y="1464"/>
                    </a:cubicBezTo>
                    <a:cubicBezTo>
                      <a:pt x="1605" y="1459"/>
                      <a:pt x="1605" y="1453"/>
                      <a:pt x="1600" y="1447"/>
                    </a:cubicBezTo>
                    <a:cubicBezTo>
                      <a:pt x="1447" y="1233"/>
                      <a:pt x="1300" y="1023"/>
                      <a:pt x="1148" y="803"/>
                    </a:cubicBezTo>
                    <a:cubicBezTo>
                      <a:pt x="1187" y="622"/>
                      <a:pt x="1221" y="441"/>
                      <a:pt x="1261" y="255"/>
                    </a:cubicBezTo>
                    <a:cubicBezTo>
                      <a:pt x="1198" y="436"/>
                      <a:pt x="1136" y="622"/>
                      <a:pt x="1080" y="803"/>
                    </a:cubicBezTo>
                    <a:cubicBezTo>
                      <a:pt x="1074" y="814"/>
                      <a:pt x="1080" y="820"/>
                      <a:pt x="1080" y="831"/>
                    </a:cubicBezTo>
                    <a:cubicBezTo>
                      <a:pt x="1080" y="831"/>
                      <a:pt x="1085" y="831"/>
                      <a:pt x="1085" y="837"/>
                    </a:cubicBezTo>
                    <a:cubicBezTo>
                      <a:pt x="1204" y="1069"/>
                      <a:pt x="1328" y="1300"/>
                      <a:pt x="1453" y="1532"/>
                    </a:cubicBezTo>
                    <a:cubicBezTo>
                      <a:pt x="1458" y="1555"/>
                      <a:pt x="1458" y="1572"/>
                      <a:pt x="1464" y="1594"/>
                    </a:cubicBezTo>
                    <a:cubicBezTo>
                      <a:pt x="1357" y="1543"/>
                      <a:pt x="1255" y="1493"/>
                      <a:pt x="1148" y="1442"/>
                    </a:cubicBezTo>
                    <a:cubicBezTo>
                      <a:pt x="1148" y="1442"/>
                      <a:pt x="1142" y="1436"/>
                      <a:pt x="1136" y="1436"/>
                    </a:cubicBezTo>
                    <a:cubicBezTo>
                      <a:pt x="1114" y="1425"/>
                      <a:pt x="1080" y="1425"/>
                      <a:pt x="1057" y="1447"/>
                    </a:cubicBezTo>
                    <a:cubicBezTo>
                      <a:pt x="1029" y="1476"/>
                      <a:pt x="995" y="1504"/>
                      <a:pt x="967" y="1527"/>
                    </a:cubicBezTo>
                    <a:cubicBezTo>
                      <a:pt x="854" y="1397"/>
                      <a:pt x="746" y="1267"/>
                      <a:pt x="639" y="1136"/>
                    </a:cubicBezTo>
                    <a:cubicBezTo>
                      <a:pt x="673" y="990"/>
                      <a:pt x="707" y="843"/>
                      <a:pt x="741" y="696"/>
                    </a:cubicBezTo>
                    <a:cubicBezTo>
                      <a:pt x="678" y="837"/>
                      <a:pt x="622" y="984"/>
                      <a:pt x="560" y="1131"/>
                    </a:cubicBezTo>
                    <a:cubicBezTo>
                      <a:pt x="554" y="1142"/>
                      <a:pt x="554" y="1159"/>
                      <a:pt x="565" y="1170"/>
                    </a:cubicBezTo>
                    <a:cubicBezTo>
                      <a:pt x="565" y="1170"/>
                      <a:pt x="565" y="1170"/>
                      <a:pt x="565" y="1176"/>
                    </a:cubicBezTo>
                    <a:cubicBezTo>
                      <a:pt x="678" y="1351"/>
                      <a:pt x="786" y="1527"/>
                      <a:pt x="899" y="1696"/>
                    </a:cubicBezTo>
                    <a:cubicBezTo>
                      <a:pt x="921" y="1730"/>
                      <a:pt x="961" y="1741"/>
                      <a:pt x="989" y="1719"/>
                    </a:cubicBezTo>
                    <a:cubicBezTo>
                      <a:pt x="995" y="1719"/>
                      <a:pt x="995" y="1713"/>
                      <a:pt x="1001" y="1713"/>
                    </a:cubicBezTo>
                    <a:cubicBezTo>
                      <a:pt x="1034" y="1690"/>
                      <a:pt x="1068" y="1668"/>
                      <a:pt x="1102" y="1645"/>
                    </a:cubicBezTo>
                    <a:cubicBezTo>
                      <a:pt x="1244" y="1747"/>
                      <a:pt x="1379" y="1849"/>
                      <a:pt x="1521" y="1956"/>
                    </a:cubicBezTo>
                    <a:cubicBezTo>
                      <a:pt x="1543" y="2103"/>
                      <a:pt x="1571" y="2250"/>
                      <a:pt x="1594" y="2397"/>
                    </a:cubicBezTo>
                    <a:cubicBezTo>
                      <a:pt x="1605" y="2448"/>
                      <a:pt x="1639" y="2493"/>
                      <a:pt x="1685" y="2504"/>
                    </a:cubicBezTo>
                    <a:cubicBezTo>
                      <a:pt x="1690" y="2504"/>
                      <a:pt x="1696" y="2510"/>
                      <a:pt x="1701" y="2510"/>
                    </a:cubicBezTo>
                    <a:cubicBezTo>
                      <a:pt x="1990" y="2595"/>
                      <a:pt x="2284" y="2680"/>
                      <a:pt x="2572" y="2759"/>
                    </a:cubicBezTo>
                    <a:cubicBezTo>
                      <a:pt x="2578" y="2917"/>
                      <a:pt x="2589" y="3075"/>
                      <a:pt x="2595" y="3234"/>
                    </a:cubicBezTo>
                    <a:cubicBezTo>
                      <a:pt x="2419" y="3398"/>
                      <a:pt x="2244" y="3561"/>
                      <a:pt x="2063" y="3725"/>
                    </a:cubicBezTo>
                    <a:cubicBezTo>
                      <a:pt x="1786" y="3720"/>
                      <a:pt x="1504" y="3714"/>
                      <a:pt x="1221" y="3703"/>
                    </a:cubicBezTo>
                    <a:cubicBezTo>
                      <a:pt x="1023" y="3601"/>
                      <a:pt x="825" y="3494"/>
                      <a:pt x="628" y="3392"/>
                    </a:cubicBezTo>
                    <a:cubicBezTo>
                      <a:pt x="616" y="3138"/>
                      <a:pt x="599" y="2883"/>
                      <a:pt x="588" y="2629"/>
                    </a:cubicBezTo>
                    <a:cubicBezTo>
                      <a:pt x="622" y="2391"/>
                      <a:pt x="656" y="2148"/>
                      <a:pt x="690" y="1911"/>
                    </a:cubicBezTo>
                    <a:cubicBezTo>
                      <a:pt x="633" y="2126"/>
                      <a:pt x="577" y="2335"/>
                      <a:pt x="520" y="2550"/>
                    </a:cubicBezTo>
                    <a:cubicBezTo>
                      <a:pt x="379" y="2555"/>
                      <a:pt x="232" y="2567"/>
                      <a:pt x="91" y="2578"/>
                    </a:cubicBezTo>
                    <a:cubicBezTo>
                      <a:pt x="102" y="2324"/>
                      <a:pt x="119" y="2075"/>
                      <a:pt x="141" y="1820"/>
                    </a:cubicBezTo>
                    <a:cubicBezTo>
                      <a:pt x="91" y="2086"/>
                      <a:pt x="45" y="2352"/>
                      <a:pt x="6" y="2623"/>
                    </a:cubicBezTo>
                    <a:cubicBezTo>
                      <a:pt x="6" y="2623"/>
                      <a:pt x="0" y="2629"/>
                      <a:pt x="0" y="2629"/>
                    </a:cubicBezTo>
                    <a:cubicBezTo>
                      <a:pt x="0" y="2651"/>
                      <a:pt x="17" y="2674"/>
                      <a:pt x="40" y="2674"/>
                    </a:cubicBezTo>
                    <a:cubicBezTo>
                      <a:pt x="40" y="2674"/>
                      <a:pt x="45" y="2674"/>
                      <a:pt x="45" y="2674"/>
                    </a:cubicBezTo>
                    <a:cubicBezTo>
                      <a:pt x="198" y="2685"/>
                      <a:pt x="345" y="2691"/>
                      <a:pt x="497" y="2702"/>
                    </a:cubicBezTo>
                    <a:cubicBezTo>
                      <a:pt x="481" y="2951"/>
                      <a:pt x="464" y="3205"/>
                      <a:pt x="452" y="3454"/>
                    </a:cubicBezTo>
                    <a:cubicBezTo>
                      <a:pt x="452" y="3488"/>
                      <a:pt x="464" y="3522"/>
                      <a:pt x="492" y="3539"/>
                    </a:cubicBezTo>
                    <a:cubicBezTo>
                      <a:pt x="492" y="3544"/>
                      <a:pt x="497" y="3544"/>
                      <a:pt x="497" y="3544"/>
                    </a:cubicBezTo>
                    <a:cubicBezTo>
                      <a:pt x="707" y="3697"/>
                      <a:pt x="921" y="3844"/>
                      <a:pt x="1131" y="3991"/>
                    </a:cubicBezTo>
                    <a:cubicBezTo>
                      <a:pt x="1142" y="3997"/>
                      <a:pt x="1153" y="4002"/>
                      <a:pt x="1165" y="4008"/>
                    </a:cubicBezTo>
                    <a:cubicBezTo>
                      <a:pt x="1170" y="4008"/>
                      <a:pt x="1176" y="4008"/>
                      <a:pt x="1181" y="4008"/>
                    </a:cubicBezTo>
                    <a:cubicBezTo>
                      <a:pt x="1498" y="4076"/>
                      <a:pt x="1815" y="4138"/>
                      <a:pt x="2125" y="4200"/>
                    </a:cubicBezTo>
                    <a:cubicBezTo>
                      <a:pt x="2165" y="4206"/>
                      <a:pt x="2210" y="4200"/>
                      <a:pt x="2244" y="4172"/>
                    </a:cubicBezTo>
                    <a:cubicBezTo>
                      <a:pt x="2255" y="4166"/>
                      <a:pt x="2267" y="4161"/>
                      <a:pt x="2272" y="4155"/>
                    </a:cubicBezTo>
                    <a:cubicBezTo>
                      <a:pt x="2391" y="4070"/>
                      <a:pt x="2510" y="3991"/>
                      <a:pt x="2634" y="3912"/>
                    </a:cubicBezTo>
                    <a:cubicBezTo>
                      <a:pt x="2662" y="4517"/>
                      <a:pt x="2685" y="5037"/>
                      <a:pt x="2668" y="5201"/>
                    </a:cubicBezTo>
                    <a:cubicBezTo>
                      <a:pt x="2600" y="5630"/>
                      <a:pt x="2889" y="7982"/>
                      <a:pt x="2906" y="7976"/>
                    </a:cubicBezTo>
                    <a:cubicBezTo>
                      <a:pt x="2843" y="8078"/>
                      <a:pt x="2781" y="8174"/>
                      <a:pt x="2725" y="8270"/>
                    </a:cubicBezTo>
                    <a:cubicBezTo>
                      <a:pt x="2877" y="8214"/>
                      <a:pt x="3036" y="8151"/>
                      <a:pt x="3188" y="8095"/>
                    </a:cubicBezTo>
                    <a:cubicBezTo>
                      <a:pt x="3177" y="8191"/>
                      <a:pt x="3166" y="8281"/>
                      <a:pt x="3154" y="8372"/>
                    </a:cubicBezTo>
                    <a:cubicBezTo>
                      <a:pt x="3335" y="8264"/>
                      <a:pt x="3510" y="8163"/>
                      <a:pt x="3686" y="8055"/>
                    </a:cubicBezTo>
                    <a:cubicBezTo>
                      <a:pt x="3838" y="8146"/>
                      <a:pt x="4166" y="8072"/>
                      <a:pt x="4166" y="8072"/>
                    </a:cubicBezTo>
                    <a:cubicBezTo>
                      <a:pt x="4093" y="7993"/>
                      <a:pt x="4019" y="7920"/>
                      <a:pt x="3951" y="7840"/>
                    </a:cubicBezTo>
                    <a:cubicBezTo>
                      <a:pt x="3663" y="6286"/>
                      <a:pt x="3375" y="4630"/>
                      <a:pt x="3211" y="3516"/>
                    </a:cubicBezTo>
                    <a:cubicBezTo>
                      <a:pt x="3476" y="3471"/>
                      <a:pt x="3748" y="3426"/>
                      <a:pt x="4019" y="3381"/>
                    </a:cubicBezTo>
                    <a:cubicBezTo>
                      <a:pt x="4030" y="3381"/>
                      <a:pt x="4042" y="3375"/>
                      <a:pt x="4053" y="3375"/>
                    </a:cubicBezTo>
                    <a:cubicBezTo>
                      <a:pt x="4098" y="3364"/>
                      <a:pt x="4143" y="3330"/>
                      <a:pt x="4166" y="3279"/>
                    </a:cubicBezTo>
                    <a:cubicBezTo>
                      <a:pt x="4279" y="3013"/>
                      <a:pt x="4386" y="2753"/>
                      <a:pt x="4500" y="2493"/>
                    </a:cubicBezTo>
                    <a:cubicBezTo>
                      <a:pt x="4618" y="2397"/>
                      <a:pt x="4731" y="2295"/>
                      <a:pt x="4850" y="2199"/>
                    </a:cubicBezTo>
                    <a:cubicBezTo>
                      <a:pt x="4957" y="2194"/>
                      <a:pt x="5065" y="2182"/>
                      <a:pt x="5172" y="2177"/>
                    </a:cubicBezTo>
                    <a:cubicBezTo>
                      <a:pt x="5172" y="2177"/>
                      <a:pt x="5178" y="2177"/>
                      <a:pt x="5178" y="2177"/>
                    </a:cubicBezTo>
                    <a:cubicBezTo>
                      <a:pt x="5178" y="2171"/>
                      <a:pt x="5183" y="2171"/>
                      <a:pt x="5183" y="2171"/>
                    </a:cubicBezTo>
                    <a:cubicBezTo>
                      <a:pt x="5206" y="2165"/>
                      <a:pt x="5217" y="2143"/>
                      <a:pt x="5212" y="2120"/>
                    </a:cubicBezTo>
                    <a:close/>
                  </a:path>
                </a:pathLst>
              </a:custGeom>
              <a:solidFill>
                <a:srgbClr val="916639"/>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6" name="Google Shape;2023;p26">
                <a:extLst>
                  <a:ext uri="{FF2B5EF4-FFF2-40B4-BE49-F238E27FC236}">
                    <a16:creationId xmlns:a16="http://schemas.microsoft.com/office/drawing/2014/main" id="{F9082361-DEF3-212A-BCF4-0503B0C6292F}"/>
                  </a:ext>
                </a:extLst>
              </p:cNvPr>
              <p:cNvSpPr/>
              <p:nvPr/>
            </p:nvSpPr>
            <p:spPr>
              <a:xfrm>
                <a:off x="5624116" y="2318866"/>
                <a:ext cx="375604" cy="357511"/>
              </a:xfrm>
              <a:custGeom>
                <a:avLst/>
                <a:gdLst/>
                <a:ahLst/>
                <a:cxnLst/>
                <a:rect l="l" t="t" r="r" b="b"/>
                <a:pathLst>
                  <a:path w="7044" h="6705" extrusionOk="0">
                    <a:moveTo>
                      <a:pt x="3471" y="3878"/>
                    </a:moveTo>
                    <a:cubicBezTo>
                      <a:pt x="3471" y="3878"/>
                      <a:pt x="3471" y="3878"/>
                      <a:pt x="3471" y="3878"/>
                    </a:cubicBezTo>
                    <a:cubicBezTo>
                      <a:pt x="3493" y="3878"/>
                      <a:pt x="3516" y="3872"/>
                      <a:pt x="3539" y="3872"/>
                    </a:cubicBezTo>
                    <a:cubicBezTo>
                      <a:pt x="3561" y="3878"/>
                      <a:pt x="3584" y="3884"/>
                      <a:pt x="3612" y="3884"/>
                    </a:cubicBezTo>
                    <a:cubicBezTo>
                      <a:pt x="3607" y="3889"/>
                      <a:pt x="3607" y="3889"/>
                      <a:pt x="3607" y="3889"/>
                    </a:cubicBezTo>
                    <a:cubicBezTo>
                      <a:pt x="3584" y="3906"/>
                      <a:pt x="3556" y="3923"/>
                      <a:pt x="3533" y="3940"/>
                    </a:cubicBezTo>
                    <a:cubicBezTo>
                      <a:pt x="3516" y="3917"/>
                      <a:pt x="3493" y="3895"/>
                      <a:pt x="3471" y="3878"/>
                    </a:cubicBezTo>
                    <a:close/>
                    <a:moveTo>
                      <a:pt x="7009" y="4409"/>
                    </a:moveTo>
                    <a:cubicBezTo>
                      <a:pt x="7043" y="4053"/>
                      <a:pt x="6896" y="3731"/>
                      <a:pt x="6659" y="3567"/>
                    </a:cubicBezTo>
                    <a:cubicBezTo>
                      <a:pt x="6698" y="3431"/>
                      <a:pt x="6721" y="3290"/>
                      <a:pt x="6732" y="3137"/>
                    </a:cubicBezTo>
                    <a:cubicBezTo>
                      <a:pt x="6772" y="2346"/>
                      <a:pt x="6337" y="1679"/>
                      <a:pt x="5738" y="1493"/>
                    </a:cubicBezTo>
                    <a:cubicBezTo>
                      <a:pt x="5755" y="1453"/>
                      <a:pt x="5760" y="1408"/>
                      <a:pt x="5760" y="1363"/>
                    </a:cubicBezTo>
                    <a:cubicBezTo>
                      <a:pt x="5766" y="1182"/>
                      <a:pt x="5641" y="1040"/>
                      <a:pt x="5489" y="1040"/>
                    </a:cubicBezTo>
                    <a:cubicBezTo>
                      <a:pt x="5466" y="1040"/>
                      <a:pt x="5444" y="1046"/>
                      <a:pt x="5427" y="1052"/>
                    </a:cubicBezTo>
                    <a:cubicBezTo>
                      <a:pt x="5319" y="746"/>
                      <a:pt x="5076" y="526"/>
                      <a:pt x="4788" y="481"/>
                    </a:cubicBezTo>
                    <a:cubicBezTo>
                      <a:pt x="4760" y="204"/>
                      <a:pt x="4551" y="0"/>
                      <a:pt x="4307" y="6"/>
                    </a:cubicBezTo>
                    <a:cubicBezTo>
                      <a:pt x="4200" y="12"/>
                      <a:pt x="4104" y="57"/>
                      <a:pt x="4030" y="125"/>
                    </a:cubicBezTo>
                    <a:cubicBezTo>
                      <a:pt x="3997" y="108"/>
                      <a:pt x="3968" y="96"/>
                      <a:pt x="3934" y="85"/>
                    </a:cubicBezTo>
                    <a:lnTo>
                      <a:pt x="3929" y="79"/>
                    </a:lnTo>
                    <a:cubicBezTo>
                      <a:pt x="3900" y="68"/>
                      <a:pt x="3872" y="62"/>
                      <a:pt x="3844" y="57"/>
                    </a:cubicBezTo>
                    <a:cubicBezTo>
                      <a:pt x="3838" y="51"/>
                      <a:pt x="3833" y="51"/>
                      <a:pt x="3827" y="51"/>
                    </a:cubicBezTo>
                    <a:cubicBezTo>
                      <a:pt x="3799" y="45"/>
                      <a:pt x="3770" y="40"/>
                      <a:pt x="3748" y="34"/>
                    </a:cubicBezTo>
                    <a:cubicBezTo>
                      <a:pt x="3737" y="34"/>
                      <a:pt x="3731" y="34"/>
                      <a:pt x="3725" y="34"/>
                    </a:cubicBezTo>
                    <a:cubicBezTo>
                      <a:pt x="3691" y="28"/>
                      <a:pt x="3657" y="28"/>
                      <a:pt x="3618" y="28"/>
                    </a:cubicBezTo>
                    <a:cubicBezTo>
                      <a:pt x="3584" y="34"/>
                      <a:pt x="3550" y="34"/>
                      <a:pt x="3516" y="40"/>
                    </a:cubicBezTo>
                    <a:cubicBezTo>
                      <a:pt x="3510" y="40"/>
                      <a:pt x="3505" y="45"/>
                      <a:pt x="3499" y="45"/>
                    </a:cubicBezTo>
                    <a:cubicBezTo>
                      <a:pt x="3471" y="51"/>
                      <a:pt x="3443" y="57"/>
                      <a:pt x="3414" y="62"/>
                    </a:cubicBezTo>
                    <a:cubicBezTo>
                      <a:pt x="3409" y="68"/>
                      <a:pt x="3403" y="68"/>
                      <a:pt x="3397" y="68"/>
                    </a:cubicBezTo>
                    <a:cubicBezTo>
                      <a:pt x="3369" y="79"/>
                      <a:pt x="3347" y="91"/>
                      <a:pt x="3318" y="102"/>
                    </a:cubicBezTo>
                    <a:cubicBezTo>
                      <a:pt x="3313" y="102"/>
                      <a:pt x="3313" y="102"/>
                      <a:pt x="3307" y="102"/>
                    </a:cubicBezTo>
                    <a:cubicBezTo>
                      <a:pt x="3279" y="119"/>
                      <a:pt x="3250" y="136"/>
                      <a:pt x="3222" y="153"/>
                    </a:cubicBezTo>
                    <a:cubicBezTo>
                      <a:pt x="3137" y="85"/>
                      <a:pt x="3041" y="51"/>
                      <a:pt x="2934" y="57"/>
                    </a:cubicBezTo>
                    <a:cubicBezTo>
                      <a:pt x="2691" y="62"/>
                      <a:pt x="2499" y="272"/>
                      <a:pt x="2476" y="526"/>
                    </a:cubicBezTo>
                    <a:cubicBezTo>
                      <a:pt x="2193" y="582"/>
                      <a:pt x="1962" y="792"/>
                      <a:pt x="1860" y="1069"/>
                    </a:cubicBezTo>
                    <a:cubicBezTo>
                      <a:pt x="1837" y="1063"/>
                      <a:pt x="1815" y="1057"/>
                      <a:pt x="1792" y="1057"/>
                    </a:cubicBezTo>
                    <a:cubicBezTo>
                      <a:pt x="1639" y="1063"/>
                      <a:pt x="1521" y="1187"/>
                      <a:pt x="1521" y="1351"/>
                    </a:cubicBezTo>
                    <a:cubicBezTo>
                      <a:pt x="1521" y="1391"/>
                      <a:pt x="1526" y="1425"/>
                      <a:pt x="1538" y="1459"/>
                    </a:cubicBezTo>
                    <a:cubicBezTo>
                      <a:pt x="944" y="1623"/>
                      <a:pt x="498" y="2165"/>
                      <a:pt x="464" y="2821"/>
                    </a:cubicBezTo>
                    <a:cubicBezTo>
                      <a:pt x="458" y="2945"/>
                      <a:pt x="469" y="3070"/>
                      <a:pt x="492" y="3183"/>
                    </a:cubicBezTo>
                    <a:cubicBezTo>
                      <a:pt x="238" y="3290"/>
                      <a:pt x="51" y="3533"/>
                      <a:pt x="28" y="3821"/>
                    </a:cubicBezTo>
                    <a:cubicBezTo>
                      <a:pt x="0" y="4194"/>
                      <a:pt x="238" y="4528"/>
                      <a:pt x="588" y="4618"/>
                    </a:cubicBezTo>
                    <a:cubicBezTo>
                      <a:pt x="577" y="4675"/>
                      <a:pt x="565" y="4731"/>
                      <a:pt x="560" y="4788"/>
                    </a:cubicBezTo>
                    <a:cubicBezTo>
                      <a:pt x="486" y="5410"/>
                      <a:pt x="905" y="5992"/>
                      <a:pt x="1509" y="6088"/>
                    </a:cubicBezTo>
                    <a:cubicBezTo>
                      <a:pt x="1916" y="6150"/>
                      <a:pt x="2301" y="5969"/>
                      <a:pt x="2544" y="5641"/>
                    </a:cubicBezTo>
                    <a:cubicBezTo>
                      <a:pt x="2583" y="5704"/>
                      <a:pt x="2651" y="5749"/>
                      <a:pt x="2725" y="5755"/>
                    </a:cubicBezTo>
                    <a:cubicBezTo>
                      <a:pt x="2877" y="5777"/>
                      <a:pt x="3013" y="5658"/>
                      <a:pt x="3036" y="5495"/>
                    </a:cubicBezTo>
                    <a:cubicBezTo>
                      <a:pt x="3041" y="5438"/>
                      <a:pt x="3036" y="5387"/>
                      <a:pt x="3019" y="5342"/>
                    </a:cubicBezTo>
                    <a:cubicBezTo>
                      <a:pt x="3160" y="5336"/>
                      <a:pt x="3296" y="5285"/>
                      <a:pt x="3414" y="5201"/>
                    </a:cubicBezTo>
                    <a:cubicBezTo>
                      <a:pt x="3505" y="5314"/>
                      <a:pt x="3623" y="5393"/>
                      <a:pt x="3759" y="5432"/>
                    </a:cubicBezTo>
                    <a:cubicBezTo>
                      <a:pt x="3731" y="5472"/>
                      <a:pt x="3714" y="5523"/>
                      <a:pt x="3708" y="5574"/>
                    </a:cubicBezTo>
                    <a:cubicBezTo>
                      <a:pt x="3686" y="5743"/>
                      <a:pt x="3787" y="5902"/>
                      <a:pt x="3940" y="5918"/>
                    </a:cubicBezTo>
                    <a:cubicBezTo>
                      <a:pt x="4014" y="5930"/>
                      <a:pt x="4087" y="5902"/>
                      <a:pt x="4149" y="5851"/>
                    </a:cubicBezTo>
                    <a:cubicBezTo>
                      <a:pt x="4290" y="6246"/>
                      <a:pt x="4601" y="6552"/>
                      <a:pt x="5008" y="6614"/>
                    </a:cubicBezTo>
                    <a:cubicBezTo>
                      <a:pt x="5613" y="6704"/>
                      <a:pt x="6201" y="6184"/>
                      <a:pt x="6286" y="5438"/>
                    </a:cubicBezTo>
                    <a:cubicBezTo>
                      <a:pt x="6292" y="5370"/>
                      <a:pt x="6297" y="5302"/>
                      <a:pt x="6297" y="5235"/>
                    </a:cubicBezTo>
                    <a:cubicBezTo>
                      <a:pt x="6659" y="5212"/>
                      <a:pt x="6975" y="4867"/>
                      <a:pt x="7009" y="4409"/>
                    </a:cubicBezTo>
                    <a:close/>
                  </a:path>
                </a:pathLst>
              </a:custGeom>
              <a:solidFill>
                <a:srgbClr val="4D9B1B"/>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7" name="Google Shape;2024;p26">
                <a:extLst>
                  <a:ext uri="{FF2B5EF4-FFF2-40B4-BE49-F238E27FC236}">
                    <a16:creationId xmlns:a16="http://schemas.microsoft.com/office/drawing/2014/main" id="{FFF4E230-2859-E4AF-65DE-A24C8064AA22}"/>
                  </a:ext>
                </a:extLst>
              </p:cNvPr>
              <p:cNvSpPr/>
              <p:nvPr/>
            </p:nvSpPr>
            <p:spPr>
              <a:xfrm>
                <a:off x="5653015" y="2402312"/>
                <a:ext cx="302072" cy="495556"/>
              </a:xfrm>
              <a:custGeom>
                <a:avLst/>
                <a:gdLst/>
                <a:ahLst/>
                <a:cxnLst/>
                <a:rect l="l" t="t" r="r" b="b"/>
                <a:pathLst>
                  <a:path w="5665" h="9294" extrusionOk="0">
                    <a:moveTo>
                      <a:pt x="5665" y="2714"/>
                    </a:moveTo>
                    <a:cubicBezTo>
                      <a:pt x="5636" y="2477"/>
                      <a:pt x="5608" y="2245"/>
                      <a:pt x="5574" y="2013"/>
                    </a:cubicBezTo>
                    <a:cubicBezTo>
                      <a:pt x="5574" y="2228"/>
                      <a:pt x="5574" y="2437"/>
                      <a:pt x="5569" y="2652"/>
                    </a:cubicBezTo>
                    <a:cubicBezTo>
                      <a:pt x="5484" y="2629"/>
                      <a:pt x="5399" y="2612"/>
                      <a:pt x="5314" y="2590"/>
                    </a:cubicBezTo>
                    <a:cubicBezTo>
                      <a:pt x="5286" y="2268"/>
                      <a:pt x="5252" y="1945"/>
                      <a:pt x="5213" y="1623"/>
                    </a:cubicBezTo>
                    <a:cubicBezTo>
                      <a:pt x="5201" y="1951"/>
                      <a:pt x="5190" y="2279"/>
                      <a:pt x="5167" y="2607"/>
                    </a:cubicBezTo>
                    <a:cubicBezTo>
                      <a:pt x="5015" y="2680"/>
                      <a:pt x="4856" y="2754"/>
                      <a:pt x="4704" y="2827"/>
                    </a:cubicBezTo>
                    <a:cubicBezTo>
                      <a:pt x="4692" y="2833"/>
                      <a:pt x="4681" y="2839"/>
                      <a:pt x="4676" y="2850"/>
                    </a:cubicBezTo>
                    <a:cubicBezTo>
                      <a:pt x="4670" y="2856"/>
                      <a:pt x="4664" y="2861"/>
                      <a:pt x="4659" y="2867"/>
                    </a:cubicBezTo>
                    <a:cubicBezTo>
                      <a:pt x="4636" y="2895"/>
                      <a:pt x="4613" y="2923"/>
                      <a:pt x="4591" y="2952"/>
                    </a:cubicBezTo>
                    <a:cubicBezTo>
                      <a:pt x="4438" y="2844"/>
                      <a:pt x="4285" y="2737"/>
                      <a:pt x="4127" y="2629"/>
                    </a:cubicBezTo>
                    <a:cubicBezTo>
                      <a:pt x="4189" y="2449"/>
                      <a:pt x="4252" y="2268"/>
                      <a:pt x="4308" y="2081"/>
                    </a:cubicBezTo>
                    <a:cubicBezTo>
                      <a:pt x="4206" y="2268"/>
                      <a:pt x="4099" y="2449"/>
                      <a:pt x="3986" y="2629"/>
                    </a:cubicBezTo>
                    <a:cubicBezTo>
                      <a:pt x="3975" y="2652"/>
                      <a:pt x="3975" y="2692"/>
                      <a:pt x="3992" y="2714"/>
                    </a:cubicBezTo>
                    <a:cubicBezTo>
                      <a:pt x="3997" y="2714"/>
                      <a:pt x="4003" y="2720"/>
                      <a:pt x="4003" y="2726"/>
                    </a:cubicBezTo>
                    <a:cubicBezTo>
                      <a:pt x="4139" y="2878"/>
                      <a:pt x="4274" y="3031"/>
                      <a:pt x="4404" y="3183"/>
                    </a:cubicBezTo>
                    <a:cubicBezTo>
                      <a:pt x="4308" y="3302"/>
                      <a:pt x="4212" y="3421"/>
                      <a:pt x="4110" y="3539"/>
                    </a:cubicBezTo>
                    <a:cubicBezTo>
                      <a:pt x="3839" y="3477"/>
                      <a:pt x="3562" y="3421"/>
                      <a:pt x="3285" y="3364"/>
                    </a:cubicBezTo>
                    <a:cubicBezTo>
                      <a:pt x="3296" y="2991"/>
                      <a:pt x="3296" y="2720"/>
                      <a:pt x="3296" y="2596"/>
                    </a:cubicBezTo>
                    <a:cubicBezTo>
                      <a:pt x="3296" y="2059"/>
                      <a:pt x="3443" y="1239"/>
                      <a:pt x="3522" y="905"/>
                    </a:cubicBezTo>
                    <a:cubicBezTo>
                      <a:pt x="3602" y="572"/>
                      <a:pt x="3392" y="1"/>
                      <a:pt x="3392" y="7"/>
                    </a:cubicBezTo>
                    <a:cubicBezTo>
                      <a:pt x="3398" y="7"/>
                      <a:pt x="3319" y="623"/>
                      <a:pt x="3325" y="804"/>
                    </a:cubicBezTo>
                    <a:cubicBezTo>
                      <a:pt x="3330" y="990"/>
                      <a:pt x="3081" y="1392"/>
                      <a:pt x="2997" y="1397"/>
                    </a:cubicBezTo>
                    <a:cubicBezTo>
                      <a:pt x="2906" y="1408"/>
                      <a:pt x="2827" y="1165"/>
                      <a:pt x="2833" y="1030"/>
                    </a:cubicBezTo>
                    <a:cubicBezTo>
                      <a:pt x="2838" y="888"/>
                      <a:pt x="2754" y="481"/>
                      <a:pt x="2754" y="481"/>
                    </a:cubicBezTo>
                    <a:cubicBezTo>
                      <a:pt x="2748" y="481"/>
                      <a:pt x="2629" y="894"/>
                      <a:pt x="2765" y="1471"/>
                    </a:cubicBezTo>
                    <a:cubicBezTo>
                      <a:pt x="2805" y="1646"/>
                      <a:pt x="2805" y="2059"/>
                      <a:pt x="2771" y="2562"/>
                    </a:cubicBezTo>
                    <a:cubicBezTo>
                      <a:pt x="2522" y="2494"/>
                      <a:pt x="2268" y="2420"/>
                      <a:pt x="2019" y="2352"/>
                    </a:cubicBezTo>
                    <a:cubicBezTo>
                      <a:pt x="1974" y="2081"/>
                      <a:pt x="1923" y="1815"/>
                      <a:pt x="1872" y="1544"/>
                    </a:cubicBezTo>
                    <a:cubicBezTo>
                      <a:pt x="1872" y="1544"/>
                      <a:pt x="1866" y="1538"/>
                      <a:pt x="1866" y="1533"/>
                    </a:cubicBezTo>
                    <a:cubicBezTo>
                      <a:pt x="1866" y="1527"/>
                      <a:pt x="1861" y="1516"/>
                      <a:pt x="1861" y="1510"/>
                    </a:cubicBezTo>
                    <a:cubicBezTo>
                      <a:pt x="1714" y="1278"/>
                      <a:pt x="1567" y="1047"/>
                      <a:pt x="1420" y="815"/>
                    </a:cubicBezTo>
                    <a:cubicBezTo>
                      <a:pt x="1465" y="628"/>
                      <a:pt x="1510" y="442"/>
                      <a:pt x="1555" y="255"/>
                    </a:cubicBezTo>
                    <a:cubicBezTo>
                      <a:pt x="1487" y="442"/>
                      <a:pt x="1414" y="628"/>
                      <a:pt x="1340" y="809"/>
                    </a:cubicBezTo>
                    <a:cubicBezTo>
                      <a:pt x="1340" y="821"/>
                      <a:pt x="1340" y="832"/>
                      <a:pt x="1340" y="838"/>
                    </a:cubicBezTo>
                    <a:cubicBezTo>
                      <a:pt x="1346" y="843"/>
                      <a:pt x="1346" y="843"/>
                      <a:pt x="1346" y="843"/>
                    </a:cubicBezTo>
                    <a:cubicBezTo>
                      <a:pt x="1465" y="1086"/>
                      <a:pt x="1578" y="1335"/>
                      <a:pt x="1691" y="1584"/>
                    </a:cubicBezTo>
                    <a:cubicBezTo>
                      <a:pt x="1691" y="1606"/>
                      <a:pt x="1697" y="1629"/>
                      <a:pt x="1697" y="1652"/>
                    </a:cubicBezTo>
                    <a:cubicBezTo>
                      <a:pt x="1589" y="1589"/>
                      <a:pt x="1482" y="1527"/>
                      <a:pt x="1374" y="1465"/>
                    </a:cubicBezTo>
                    <a:cubicBezTo>
                      <a:pt x="1369" y="1465"/>
                      <a:pt x="1363" y="1459"/>
                      <a:pt x="1357" y="1459"/>
                    </a:cubicBezTo>
                    <a:cubicBezTo>
                      <a:pt x="1335" y="1442"/>
                      <a:pt x="1301" y="1442"/>
                      <a:pt x="1273" y="1465"/>
                    </a:cubicBezTo>
                    <a:cubicBezTo>
                      <a:pt x="1239" y="1488"/>
                      <a:pt x="1205" y="1510"/>
                      <a:pt x="1165" y="1538"/>
                    </a:cubicBezTo>
                    <a:cubicBezTo>
                      <a:pt x="1058" y="1397"/>
                      <a:pt x="950" y="1256"/>
                      <a:pt x="843" y="1115"/>
                    </a:cubicBezTo>
                    <a:cubicBezTo>
                      <a:pt x="894" y="973"/>
                      <a:pt x="939" y="826"/>
                      <a:pt x="984" y="685"/>
                    </a:cubicBezTo>
                    <a:cubicBezTo>
                      <a:pt x="911" y="826"/>
                      <a:pt x="837" y="968"/>
                      <a:pt x="758" y="1109"/>
                    </a:cubicBezTo>
                    <a:cubicBezTo>
                      <a:pt x="753" y="1120"/>
                      <a:pt x="753" y="1132"/>
                      <a:pt x="764" y="1143"/>
                    </a:cubicBezTo>
                    <a:cubicBezTo>
                      <a:pt x="764" y="1148"/>
                      <a:pt x="764" y="1148"/>
                      <a:pt x="764" y="1148"/>
                    </a:cubicBezTo>
                    <a:cubicBezTo>
                      <a:pt x="871" y="1335"/>
                      <a:pt x="979" y="1516"/>
                      <a:pt x="1080" y="1702"/>
                    </a:cubicBezTo>
                    <a:cubicBezTo>
                      <a:pt x="1103" y="1736"/>
                      <a:pt x="1143" y="1748"/>
                      <a:pt x="1177" y="1731"/>
                    </a:cubicBezTo>
                    <a:cubicBezTo>
                      <a:pt x="1182" y="1731"/>
                      <a:pt x="1182" y="1731"/>
                      <a:pt x="1188" y="1725"/>
                    </a:cubicBezTo>
                    <a:cubicBezTo>
                      <a:pt x="1227" y="1708"/>
                      <a:pt x="1267" y="1685"/>
                      <a:pt x="1307" y="1668"/>
                    </a:cubicBezTo>
                    <a:cubicBezTo>
                      <a:pt x="1448" y="1787"/>
                      <a:pt x="1584" y="1906"/>
                      <a:pt x="1719" y="2030"/>
                    </a:cubicBezTo>
                    <a:cubicBezTo>
                      <a:pt x="1731" y="2189"/>
                      <a:pt x="1736" y="2341"/>
                      <a:pt x="1742" y="2499"/>
                    </a:cubicBezTo>
                    <a:cubicBezTo>
                      <a:pt x="1747" y="2556"/>
                      <a:pt x="1776" y="2601"/>
                      <a:pt x="1821" y="2624"/>
                    </a:cubicBezTo>
                    <a:cubicBezTo>
                      <a:pt x="1827" y="2629"/>
                      <a:pt x="1832" y="2629"/>
                      <a:pt x="1844" y="2635"/>
                    </a:cubicBezTo>
                    <a:cubicBezTo>
                      <a:pt x="2137" y="2765"/>
                      <a:pt x="2437" y="2901"/>
                      <a:pt x="2731" y="3036"/>
                    </a:cubicBezTo>
                    <a:cubicBezTo>
                      <a:pt x="2714" y="3206"/>
                      <a:pt x="2691" y="3381"/>
                      <a:pt x="2669" y="3556"/>
                    </a:cubicBezTo>
                    <a:cubicBezTo>
                      <a:pt x="2448" y="3698"/>
                      <a:pt x="2228" y="3833"/>
                      <a:pt x="2002" y="3969"/>
                    </a:cubicBezTo>
                    <a:cubicBezTo>
                      <a:pt x="1708" y="3901"/>
                      <a:pt x="1414" y="3833"/>
                      <a:pt x="1114" y="3766"/>
                    </a:cubicBezTo>
                    <a:cubicBezTo>
                      <a:pt x="928" y="3619"/>
                      <a:pt x="736" y="3477"/>
                      <a:pt x="549" y="3336"/>
                    </a:cubicBezTo>
                    <a:cubicBezTo>
                      <a:pt x="577" y="3087"/>
                      <a:pt x="606" y="2833"/>
                      <a:pt x="634" y="2584"/>
                    </a:cubicBezTo>
                    <a:cubicBezTo>
                      <a:pt x="702" y="2358"/>
                      <a:pt x="770" y="2126"/>
                      <a:pt x="832" y="1895"/>
                    </a:cubicBezTo>
                    <a:cubicBezTo>
                      <a:pt x="747" y="2098"/>
                      <a:pt x="657" y="2296"/>
                      <a:pt x="572" y="2494"/>
                    </a:cubicBezTo>
                    <a:cubicBezTo>
                      <a:pt x="413" y="2482"/>
                      <a:pt x="261" y="2471"/>
                      <a:pt x="103" y="2460"/>
                    </a:cubicBezTo>
                    <a:cubicBezTo>
                      <a:pt x="153" y="2222"/>
                      <a:pt x="204" y="1985"/>
                      <a:pt x="250" y="1742"/>
                    </a:cubicBezTo>
                    <a:cubicBezTo>
                      <a:pt x="170" y="1996"/>
                      <a:pt x="91" y="2245"/>
                      <a:pt x="6" y="2494"/>
                    </a:cubicBezTo>
                    <a:cubicBezTo>
                      <a:pt x="6" y="2494"/>
                      <a:pt x="6" y="2494"/>
                      <a:pt x="1" y="2499"/>
                    </a:cubicBezTo>
                    <a:cubicBezTo>
                      <a:pt x="1" y="2522"/>
                      <a:pt x="12" y="2545"/>
                      <a:pt x="35" y="2545"/>
                    </a:cubicBezTo>
                    <a:cubicBezTo>
                      <a:pt x="40" y="2550"/>
                      <a:pt x="40" y="2550"/>
                      <a:pt x="40" y="2550"/>
                    </a:cubicBezTo>
                    <a:cubicBezTo>
                      <a:pt x="204" y="2579"/>
                      <a:pt x="363" y="2612"/>
                      <a:pt x="521" y="2641"/>
                    </a:cubicBezTo>
                    <a:cubicBezTo>
                      <a:pt x="464" y="2884"/>
                      <a:pt x="408" y="3121"/>
                      <a:pt x="346" y="3364"/>
                    </a:cubicBezTo>
                    <a:cubicBezTo>
                      <a:pt x="340" y="3393"/>
                      <a:pt x="346" y="3426"/>
                      <a:pt x="368" y="3455"/>
                    </a:cubicBezTo>
                    <a:cubicBezTo>
                      <a:pt x="374" y="3455"/>
                      <a:pt x="374" y="3460"/>
                      <a:pt x="380" y="3460"/>
                    </a:cubicBezTo>
                    <a:cubicBezTo>
                      <a:pt x="572" y="3647"/>
                      <a:pt x="764" y="3839"/>
                      <a:pt x="956" y="4031"/>
                    </a:cubicBezTo>
                    <a:cubicBezTo>
                      <a:pt x="962" y="4037"/>
                      <a:pt x="973" y="4048"/>
                      <a:pt x="984" y="4048"/>
                    </a:cubicBezTo>
                    <a:cubicBezTo>
                      <a:pt x="990" y="4054"/>
                      <a:pt x="1001" y="4054"/>
                      <a:pt x="1007" y="4060"/>
                    </a:cubicBezTo>
                    <a:cubicBezTo>
                      <a:pt x="1324" y="4195"/>
                      <a:pt x="1640" y="4337"/>
                      <a:pt x="1957" y="4478"/>
                    </a:cubicBezTo>
                    <a:cubicBezTo>
                      <a:pt x="1996" y="4495"/>
                      <a:pt x="2041" y="4495"/>
                      <a:pt x="2087" y="4478"/>
                    </a:cubicBezTo>
                    <a:cubicBezTo>
                      <a:pt x="2098" y="4478"/>
                      <a:pt x="2109" y="4472"/>
                      <a:pt x="2121" y="4467"/>
                    </a:cubicBezTo>
                    <a:cubicBezTo>
                      <a:pt x="2268" y="4410"/>
                      <a:pt x="2414" y="4353"/>
                      <a:pt x="2561" y="4297"/>
                    </a:cubicBezTo>
                    <a:cubicBezTo>
                      <a:pt x="2443" y="4958"/>
                      <a:pt x="2307" y="5507"/>
                      <a:pt x="2239" y="5676"/>
                    </a:cubicBezTo>
                    <a:cubicBezTo>
                      <a:pt x="2092" y="6117"/>
                      <a:pt x="1431" y="8604"/>
                      <a:pt x="1403" y="8599"/>
                    </a:cubicBezTo>
                    <a:cubicBezTo>
                      <a:pt x="1295" y="8661"/>
                      <a:pt x="1194" y="8729"/>
                      <a:pt x="1086" y="8796"/>
                    </a:cubicBezTo>
                    <a:cubicBezTo>
                      <a:pt x="1267" y="8813"/>
                      <a:pt x="1442" y="8830"/>
                      <a:pt x="1623" y="8842"/>
                    </a:cubicBezTo>
                    <a:cubicBezTo>
                      <a:pt x="1567" y="8932"/>
                      <a:pt x="1510" y="9017"/>
                      <a:pt x="1459" y="9102"/>
                    </a:cubicBezTo>
                    <a:cubicBezTo>
                      <a:pt x="1680" y="9085"/>
                      <a:pt x="1900" y="9062"/>
                      <a:pt x="2126" y="9045"/>
                    </a:cubicBezTo>
                    <a:cubicBezTo>
                      <a:pt x="2228" y="9203"/>
                      <a:pt x="2584" y="9294"/>
                      <a:pt x="2584" y="9294"/>
                    </a:cubicBezTo>
                    <a:cubicBezTo>
                      <a:pt x="2550" y="9175"/>
                      <a:pt x="2516" y="9062"/>
                      <a:pt x="2482" y="8949"/>
                    </a:cubicBezTo>
                    <a:cubicBezTo>
                      <a:pt x="2968" y="7197"/>
                      <a:pt x="3200" y="5275"/>
                      <a:pt x="3262" y="3997"/>
                    </a:cubicBezTo>
                    <a:cubicBezTo>
                      <a:pt x="3556" y="4009"/>
                      <a:pt x="3850" y="4014"/>
                      <a:pt x="4150" y="4020"/>
                    </a:cubicBezTo>
                    <a:cubicBezTo>
                      <a:pt x="4161" y="4020"/>
                      <a:pt x="4172" y="4020"/>
                      <a:pt x="4184" y="4020"/>
                    </a:cubicBezTo>
                    <a:cubicBezTo>
                      <a:pt x="4240" y="4020"/>
                      <a:pt x="4297" y="3992"/>
                      <a:pt x="4331" y="3935"/>
                    </a:cubicBezTo>
                    <a:cubicBezTo>
                      <a:pt x="4500" y="3647"/>
                      <a:pt x="4676" y="3353"/>
                      <a:pt x="4839" y="3059"/>
                    </a:cubicBezTo>
                    <a:cubicBezTo>
                      <a:pt x="4981" y="2957"/>
                      <a:pt x="5122" y="2861"/>
                      <a:pt x="5263" y="2754"/>
                    </a:cubicBezTo>
                    <a:cubicBezTo>
                      <a:pt x="5376" y="2759"/>
                      <a:pt x="5495" y="2765"/>
                      <a:pt x="5608" y="2771"/>
                    </a:cubicBezTo>
                    <a:cubicBezTo>
                      <a:pt x="5614" y="2776"/>
                      <a:pt x="5614" y="2776"/>
                      <a:pt x="5614" y="2776"/>
                    </a:cubicBezTo>
                    <a:cubicBezTo>
                      <a:pt x="5619" y="2776"/>
                      <a:pt x="5619" y="2776"/>
                      <a:pt x="5625" y="2771"/>
                    </a:cubicBezTo>
                    <a:cubicBezTo>
                      <a:pt x="5648" y="2771"/>
                      <a:pt x="5665" y="2742"/>
                      <a:pt x="5665" y="2714"/>
                    </a:cubicBezTo>
                    <a:close/>
                  </a:path>
                </a:pathLst>
              </a:custGeom>
              <a:solidFill>
                <a:srgbClr val="A67C5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8" name="Google Shape;2025;p26">
                <a:extLst>
                  <a:ext uri="{FF2B5EF4-FFF2-40B4-BE49-F238E27FC236}">
                    <a16:creationId xmlns:a16="http://schemas.microsoft.com/office/drawing/2014/main" id="{CCEBADA6-0765-888E-0B8C-F909CC771ED8}"/>
                  </a:ext>
                </a:extLst>
              </p:cNvPr>
              <p:cNvSpPr/>
              <p:nvPr/>
            </p:nvSpPr>
            <p:spPr>
              <a:xfrm>
                <a:off x="5035462" y="2310708"/>
                <a:ext cx="403971" cy="351485"/>
              </a:xfrm>
              <a:custGeom>
                <a:avLst/>
                <a:gdLst/>
                <a:ahLst/>
                <a:cxnLst/>
                <a:rect l="l" t="t" r="r" b="b"/>
                <a:pathLst>
                  <a:path w="7576" h="6592" extrusionOk="0">
                    <a:moveTo>
                      <a:pt x="7536" y="3652"/>
                    </a:moveTo>
                    <a:cubicBezTo>
                      <a:pt x="7507" y="3358"/>
                      <a:pt x="7321" y="3121"/>
                      <a:pt x="7061" y="3019"/>
                    </a:cubicBezTo>
                    <a:cubicBezTo>
                      <a:pt x="7083" y="2900"/>
                      <a:pt x="7089" y="2776"/>
                      <a:pt x="7083" y="2652"/>
                    </a:cubicBezTo>
                    <a:cubicBezTo>
                      <a:pt x="7032" y="1996"/>
                      <a:pt x="6563" y="1470"/>
                      <a:pt x="5953" y="1329"/>
                    </a:cubicBezTo>
                    <a:cubicBezTo>
                      <a:pt x="5970" y="1295"/>
                      <a:pt x="5975" y="1255"/>
                      <a:pt x="5970" y="1216"/>
                    </a:cubicBezTo>
                    <a:cubicBezTo>
                      <a:pt x="5964" y="1058"/>
                      <a:pt x="5834" y="933"/>
                      <a:pt x="5682" y="939"/>
                    </a:cubicBezTo>
                    <a:cubicBezTo>
                      <a:pt x="5659" y="939"/>
                      <a:pt x="5642" y="945"/>
                      <a:pt x="5619" y="950"/>
                    </a:cubicBezTo>
                    <a:cubicBezTo>
                      <a:pt x="5506" y="679"/>
                      <a:pt x="5263" y="487"/>
                      <a:pt x="4969" y="442"/>
                    </a:cubicBezTo>
                    <a:cubicBezTo>
                      <a:pt x="4941" y="193"/>
                      <a:pt x="4738" y="1"/>
                      <a:pt x="4489" y="1"/>
                    </a:cubicBezTo>
                    <a:cubicBezTo>
                      <a:pt x="4381" y="1"/>
                      <a:pt x="4285" y="40"/>
                      <a:pt x="4206" y="108"/>
                    </a:cubicBezTo>
                    <a:cubicBezTo>
                      <a:pt x="4082" y="46"/>
                      <a:pt x="3941" y="12"/>
                      <a:pt x="3794" y="12"/>
                    </a:cubicBezTo>
                    <a:cubicBezTo>
                      <a:pt x="3714" y="12"/>
                      <a:pt x="3635" y="29"/>
                      <a:pt x="3562" y="51"/>
                    </a:cubicBezTo>
                    <a:cubicBezTo>
                      <a:pt x="3488" y="29"/>
                      <a:pt x="3409" y="18"/>
                      <a:pt x="3324" y="18"/>
                    </a:cubicBezTo>
                    <a:cubicBezTo>
                      <a:pt x="3177" y="23"/>
                      <a:pt x="3042" y="63"/>
                      <a:pt x="2923" y="131"/>
                    </a:cubicBezTo>
                    <a:cubicBezTo>
                      <a:pt x="2838" y="63"/>
                      <a:pt x="2742" y="29"/>
                      <a:pt x="2635" y="29"/>
                    </a:cubicBezTo>
                    <a:cubicBezTo>
                      <a:pt x="2386" y="35"/>
                      <a:pt x="2188" y="244"/>
                      <a:pt x="2171" y="509"/>
                    </a:cubicBezTo>
                    <a:cubicBezTo>
                      <a:pt x="1883" y="572"/>
                      <a:pt x="1651" y="792"/>
                      <a:pt x="1555" y="1097"/>
                    </a:cubicBezTo>
                    <a:cubicBezTo>
                      <a:pt x="1533" y="1092"/>
                      <a:pt x="1510" y="1086"/>
                      <a:pt x="1487" y="1086"/>
                    </a:cubicBezTo>
                    <a:cubicBezTo>
                      <a:pt x="1335" y="1092"/>
                      <a:pt x="1216" y="1239"/>
                      <a:pt x="1227" y="1414"/>
                    </a:cubicBezTo>
                    <a:cubicBezTo>
                      <a:pt x="1227" y="1459"/>
                      <a:pt x="1239" y="1499"/>
                      <a:pt x="1250" y="1538"/>
                    </a:cubicBezTo>
                    <a:cubicBezTo>
                      <a:pt x="656" y="1742"/>
                      <a:pt x="244" y="2397"/>
                      <a:pt x="300" y="3155"/>
                    </a:cubicBezTo>
                    <a:cubicBezTo>
                      <a:pt x="312" y="3302"/>
                      <a:pt x="340" y="3443"/>
                      <a:pt x="379" y="3573"/>
                    </a:cubicBezTo>
                    <a:cubicBezTo>
                      <a:pt x="148" y="3731"/>
                      <a:pt x="1" y="4042"/>
                      <a:pt x="35" y="4387"/>
                    </a:cubicBezTo>
                    <a:cubicBezTo>
                      <a:pt x="80" y="4822"/>
                      <a:pt x="396" y="5156"/>
                      <a:pt x="764" y="5173"/>
                    </a:cubicBezTo>
                    <a:cubicBezTo>
                      <a:pt x="758" y="5235"/>
                      <a:pt x="764" y="5303"/>
                      <a:pt x="769" y="5365"/>
                    </a:cubicBezTo>
                    <a:cubicBezTo>
                      <a:pt x="854" y="6083"/>
                      <a:pt x="1442" y="6592"/>
                      <a:pt x="2053" y="6495"/>
                    </a:cubicBezTo>
                    <a:cubicBezTo>
                      <a:pt x="2460" y="6439"/>
                      <a:pt x="2782" y="6139"/>
                      <a:pt x="2929" y="5755"/>
                    </a:cubicBezTo>
                    <a:cubicBezTo>
                      <a:pt x="2985" y="5806"/>
                      <a:pt x="3059" y="5834"/>
                      <a:pt x="3138" y="5823"/>
                    </a:cubicBezTo>
                    <a:cubicBezTo>
                      <a:pt x="3290" y="5800"/>
                      <a:pt x="3392" y="5648"/>
                      <a:pt x="3370" y="5484"/>
                    </a:cubicBezTo>
                    <a:cubicBezTo>
                      <a:pt x="3364" y="5427"/>
                      <a:pt x="3347" y="5382"/>
                      <a:pt x="3319" y="5342"/>
                    </a:cubicBezTo>
                    <a:cubicBezTo>
                      <a:pt x="3601" y="5263"/>
                      <a:pt x="3810" y="5009"/>
                      <a:pt x="3856" y="4704"/>
                    </a:cubicBezTo>
                    <a:cubicBezTo>
                      <a:pt x="3974" y="4992"/>
                      <a:pt x="4240" y="5184"/>
                      <a:pt x="4534" y="5190"/>
                    </a:cubicBezTo>
                    <a:cubicBezTo>
                      <a:pt x="4517" y="5235"/>
                      <a:pt x="4506" y="5286"/>
                      <a:pt x="4511" y="5337"/>
                    </a:cubicBezTo>
                    <a:cubicBezTo>
                      <a:pt x="4534" y="5501"/>
                      <a:pt x="4675" y="5614"/>
                      <a:pt x="4828" y="5597"/>
                    </a:cubicBezTo>
                    <a:cubicBezTo>
                      <a:pt x="4907" y="5585"/>
                      <a:pt x="4969" y="5540"/>
                      <a:pt x="5015" y="5478"/>
                    </a:cubicBezTo>
                    <a:cubicBezTo>
                      <a:pt x="5252" y="5800"/>
                      <a:pt x="5642" y="5981"/>
                      <a:pt x="6049" y="5925"/>
                    </a:cubicBezTo>
                    <a:cubicBezTo>
                      <a:pt x="6665" y="5828"/>
                      <a:pt x="7089" y="5252"/>
                      <a:pt x="7016" y="4630"/>
                    </a:cubicBezTo>
                    <a:cubicBezTo>
                      <a:pt x="7010" y="4568"/>
                      <a:pt x="6993" y="4511"/>
                      <a:pt x="6982" y="4460"/>
                    </a:cubicBezTo>
                    <a:cubicBezTo>
                      <a:pt x="7332" y="4364"/>
                      <a:pt x="7575" y="4025"/>
                      <a:pt x="7536" y="3652"/>
                    </a:cubicBezTo>
                    <a:close/>
                  </a:path>
                </a:pathLst>
              </a:custGeom>
              <a:solidFill>
                <a:srgbClr val="93B03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89" name="Google Shape;2026;p26">
                <a:extLst>
                  <a:ext uri="{FF2B5EF4-FFF2-40B4-BE49-F238E27FC236}">
                    <a16:creationId xmlns:a16="http://schemas.microsoft.com/office/drawing/2014/main" id="{CF22C6B1-2E5C-5192-9EFE-BC845D54657D}"/>
                  </a:ext>
                </a:extLst>
              </p:cNvPr>
              <p:cNvSpPr/>
              <p:nvPr/>
            </p:nvSpPr>
            <p:spPr>
              <a:xfrm>
                <a:off x="5080997" y="2390901"/>
                <a:ext cx="301752" cy="486492"/>
              </a:xfrm>
              <a:custGeom>
                <a:avLst/>
                <a:gdLst/>
                <a:ahLst/>
                <a:cxnLst/>
                <a:rect l="l" t="t" r="r" b="b"/>
                <a:pathLst>
                  <a:path w="5659" h="9124" extrusionOk="0">
                    <a:moveTo>
                      <a:pt x="5653" y="2193"/>
                    </a:moveTo>
                    <a:cubicBezTo>
                      <a:pt x="5585" y="2001"/>
                      <a:pt x="5523" y="1809"/>
                      <a:pt x="5461" y="1611"/>
                    </a:cubicBezTo>
                    <a:cubicBezTo>
                      <a:pt x="5489" y="1792"/>
                      <a:pt x="5517" y="1979"/>
                      <a:pt x="5551" y="2159"/>
                    </a:cubicBezTo>
                    <a:cubicBezTo>
                      <a:pt x="5461" y="2154"/>
                      <a:pt x="5370" y="2154"/>
                      <a:pt x="5285" y="2148"/>
                    </a:cubicBezTo>
                    <a:cubicBezTo>
                      <a:pt x="5201" y="1871"/>
                      <a:pt x="5121" y="1600"/>
                      <a:pt x="5048" y="1323"/>
                    </a:cubicBezTo>
                    <a:cubicBezTo>
                      <a:pt x="5076" y="1611"/>
                      <a:pt x="5110" y="1899"/>
                      <a:pt x="5144" y="2182"/>
                    </a:cubicBezTo>
                    <a:cubicBezTo>
                      <a:pt x="5003" y="2273"/>
                      <a:pt x="4861" y="2369"/>
                      <a:pt x="4720" y="2459"/>
                    </a:cubicBezTo>
                    <a:cubicBezTo>
                      <a:pt x="4709" y="2465"/>
                      <a:pt x="4697" y="2476"/>
                      <a:pt x="4692" y="2482"/>
                    </a:cubicBezTo>
                    <a:lnTo>
                      <a:pt x="4681" y="2504"/>
                    </a:lnTo>
                    <a:cubicBezTo>
                      <a:pt x="4664" y="2533"/>
                      <a:pt x="4647" y="2561"/>
                      <a:pt x="4630" y="2589"/>
                    </a:cubicBezTo>
                    <a:cubicBezTo>
                      <a:pt x="4460" y="2521"/>
                      <a:pt x="4285" y="2453"/>
                      <a:pt x="4115" y="2386"/>
                    </a:cubicBezTo>
                    <a:cubicBezTo>
                      <a:pt x="4144" y="2205"/>
                      <a:pt x="4172" y="2029"/>
                      <a:pt x="4206" y="1854"/>
                    </a:cubicBezTo>
                    <a:cubicBezTo>
                      <a:pt x="4127" y="2035"/>
                      <a:pt x="4047" y="2222"/>
                      <a:pt x="3974" y="2408"/>
                    </a:cubicBezTo>
                    <a:cubicBezTo>
                      <a:pt x="3963" y="2431"/>
                      <a:pt x="3968" y="2465"/>
                      <a:pt x="3997" y="2482"/>
                    </a:cubicBezTo>
                    <a:cubicBezTo>
                      <a:pt x="3997" y="2487"/>
                      <a:pt x="4002" y="2487"/>
                      <a:pt x="4008" y="2493"/>
                    </a:cubicBezTo>
                    <a:cubicBezTo>
                      <a:pt x="4166" y="2606"/>
                      <a:pt x="4330" y="2719"/>
                      <a:pt x="4488" y="2832"/>
                    </a:cubicBezTo>
                    <a:cubicBezTo>
                      <a:pt x="4415" y="2956"/>
                      <a:pt x="4347" y="3081"/>
                      <a:pt x="4274" y="3211"/>
                    </a:cubicBezTo>
                    <a:cubicBezTo>
                      <a:pt x="3991" y="3217"/>
                      <a:pt x="3703" y="3222"/>
                      <a:pt x="3420" y="3228"/>
                    </a:cubicBezTo>
                    <a:cubicBezTo>
                      <a:pt x="3352" y="2877"/>
                      <a:pt x="3301" y="2617"/>
                      <a:pt x="3279" y="2499"/>
                    </a:cubicBezTo>
                    <a:cubicBezTo>
                      <a:pt x="3183" y="1984"/>
                      <a:pt x="3222" y="1182"/>
                      <a:pt x="3273" y="859"/>
                    </a:cubicBezTo>
                    <a:cubicBezTo>
                      <a:pt x="3318" y="532"/>
                      <a:pt x="3075" y="0"/>
                      <a:pt x="3075" y="0"/>
                    </a:cubicBezTo>
                    <a:cubicBezTo>
                      <a:pt x="3075" y="0"/>
                      <a:pt x="3036" y="599"/>
                      <a:pt x="3064" y="780"/>
                    </a:cubicBezTo>
                    <a:cubicBezTo>
                      <a:pt x="3087" y="955"/>
                      <a:pt x="2889" y="1374"/>
                      <a:pt x="2798" y="1391"/>
                    </a:cubicBezTo>
                    <a:cubicBezTo>
                      <a:pt x="2713" y="1413"/>
                      <a:pt x="2606" y="1182"/>
                      <a:pt x="2595" y="1046"/>
                    </a:cubicBezTo>
                    <a:cubicBezTo>
                      <a:pt x="2583" y="905"/>
                      <a:pt x="2459" y="509"/>
                      <a:pt x="2459" y="509"/>
                    </a:cubicBezTo>
                    <a:cubicBezTo>
                      <a:pt x="2459" y="509"/>
                      <a:pt x="2369" y="933"/>
                      <a:pt x="2578" y="1492"/>
                    </a:cubicBezTo>
                    <a:cubicBezTo>
                      <a:pt x="2640" y="1662"/>
                      <a:pt x="2696" y="2063"/>
                      <a:pt x="2753" y="2561"/>
                    </a:cubicBezTo>
                    <a:cubicBezTo>
                      <a:pt x="2493" y="2538"/>
                      <a:pt x="2227" y="2516"/>
                      <a:pt x="1967" y="2487"/>
                    </a:cubicBezTo>
                    <a:cubicBezTo>
                      <a:pt x="1871" y="2222"/>
                      <a:pt x="1781" y="1956"/>
                      <a:pt x="1690" y="1685"/>
                    </a:cubicBezTo>
                    <a:lnTo>
                      <a:pt x="1690" y="1673"/>
                    </a:lnTo>
                    <a:cubicBezTo>
                      <a:pt x="1685" y="1668"/>
                      <a:pt x="1685" y="1656"/>
                      <a:pt x="1679" y="1651"/>
                    </a:cubicBezTo>
                    <a:cubicBezTo>
                      <a:pt x="1498" y="1430"/>
                      <a:pt x="1323" y="1204"/>
                      <a:pt x="1153" y="978"/>
                    </a:cubicBezTo>
                    <a:cubicBezTo>
                      <a:pt x="1182" y="775"/>
                      <a:pt x="1210" y="571"/>
                      <a:pt x="1244" y="373"/>
                    </a:cubicBezTo>
                    <a:cubicBezTo>
                      <a:pt x="1187" y="577"/>
                      <a:pt x="1131" y="775"/>
                      <a:pt x="1074" y="978"/>
                    </a:cubicBezTo>
                    <a:cubicBezTo>
                      <a:pt x="1074" y="989"/>
                      <a:pt x="1074" y="1001"/>
                      <a:pt x="1080" y="1006"/>
                    </a:cubicBezTo>
                    <a:cubicBezTo>
                      <a:pt x="1080" y="1012"/>
                      <a:pt x="1080" y="1012"/>
                      <a:pt x="1080" y="1012"/>
                    </a:cubicBezTo>
                    <a:cubicBezTo>
                      <a:pt x="1227" y="1261"/>
                      <a:pt x="1374" y="1509"/>
                      <a:pt x="1521" y="1752"/>
                    </a:cubicBezTo>
                    <a:cubicBezTo>
                      <a:pt x="1526" y="1775"/>
                      <a:pt x="1532" y="1798"/>
                      <a:pt x="1532" y="1820"/>
                    </a:cubicBezTo>
                    <a:cubicBezTo>
                      <a:pt x="1419" y="1769"/>
                      <a:pt x="1300" y="1719"/>
                      <a:pt x="1187" y="1673"/>
                    </a:cubicBezTo>
                    <a:cubicBezTo>
                      <a:pt x="1182" y="1668"/>
                      <a:pt x="1176" y="1668"/>
                      <a:pt x="1170" y="1668"/>
                    </a:cubicBezTo>
                    <a:cubicBezTo>
                      <a:pt x="1142" y="1651"/>
                      <a:pt x="1108" y="1656"/>
                      <a:pt x="1085" y="1679"/>
                    </a:cubicBezTo>
                    <a:cubicBezTo>
                      <a:pt x="1052" y="1713"/>
                      <a:pt x="1023" y="1741"/>
                      <a:pt x="989" y="1775"/>
                    </a:cubicBezTo>
                    <a:cubicBezTo>
                      <a:pt x="859" y="1639"/>
                      <a:pt x="735" y="1504"/>
                      <a:pt x="611" y="1362"/>
                    </a:cubicBezTo>
                    <a:cubicBezTo>
                      <a:pt x="639" y="1199"/>
                      <a:pt x="667" y="1040"/>
                      <a:pt x="701" y="876"/>
                    </a:cubicBezTo>
                    <a:cubicBezTo>
                      <a:pt x="639" y="1040"/>
                      <a:pt x="582" y="1199"/>
                      <a:pt x="526" y="1362"/>
                    </a:cubicBezTo>
                    <a:cubicBezTo>
                      <a:pt x="520" y="1379"/>
                      <a:pt x="520" y="1391"/>
                      <a:pt x="532" y="1402"/>
                    </a:cubicBezTo>
                    <a:lnTo>
                      <a:pt x="537" y="1408"/>
                    </a:lnTo>
                    <a:cubicBezTo>
                      <a:pt x="667" y="1594"/>
                      <a:pt x="797" y="1781"/>
                      <a:pt x="927" y="1962"/>
                    </a:cubicBezTo>
                    <a:cubicBezTo>
                      <a:pt x="950" y="1996"/>
                      <a:pt x="995" y="2007"/>
                      <a:pt x="1029" y="1979"/>
                    </a:cubicBezTo>
                    <a:cubicBezTo>
                      <a:pt x="1029" y="1979"/>
                      <a:pt x="1035" y="1979"/>
                      <a:pt x="1035" y="1973"/>
                    </a:cubicBezTo>
                    <a:cubicBezTo>
                      <a:pt x="1074" y="1945"/>
                      <a:pt x="1108" y="1922"/>
                      <a:pt x="1148" y="1894"/>
                    </a:cubicBezTo>
                    <a:cubicBezTo>
                      <a:pt x="1306" y="2001"/>
                      <a:pt x="1459" y="2103"/>
                      <a:pt x="1617" y="2210"/>
                    </a:cubicBezTo>
                    <a:cubicBezTo>
                      <a:pt x="1651" y="2369"/>
                      <a:pt x="1685" y="2527"/>
                      <a:pt x="1724" y="2691"/>
                    </a:cubicBezTo>
                    <a:cubicBezTo>
                      <a:pt x="1736" y="2742"/>
                      <a:pt x="1775" y="2787"/>
                      <a:pt x="1826" y="2798"/>
                    </a:cubicBezTo>
                    <a:cubicBezTo>
                      <a:pt x="1832" y="2804"/>
                      <a:pt x="1837" y="2804"/>
                      <a:pt x="1843" y="2804"/>
                    </a:cubicBezTo>
                    <a:cubicBezTo>
                      <a:pt x="2165" y="2883"/>
                      <a:pt x="2487" y="2956"/>
                      <a:pt x="2804" y="3030"/>
                    </a:cubicBezTo>
                    <a:cubicBezTo>
                      <a:pt x="2826" y="3200"/>
                      <a:pt x="2843" y="3375"/>
                      <a:pt x="2860" y="3550"/>
                    </a:cubicBezTo>
                    <a:cubicBezTo>
                      <a:pt x="2674" y="3737"/>
                      <a:pt x="2487" y="3923"/>
                      <a:pt x="2306" y="4110"/>
                    </a:cubicBezTo>
                    <a:cubicBezTo>
                      <a:pt x="2001" y="4121"/>
                      <a:pt x="1690" y="4127"/>
                      <a:pt x="1385" y="4132"/>
                    </a:cubicBezTo>
                    <a:cubicBezTo>
                      <a:pt x="1165" y="4030"/>
                      <a:pt x="944" y="3929"/>
                      <a:pt x="724" y="3821"/>
                    </a:cubicBezTo>
                    <a:cubicBezTo>
                      <a:pt x="690" y="3544"/>
                      <a:pt x="667" y="3273"/>
                      <a:pt x="639" y="2996"/>
                    </a:cubicBezTo>
                    <a:cubicBezTo>
                      <a:pt x="662" y="2730"/>
                      <a:pt x="684" y="2470"/>
                      <a:pt x="707" y="2210"/>
                    </a:cubicBezTo>
                    <a:cubicBezTo>
                      <a:pt x="656" y="2442"/>
                      <a:pt x="605" y="2674"/>
                      <a:pt x="560" y="2911"/>
                    </a:cubicBezTo>
                    <a:cubicBezTo>
                      <a:pt x="402" y="2928"/>
                      <a:pt x="243" y="2945"/>
                      <a:pt x="91" y="2968"/>
                    </a:cubicBezTo>
                    <a:cubicBezTo>
                      <a:pt x="91" y="2691"/>
                      <a:pt x="96" y="2414"/>
                      <a:pt x="108" y="2137"/>
                    </a:cubicBezTo>
                    <a:cubicBezTo>
                      <a:pt x="68" y="2431"/>
                      <a:pt x="34" y="2725"/>
                      <a:pt x="0" y="3019"/>
                    </a:cubicBezTo>
                    <a:cubicBezTo>
                      <a:pt x="0" y="3019"/>
                      <a:pt x="0" y="3024"/>
                      <a:pt x="0" y="3024"/>
                    </a:cubicBezTo>
                    <a:cubicBezTo>
                      <a:pt x="0" y="3053"/>
                      <a:pt x="17" y="3075"/>
                      <a:pt x="40" y="3075"/>
                    </a:cubicBezTo>
                    <a:cubicBezTo>
                      <a:pt x="45" y="3075"/>
                      <a:pt x="45" y="3075"/>
                      <a:pt x="45" y="3075"/>
                    </a:cubicBezTo>
                    <a:cubicBezTo>
                      <a:pt x="209" y="3075"/>
                      <a:pt x="379" y="3081"/>
                      <a:pt x="543" y="3081"/>
                    </a:cubicBezTo>
                    <a:cubicBezTo>
                      <a:pt x="537" y="3352"/>
                      <a:pt x="532" y="3629"/>
                      <a:pt x="532" y="3900"/>
                    </a:cubicBezTo>
                    <a:cubicBezTo>
                      <a:pt x="532" y="3940"/>
                      <a:pt x="548" y="3974"/>
                      <a:pt x="577" y="3997"/>
                    </a:cubicBezTo>
                    <a:cubicBezTo>
                      <a:pt x="582" y="3997"/>
                      <a:pt x="588" y="3997"/>
                      <a:pt x="588" y="4002"/>
                    </a:cubicBezTo>
                    <a:cubicBezTo>
                      <a:pt x="825" y="4155"/>
                      <a:pt x="1063" y="4302"/>
                      <a:pt x="1300" y="4454"/>
                    </a:cubicBezTo>
                    <a:cubicBezTo>
                      <a:pt x="1312" y="4460"/>
                      <a:pt x="1323" y="4466"/>
                      <a:pt x="1334" y="4466"/>
                    </a:cubicBezTo>
                    <a:cubicBezTo>
                      <a:pt x="1346" y="4466"/>
                      <a:pt x="1351" y="4466"/>
                      <a:pt x="1357" y="4471"/>
                    </a:cubicBezTo>
                    <a:cubicBezTo>
                      <a:pt x="1707" y="4522"/>
                      <a:pt x="2052" y="4573"/>
                      <a:pt x="2397" y="4624"/>
                    </a:cubicBezTo>
                    <a:cubicBezTo>
                      <a:pt x="2442" y="4630"/>
                      <a:pt x="2487" y="4618"/>
                      <a:pt x="2527" y="4590"/>
                    </a:cubicBezTo>
                    <a:lnTo>
                      <a:pt x="2555" y="4567"/>
                    </a:lnTo>
                    <a:cubicBezTo>
                      <a:pt x="2680" y="4471"/>
                      <a:pt x="2810" y="4375"/>
                      <a:pt x="2934" y="4285"/>
                    </a:cubicBezTo>
                    <a:cubicBezTo>
                      <a:pt x="2996" y="4946"/>
                      <a:pt x="3047" y="5511"/>
                      <a:pt x="3041" y="5687"/>
                    </a:cubicBezTo>
                    <a:cubicBezTo>
                      <a:pt x="2990" y="6156"/>
                      <a:pt x="3431" y="8705"/>
                      <a:pt x="3448" y="8705"/>
                    </a:cubicBezTo>
                    <a:cubicBezTo>
                      <a:pt x="3386" y="8813"/>
                      <a:pt x="3330" y="8920"/>
                      <a:pt x="3267" y="9033"/>
                    </a:cubicBezTo>
                    <a:cubicBezTo>
                      <a:pt x="3431" y="8960"/>
                      <a:pt x="3595" y="8886"/>
                      <a:pt x="3765" y="8818"/>
                    </a:cubicBezTo>
                    <a:cubicBezTo>
                      <a:pt x="3759" y="8920"/>
                      <a:pt x="3748" y="9022"/>
                      <a:pt x="3742" y="9123"/>
                    </a:cubicBezTo>
                    <a:cubicBezTo>
                      <a:pt x="3929" y="8993"/>
                      <a:pt x="4115" y="8869"/>
                      <a:pt x="4302" y="8745"/>
                    </a:cubicBezTo>
                    <a:cubicBezTo>
                      <a:pt x="4477" y="8835"/>
                      <a:pt x="4828" y="8733"/>
                      <a:pt x="4828" y="8733"/>
                    </a:cubicBezTo>
                    <a:cubicBezTo>
                      <a:pt x="4748" y="8660"/>
                      <a:pt x="4664" y="8581"/>
                      <a:pt x="4579" y="8502"/>
                    </a:cubicBezTo>
                    <a:cubicBezTo>
                      <a:pt x="4189" y="6817"/>
                      <a:pt x="3782" y="5031"/>
                      <a:pt x="3539" y="3827"/>
                    </a:cubicBezTo>
                    <a:cubicBezTo>
                      <a:pt x="3833" y="3759"/>
                      <a:pt x="4127" y="3697"/>
                      <a:pt x="4415" y="3629"/>
                    </a:cubicBezTo>
                    <a:cubicBezTo>
                      <a:pt x="4426" y="3629"/>
                      <a:pt x="4437" y="3623"/>
                      <a:pt x="4454" y="3623"/>
                    </a:cubicBezTo>
                    <a:cubicBezTo>
                      <a:pt x="4505" y="3612"/>
                      <a:pt x="4551" y="3573"/>
                      <a:pt x="4573" y="3510"/>
                    </a:cubicBezTo>
                    <a:cubicBezTo>
                      <a:pt x="4681" y="3217"/>
                      <a:pt x="4788" y="2928"/>
                      <a:pt x="4895" y="2640"/>
                    </a:cubicBezTo>
                    <a:cubicBezTo>
                      <a:pt x="5020" y="2527"/>
                      <a:pt x="5138" y="2414"/>
                      <a:pt x="5257" y="2301"/>
                    </a:cubicBezTo>
                    <a:cubicBezTo>
                      <a:pt x="5376" y="2284"/>
                      <a:pt x="5495" y="2267"/>
                      <a:pt x="5608" y="2256"/>
                    </a:cubicBezTo>
                    <a:cubicBezTo>
                      <a:pt x="5613" y="2256"/>
                      <a:pt x="5613" y="2256"/>
                      <a:pt x="5613" y="2256"/>
                    </a:cubicBezTo>
                    <a:cubicBezTo>
                      <a:pt x="5619" y="2256"/>
                      <a:pt x="5619" y="2250"/>
                      <a:pt x="5625" y="2250"/>
                    </a:cubicBezTo>
                    <a:cubicBezTo>
                      <a:pt x="5647" y="2244"/>
                      <a:pt x="5658" y="2216"/>
                      <a:pt x="5653" y="2193"/>
                    </a:cubicBezTo>
                    <a:close/>
                  </a:path>
                </a:pathLst>
              </a:custGeom>
              <a:solidFill>
                <a:srgbClr val="9E734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0" name="Google Shape;2027;p26">
                <a:extLst>
                  <a:ext uri="{FF2B5EF4-FFF2-40B4-BE49-F238E27FC236}">
                    <a16:creationId xmlns:a16="http://schemas.microsoft.com/office/drawing/2014/main" id="{4208D17E-28F7-752C-C725-7B5B63FDE2D6}"/>
                  </a:ext>
                </a:extLst>
              </p:cNvPr>
              <p:cNvSpPr/>
              <p:nvPr/>
            </p:nvSpPr>
            <p:spPr>
              <a:xfrm>
                <a:off x="4797974" y="2309802"/>
                <a:ext cx="403918" cy="360816"/>
              </a:xfrm>
              <a:custGeom>
                <a:avLst/>
                <a:gdLst/>
                <a:ahLst/>
                <a:cxnLst/>
                <a:rect l="l" t="t" r="r" b="b"/>
                <a:pathLst>
                  <a:path w="7575" h="6767" extrusionOk="0">
                    <a:moveTo>
                      <a:pt x="3720" y="4121"/>
                    </a:moveTo>
                    <a:cubicBezTo>
                      <a:pt x="3720" y="4121"/>
                      <a:pt x="3720" y="4121"/>
                      <a:pt x="3720" y="4116"/>
                    </a:cubicBezTo>
                    <a:cubicBezTo>
                      <a:pt x="3748" y="4116"/>
                      <a:pt x="3771" y="4116"/>
                      <a:pt x="3799" y="4110"/>
                    </a:cubicBezTo>
                    <a:cubicBezTo>
                      <a:pt x="3822" y="4116"/>
                      <a:pt x="3850" y="4121"/>
                      <a:pt x="3872" y="4121"/>
                    </a:cubicBezTo>
                    <a:cubicBezTo>
                      <a:pt x="3872" y="4121"/>
                      <a:pt x="3872" y="4127"/>
                      <a:pt x="3872" y="4127"/>
                    </a:cubicBezTo>
                    <a:cubicBezTo>
                      <a:pt x="3844" y="4144"/>
                      <a:pt x="3822" y="4161"/>
                      <a:pt x="3793" y="4184"/>
                    </a:cubicBezTo>
                    <a:cubicBezTo>
                      <a:pt x="3771" y="4161"/>
                      <a:pt x="3748" y="4138"/>
                      <a:pt x="3720" y="4121"/>
                    </a:cubicBezTo>
                    <a:close/>
                    <a:moveTo>
                      <a:pt x="7564" y="4466"/>
                    </a:moveTo>
                    <a:cubicBezTo>
                      <a:pt x="7575" y="4155"/>
                      <a:pt x="7405" y="3878"/>
                      <a:pt x="7145" y="3737"/>
                    </a:cubicBezTo>
                    <a:cubicBezTo>
                      <a:pt x="7185" y="3613"/>
                      <a:pt x="7207" y="3483"/>
                      <a:pt x="7213" y="3347"/>
                    </a:cubicBezTo>
                    <a:cubicBezTo>
                      <a:pt x="7247" y="2646"/>
                      <a:pt x="6823" y="2024"/>
                      <a:pt x="6196" y="1798"/>
                    </a:cubicBezTo>
                    <a:cubicBezTo>
                      <a:pt x="6213" y="1759"/>
                      <a:pt x="6224" y="1719"/>
                      <a:pt x="6230" y="1679"/>
                    </a:cubicBezTo>
                    <a:cubicBezTo>
                      <a:pt x="6241" y="1510"/>
                      <a:pt x="6122" y="1363"/>
                      <a:pt x="5958" y="1346"/>
                    </a:cubicBezTo>
                    <a:cubicBezTo>
                      <a:pt x="5936" y="1346"/>
                      <a:pt x="5913" y="1346"/>
                      <a:pt x="5890" y="1352"/>
                    </a:cubicBezTo>
                    <a:cubicBezTo>
                      <a:pt x="5800" y="1052"/>
                      <a:pt x="5574" y="809"/>
                      <a:pt x="5269" y="730"/>
                    </a:cubicBezTo>
                    <a:cubicBezTo>
                      <a:pt x="5269" y="459"/>
                      <a:pt x="5082" y="221"/>
                      <a:pt x="4816" y="193"/>
                    </a:cubicBezTo>
                    <a:cubicBezTo>
                      <a:pt x="4703" y="182"/>
                      <a:pt x="4596" y="210"/>
                      <a:pt x="4500" y="272"/>
                    </a:cubicBezTo>
                    <a:cubicBezTo>
                      <a:pt x="4472" y="249"/>
                      <a:pt x="4443" y="232"/>
                      <a:pt x="4409" y="215"/>
                    </a:cubicBezTo>
                    <a:cubicBezTo>
                      <a:pt x="4409" y="215"/>
                      <a:pt x="4404" y="210"/>
                      <a:pt x="4404" y="210"/>
                    </a:cubicBezTo>
                    <a:cubicBezTo>
                      <a:pt x="4376" y="198"/>
                      <a:pt x="4347" y="182"/>
                      <a:pt x="4313" y="170"/>
                    </a:cubicBezTo>
                    <a:cubicBezTo>
                      <a:pt x="4308" y="170"/>
                      <a:pt x="4302" y="165"/>
                      <a:pt x="4296" y="165"/>
                    </a:cubicBezTo>
                    <a:cubicBezTo>
                      <a:pt x="4268" y="153"/>
                      <a:pt x="4240" y="148"/>
                      <a:pt x="4212" y="136"/>
                    </a:cubicBezTo>
                    <a:cubicBezTo>
                      <a:pt x="4206" y="136"/>
                      <a:pt x="4200" y="131"/>
                      <a:pt x="4189" y="131"/>
                    </a:cubicBezTo>
                    <a:cubicBezTo>
                      <a:pt x="4155" y="125"/>
                      <a:pt x="4121" y="114"/>
                      <a:pt x="4082" y="114"/>
                    </a:cubicBezTo>
                    <a:cubicBezTo>
                      <a:pt x="4042" y="108"/>
                      <a:pt x="4008" y="108"/>
                      <a:pt x="3969" y="108"/>
                    </a:cubicBezTo>
                    <a:cubicBezTo>
                      <a:pt x="3963" y="108"/>
                      <a:pt x="3957" y="108"/>
                      <a:pt x="3946" y="108"/>
                    </a:cubicBezTo>
                    <a:cubicBezTo>
                      <a:pt x="3918" y="108"/>
                      <a:pt x="3889" y="114"/>
                      <a:pt x="3861" y="114"/>
                    </a:cubicBezTo>
                    <a:cubicBezTo>
                      <a:pt x="3855" y="119"/>
                      <a:pt x="3844" y="119"/>
                      <a:pt x="3839" y="119"/>
                    </a:cubicBezTo>
                    <a:cubicBezTo>
                      <a:pt x="3810" y="125"/>
                      <a:pt x="3776" y="131"/>
                      <a:pt x="3748" y="136"/>
                    </a:cubicBezTo>
                    <a:lnTo>
                      <a:pt x="3737" y="142"/>
                    </a:lnTo>
                    <a:cubicBezTo>
                      <a:pt x="3703" y="153"/>
                      <a:pt x="3669" y="165"/>
                      <a:pt x="3635" y="176"/>
                    </a:cubicBezTo>
                    <a:cubicBezTo>
                      <a:pt x="3562" y="97"/>
                      <a:pt x="3460" y="46"/>
                      <a:pt x="3347" y="29"/>
                    </a:cubicBezTo>
                    <a:cubicBezTo>
                      <a:pt x="3081" y="1"/>
                      <a:pt x="2844" y="198"/>
                      <a:pt x="2787" y="475"/>
                    </a:cubicBezTo>
                    <a:cubicBezTo>
                      <a:pt x="2476" y="498"/>
                      <a:pt x="2199" y="707"/>
                      <a:pt x="2058" y="1007"/>
                    </a:cubicBezTo>
                    <a:cubicBezTo>
                      <a:pt x="2041" y="1001"/>
                      <a:pt x="2018" y="996"/>
                      <a:pt x="1990" y="990"/>
                    </a:cubicBezTo>
                    <a:cubicBezTo>
                      <a:pt x="1832" y="979"/>
                      <a:pt x="1685" y="1114"/>
                      <a:pt x="1668" y="1301"/>
                    </a:cubicBezTo>
                    <a:cubicBezTo>
                      <a:pt x="1662" y="1346"/>
                      <a:pt x="1668" y="1391"/>
                      <a:pt x="1679" y="1431"/>
                    </a:cubicBezTo>
                    <a:cubicBezTo>
                      <a:pt x="1024" y="1566"/>
                      <a:pt x="498" y="2205"/>
                      <a:pt x="458" y="3008"/>
                    </a:cubicBezTo>
                    <a:cubicBezTo>
                      <a:pt x="447" y="3160"/>
                      <a:pt x="458" y="3313"/>
                      <a:pt x="487" y="3454"/>
                    </a:cubicBezTo>
                    <a:cubicBezTo>
                      <a:pt x="215" y="3590"/>
                      <a:pt x="23" y="3901"/>
                      <a:pt x="12" y="4263"/>
                    </a:cubicBezTo>
                    <a:cubicBezTo>
                      <a:pt x="0" y="4732"/>
                      <a:pt x="294" y="5116"/>
                      <a:pt x="679" y="5184"/>
                    </a:cubicBezTo>
                    <a:cubicBezTo>
                      <a:pt x="673" y="5252"/>
                      <a:pt x="662" y="5320"/>
                      <a:pt x="662" y="5393"/>
                    </a:cubicBezTo>
                    <a:cubicBezTo>
                      <a:pt x="656" y="6156"/>
                      <a:pt x="1210" y="6767"/>
                      <a:pt x="1877" y="6750"/>
                    </a:cubicBezTo>
                    <a:cubicBezTo>
                      <a:pt x="2312" y="6739"/>
                      <a:pt x="2691" y="6473"/>
                      <a:pt x="2900" y="6083"/>
                    </a:cubicBezTo>
                    <a:cubicBezTo>
                      <a:pt x="2951" y="6145"/>
                      <a:pt x="3030" y="6179"/>
                      <a:pt x="3109" y="6179"/>
                    </a:cubicBezTo>
                    <a:cubicBezTo>
                      <a:pt x="3273" y="6179"/>
                      <a:pt x="3409" y="6032"/>
                      <a:pt x="3409" y="5857"/>
                    </a:cubicBezTo>
                    <a:cubicBezTo>
                      <a:pt x="3409" y="5800"/>
                      <a:pt x="3392" y="5749"/>
                      <a:pt x="3369" y="5704"/>
                    </a:cubicBezTo>
                    <a:cubicBezTo>
                      <a:pt x="3522" y="5676"/>
                      <a:pt x="3658" y="5608"/>
                      <a:pt x="3771" y="5506"/>
                    </a:cubicBezTo>
                    <a:cubicBezTo>
                      <a:pt x="3884" y="5608"/>
                      <a:pt x="4019" y="5681"/>
                      <a:pt x="4172" y="5704"/>
                    </a:cubicBezTo>
                    <a:cubicBezTo>
                      <a:pt x="4149" y="5749"/>
                      <a:pt x="4132" y="5800"/>
                      <a:pt x="4132" y="5857"/>
                    </a:cubicBezTo>
                    <a:cubicBezTo>
                      <a:pt x="4132" y="6032"/>
                      <a:pt x="4268" y="6173"/>
                      <a:pt x="4432" y="6168"/>
                    </a:cubicBezTo>
                    <a:cubicBezTo>
                      <a:pt x="4517" y="6168"/>
                      <a:pt x="4590" y="6134"/>
                      <a:pt x="4647" y="6072"/>
                    </a:cubicBezTo>
                    <a:cubicBezTo>
                      <a:pt x="4856" y="6445"/>
                      <a:pt x="5246" y="6688"/>
                      <a:pt x="5687" y="6676"/>
                    </a:cubicBezTo>
                    <a:cubicBezTo>
                      <a:pt x="6348" y="6665"/>
                      <a:pt x="6874" y="6105"/>
                      <a:pt x="6880" y="5433"/>
                    </a:cubicBezTo>
                    <a:cubicBezTo>
                      <a:pt x="6880" y="5371"/>
                      <a:pt x="6874" y="5308"/>
                      <a:pt x="6868" y="5252"/>
                    </a:cubicBezTo>
                    <a:cubicBezTo>
                      <a:pt x="7253" y="5195"/>
                      <a:pt x="7552" y="4868"/>
                      <a:pt x="7564" y="4466"/>
                    </a:cubicBezTo>
                    <a:close/>
                  </a:path>
                </a:pathLst>
              </a:custGeom>
              <a:solidFill>
                <a:srgbClr val="4D9B1B"/>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1" name="Google Shape;2028;p26">
                <a:extLst>
                  <a:ext uri="{FF2B5EF4-FFF2-40B4-BE49-F238E27FC236}">
                    <a16:creationId xmlns:a16="http://schemas.microsoft.com/office/drawing/2014/main" id="{BE3A2B2F-DB6D-CD2D-745B-E0DB130F0879}"/>
                  </a:ext>
                </a:extLst>
              </p:cNvPr>
              <p:cNvSpPr/>
              <p:nvPr/>
            </p:nvSpPr>
            <p:spPr>
              <a:xfrm>
                <a:off x="4829006" y="2402045"/>
                <a:ext cx="325907" cy="518164"/>
              </a:xfrm>
              <a:custGeom>
                <a:avLst/>
                <a:gdLst/>
                <a:ahLst/>
                <a:cxnLst/>
                <a:rect l="l" t="t" r="r" b="b"/>
                <a:pathLst>
                  <a:path w="6112" h="9718" extrusionOk="0">
                    <a:moveTo>
                      <a:pt x="6105" y="2657"/>
                    </a:moveTo>
                    <a:cubicBezTo>
                      <a:pt x="6066" y="2448"/>
                      <a:pt x="6021" y="2233"/>
                      <a:pt x="5981" y="2018"/>
                    </a:cubicBezTo>
                    <a:cubicBezTo>
                      <a:pt x="5987" y="2216"/>
                      <a:pt x="5998" y="2408"/>
                      <a:pt x="6004" y="2606"/>
                    </a:cubicBezTo>
                    <a:cubicBezTo>
                      <a:pt x="5908" y="2589"/>
                      <a:pt x="5817" y="2572"/>
                      <a:pt x="5721" y="2561"/>
                    </a:cubicBezTo>
                    <a:cubicBezTo>
                      <a:pt x="5670" y="2261"/>
                      <a:pt x="5625" y="1962"/>
                      <a:pt x="5580" y="1657"/>
                    </a:cubicBezTo>
                    <a:cubicBezTo>
                      <a:pt x="5574" y="1967"/>
                      <a:pt x="5568" y="2273"/>
                      <a:pt x="5568" y="2578"/>
                    </a:cubicBezTo>
                    <a:cubicBezTo>
                      <a:pt x="5405" y="2657"/>
                      <a:pt x="5246" y="2736"/>
                      <a:pt x="5082" y="2815"/>
                    </a:cubicBezTo>
                    <a:cubicBezTo>
                      <a:pt x="5071" y="2815"/>
                      <a:pt x="5060" y="2827"/>
                      <a:pt x="5054" y="2838"/>
                    </a:cubicBezTo>
                    <a:cubicBezTo>
                      <a:pt x="5048" y="2844"/>
                      <a:pt x="5043" y="2849"/>
                      <a:pt x="5037" y="2855"/>
                    </a:cubicBezTo>
                    <a:cubicBezTo>
                      <a:pt x="5014" y="2883"/>
                      <a:pt x="4992" y="2911"/>
                      <a:pt x="4975" y="2940"/>
                    </a:cubicBezTo>
                    <a:cubicBezTo>
                      <a:pt x="4800" y="2844"/>
                      <a:pt x="4624" y="2747"/>
                      <a:pt x="4449" y="2651"/>
                    </a:cubicBezTo>
                    <a:cubicBezTo>
                      <a:pt x="4506" y="2471"/>
                      <a:pt x="4562" y="2290"/>
                      <a:pt x="4619" y="2109"/>
                    </a:cubicBezTo>
                    <a:cubicBezTo>
                      <a:pt x="4511" y="2290"/>
                      <a:pt x="4404" y="2476"/>
                      <a:pt x="4297" y="2657"/>
                    </a:cubicBezTo>
                    <a:cubicBezTo>
                      <a:pt x="4285" y="2685"/>
                      <a:pt x="4285" y="2719"/>
                      <a:pt x="4314" y="2742"/>
                    </a:cubicBezTo>
                    <a:cubicBezTo>
                      <a:pt x="4314" y="2747"/>
                      <a:pt x="4319" y="2747"/>
                      <a:pt x="4325" y="2753"/>
                    </a:cubicBezTo>
                    <a:cubicBezTo>
                      <a:pt x="4477" y="2894"/>
                      <a:pt x="4636" y="3036"/>
                      <a:pt x="4788" y="3177"/>
                    </a:cubicBezTo>
                    <a:cubicBezTo>
                      <a:pt x="4698" y="3301"/>
                      <a:pt x="4602" y="3420"/>
                      <a:pt x="4511" y="3544"/>
                    </a:cubicBezTo>
                    <a:cubicBezTo>
                      <a:pt x="4206" y="3516"/>
                      <a:pt x="3907" y="3482"/>
                      <a:pt x="3607" y="3454"/>
                    </a:cubicBezTo>
                    <a:cubicBezTo>
                      <a:pt x="3579" y="3070"/>
                      <a:pt x="3562" y="2793"/>
                      <a:pt x="3550" y="2663"/>
                    </a:cubicBezTo>
                    <a:cubicBezTo>
                      <a:pt x="3517" y="2109"/>
                      <a:pt x="3664" y="1267"/>
                      <a:pt x="3760" y="933"/>
                    </a:cubicBezTo>
                    <a:cubicBezTo>
                      <a:pt x="3856" y="594"/>
                      <a:pt x="3669" y="0"/>
                      <a:pt x="3669" y="0"/>
                    </a:cubicBezTo>
                    <a:cubicBezTo>
                      <a:pt x="3664" y="0"/>
                      <a:pt x="3545" y="633"/>
                      <a:pt x="3550" y="820"/>
                    </a:cubicBezTo>
                    <a:cubicBezTo>
                      <a:pt x="3550" y="1012"/>
                      <a:pt x="3285" y="1425"/>
                      <a:pt x="3189" y="1430"/>
                    </a:cubicBezTo>
                    <a:cubicBezTo>
                      <a:pt x="3093" y="1442"/>
                      <a:pt x="3008" y="1187"/>
                      <a:pt x="3019" y="1040"/>
                    </a:cubicBezTo>
                    <a:cubicBezTo>
                      <a:pt x="3025" y="893"/>
                      <a:pt x="2946" y="458"/>
                      <a:pt x="2946" y="458"/>
                    </a:cubicBezTo>
                    <a:cubicBezTo>
                      <a:pt x="2946" y="458"/>
                      <a:pt x="2793" y="893"/>
                      <a:pt x="2940" y="1510"/>
                    </a:cubicBezTo>
                    <a:cubicBezTo>
                      <a:pt x="2985" y="1696"/>
                      <a:pt x="2991" y="2131"/>
                      <a:pt x="2985" y="2663"/>
                    </a:cubicBezTo>
                    <a:cubicBezTo>
                      <a:pt x="2708" y="2601"/>
                      <a:pt x="2437" y="2538"/>
                      <a:pt x="2160" y="2482"/>
                    </a:cubicBezTo>
                    <a:cubicBezTo>
                      <a:pt x="2098" y="2188"/>
                      <a:pt x="2036" y="1894"/>
                      <a:pt x="1979" y="1594"/>
                    </a:cubicBezTo>
                    <a:cubicBezTo>
                      <a:pt x="1973" y="1594"/>
                      <a:pt x="1973" y="1589"/>
                      <a:pt x="1973" y="1583"/>
                    </a:cubicBezTo>
                    <a:cubicBezTo>
                      <a:pt x="1973" y="1572"/>
                      <a:pt x="1968" y="1566"/>
                      <a:pt x="1962" y="1560"/>
                    </a:cubicBezTo>
                    <a:cubicBezTo>
                      <a:pt x="1804" y="1300"/>
                      <a:pt x="1651" y="1040"/>
                      <a:pt x="1499" y="775"/>
                    </a:cubicBezTo>
                    <a:cubicBezTo>
                      <a:pt x="1555" y="566"/>
                      <a:pt x="1612" y="356"/>
                      <a:pt x="1674" y="153"/>
                    </a:cubicBezTo>
                    <a:cubicBezTo>
                      <a:pt x="1589" y="356"/>
                      <a:pt x="1499" y="560"/>
                      <a:pt x="1414" y="769"/>
                    </a:cubicBezTo>
                    <a:cubicBezTo>
                      <a:pt x="1414" y="775"/>
                      <a:pt x="1408" y="792"/>
                      <a:pt x="1414" y="797"/>
                    </a:cubicBezTo>
                    <a:lnTo>
                      <a:pt x="1419" y="803"/>
                    </a:lnTo>
                    <a:cubicBezTo>
                      <a:pt x="1538" y="1086"/>
                      <a:pt x="1662" y="1368"/>
                      <a:pt x="1787" y="1645"/>
                    </a:cubicBezTo>
                    <a:cubicBezTo>
                      <a:pt x="1787" y="1668"/>
                      <a:pt x="1787" y="1696"/>
                      <a:pt x="1792" y="1719"/>
                    </a:cubicBezTo>
                    <a:cubicBezTo>
                      <a:pt x="1674" y="1651"/>
                      <a:pt x="1555" y="1583"/>
                      <a:pt x="1442" y="1515"/>
                    </a:cubicBezTo>
                    <a:cubicBezTo>
                      <a:pt x="1436" y="1510"/>
                      <a:pt x="1431" y="1510"/>
                      <a:pt x="1425" y="1504"/>
                    </a:cubicBezTo>
                    <a:cubicBezTo>
                      <a:pt x="1397" y="1487"/>
                      <a:pt x="1363" y="1493"/>
                      <a:pt x="1335" y="1510"/>
                    </a:cubicBezTo>
                    <a:cubicBezTo>
                      <a:pt x="1295" y="1538"/>
                      <a:pt x="1255" y="1566"/>
                      <a:pt x="1216" y="1600"/>
                    </a:cubicBezTo>
                    <a:cubicBezTo>
                      <a:pt x="1103" y="1436"/>
                      <a:pt x="984" y="1278"/>
                      <a:pt x="871" y="1114"/>
                    </a:cubicBezTo>
                    <a:cubicBezTo>
                      <a:pt x="922" y="944"/>
                      <a:pt x="979" y="775"/>
                      <a:pt x="1029" y="611"/>
                    </a:cubicBezTo>
                    <a:cubicBezTo>
                      <a:pt x="945" y="775"/>
                      <a:pt x="865" y="939"/>
                      <a:pt x="781" y="1103"/>
                    </a:cubicBezTo>
                    <a:cubicBezTo>
                      <a:pt x="775" y="1114"/>
                      <a:pt x="775" y="1131"/>
                      <a:pt x="781" y="1148"/>
                    </a:cubicBezTo>
                    <a:cubicBezTo>
                      <a:pt x="781" y="1148"/>
                      <a:pt x="786" y="1148"/>
                      <a:pt x="786" y="1153"/>
                    </a:cubicBezTo>
                    <a:cubicBezTo>
                      <a:pt x="899" y="1363"/>
                      <a:pt x="1012" y="1577"/>
                      <a:pt x="1125" y="1787"/>
                    </a:cubicBezTo>
                    <a:cubicBezTo>
                      <a:pt x="1148" y="1826"/>
                      <a:pt x="1193" y="1843"/>
                      <a:pt x="1233" y="1820"/>
                    </a:cubicBezTo>
                    <a:cubicBezTo>
                      <a:pt x="1239" y="1820"/>
                      <a:pt x="1239" y="1815"/>
                      <a:pt x="1244" y="1815"/>
                    </a:cubicBezTo>
                    <a:cubicBezTo>
                      <a:pt x="1284" y="1792"/>
                      <a:pt x="1329" y="1764"/>
                      <a:pt x="1369" y="1741"/>
                    </a:cubicBezTo>
                    <a:cubicBezTo>
                      <a:pt x="1521" y="1877"/>
                      <a:pt x="1674" y="2007"/>
                      <a:pt x="1826" y="2137"/>
                    </a:cubicBezTo>
                    <a:cubicBezTo>
                      <a:pt x="1843" y="2312"/>
                      <a:pt x="1855" y="2487"/>
                      <a:pt x="1872" y="2663"/>
                    </a:cubicBezTo>
                    <a:cubicBezTo>
                      <a:pt x="1883" y="2719"/>
                      <a:pt x="1917" y="2770"/>
                      <a:pt x="1968" y="2793"/>
                    </a:cubicBezTo>
                    <a:cubicBezTo>
                      <a:pt x="1973" y="2793"/>
                      <a:pt x="1985" y="2798"/>
                      <a:pt x="1990" y="2798"/>
                    </a:cubicBezTo>
                    <a:cubicBezTo>
                      <a:pt x="2318" y="2923"/>
                      <a:pt x="2646" y="3047"/>
                      <a:pt x="2980" y="3166"/>
                    </a:cubicBezTo>
                    <a:cubicBezTo>
                      <a:pt x="2974" y="3347"/>
                      <a:pt x="2968" y="3533"/>
                      <a:pt x="2968" y="3720"/>
                    </a:cubicBezTo>
                    <a:cubicBezTo>
                      <a:pt x="2742" y="3889"/>
                      <a:pt x="2522" y="4065"/>
                      <a:pt x="2301" y="4240"/>
                    </a:cubicBezTo>
                    <a:cubicBezTo>
                      <a:pt x="1979" y="4206"/>
                      <a:pt x="1651" y="4172"/>
                      <a:pt x="1329" y="4138"/>
                    </a:cubicBezTo>
                    <a:cubicBezTo>
                      <a:pt x="1103" y="4002"/>
                      <a:pt x="882" y="3867"/>
                      <a:pt x="662" y="3725"/>
                    </a:cubicBezTo>
                    <a:cubicBezTo>
                      <a:pt x="668" y="3431"/>
                      <a:pt x="673" y="3132"/>
                      <a:pt x="685" y="2838"/>
                    </a:cubicBezTo>
                    <a:cubicBezTo>
                      <a:pt x="741" y="2567"/>
                      <a:pt x="803" y="2290"/>
                      <a:pt x="860" y="2018"/>
                    </a:cubicBezTo>
                    <a:cubicBezTo>
                      <a:pt x="775" y="2256"/>
                      <a:pt x="696" y="2499"/>
                      <a:pt x="611" y="2742"/>
                    </a:cubicBezTo>
                    <a:cubicBezTo>
                      <a:pt x="442" y="2736"/>
                      <a:pt x="272" y="2736"/>
                      <a:pt x="108" y="2736"/>
                    </a:cubicBezTo>
                    <a:cubicBezTo>
                      <a:pt x="148" y="2442"/>
                      <a:pt x="187" y="2154"/>
                      <a:pt x="232" y="1866"/>
                    </a:cubicBezTo>
                    <a:cubicBezTo>
                      <a:pt x="153" y="2171"/>
                      <a:pt x="80" y="2471"/>
                      <a:pt x="6" y="2781"/>
                    </a:cubicBezTo>
                    <a:cubicBezTo>
                      <a:pt x="1" y="2781"/>
                      <a:pt x="1" y="2787"/>
                      <a:pt x="1" y="2787"/>
                    </a:cubicBezTo>
                    <a:cubicBezTo>
                      <a:pt x="1" y="2815"/>
                      <a:pt x="18" y="2844"/>
                      <a:pt x="40" y="2844"/>
                    </a:cubicBezTo>
                    <a:cubicBezTo>
                      <a:pt x="46" y="2844"/>
                      <a:pt x="46" y="2844"/>
                      <a:pt x="46" y="2844"/>
                    </a:cubicBezTo>
                    <a:cubicBezTo>
                      <a:pt x="221" y="2872"/>
                      <a:pt x="396" y="2894"/>
                      <a:pt x="572" y="2917"/>
                    </a:cubicBezTo>
                    <a:cubicBezTo>
                      <a:pt x="526" y="3205"/>
                      <a:pt x="487" y="3494"/>
                      <a:pt x="453" y="3782"/>
                    </a:cubicBezTo>
                    <a:cubicBezTo>
                      <a:pt x="447" y="3821"/>
                      <a:pt x="458" y="3861"/>
                      <a:pt x="487" y="3884"/>
                    </a:cubicBezTo>
                    <a:cubicBezTo>
                      <a:pt x="492" y="3889"/>
                      <a:pt x="498" y="3889"/>
                      <a:pt x="498" y="3895"/>
                    </a:cubicBezTo>
                    <a:cubicBezTo>
                      <a:pt x="730" y="4087"/>
                      <a:pt x="962" y="4279"/>
                      <a:pt x="1193" y="4466"/>
                    </a:cubicBezTo>
                    <a:cubicBezTo>
                      <a:pt x="1205" y="4472"/>
                      <a:pt x="1216" y="4483"/>
                      <a:pt x="1227" y="4483"/>
                    </a:cubicBezTo>
                    <a:cubicBezTo>
                      <a:pt x="1239" y="4488"/>
                      <a:pt x="1244" y="4488"/>
                      <a:pt x="1250" y="4488"/>
                    </a:cubicBezTo>
                    <a:cubicBezTo>
                      <a:pt x="1612" y="4596"/>
                      <a:pt x="1973" y="4692"/>
                      <a:pt x="2335" y="4794"/>
                    </a:cubicBezTo>
                    <a:cubicBezTo>
                      <a:pt x="2380" y="4805"/>
                      <a:pt x="2431" y="4799"/>
                      <a:pt x="2476" y="4771"/>
                    </a:cubicBezTo>
                    <a:cubicBezTo>
                      <a:pt x="2488" y="4765"/>
                      <a:pt x="2499" y="4760"/>
                      <a:pt x="2510" y="4754"/>
                    </a:cubicBezTo>
                    <a:cubicBezTo>
                      <a:pt x="2657" y="4669"/>
                      <a:pt x="2799" y="4585"/>
                      <a:pt x="2946" y="4505"/>
                    </a:cubicBezTo>
                    <a:cubicBezTo>
                      <a:pt x="2929" y="5212"/>
                      <a:pt x="2906" y="5811"/>
                      <a:pt x="2872" y="5998"/>
                    </a:cubicBezTo>
                    <a:cubicBezTo>
                      <a:pt x="2759" y="6489"/>
                      <a:pt x="2883" y="9237"/>
                      <a:pt x="2906" y="9237"/>
                    </a:cubicBezTo>
                    <a:cubicBezTo>
                      <a:pt x="2827" y="9344"/>
                      <a:pt x="2748" y="9451"/>
                      <a:pt x="2669" y="9559"/>
                    </a:cubicBezTo>
                    <a:cubicBezTo>
                      <a:pt x="2855" y="9508"/>
                      <a:pt x="3036" y="9451"/>
                      <a:pt x="3223" y="9401"/>
                    </a:cubicBezTo>
                    <a:cubicBezTo>
                      <a:pt x="3206" y="9502"/>
                      <a:pt x="3183" y="9610"/>
                      <a:pt x="3160" y="9717"/>
                    </a:cubicBezTo>
                    <a:cubicBezTo>
                      <a:pt x="3375" y="9610"/>
                      <a:pt x="3590" y="9502"/>
                      <a:pt x="3805" y="9395"/>
                    </a:cubicBezTo>
                    <a:cubicBezTo>
                      <a:pt x="3974" y="9508"/>
                      <a:pt x="4364" y="9451"/>
                      <a:pt x="4364" y="9451"/>
                    </a:cubicBezTo>
                    <a:cubicBezTo>
                      <a:pt x="4285" y="9361"/>
                      <a:pt x="4206" y="9265"/>
                      <a:pt x="4133" y="9174"/>
                    </a:cubicBezTo>
                    <a:cubicBezTo>
                      <a:pt x="3940" y="7349"/>
                      <a:pt x="3748" y="5404"/>
                      <a:pt x="3652" y="4098"/>
                    </a:cubicBezTo>
                    <a:cubicBezTo>
                      <a:pt x="3969" y="4070"/>
                      <a:pt x="4291" y="4042"/>
                      <a:pt x="4607" y="4014"/>
                    </a:cubicBezTo>
                    <a:cubicBezTo>
                      <a:pt x="4619" y="4008"/>
                      <a:pt x="4630" y="4008"/>
                      <a:pt x="4647" y="4008"/>
                    </a:cubicBezTo>
                    <a:cubicBezTo>
                      <a:pt x="4704" y="4002"/>
                      <a:pt x="4760" y="3968"/>
                      <a:pt x="4788" y="3906"/>
                    </a:cubicBezTo>
                    <a:cubicBezTo>
                      <a:pt x="4941" y="3612"/>
                      <a:pt x="5094" y="3318"/>
                      <a:pt x="5246" y="3024"/>
                    </a:cubicBezTo>
                    <a:cubicBezTo>
                      <a:pt x="5388" y="2923"/>
                      <a:pt x="5535" y="2821"/>
                      <a:pt x="5676" y="2719"/>
                    </a:cubicBezTo>
                    <a:cubicBezTo>
                      <a:pt x="5800" y="2714"/>
                      <a:pt x="5930" y="2714"/>
                      <a:pt x="6055" y="2714"/>
                    </a:cubicBezTo>
                    <a:lnTo>
                      <a:pt x="6060" y="2714"/>
                    </a:lnTo>
                    <a:cubicBezTo>
                      <a:pt x="6066" y="2714"/>
                      <a:pt x="6066" y="2714"/>
                      <a:pt x="6072" y="2714"/>
                    </a:cubicBezTo>
                    <a:cubicBezTo>
                      <a:pt x="6094" y="2708"/>
                      <a:pt x="6111" y="2685"/>
                      <a:pt x="6105" y="2657"/>
                    </a:cubicBezTo>
                    <a:close/>
                  </a:path>
                </a:pathLst>
              </a:custGeom>
              <a:solidFill>
                <a:srgbClr val="A67C5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2" name="Google Shape;2029;p26">
                <a:extLst>
                  <a:ext uri="{FF2B5EF4-FFF2-40B4-BE49-F238E27FC236}">
                    <a16:creationId xmlns:a16="http://schemas.microsoft.com/office/drawing/2014/main" id="{CFA448F4-8F77-AA88-B371-F9D150A69226}"/>
                  </a:ext>
                </a:extLst>
              </p:cNvPr>
              <p:cNvSpPr/>
              <p:nvPr/>
            </p:nvSpPr>
            <p:spPr>
              <a:xfrm>
                <a:off x="5474020" y="2459578"/>
                <a:ext cx="124828" cy="298752"/>
              </a:xfrm>
              <a:custGeom>
                <a:avLst/>
                <a:gdLst/>
                <a:ahLst/>
                <a:cxnLst/>
                <a:rect l="l" t="t" r="r" b="b"/>
                <a:pathLst>
                  <a:path w="2341" h="5603" extrusionOk="0">
                    <a:moveTo>
                      <a:pt x="300" y="1"/>
                    </a:moveTo>
                    <a:cubicBezTo>
                      <a:pt x="311" y="1"/>
                      <a:pt x="209" y="770"/>
                      <a:pt x="153" y="1855"/>
                    </a:cubicBezTo>
                    <a:cubicBezTo>
                      <a:pt x="85" y="2935"/>
                      <a:pt x="68" y="4342"/>
                      <a:pt x="0" y="5603"/>
                    </a:cubicBezTo>
                    <a:cubicBezTo>
                      <a:pt x="153" y="5507"/>
                      <a:pt x="305" y="5410"/>
                      <a:pt x="458" y="5314"/>
                    </a:cubicBezTo>
                    <a:cubicBezTo>
                      <a:pt x="464" y="5320"/>
                      <a:pt x="712" y="4591"/>
                      <a:pt x="1097" y="3602"/>
                    </a:cubicBezTo>
                    <a:cubicBezTo>
                      <a:pt x="1470" y="2612"/>
                      <a:pt x="1979" y="1363"/>
                      <a:pt x="2340" y="221"/>
                    </a:cubicBezTo>
                    <a:cubicBezTo>
                      <a:pt x="1662" y="154"/>
                      <a:pt x="978" y="86"/>
                      <a:pt x="300" y="1"/>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3" name="Google Shape;2030;p26">
                <a:extLst>
                  <a:ext uri="{FF2B5EF4-FFF2-40B4-BE49-F238E27FC236}">
                    <a16:creationId xmlns:a16="http://schemas.microsoft.com/office/drawing/2014/main" id="{44D8F8AD-FFBB-0E31-9810-8FD2EA13E19F}"/>
                  </a:ext>
                </a:extLst>
              </p:cNvPr>
              <p:cNvSpPr/>
              <p:nvPr/>
            </p:nvSpPr>
            <p:spPr>
              <a:xfrm>
                <a:off x="5494175" y="2472268"/>
                <a:ext cx="85369" cy="214933"/>
              </a:xfrm>
              <a:custGeom>
                <a:avLst/>
                <a:gdLst/>
                <a:ahLst/>
                <a:cxnLst/>
                <a:rect l="l" t="t" r="r" b="b"/>
                <a:pathLst>
                  <a:path w="1601" h="4031" extrusionOk="0">
                    <a:moveTo>
                      <a:pt x="1114" y="605"/>
                    </a:moveTo>
                    <a:cubicBezTo>
                      <a:pt x="1103" y="605"/>
                      <a:pt x="1103" y="594"/>
                      <a:pt x="1114" y="588"/>
                    </a:cubicBezTo>
                    <a:cubicBezTo>
                      <a:pt x="1188" y="571"/>
                      <a:pt x="1267" y="571"/>
                      <a:pt x="1341" y="560"/>
                    </a:cubicBezTo>
                    <a:cubicBezTo>
                      <a:pt x="1273" y="532"/>
                      <a:pt x="1199" y="509"/>
                      <a:pt x="1143" y="470"/>
                    </a:cubicBezTo>
                    <a:cubicBezTo>
                      <a:pt x="1137" y="470"/>
                      <a:pt x="1131" y="458"/>
                      <a:pt x="1143" y="453"/>
                    </a:cubicBezTo>
                    <a:cubicBezTo>
                      <a:pt x="1284" y="413"/>
                      <a:pt x="1431" y="390"/>
                      <a:pt x="1578" y="362"/>
                    </a:cubicBezTo>
                    <a:cubicBezTo>
                      <a:pt x="1589" y="340"/>
                      <a:pt x="1595" y="317"/>
                      <a:pt x="1601" y="300"/>
                    </a:cubicBezTo>
                    <a:cubicBezTo>
                      <a:pt x="1374" y="289"/>
                      <a:pt x="1143" y="238"/>
                      <a:pt x="951" y="130"/>
                    </a:cubicBezTo>
                    <a:cubicBezTo>
                      <a:pt x="939" y="125"/>
                      <a:pt x="945" y="119"/>
                      <a:pt x="956" y="113"/>
                    </a:cubicBezTo>
                    <a:cubicBezTo>
                      <a:pt x="990" y="108"/>
                      <a:pt x="1024" y="102"/>
                      <a:pt x="1058" y="96"/>
                    </a:cubicBezTo>
                    <a:cubicBezTo>
                      <a:pt x="758" y="63"/>
                      <a:pt x="453" y="34"/>
                      <a:pt x="148" y="0"/>
                    </a:cubicBezTo>
                    <a:cubicBezTo>
                      <a:pt x="148" y="0"/>
                      <a:pt x="148" y="0"/>
                      <a:pt x="148" y="6"/>
                    </a:cubicBezTo>
                    <a:cubicBezTo>
                      <a:pt x="176" y="85"/>
                      <a:pt x="261" y="153"/>
                      <a:pt x="334" y="204"/>
                    </a:cubicBezTo>
                    <a:cubicBezTo>
                      <a:pt x="414" y="260"/>
                      <a:pt x="504" y="311"/>
                      <a:pt x="583" y="373"/>
                    </a:cubicBezTo>
                    <a:cubicBezTo>
                      <a:pt x="589" y="379"/>
                      <a:pt x="583" y="390"/>
                      <a:pt x="577" y="390"/>
                    </a:cubicBezTo>
                    <a:cubicBezTo>
                      <a:pt x="436" y="413"/>
                      <a:pt x="295" y="368"/>
                      <a:pt x="159" y="334"/>
                    </a:cubicBezTo>
                    <a:cubicBezTo>
                      <a:pt x="244" y="430"/>
                      <a:pt x="363" y="503"/>
                      <a:pt x="481" y="577"/>
                    </a:cubicBezTo>
                    <a:cubicBezTo>
                      <a:pt x="487" y="577"/>
                      <a:pt x="487" y="594"/>
                      <a:pt x="476" y="594"/>
                    </a:cubicBezTo>
                    <a:cubicBezTo>
                      <a:pt x="385" y="594"/>
                      <a:pt x="289" y="583"/>
                      <a:pt x="199" y="566"/>
                    </a:cubicBezTo>
                    <a:cubicBezTo>
                      <a:pt x="250" y="673"/>
                      <a:pt x="363" y="747"/>
                      <a:pt x="436" y="837"/>
                    </a:cubicBezTo>
                    <a:cubicBezTo>
                      <a:pt x="442" y="843"/>
                      <a:pt x="442" y="848"/>
                      <a:pt x="436" y="848"/>
                    </a:cubicBezTo>
                    <a:cubicBezTo>
                      <a:pt x="374" y="888"/>
                      <a:pt x="300" y="888"/>
                      <a:pt x="221" y="877"/>
                    </a:cubicBezTo>
                    <a:cubicBezTo>
                      <a:pt x="210" y="871"/>
                      <a:pt x="91" y="854"/>
                      <a:pt x="91" y="865"/>
                    </a:cubicBezTo>
                    <a:cubicBezTo>
                      <a:pt x="86" y="899"/>
                      <a:pt x="91" y="927"/>
                      <a:pt x="103" y="961"/>
                    </a:cubicBezTo>
                    <a:cubicBezTo>
                      <a:pt x="142" y="1091"/>
                      <a:pt x="238" y="1221"/>
                      <a:pt x="346" y="1323"/>
                    </a:cubicBezTo>
                    <a:cubicBezTo>
                      <a:pt x="351" y="1329"/>
                      <a:pt x="346" y="1340"/>
                      <a:pt x="340" y="1340"/>
                    </a:cubicBezTo>
                    <a:cubicBezTo>
                      <a:pt x="267" y="1340"/>
                      <a:pt x="199" y="1329"/>
                      <a:pt x="131" y="1323"/>
                    </a:cubicBezTo>
                    <a:cubicBezTo>
                      <a:pt x="165" y="1346"/>
                      <a:pt x="199" y="1374"/>
                      <a:pt x="199" y="1408"/>
                    </a:cubicBezTo>
                    <a:cubicBezTo>
                      <a:pt x="199" y="1442"/>
                      <a:pt x="170" y="1464"/>
                      <a:pt x="165" y="1493"/>
                    </a:cubicBezTo>
                    <a:cubicBezTo>
                      <a:pt x="137" y="1611"/>
                      <a:pt x="300" y="1736"/>
                      <a:pt x="374" y="1826"/>
                    </a:cubicBezTo>
                    <a:cubicBezTo>
                      <a:pt x="380" y="1832"/>
                      <a:pt x="374" y="1837"/>
                      <a:pt x="374" y="1843"/>
                    </a:cubicBezTo>
                    <a:cubicBezTo>
                      <a:pt x="329" y="1854"/>
                      <a:pt x="278" y="1849"/>
                      <a:pt x="233" y="1843"/>
                    </a:cubicBezTo>
                    <a:cubicBezTo>
                      <a:pt x="187" y="1843"/>
                      <a:pt x="80" y="1821"/>
                      <a:pt x="80" y="1871"/>
                    </a:cubicBezTo>
                    <a:cubicBezTo>
                      <a:pt x="80" y="1962"/>
                      <a:pt x="137" y="2047"/>
                      <a:pt x="170" y="2126"/>
                    </a:cubicBezTo>
                    <a:cubicBezTo>
                      <a:pt x="170" y="2131"/>
                      <a:pt x="165" y="2143"/>
                      <a:pt x="154" y="2137"/>
                    </a:cubicBezTo>
                    <a:cubicBezTo>
                      <a:pt x="125" y="2126"/>
                      <a:pt x="86" y="2137"/>
                      <a:pt x="52" y="2131"/>
                    </a:cubicBezTo>
                    <a:cubicBezTo>
                      <a:pt x="103" y="2250"/>
                      <a:pt x="148" y="2363"/>
                      <a:pt x="187" y="2482"/>
                    </a:cubicBezTo>
                    <a:cubicBezTo>
                      <a:pt x="187" y="2488"/>
                      <a:pt x="182" y="2493"/>
                      <a:pt x="176" y="2493"/>
                    </a:cubicBezTo>
                    <a:cubicBezTo>
                      <a:pt x="137" y="2488"/>
                      <a:pt x="108" y="2493"/>
                      <a:pt x="69" y="2482"/>
                    </a:cubicBezTo>
                    <a:cubicBezTo>
                      <a:pt x="86" y="2759"/>
                      <a:pt x="108" y="3036"/>
                      <a:pt x="103" y="3313"/>
                    </a:cubicBezTo>
                    <a:cubicBezTo>
                      <a:pt x="97" y="3556"/>
                      <a:pt x="40" y="3793"/>
                      <a:pt x="1" y="4031"/>
                    </a:cubicBezTo>
                    <a:cubicBezTo>
                      <a:pt x="289" y="3799"/>
                      <a:pt x="329" y="3403"/>
                      <a:pt x="414" y="3075"/>
                    </a:cubicBezTo>
                    <a:cubicBezTo>
                      <a:pt x="447" y="2934"/>
                      <a:pt x="470" y="2764"/>
                      <a:pt x="606" y="2680"/>
                    </a:cubicBezTo>
                    <a:cubicBezTo>
                      <a:pt x="645" y="2657"/>
                      <a:pt x="679" y="2629"/>
                      <a:pt x="719" y="2606"/>
                    </a:cubicBezTo>
                    <a:cubicBezTo>
                      <a:pt x="724" y="2601"/>
                      <a:pt x="730" y="2595"/>
                      <a:pt x="736" y="2589"/>
                    </a:cubicBezTo>
                    <a:cubicBezTo>
                      <a:pt x="741" y="2578"/>
                      <a:pt x="747" y="2567"/>
                      <a:pt x="753" y="2550"/>
                    </a:cubicBezTo>
                    <a:cubicBezTo>
                      <a:pt x="747" y="2533"/>
                      <a:pt x="741" y="2510"/>
                      <a:pt x="730" y="2488"/>
                    </a:cubicBezTo>
                    <a:cubicBezTo>
                      <a:pt x="707" y="2437"/>
                      <a:pt x="668" y="2386"/>
                      <a:pt x="657" y="2329"/>
                    </a:cubicBezTo>
                    <a:cubicBezTo>
                      <a:pt x="651" y="2324"/>
                      <a:pt x="657" y="2318"/>
                      <a:pt x="668" y="2318"/>
                    </a:cubicBezTo>
                    <a:cubicBezTo>
                      <a:pt x="719" y="2318"/>
                      <a:pt x="775" y="2318"/>
                      <a:pt x="826" y="2312"/>
                    </a:cubicBezTo>
                    <a:cubicBezTo>
                      <a:pt x="747" y="2222"/>
                      <a:pt x="668" y="2131"/>
                      <a:pt x="600" y="2035"/>
                    </a:cubicBezTo>
                    <a:cubicBezTo>
                      <a:pt x="594" y="2030"/>
                      <a:pt x="600" y="2024"/>
                      <a:pt x="606" y="2024"/>
                    </a:cubicBezTo>
                    <a:cubicBezTo>
                      <a:pt x="707" y="1996"/>
                      <a:pt x="826" y="2007"/>
                      <a:pt x="928" y="1979"/>
                    </a:cubicBezTo>
                    <a:cubicBezTo>
                      <a:pt x="888" y="1939"/>
                      <a:pt x="837" y="1905"/>
                      <a:pt x="792" y="1871"/>
                    </a:cubicBezTo>
                    <a:cubicBezTo>
                      <a:pt x="781" y="1866"/>
                      <a:pt x="781" y="1849"/>
                      <a:pt x="798" y="1854"/>
                    </a:cubicBezTo>
                    <a:cubicBezTo>
                      <a:pt x="821" y="1854"/>
                      <a:pt x="837" y="1854"/>
                      <a:pt x="860" y="1854"/>
                    </a:cubicBezTo>
                    <a:cubicBezTo>
                      <a:pt x="854" y="1741"/>
                      <a:pt x="792" y="1634"/>
                      <a:pt x="741" y="1521"/>
                    </a:cubicBezTo>
                    <a:cubicBezTo>
                      <a:pt x="741" y="1515"/>
                      <a:pt x="747" y="1510"/>
                      <a:pt x="753" y="1510"/>
                    </a:cubicBezTo>
                    <a:cubicBezTo>
                      <a:pt x="860" y="1515"/>
                      <a:pt x="962" y="1532"/>
                      <a:pt x="1064" y="1527"/>
                    </a:cubicBezTo>
                    <a:cubicBezTo>
                      <a:pt x="1013" y="1436"/>
                      <a:pt x="894" y="1380"/>
                      <a:pt x="815" y="1306"/>
                    </a:cubicBezTo>
                    <a:cubicBezTo>
                      <a:pt x="804" y="1300"/>
                      <a:pt x="815" y="1289"/>
                      <a:pt x="826" y="1295"/>
                    </a:cubicBezTo>
                    <a:cubicBezTo>
                      <a:pt x="922" y="1312"/>
                      <a:pt x="1024" y="1329"/>
                      <a:pt x="1120" y="1334"/>
                    </a:cubicBezTo>
                    <a:cubicBezTo>
                      <a:pt x="1092" y="1238"/>
                      <a:pt x="1007" y="1170"/>
                      <a:pt x="928" y="1091"/>
                    </a:cubicBezTo>
                    <a:cubicBezTo>
                      <a:pt x="922" y="1086"/>
                      <a:pt x="928" y="1080"/>
                      <a:pt x="934" y="1080"/>
                    </a:cubicBezTo>
                    <a:cubicBezTo>
                      <a:pt x="1024" y="1069"/>
                      <a:pt x="1114" y="1069"/>
                      <a:pt x="1205" y="1057"/>
                    </a:cubicBezTo>
                    <a:cubicBezTo>
                      <a:pt x="1131" y="1007"/>
                      <a:pt x="1047" y="967"/>
                      <a:pt x="1001" y="899"/>
                    </a:cubicBezTo>
                    <a:cubicBezTo>
                      <a:pt x="996" y="899"/>
                      <a:pt x="1001" y="893"/>
                      <a:pt x="1007" y="888"/>
                    </a:cubicBezTo>
                    <a:cubicBezTo>
                      <a:pt x="1137" y="848"/>
                      <a:pt x="1290" y="854"/>
                      <a:pt x="1420" y="809"/>
                    </a:cubicBezTo>
                    <a:cubicBezTo>
                      <a:pt x="1425" y="809"/>
                      <a:pt x="1425" y="809"/>
                      <a:pt x="1425" y="803"/>
                    </a:cubicBezTo>
                    <a:cubicBezTo>
                      <a:pt x="1335" y="724"/>
                      <a:pt x="1233" y="656"/>
                      <a:pt x="1114" y="605"/>
                    </a:cubicBezTo>
                    <a:close/>
                  </a:path>
                </a:pathLst>
              </a:custGeom>
              <a:solidFill>
                <a:srgbClr val="CCCCCC"/>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4" name="Google Shape;2031;p26">
                <a:extLst>
                  <a:ext uri="{FF2B5EF4-FFF2-40B4-BE49-F238E27FC236}">
                    <a16:creationId xmlns:a16="http://schemas.microsoft.com/office/drawing/2014/main" id="{402B0507-BC37-CA1D-07EA-F2789E56499D}"/>
                  </a:ext>
                </a:extLst>
              </p:cNvPr>
              <p:cNvSpPr/>
              <p:nvPr/>
            </p:nvSpPr>
            <p:spPr>
              <a:xfrm>
                <a:off x="5472473" y="2295032"/>
                <a:ext cx="180017" cy="205602"/>
              </a:xfrm>
              <a:custGeom>
                <a:avLst/>
                <a:gdLst/>
                <a:ahLst/>
                <a:cxnLst/>
                <a:rect l="l" t="t" r="r" b="b"/>
                <a:pathLst>
                  <a:path w="3376" h="3856" extrusionOk="0">
                    <a:moveTo>
                      <a:pt x="24" y="323"/>
                    </a:moveTo>
                    <a:cubicBezTo>
                      <a:pt x="1" y="329"/>
                      <a:pt x="255" y="2098"/>
                      <a:pt x="204" y="3098"/>
                    </a:cubicBezTo>
                    <a:cubicBezTo>
                      <a:pt x="199" y="3104"/>
                      <a:pt x="645" y="3856"/>
                      <a:pt x="2426" y="3534"/>
                    </a:cubicBezTo>
                    <a:cubicBezTo>
                      <a:pt x="2432" y="3517"/>
                      <a:pt x="3376" y="1849"/>
                      <a:pt x="3353" y="1"/>
                    </a:cubicBezTo>
                    <a:cubicBezTo>
                      <a:pt x="2245" y="97"/>
                      <a:pt x="1131" y="204"/>
                      <a:pt x="24" y="323"/>
                    </a:cubicBezTo>
                    <a:close/>
                  </a:path>
                </a:pathLst>
              </a:custGeom>
              <a:solidFill>
                <a:srgbClr val="E6E6E6"/>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5" name="Google Shape;2032;p26">
                <a:extLst>
                  <a:ext uri="{FF2B5EF4-FFF2-40B4-BE49-F238E27FC236}">
                    <a16:creationId xmlns:a16="http://schemas.microsoft.com/office/drawing/2014/main" id="{6493EF98-DA5F-EBCA-AC2C-B873F1EC5FCD}"/>
                  </a:ext>
                </a:extLst>
              </p:cNvPr>
              <p:cNvSpPr/>
              <p:nvPr/>
            </p:nvSpPr>
            <p:spPr>
              <a:xfrm>
                <a:off x="5497214" y="2306176"/>
                <a:ext cx="140825" cy="170677"/>
              </a:xfrm>
              <a:custGeom>
                <a:avLst/>
                <a:gdLst/>
                <a:ahLst/>
                <a:cxnLst/>
                <a:rect l="l" t="t" r="r" b="b"/>
                <a:pathLst>
                  <a:path w="2641" h="3201" extrusionOk="0">
                    <a:moveTo>
                      <a:pt x="1385" y="510"/>
                    </a:moveTo>
                    <a:cubicBezTo>
                      <a:pt x="1538" y="493"/>
                      <a:pt x="1696" y="470"/>
                      <a:pt x="1843" y="442"/>
                    </a:cubicBezTo>
                    <a:cubicBezTo>
                      <a:pt x="1973" y="419"/>
                      <a:pt x="2120" y="402"/>
                      <a:pt x="2228" y="346"/>
                    </a:cubicBezTo>
                    <a:cubicBezTo>
                      <a:pt x="2329" y="289"/>
                      <a:pt x="2408" y="216"/>
                      <a:pt x="2488" y="148"/>
                    </a:cubicBezTo>
                    <a:cubicBezTo>
                      <a:pt x="2538" y="103"/>
                      <a:pt x="2595" y="52"/>
                      <a:pt x="2640" y="1"/>
                    </a:cubicBezTo>
                    <a:cubicBezTo>
                      <a:pt x="2640" y="1"/>
                      <a:pt x="2640" y="1"/>
                      <a:pt x="2640" y="1"/>
                    </a:cubicBezTo>
                    <a:cubicBezTo>
                      <a:pt x="1764" y="86"/>
                      <a:pt x="882" y="176"/>
                      <a:pt x="6" y="278"/>
                    </a:cubicBezTo>
                    <a:cubicBezTo>
                      <a:pt x="63" y="312"/>
                      <a:pt x="119" y="340"/>
                      <a:pt x="181" y="368"/>
                    </a:cubicBezTo>
                    <a:cubicBezTo>
                      <a:pt x="317" y="425"/>
                      <a:pt x="470" y="470"/>
                      <a:pt x="560" y="572"/>
                    </a:cubicBezTo>
                    <a:cubicBezTo>
                      <a:pt x="566" y="577"/>
                      <a:pt x="560" y="583"/>
                      <a:pt x="554" y="583"/>
                    </a:cubicBezTo>
                    <a:cubicBezTo>
                      <a:pt x="424" y="583"/>
                      <a:pt x="294" y="560"/>
                      <a:pt x="170" y="527"/>
                    </a:cubicBezTo>
                    <a:cubicBezTo>
                      <a:pt x="181" y="532"/>
                      <a:pt x="187" y="538"/>
                      <a:pt x="198" y="549"/>
                    </a:cubicBezTo>
                    <a:cubicBezTo>
                      <a:pt x="249" y="589"/>
                      <a:pt x="215" y="611"/>
                      <a:pt x="170" y="628"/>
                    </a:cubicBezTo>
                    <a:cubicBezTo>
                      <a:pt x="243" y="651"/>
                      <a:pt x="323" y="662"/>
                      <a:pt x="396" y="685"/>
                    </a:cubicBezTo>
                    <a:cubicBezTo>
                      <a:pt x="407" y="685"/>
                      <a:pt x="407" y="702"/>
                      <a:pt x="396" y="702"/>
                    </a:cubicBezTo>
                    <a:cubicBezTo>
                      <a:pt x="283" y="724"/>
                      <a:pt x="164" y="713"/>
                      <a:pt x="46" y="730"/>
                    </a:cubicBezTo>
                    <a:cubicBezTo>
                      <a:pt x="108" y="741"/>
                      <a:pt x="170" y="758"/>
                      <a:pt x="232" y="775"/>
                    </a:cubicBezTo>
                    <a:cubicBezTo>
                      <a:pt x="289" y="787"/>
                      <a:pt x="351" y="803"/>
                      <a:pt x="402" y="826"/>
                    </a:cubicBezTo>
                    <a:cubicBezTo>
                      <a:pt x="407" y="832"/>
                      <a:pt x="413" y="837"/>
                      <a:pt x="407" y="843"/>
                    </a:cubicBezTo>
                    <a:cubicBezTo>
                      <a:pt x="357" y="877"/>
                      <a:pt x="300" y="911"/>
                      <a:pt x="243" y="933"/>
                    </a:cubicBezTo>
                    <a:cubicBezTo>
                      <a:pt x="181" y="956"/>
                      <a:pt x="113" y="962"/>
                      <a:pt x="57" y="984"/>
                    </a:cubicBezTo>
                    <a:cubicBezTo>
                      <a:pt x="170" y="1047"/>
                      <a:pt x="317" y="1058"/>
                      <a:pt x="430" y="1126"/>
                    </a:cubicBezTo>
                    <a:cubicBezTo>
                      <a:pt x="436" y="1126"/>
                      <a:pt x="430" y="1137"/>
                      <a:pt x="424" y="1137"/>
                    </a:cubicBezTo>
                    <a:cubicBezTo>
                      <a:pt x="306" y="1216"/>
                      <a:pt x="159" y="1239"/>
                      <a:pt x="12" y="1273"/>
                    </a:cubicBezTo>
                    <a:cubicBezTo>
                      <a:pt x="204" y="1369"/>
                      <a:pt x="430" y="1391"/>
                      <a:pt x="639" y="1437"/>
                    </a:cubicBezTo>
                    <a:cubicBezTo>
                      <a:pt x="650" y="1437"/>
                      <a:pt x="650" y="1448"/>
                      <a:pt x="645" y="1454"/>
                    </a:cubicBezTo>
                    <a:cubicBezTo>
                      <a:pt x="566" y="1499"/>
                      <a:pt x="487" y="1555"/>
                      <a:pt x="390" y="1578"/>
                    </a:cubicBezTo>
                    <a:cubicBezTo>
                      <a:pt x="311" y="1601"/>
                      <a:pt x="215" y="1578"/>
                      <a:pt x="136" y="1606"/>
                    </a:cubicBezTo>
                    <a:cubicBezTo>
                      <a:pt x="272" y="1702"/>
                      <a:pt x="458" y="1708"/>
                      <a:pt x="611" y="1776"/>
                    </a:cubicBezTo>
                    <a:cubicBezTo>
                      <a:pt x="617" y="1776"/>
                      <a:pt x="617" y="1787"/>
                      <a:pt x="605" y="1793"/>
                    </a:cubicBezTo>
                    <a:cubicBezTo>
                      <a:pt x="453" y="1821"/>
                      <a:pt x="294" y="1804"/>
                      <a:pt x="142" y="1770"/>
                    </a:cubicBezTo>
                    <a:cubicBezTo>
                      <a:pt x="193" y="1827"/>
                      <a:pt x="289" y="1861"/>
                      <a:pt x="368" y="1889"/>
                    </a:cubicBezTo>
                    <a:cubicBezTo>
                      <a:pt x="379" y="1889"/>
                      <a:pt x="373" y="1906"/>
                      <a:pt x="362" y="1906"/>
                    </a:cubicBezTo>
                    <a:cubicBezTo>
                      <a:pt x="277" y="1911"/>
                      <a:pt x="193" y="1906"/>
                      <a:pt x="108" y="1894"/>
                    </a:cubicBezTo>
                    <a:cubicBezTo>
                      <a:pt x="170" y="1991"/>
                      <a:pt x="272" y="2058"/>
                      <a:pt x="390" y="2098"/>
                    </a:cubicBezTo>
                    <a:cubicBezTo>
                      <a:pt x="458" y="2121"/>
                      <a:pt x="571" y="2143"/>
                      <a:pt x="600" y="2211"/>
                    </a:cubicBezTo>
                    <a:cubicBezTo>
                      <a:pt x="600" y="2217"/>
                      <a:pt x="600" y="2222"/>
                      <a:pt x="594" y="2222"/>
                    </a:cubicBezTo>
                    <a:cubicBezTo>
                      <a:pt x="441" y="2256"/>
                      <a:pt x="289" y="2239"/>
                      <a:pt x="130" y="2239"/>
                    </a:cubicBezTo>
                    <a:cubicBezTo>
                      <a:pt x="204" y="2341"/>
                      <a:pt x="294" y="2437"/>
                      <a:pt x="419" y="2494"/>
                    </a:cubicBezTo>
                    <a:cubicBezTo>
                      <a:pt x="515" y="2533"/>
                      <a:pt x="617" y="2567"/>
                      <a:pt x="696" y="2635"/>
                    </a:cubicBezTo>
                    <a:cubicBezTo>
                      <a:pt x="696" y="2641"/>
                      <a:pt x="696" y="2646"/>
                      <a:pt x="690" y="2646"/>
                    </a:cubicBezTo>
                    <a:cubicBezTo>
                      <a:pt x="543" y="2691"/>
                      <a:pt x="379" y="2663"/>
                      <a:pt x="227" y="2635"/>
                    </a:cubicBezTo>
                    <a:cubicBezTo>
                      <a:pt x="317" y="2748"/>
                      <a:pt x="481" y="2782"/>
                      <a:pt x="594" y="2872"/>
                    </a:cubicBezTo>
                    <a:cubicBezTo>
                      <a:pt x="600" y="2872"/>
                      <a:pt x="600" y="2884"/>
                      <a:pt x="594" y="2884"/>
                    </a:cubicBezTo>
                    <a:cubicBezTo>
                      <a:pt x="498" y="2906"/>
                      <a:pt x="390" y="2901"/>
                      <a:pt x="289" y="2884"/>
                    </a:cubicBezTo>
                    <a:cubicBezTo>
                      <a:pt x="187" y="2867"/>
                      <a:pt x="97" y="2821"/>
                      <a:pt x="0" y="2799"/>
                    </a:cubicBezTo>
                    <a:cubicBezTo>
                      <a:pt x="29" y="2855"/>
                      <a:pt x="85" y="2906"/>
                      <a:pt x="136" y="2940"/>
                    </a:cubicBezTo>
                    <a:cubicBezTo>
                      <a:pt x="193" y="2985"/>
                      <a:pt x="249" y="3019"/>
                      <a:pt x="311" y="3053"/>
                    </a:cubicBezTo>
                    <a:cubicBezTo>
                      <a:pt x="334" y="3065"/>
                      <a:pt x="362" y="3076"/>
                      <a:pt x="385" y="3087"/>
                    </a:cubicBezTo>
                    <a:cubicBezTo>
                      <a:pt x="549" y="3144"/>
                      <a:pt x="764" y="3195"/>
                      <a:pt x="1046" y="3200"/>
                    </a:cubicBezTo>
                    <a:cubicBezTo>
                      <a:pt x="1120" y="3189"/>
                      <a:pt x="1187" y="3178"/>
                      <a:pt x="1261" y="3161"/>
                    </a:cubicBezTo>
                    <a:cubicBezTo>
                      <a:pt x="1431" y="3127"/>
                      <a:pt x="1628" y="3070"/>
                      <a:pt x="1696" y="2935"/>
                    </a:cubicBezTo>
                    <a:cubicBezTo>
                      <a:pt x="1549" y="2968"/>
                      <a:pt x="1391" y="2980"/>
                      <a:pt x="1233" y="2985"/>
                    </a:cubicBezTo>
                    <a:cubicBezTo>
                      <a:pt x="1221" y="2985"/>
                      <a:pt x="1216" y="2974"/>
                      <a:pt x="1227" y="2968"/>
                    </a:cubicBezTo>
                    <a:cubicBezTo>
                      <a:pt x="1459" y="2878"/>
                      <a:pt x="1730" y="2782"/>
                      <a:pt x="1871" y="2601"/>
                    </a:cubicBezTo>
                    <a:cubicBezTo>
                      <a:pt x="1730" y="2624"/>
                      <a:pt x="1589" y="2641"/>
                      <a:pt x="1447" y="2641"/>
                    </a:cubicBezTo>
                    <a:cubicBezTo>
                      <a:pt x="1436" y="2641"/>
                      <a:pt x="1431" y="2629"/>
                      <a:pt x="1442" y="2624"/>
                    </a:cubicBezTo>
                    <a:cubicBezTo>
                      <a:pt x="1589" y="2561"/>
                      <a:pt x="1724" y="2488"/>
                      <a:pt x="1854" y="2409"/>
                    </a:cubicBezTo>
                    <a:cubicBezTo>
                      <a:pt x="1719" y="2414"/>
                      <a:pt x="1589" y="2375"/>
                      <a:pt x="1464" y="2335"/>
                    </a:cubicBezTo>
                    <a:cubicBezTo>
                      <a:pt x="1459" y="2330"/>
                      <a:pt x="1453" y="2318"/>
                      <a:pt x="1464" y="2318"/>
                    </a:cubicBezTo>
                    <a:cubicBezTo>
                      <a:pt x="1594" y="2290"/>
                      <a:pt x="1713" y="2245"/>
                      <a:pt x="1832" y="2200"/>
                    </a:cubicBezTo>
                    <a:cubicBezTo>
                      <a:pt x="1736" y="2211"/>
                      <a:pt x="1640" y="2217"/>
                      <a:pt x="1544" y="2222"/>
                    </a:cubicBezTo>
                    <a:cubicBezTo>
                      <a:pt x="1532" y="2222"/>
                      <a:pt x="1527" y="2211"/>
                      <a:pt x="1538" y="2205"/>
                    </a:cubicBezTo>
                    <a:cubicBezTo>
                      <a:pt x="1770" y="2160"/>
                      <a:pt x="1996" y="2075"/>
                      <a:pt x="2188" y="1968"/>
                    </a:cubicBezTo>
                    <a:cubicBezTo>
                      <a:pt x="1911" y="2041"/>
                      <a:pt x="1600" y="2075"/>
                      <a:pt x="1312" y="2013"/>
                    </a:cubicBezTo>
                    <a:cubicBezTo>
                      <a:pt x="1301" y="2013"/>
                      <a:pt x="1301" y="2002"/>
                      <a:pt x="1312" y="1996"/>
                    </a:cubicBezTo>
                    <a:cubicBezTo>
                      <a:pt x="1611" y="1951"/>
                      <a:pt x="1854" y="1815"/>
                      <a:pt x="2126" y="1719"/>
                    </a:cubicBezTo>
                    <a:cubicBezTo>
                      <a:pt x="2030" y="1731"/>
                      <a:pt x="1934" y="1736"/>
                      <a:pt x="1832" y="1742"/>
                    </a:cubicBezTo>
                    <a:cubicBezTo>
                      <a:pt x="1821" y="1742"/>
                      <a:pt x="1815" y="1725"/>
                      <a:pt x="1826" y="1725"/>
                    </a:cubicBezTo>
                    <a:cubicBezTo>
                      <a:pt x="1934" y="1691"/>
                      <a:pt x="2035" y="1640"/>
                      <a:pt x="2131" y="1595"/>
                    </a:cubicBezTo>
                    <a:cubicBezTo>
                      <a:pt x="2199" y="1567"/>
                      <a:pt x="2284" y="1527"/>
                      <a:pt x="2324" y="1470"/>
                    </a:cubicBezTo>
                    <a:cubicBezTo>
                      <a:pt x="2052" y="1561"/>
                      <a:pt x="1775" y="1640"/>
                      <a:pt x="1481" y="1657"/>
                    </a:cubicBezTo>
                    <a:cubicBezTo>
                      <a:pt x="1470" y="1663"/>
                      <a:pt x="1464" y="1646"/>
                      <a:pt x="1476" y="1640"/>
                    </a:cubicBezTo>
                    <a:cubicBezTo>
                      <a:pt x="1792" y="1538"/>
                      <a:pt x="2143" y="1437"/>
                      <a:pt x="2363" y="1222"/>
                    </a:cubicBezTo>
                    <a:cubicBezTo>
                      <a:pt x="2148" y="1290"/>
                      <a:pt x="1922" y="1346"/>
                      <a:pt x="1685" y="1352"/>
                    </a:cubicBezTo>
                    <a:cubicBezTo>
                      <a:pt x="1674" y="1352"/>
                      <a:pt x="1668" y="1340"/>
                      <a:pt x="1679" y="1335"/>
                    </a:cubicBezTo>
                    <a:cubicBezTo>
                      <a:pt x="1764" y="1307"/>
                      <a:pt x="1854" y="1284"/>
                      <a:pt x="1939" y="1256"/>
                    </a:cubicBezTo>
                    <a:cubicBezTo>
                      <a:pt x="2007" y="1227"/>
                      <a:pt x="2069" y="1199"/>
                      <a:pt x="2137" y="1165"/>
                    </a:cubicBezTo>
                    <a:cubicBezTo>
                      <a:pt x="2194" y="1131"/>
                      <a:pt x="2256" y="1103"/>
                      <a:pt x="2312" y="1064"/>
                    </a:cubicBezTo>
                    <a:cubicBezTo>
                      <a:pt x="2358" y="1035"/>
                      <a:pt x="2408" y="1001"/>
                      <a:pt x="2431" y="956"/>
                    </a:cubicBezTo>
                    <a:cubicBezTo>
                      <a:pt x="2154" y="1041"/>
                      <a:pt x="1866" y="1114"/>
                      <a:pt x="1566" y="1160"/>
                    </a:cubicBezTo>
                    <a:cubicBezTo>
                      <a:pt x="1555" y="1165"/>
                      <a:pt x="1549" y="1148"/>
                      <a:pt x="1561" y="1143"/>
                    </a:cubicBezTo>
                    <a:cubicBezTo>
                      <a:pt x="1753" y="1075"/>
                      <a:pt x="1973" y="1047"/>
                      <a:pt x="2143" y="945"/>
                    </a:cubicBezTo>
                    <a:cubicBezTo>
                      <a:pt x="2295" y="854"/>
                      <a:pt x="2420" y="736"/>
                      <a:pt x="2516" y="611"/>
                    </a:cubicBezTo>
                    <a:cubicBezTo>
                      <a:pt x="2295" y="657"/>
                      <a:pt x="2081" y="724"/>
                      <a:pt x="1854" y="770"/>
                    </a:cubicBezTo>
                    <a:cubicBezTo>
                      <a:pt x="1623" y="809"/>
                      <a:pt x="1397" y="837"/>
                      <a:pt x="1159" y="849"/>
                    </a:cubicBezTo>
                    <a:cubicBezTo>
                      <a:pt x="1148" y="849"/>
                      <a:pt x="1142" y="837"/>
                      <a:pt x="1154" y="832"/>
                    </a:cubicBezTo>
                    <a:cubicBezTo>
                      <a:pt x="1278" y="809"/>
                      <a:pt x="1402" y="798"/>
                      <a:pt x="1527" y="781"/>
                    </a:cubicBezTo>
                    <a:cubicBezTo>
                      <a:pt x="1657" y="758"/>
                      <a:pt x="1781" y="724"/>
                      <a:pt x="1900" y="673"/>
                    </a:cubicBezTo>
                    <a:cubicBezTo>
                      <a:pt x="2007" y="623"/>
                      <a:pt x="2114" y="566"/>
                      <a:pt x="2216" y="504"/>
                    </a:cubicBezTo>
                    <a:cubicBezTo>
                      <a:pt x="2295" y="459"/>
                      <a:pt x="2380" y="413"/>
                      <a:pt x="2437" y="357"/>
                    </a:cubicBezTo>
                    <a:cubicBezTo>
                      <a:pt x="2290" y="413"/>
                      <a:pt x="2120" y="430"/>
                      <a:pt x="1962" y="459"/>
                    </a:cubicBezTo>
                    <a:cubicBezTo>
                      <a:pt x="1770" y="487"/>
                      <a:pt x="1578" y="510"/>
                      <a:pt x="1385" y="532"/>
                    </a:cubicBezTo>
                    <a:cubicBezTo>
                      <a:pt x="1374" y="532"/>
                      <a:pt x="1374" y="515"/>
                      <a:pt x="1385" y="510"/>
                    </a:cubicBezTo>
                    <a:close/>
                  </a:path>
                </a:pathLst>
              </a:custGeom>
              <a:solidFill>
                <a:srgbClr val="CCCCCC"/>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6" name="Google Shape;2033;p26">
                <a:extLst>
                  <a:ext uri="{FF2B5EF4-FFF2-40B4-BE49-F238E27FC236}">
                    <a16:creationId xmlns:a16="http://schemas.microsoft.com/office/drawing/2014/main" id="{4DB1B472-151B-CE76-D31C-5D16A57F3F56}"/>
                  </a:ext>
                </a:extLst>
              </p:cNvPr>
              <p:cNvSpPr/>
              <p:nvPr/>
            </p:nvSpPr>
            <p:spPr>
              <a:xfrm>
                <a:off x="5292251" y="1972873"/>
                <a:ext cx="384082" cy="207681"/>
              </a:xfrm>
              <a:custGeom>
                <a:avLst/>
                <a:gdLst/>
                <a:ahLst/>
                <a:cxnLst/>
                <a:rect l="l" t="t" r="r" b="b"/>
                <a:pathLst>
                  <a:path w="7203" h="3895" extrusionOk="0">
                    <a:moveTo>
                      <a:pt x="1" y="1108"/>
                    </a:moveTo>
                    <a:cubicBezTo>
                      <a:pt x="1" y="1119"/>
                      <a:pt x="1776" y="2385"/>
                      <a:pt x="2324" y="3601"/>
                    </a:cubicBezTo>
                    <a:cubicBezTo>
                      <a:pt x="2318" y="3606"/>
                      <a:pt x="2951" y="3838"/>
                      <a:pt x="3856" y="3866"/>
                    </a:cubicBezTo>
                    <a:cubicBezTo>
                      <a:pt x="4766" y="3895"/>
                      <a:pt x="5942" y="3719"/>
                      <a:pt x="7083" y="3047"/>
                    </a:cubicBezTo>
                    <a:cubicBezTo>
                      <a:pt x="7095" y="3036"/>
                      <a:pt x="7202" y="1809"/>
                      <a:pt x="6490" y="0"/>
                    </a:cubicBezTo>
                    <a:cubicBezTo>
                      <a:pt x="4331" y="237"/>
                      <a:pt x="2160" y="605"/>
                      <a:pt x="1" y="1108"/>
                    </a:cubicBezTo>
                    <a:close/>
                  </a:path>
                </a:pathLst>
              </a:custGeom>
              <a:solidFill>
                <a:srgbClr val="E6E6E6"/>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7" name="Google Shape;2034;p26">
                <a:extLst>
                  <a:ext uri="{FF2B5EF4-FFF2-40B4-BE49-F238E27FC236}">
                    <a16:creationId xmlns:a16="http://schemas.microsoft.com/office/drawing/2014/main" id="{28A9782B-B048-2FE6-BE70-78B6AAEE6984}"/>
                  </a:ext>
                </a:extLst>
              </p:cNvPr>
              <p:cNvSpPr/>
              <p:nvPr/>
            </p:nvSpPr>
            <p:spPr>
              <a:xfrm>
                <a:off x="5321791" y="1984603"/>
                <a:ext cx="335505" cy="186300"/>
              </a:xfrm>
              <a:custGeom>
                <a:avLst/>
                <a:gdLst/>
                <a:ahLst/>
                <a:cxnLst/>
                <a:rect l="l" t="t" r="r" b="b"/>
                <a:pathLst>
                  <a:path w="6292" h="3494" extrusionOk="0">
                    <a:moveTo>
                      <a:pt x="6292" y="2657"/>
                    </a:moveTo>
                    <a:cubicBezTo>
                      <a:pt x="6162" y="2680"/>
                      <a:pt x="6026" y="2691"/>
                      <a:pt x="5896" y="2708"/>
                    </a:cubicBezTo>
                    <a:cubicBezTo>
                      <a:pt x="5885" y="2708"/>
                      <a:pt x="5879" y="2697"/>
                      <a:pt x="5891" y="2691"/>
                    </a:cubicBezTo>
                    <a:cubicBezTo>
                      <a:pt x="5958" y="2657"/>
                      <a:pt x="6021" y="2623"/>
                      <a:pt x="6077" y="2578"/>
                    </a:cubicBezTo>
                    <a:cubicBezTo>
                      <a:pt x="5862" y="2618"/>
                      <a:pt x="5648" y="2629"/>
                      <a:pt x="5427" y="2629"/>
                    </a:cubicBezTo>
                    <a:cubicBezTo>
                      <a:pt x="5416" y="2629"/>
                      <a:pt x="5410" y="2618"/>
                      <a:pt x="5421" y="2612"/>
                    </a:cubicBezTo>
                    <a:cubicBezTo>
                      <a:pt x="5676" y="2527"/>
                      <a:pt x="5992" y="2459"/>
                      <a:pt x="6162" y="2273"/>
                    </a:cubicBezTo>
                    <a:cubicBezTo>
                      <a:pt x="6060" y="2284"/>
                      <a:pt x="5947" y="2301"/>
                      <a:pt x="5845" y="2329"/>
                    </a:cubicBezTo>
                    <a:cubicBezTo>
                      <a:pt x="5795" y="2358"/>
                      <a:pt x="5738" y="2380"/>
                      <a:pt x="5681" y="2397"/>
                    </a:cubicBezTo>
                    <a:cubicBezTo>
                      <a:pt x="5670" y="2397"/>
                      <a:pt x="5659" y="2386"/>
                      <a:pt x="5670" y="2380"/>
                    </a:cubicBezTo>
                    <a:cubicBezTo>
                      <a:pt x="5727" y="2352"/>
                      <a:pt x="5783" y="2329"/>
                      <a:pt x="5845" y="2312"/>
                    </a:cubicBezTo>
                    <a:cubicBezTo>
                      <a:pt x="6004" y="2228"/>
                      <a:pt x="6134" y="2092"/>
                      <a:pt x="6162" y="1956"/>
                    </a:cubicBezTo>
                    <a:cubicBezTo>
                      <a:pt x="6066" y="1979"/>
                      <a:pt x="5981" y="2019"/>
                      <a:pt x="5891" y="2047"/>
                    </a:cubicBezTo>
                    <a:cubicBezTo>
                      <a:pt x="5795" y="2081"/>
                      <a:pt x="5693" y="2109"/>
                      <a:pt x="5591" y="2132"/>
                    </a:cubicBezTo>
                    <a:cubicBezTo>
                      <a:pt x="5388" y="2177"/>
                      <a:pt x="5178" y="2205"/>
                      <a:pt x="4981" y="2273"/>
                    </a:cubicBezTo>
                    <a:cubicBezTo>
                      <a:pt x="4969" y="2279"/>
                      <a:pt x="4964" y="2262"/>
                      <a:pt x="4975" y="2256"/>
                    </a:cubicBezTo>
                    <a:cubicBezTo>
                      <a:pt x="5348" y="2132"/>
                      <a:pt x="5800" y="1962"/>
                      <a:pt x="5992" y="1657"/>
                    </a:cubicBezTo>
                    <a:cubicBezTo>
                      <a:pt x="5828" y="1679"/>
                      <a:pt x="5670" y="1742"/>
                      <a:pt x="5506" y="1747"/>
                    </a:cubicBezTo>
                    <a:cubicBezTo>
                      <a:pt x="5495" y="1747"/>
                      <a:pt x="5489" y="1736"/>
                      <a:pt x="5501" y="1730"/>
                    </a:cubicBezTo>
                    <a:cubicBezTo>
                      <a:pt x="5659" y="1640"/>
                      <a:pt x="5868" y="1555"/>
                      <a:pt x="5970" y="1414"/>
                    </a:cubicBezTo>
                    <a:cubicBezTo>
                      <a:pt x="5778" y="1459"/>
                      <a:pt x="5580" y="1487"/>
                      <a:pt x="5388" y="1521"/>
                    </a:cubicBezTo>
                    <a:cubicBezTo>
                      <a:pt x="5297" y="1555"/>
                      <a:pt x="5195" y="1578"/>
                      <a:pt x="5094" y="1595"/>
                    </a:cubicBezTo>
                    <a:cubicBezTo>
                      <a:pt x="5082" y="1595"/>
                      <a:pt x="5077" y="1583"/>
                      <a:pt x="5088" y="1578"/>
                    </a:cubicBezTo>
                    <a:cubicBezTo>
                      <a:pt x="5190" y="1549"/>
                      <a:pt x="5286" y="1527"/>
                      <a:pt x="5388" y="1504"/>
                    </a:cubicBezTo>
                    <a:cubicBezTo>
                      <a:pt x="5472" y="1476"/>
                      <a:pt x="5551" y="1436"/>
                      <a:pt x="5625" y="1391"/>
                    </a:cubicBezTo>
                    <a:cubicBezTo>
                      <a:pt x="5772" y="1295"/>
                      <a:pt x="5885" y="1171"/>
                      <a:pt x="5975" y="1035"/>
                    </a:cubicBezTo>
                    <a:cubicBezTo>
                      <a:pt x="5840" y="1052"/>
                      <a:pt x="5710" y="1075"/>
                      <a:pt x="5580" y="1058"/>
                    </a:cubicBezTo>
                    <a:cubicBezTo>
                      <a:pt x="5574" y="1058"/>
                      <a:pt x="5568" y="1046"/>
                      <a:pt x="5574" y="1046"/>
                    </a:cubicBezTo>
                    <a:cubicBezTo>
                      <a:pt x="5602" y="1007"/>
                      <a:pt x="5648" y="978"/>
                      <a:pt x="5687" y="945"/>
                    </a:cubicBezTo>
                    <a:cubicBezTo>
                      <a:pt x="5710" y="922"/>
                      <a:pt x="5738" y="888"/>
                      <a:pt x="5710" y="860"/>
                    </a:cubicBezTo>
                    <a:cubicBezTo>
                      <a:pt x="5698" y="848"/>
                      <a:pt x="5670" y="848"/>
                      <a:pt x="5648" y="848"/>
                    </a:cubicBezTo>
                    <a:cubicBezTo>
                      <a:pt x="5557" y="854"/>
                      <a:pt x="5467" y="877"/>
                      <a:pt x="5376" y="882"/>
                    </a:cubicBezTo>
                    <a:cubicBezTo>
                      <a:pt x="5371" y="882"/>
                      <a:pt x="5365" y="871"/>
                      <a:pt x="5371" y="865"/>
                    </a:cubicBezTo>
                    <a:cubicBezTo>
                      <a:pt x="5529" y="747"/>
                      <a:pt x="5783" y="679"/>
                      <a:pt x="5902" y="526"/>
                    </a:cubicBezTo>
                    <a:cubicBezTo>
                      <a:pt x="5834" y="521"/>
                      <a:pt x="5766" y="526"/>
                      <a:pt x="5698" y="526"/>
                    </a:cubicBezTo>
                    <a:cubicBezTo>
                      <a:pt x="5687" y="526"/>
                      <a:pt x="5681" y="515"/>
                      <a:pt x="5693" y="509"/>
                    </a:cubicBezTo>
                    <a:cubicBezTo>
                      <a:pt x="5755" y="464"/>
                      <a:pt x="5823" y="419"/>
                      <a:pt x="5885" y="368"/>
                    </a:cubicBezTo>
                    <a:cubicBezTo>
                      <a:pt x="5868" y="328"/>
                      <a:pt x="5857" y="289"/>
                      <a:pt x="5845" y="249"/>
                    </a:cubicBezTo>
                    <a:cubicBezTo>
                      <a:pt x="5755" y="255"/>
                      <a:pt x="5670" y="261"/>
                      <a:pt x="5591" y="232"/>
                    </a:cubicBezTo>
                    <a:cubicBezTo>
                      <a:pt x="5585" y="227"/>
                      <a:pt x="5585" y="221"/>
                      <a:pt x="5585" y="221"/>
                    </a:cubicBezTo>
                    <a:cubicBezTo>
                      <a:pt x="5631" y="148"/>
                      <a:pt x="5693" y="80"/>
                      <a:pt x="5761" y="23"/>
                    </a:cubicBezTo>
                    <a:cubicBezTo>
                      <a:pt x="5761" y="12"/>
                      <a:pt x="5755" y="6"/>
                      <a:pt x="5755" y="1"/>
                    </a:cubicBezTo>
                    <a:cubicBezTo>
                      <a:pt x="3833" y="227"/>
                      <a:pt x="1911" y="554"/>
                      <a:pt x="1" y="995"/>
                    </a:cubicBezTo>
                    <a:cubicBezTo>
                      <a:pt x="12" y="1001"/>
                      <a:pt x="23" y="1012"/>
                      <a:pt x="35" y="1024"/>
                    </a:cubicBezTo>
                    <a:cubicBezTo>
                      <a:pt x="555" y="1142"/>
                      <a:pt x="1080" y="1250"/>
                      <a:pt x="1640" y="1075"/>
                    </a:cubicBezTo>
                    <a:cubicBezTo>
                      <a:pt x="1651" y="1069"/>
                      <a:pt x="1657" y="1086"/>
                      <a:pt x="1646" y="1091"/>
                    </a:cubicBezTo>
                    <a:cubicBezTo>
                      <a:pt x="1408" y="1244"/>
                      <a:pt x="1092" y="1255"/>
                      <a:pt x="815" y="1272"/>
                    </a:cubicBezTo>
                    <a:cubicBezTo>
                      <a:pt x="1142" y="1380"/>
                      <a:pt x="1527" y="1391"/>
                      <a:pt x="1883" y="1368"/>
                    </a:cubicBezTo>
                    <a:cubicBezTo>
                      <a:pt x="1894" y="1363"/>
                      <a:pt x="1900" y="1380"/>
                      <a:pt x="1889" y="1385"/>
                    </a:cubicBezTo>
                    <a:cubicBezTo>
                      <a:pt x="1606" y="1544"/>
                      <a:pt x="1261" y="1549"/>
                      <a:pt x="945" y="1561"/>
                    </a:cubicBezTo>
                    <a:cubicBezTo>
                      <a:pt x="1199" y="1640"/>
                      <a:pt x="1493" y="1674"/>
                      <a:pt x="1770" y="1651"/>
                    </a:cubicBezTo>
                    <a:cubicBezTo>
                      <a:pt x="1781" y="1645"/>
                      <a:pt x="1787" y="1662"/>
                      <a:pt x="1776" y="1668"/>
                    </a:cubicBezTo>
                    <a:cubicBezTo>
                      <a:pt x="1572" y="1730"/>
                      <a:pt x="1369" y="1747"/>
                      <a:pt x="1159" y="1770"/>
                    </a:cubicBezTo>
                    <a:cubicBezTo>
                      <a:pt x="1295" y="1838"/>
                      <a:pt x="1476" y="1838"/>
                      <a:pt x="1629" y="1838"/>
                    </a:cubicBezTo>
                    <a:cubicBezTo>
                      <a:pt x="1646" y="1838"/>
                      <a:pt x="1646" y="1855"/>
                      <a:pt x="1629" y="1855"/>
                    </a:cubicBezTo>
                    <a:cubicBezTo>
                      <a:pt x="1516" y="1877"/>
                      <a:pt x="1402" y="1911"/>
                      <a:pt x="1289" y="1934"/>
                    </a:cubicBezTo>
                    <a:cubicBezTo>
                      <a:pt x="1465" y="1968"/>
                      <a:pt x="1646" y="1985"/>
                      <a:pt x="1832" y="1973"/>
                    </a:cubicBezTo>
                    <a:cubicBezTo>
                      <a:pt x="2030" y="1956"/>
                      <a:pt x="2228" y="1911"/>
                      <a:pt x="2420" y="1855"/>
                    </a:cubicBezTo>
                    <a:cubicBezTo>
                      <a:pt x="2431" y="1849"/>
                      <a:pt x="2437" y="1866"/>
                      <a:pt x="2426" y="1872"/>
                    </a:cubicBezTo>
                    <a:cubicBezTo>
                      <a:pt x="2177" y="2058"/>
                      <a:pt x="1866" y="2120"/>
                      <a:pt x="1555" y="2165"/>
                    </a:cubicBezTo>
                    <a:cubicBezTo>
                      <a:pt x="2053" y="2233"/>
                      <a:pt x="2606" y="2245"/>
                      <a:pt x="3087" y="2058"/>
                    </a:cubicBezTo>
                    <a:cubicBezTo>
                      <a:pt x="3189" y="2019"/>
                      <a:pt x="3285" y="1968"/>
                      <a:pt x="3381" y="1917"/>
                    </a:cubicBezTo>
                    <a:cubicBezTo>
                      <a:pt x="3392" y="1911"/>
                      <a:pt x="3403" y="1928"/>
                      <a:pt x="3392" y="1934"/>
                    </a:cubicBezTo>
                    <a:cubicBezTo>
                      <a:pt x="3296" y="1990"/>
                      <a:pt x="3200" y="2041"/>
                      <a:pt x="3098" y="2075"/>
                    </a:cubicBezTo>
                    <a:cubicBezTo>
                      <a:pt x="2669" y="2267"/>
                      <a:pt x="2211" y="2386"/>
                      <a:pt x="1742" y="2431"/>
                    </a:cubicBezTo>
                    <a:cubicBezTo>
                      <a:pt x="2228" y="2652"/>
                      <a:pt x="2804" y="2601"/>
                      <a:pt x="3347" y="2578"/>
                    </a:cubicBezTo>
                    <a:cubicBezTo>
                      <a:pt x="3358" y="2578"/>
                      <a:pt x="3364" y="2595"/>
                      <a:pt x="3347" y="2601"/>
                    </a:cubicBezTo>
                    <a:cubicBezTo>
                      <a:pt x="2929" y="2753"/>
                      <a:pt x="2482" y="2719"/>
                      <a:pt x="2053" y="2793"/>
                    </a:cubicBezTo>
                    <a:cubicBezTo>
                      <a:pt x="2499" y="2849"/>
                      <a:pt x="2951" y="2855"/>
                      <a:pt x="3409" y="2759"/>
                    </a:cubicBezTo>
                    <a:cubicBezTo>
                      <a:pt x="3420" y="2759"/>
                      <a:pt x="3426" y="2776"/>
                      <a:pt x="3409" y="2782"/>
                    </a:cubicBezTo>
                    <a:cubicBezTo>
                      <a:pt x="2968" y="2872"/>
                      <a:pt x="2516" y="2957"/>
                      <a:pt x="2064" y="2957"/>
                    </a:cubicBezTo>
                    <a:cubicBezTo>
                      <a:pt x="2437" y="3064"/>
                      <a:pt x="2855" y="3059"/>
                      <a:pt x="3245" y="2996"/>
                    </a:cubicBezTo>
                    <a:cubicBezTo>
                      <a:pt x="3262" y="2991"/>
                      <a:pt x="3262" y="3008"/>
                      <a:pt x="3251" y="3013"/>
                    </a:cubicBezTo>
                    <a:cubicBezTo>
                      <a:pt x="2889" y="3132"/>
                      <a:pt x="2522" y="3217"/>
                      <a:pt x="2143" y="3262"/>
                    </a:cubicBezTo>
                    <a:cubicBezTo>
                      <a:pt x="2358" y="3324"/>
                      <a:pt x="2691" y="3392"/>
                      <a:pt x="3093" y="3426"/>
                    </a:cubicBezTo>
                    <a:lnTo>
                      <a:pt x="3093" y="3426"/>
                    </a:lnTo>
                    <a:cubicBezTo>
                      <a:pt x="3924" y="3494"/>
                      <a:pt x="5116" y="3386"/>
                      <a:pt x="6292" y="2731"/>
                    </a:cubicBezTo>
                    <a:cubicBezTo>
                      <a:pt x="6292" y="2714"/>
                      <a:pt x="6292" y="2686"/>
                      <a:pt x="6292" y="2657"/>
                    </a:cubicBezTo>
                    <a:close/>
                  </a:path>
                </a:pathLst>
              </a:custGeom>
              <a:solidFill>
                <a:srgbClr val="CCCCCC"/>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8" name="Google Shape;2035;p26">
                <a:extLst>
                  <a:ext uri="{FF2B5EF4-FFF2-40B4-BE49-F238E27FC236}">
                    <a16:creationId xmlns:a16="http://schemas.microsoft.com/office/drawing/2014/main" id="{B39F8EAE-AF63-BC98-66A0-CFEB921AC8E5}"/>
                  </a:ext>
                </a:extLst>
              </p:cNvPr>
              <p:cNvSpPr/>
              <p:nvPr/>
            </p:nvSpPr>
            <p:spPr>
              <a:xfrm>
                <a:off x="5013174" y="1821551"/>
                <a:ext cx="640243" cy="228530"/>
              </a:xfrm>
              <a:custGeom>
                <a:avLst/>
                <a:gdLst/>
                <a:ahLst/>
                <a:cxnLst/>
                <a:rect l="l" t="t" r="r" b="b"/>
                <a:pathLst>
                  <a:path w="12007" h="4286" extrusionOk="0">
                    <a:moveTo>
                      <a:pt x="453" y="2002"/>
                    </a:moveTo>
                    <a:cubicBezTo>
                      <a:pt x="453" y="2002"/>
                      <a:pt x="3590" y="3081"/>
                      <a:pt x="4873" y="4053"/>
                    </a:cubicBezTo>
                    <a:cubicBezTo>
                      <a:pt x="4862" y="4059"/>
                      <a:pt x="5839" y="4285"/>
                      <a:pt x="7190" y="4240"/>
                    </a:cubicBezTo>
                    <a:cubicBezTo>
                      <a:pt x="8541" y="4206"/>
                      <a:pt x="10265" y="3895"/>
                      <a:pt x="11882" y="3036"/>
                    </a:cubicBezTo>
                    <a:cubicBezTo>
                      <a:pt x="11871" y="3036"/>
                      <a:pt x="12006" y="2013"/>
                      <a:pt x="11441" y="1481"/>
                    </a:cubicBezTo>
                    <a:cubicBezTo>
                      <a:pt x="11436" y="1476"/>
                      <a:pt x="11017" y="1125"/>
                      <a:pt x="10062" y="752"/>
                    </a:cubicBezTo>
                    <a:cubicBezTo>
                      <a:pt x="9107" y="385"/>
                      <a:pt x="7620" y="0"/>
                      <a:pt x="5399" y="131"/>
                    </a:cubicBezTo>
                    <a:cubicBezTo>
                      <a:pt x="922" y="458"/>
                      <a:pt x="0" y="1877"/>
                      <a:pt x="453" y="2002"/>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99" name="Google Shape;2036;p26">
                <a:extLst>
                  <a:ext uri="{FF2B5EF4-FFF2-40B4-BE49-F238E27FC236}">
                    <a16:creationId xmlns:a16="http://schemas.microsoft.com/office/drawing/2014/main" id="{F6EB6EAB-C0A8-D00E-9491-A1890AFC39E1}"/>
                  </a:ext>
                </a:extLst>
              </p:cNvPr>
              <p:cNvSpPr/>
              <p:nvPr/>
            </p:nvSpPr>
            <p:spPr>
              <a:xfrm>
                <a:off x="5130425" y="1918007"/>
                <a:ext cx="483208" cy="123009"/>
              </a:xfrm>
              <a:custGeom>
                <a:avLst/>
                <a:gdLst/>
                <a:ahLst/>
                <a:cxnLst/>
                <a:rect l="l" t="t" r="r" b="b"/>
                <a:pathLst>
                  <a:path w="9062" h="2307" extrusionOk="0">
                    <a:moveTo>
                      <a:pt x="8677" y="1312"/>
                    </a:moveTo>
                    <a:cubicBezTo>
                      <a:pt x="8666" y="1317"/>
                      <a:pt x="8660" y="1306"/>
                      <a:pt x="8666" y="1295"/>
                    </a:cubicBezTo>
                    <a:cubicBezTo>
                      <a:pt x="8773" y="1227"/>
                      <a:pt x="8880" y="1159"/>
                      <a:pt x="8977" y="1080"/>
                    </a:cubicBezTo>
                    <a:cubicBezTo>
                      <a:pt x="8971" y="1086"/>
                      <a:pt x="8960" y="1086"/>
                      <a:pt x="8948" y="1091"/>
                    </a:cubicBezTo>
                    <a:cubicBezTo>
                      <a:pt x="8897" y="1103"/>
                      <a:pt x="8847" y="1125"/>
                      <a:pt x="8796" y="1136"/>
                    </a:cubicBezTo>
                    <a:cubicBezTo>
                      <a:pt x="8688" y="1170"/>
                      <a:pt x="8575" y="1199"/>
                      <a:pt x="8468" y="1221"/>
                    </a:cubicBezTo>
                    <a:cubicBezTo>
                      <a:pt x="8457" y="1221"/>
                      <a:pt x="8445" y="1210"/>
                      <a:pt x="8462" y="1204"/>
                    </a:cubicBezTo>
                    <a:cubicBezTo>
                      <a:pt x="8598" y="1153"/>
                      <a:pt x="8683" y="1052"/>
                      <a:pt x="8779" y="967"/>
                    </a:cubicBezTo>
                    <a:cubicBezTo>
                      <a:pt x="8824" y="927"/>
                      <a:pt x="8863" y="888"/>
                      <a:pt x="8909" y="848"/>
                    </a:cubicBezTo>
                    <a:cubicBezTo>
                      <a:pt x="8892" y="860"/>
                      <a:pt x="8869" y="871"/>
                      <a:pt x="8852" y="876"/>
                    </a:cubicBezTo>
                    <a:cubicBezTo>
                      <a:pt x="8767" y="933"/>
                      <a:pt x="8671" y="978"/>
                      <a:pt x="8564" y="990"/>
                    </a:cubicBezTo>
                    <a:cubicBezTo>
                      <a:pt x="8553" y="990"/>
                      <a:pt x="8547" y="978"/>
                      <a:pt x="8558" y="973"/>
                    </a:cubicBezTo>
                    <a:cubicBezTo>
                      <a:pt x="8643" y="916"/>
                      <a:pt x="8733" y="860"/>
                      <a:pt x="8807" y="792"/>
                    </a:cubicBezTo>
                    <a:cubicBezTo>
                      <a:pt x="8852" y="752"/>
                      <a:pt x="8892" y="713"/>
                      <a:pt x="8937" y="673"/>
                    </a:cubicBezTo>
                    <a:cubicBezTo>
                      <a:pt x="8892" y="690"/>
                      <a:pt x="8841" y="707"/>
                      <a:pt x="8801" y="718"/>
                    </a:cubicBezTo>
                    <a:cubicBezTo>
                      <a:pt x="8694" y="752"/>
                      <a:pt x="8587" y="763"/>
                      <a:pt x="8479" y="775"/>
                    </a:cubicBezTo>
                    <a:cubicBezTo>
                      <a:pt x="8473" y="775"/>
                      <a:pt x="8468" y="763"/>
                      <a:pt x="8473" y="758"/>
                    </a:cubicBezTo>
                    <a:cubicBezTo>
                      <a:pt x="8536" y="718"/>
                      <a:pt x="8570" y="667"/>
                      <a:pt x="8615" y="616"/>
                    </a:cubicBezTo>
                    <a:cubicBezTo>
                      <a:pt x="8660" y="566"/>
                      <a:pt x="8705" y="520"/>
                      <a:pt x="8728" y="469"/>
                    </a:cubicBezTo>
                    <a:cubicBezTo>
                      <a:pt x="8649" y="526"/>
                      <a:pt x="8570" y="594"/>
                      <a:pt x="8468" y="599"/>
                    </a:cubicBezTo>
                    <a:cubicBezTo>
                      <a:pt x="8462" y="599"/>
                      <a:pt x="8457" y="594"/>
                      <a:pt x="8462" y="588"/>
                    </a:cubicBezTo>
                    <a:cubicBezTo>
                      <a:pt x="8581" y="464"/>
                      <a:pt x="8717" y="351"/>
                      <a:pt x="8835" y="221"/>
                    </a:cubicBezTo>
                    <a:cubicBezTo>
                      <a:pt x="8892" y="159"/>
                      <a:pt x="8948" y="102"/>
                      <a:pt x="9010" y="46"/>
                    </a:cubicBezTo>
                    <a:cubicBezTo>
                      <a:pt x="9027" y="29"/>
                      <a:pt x="9044" y="17"/>
                      <a:pt x="9061" y="0"/>
                    </a:cubicBezTo>
                    <a:cubicBezTo>
                      <a:pt x="8654" y="226"/>
                      <a:pt x="8219" y="424"/>
                      <a:pt x="7722" y="588"/>
                    </a:cubicBezTo>
                    <a:cubicBezTo>
                      <a:pt x="6789" y="893"/>
                      <a:pt x="5692" y="1001"/>
                      <a:pt x="4737" y="1018"/>
                    </a:cubicBezTo>
                    <a:cubicBezTo>
                      <a:pt x="3686" y="1035"/>
                      <a:pt x="2651" y="973"/>
                      <a:pt x="1656" y="797"/>
                    </a:cubicBezTo>
                    <a:cubicBezTo>
                      <a:pt x="1091" y="696"/>
                      <a:pt x="549" y="566"/>
                      <a:pt x="0" y="430"/>
                    </a:cubicBezTo>
                    <a:cubicBezTo>
                      <a:pt x="142" y="526"/>
                      <a:pt x="294" y="605"/>
                      <a:pt x="469" y="656"/>
                    </a:cubicBezTo>
                    <a:cubicBezTo>
                      <a:pt x="707" y="718"/>
                      <a:pt x="950" y="780"/>
                      <a:pt x="1199" y="837"/>
                    </a:cubicBezTo>
                    <a:cubicBezTo>
                      <a:pt x="1436" y="888"/>
                      <a:pt x="1679" y="939"/>
                      <a:pt x="1933" y="956"/>
                    </a:cubicBezTo>
                    <a:cubicBezTo>
                      <a:pt x="2058" y="967"/>
                      <a:pt x="2193" y="961"/>
                      <a:pt x="2318" y="973"/>
                    </a:cubicBezTo>
                    <a:cubicBezTo>
                      <a:pt x="2442" y="990"/>
                      <a:pt x="2555" y="1012"/>
                      <a:pt x="2680" y="1023"/>
                    </a:cubicBezTo>
                    <a:cubicBezTo>
                      <a:pt x="2691" y="1023"/>
                      <a:pt x="2691" y="1035"/>
                      <a:pt x="2685" y="1040"/>
                    </a:cubicBezTo>
                    <a:cubicBezTo>
                      <a:pt x="2595" y="1120"/>
                      <a:pt x="2453" y="1131"/>
                      <a:pt x="2352" y="1136"/>
                    </a:cubicBezTo>
                    <a:cubicBezTo>
                      <a:pt x="2267" y="1142"/>
                      <a:pt x="2182" y="1148"/>
                      <a:pt x="2097" y="1148"/>
                    </a:cubicBezTo>
                    <a:cubicBezTo>
                      <a:pt x="2261" y="1170"/>
                      <a:pt x="2420" y="1193"/>
                      <a:pt x="2583" y="1216"/>
                    </a:cubicBezTo>
                    <a:cubicBezTo>
                      <a:pt x="2702" y="1233"/>
                      <a:pt x="2821" y="1255"/>
                      <a:pt x="2945" y="1255"/>
                    </a:cubicBezTo>
                    <a:cubicBezTo>
                      <a:pt x="3053" y="1255"/>
                      <a:pt x="3154" y="1244"/>
                      <a:pt x="3262" y="1238"/>
                    </a:cubicBezTo>
                    <a:cubicBezTo>
                      <a:pt x="3273" y="1238"/>
                      <a:pt x="3279" y="1250"/>
                      <a:pt x="3267" y="1255"/>
                    </a:cubicBezTo>
                    <a:cubicBezTo>
                      <a:pt x="3126" y="1357"/>
                      <a:pt x="2957" y="1391"/>
                      <a:pt x="2798" y="1419"/>
                    </a:cubicBezTo>
                    <a:cubicBezTo>
                      <a:pt x="3053" y="1470"/>
                      <a:pt x="3330" y="1419"/>
                      <a:pt x="3595" y="1402"/>
                    </a:cubicBezTo>
                    <a:cubicBezTo>
                      <a:pt x="3607" y="1402"/>
                      <a:pt x="3612" y="1413"/>
                      <a:pt x="3601" y="1419"/>
                    </a:cubicBezTo>
                    <a:cubicBezTo>
                      <a:pt x="3522" y="1476"/>
                      <a:pt x="3426" y="1498"/>
                      <a:pt x="3335" y="1521"/>
                    </a:cubicBezTo>
                    <a:cubicBezTo>
                      <a:pt x="3250" y="1543"/>
                      <a:pt x="3171" y="1560"/>
                      <a:pt x="3087" y="1577"/>
                    </a:cubicBezTo>
                    <a:cubicBezTo>
                      <a:pt x="3217" y="1594"/>
                      <a:pt x="3352" y="1589"/>
                      <a:pt x="3488" y="1589"/>
                    </a:cubicBezTo>
                    <a:cubicBezTo>
                      <a:pt x="3635" y="1583"/>
                      <a:pt x="3782" y="1600"/>
                      <a:pt x="3929" y="1566"/>
                    </a:cubicBezTo>
                    <a:cubicBezTo>
                      <a:pt x="3940" y="1560"/>
                      <a:pt x="3946" y="1572"/>
                      <a:pt x="3940" y="1583"/>
                    </a:cubicBezTo>
                    <a:cubicBezTo>
                      <a:pt x="3878" y="1634"/>
                      <a:pt x="3804" y="1668"/>
                      <a:pt x="3731" y="1702"/>
                    </a:cubicBezTo>
                    <a:cubicBezTo>
                      <a:pt x="3640" y="1741"/>
                      <a:pt x="3556" y="1787"/>
                      <a:pt x="3465" y="1826"/>
                    </a:cubicBezTo>
                    <a:cubicBezTo>
                      <a:pt x="3380" y="1860"/>
                      <a:pt x="3296" y="1888"/>
                      <a:pt x="3211" y="1905"/>
                    </a:cubicBezTo>
                    <a:cubicBezTo>
                      <a:pt x="3205" y="1905"/>
                      <a:pt x="3205" y="1905"/>
                      <a:pt x="3200" y="1905"/>
                    </a:cubicBezTo>
                    <a:cubicBezTo>
                      <a:pt x="3279" y="1905"/>
                      <a:pt x="3352" y="1911"/>
                      <a:pt x="3426" y="1911"/>
                    </a:cubicBezTo>
                    <a:cubicBezTo>
                      <a:pt x="3601" y="1922"/>
                      <a:pt x="3776" y="1911"/>
                      <a:pt x="3951" y="1911"/>
                    </a:cubicBezTo>
                    <a:cubicBezTo>
                      <a:pt x="3963" y="1911"/>
                      <a:pt x="3968" y="1928"/>
                      <a:pt x="3957" y="1933"/>
                    </a:cubicBezTo>
                    <a:cubicBezTo>
                      <a:pt x="3833" y="1973"/>
                      <a:pt x="3708" y="1990"/>
                      <a:pt x="3584" y="2007"/>
                    </a:cubicBezTo>
                    <a:cubicBezTo>
                      <a:pt x="3488" y="2018"/>
                      <a:pt x="3392" y="2035"/>
                      <a:pt x="3296" y="2041"/>
                    </a:cubicBezTo>
                    <a:cubicBezTo>
                      <a:pt x="3448" y="2058"/>
                      <a:pt x="3601" y="2052"/>
                      <a:pt x="3754" y="2047"/>
                    </a:cubicBezTo>
                    <a:cubicBezTo>
                      <a:pt x="3765" y="2041"/>
                      <a:pt x="3770" y="2058"/>
                      <a:pt x="3754" y="2064"/>
                    </a:cubicBezTo>
                    <a:cubicBezTo>
                      <a:pt x="3657" y="2092"/>
                      <a:pt x="3556" y="2114"/>
                      <a:pt x="3454" y="2137"/>
                    </a:cubicBezTo>
                    <a:cubicBezTo>
                      <a:pt x="4534" y="2278"/>
                      <a:pt x="6766" y="2307"/>
                      <a:pt x="8875" y="1391"/>
                    </a:cubicBezTo>
                    <a:cubicBezTo>
                      <a:pt x="8948" y="1340"/>
                      <a:pt x="9016" y="1289"/>
                      <a:pt x="9061" y="1227"/>
                    </a:cubicBezTo>
                    <a:cubicBezTo>
                      <a:pt x="8937" y="1261"/>
                      <a:pt x="8807" y="1283"/>
                      <a:pt x="8677" y="1312"/>
                    </a:cubicBezTo>
                    <a:close/>
                  </a:path>
                </a:pathLst>
              </a:custGeom>
              <a:solidFill>
                <a:srgbClr val="CCCCCC"/>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600" name="Google Shape;2037;p26">
                <a:extLst>
                  <a:ext uri="{FF2B5EF4-FFF2-40B4-BE49-F238E27FC236}">
                    <a16:creationId xmlns:a16="http://schemas.microsoft.com/office/drawing/2014/main" id="{B7A78F50-7258-87A9-C967-3F63F9D3A379}"/>
                  </a:ext>
                </a:extLst>
              </p:cNvPr>
              <p:cNvSpPr/>
              <p:nvPr/>
            </p:nvSpPr>
            <p:spPr>
              <a:xfrm>
                <a:off x="5125893" y="1850504"/>
                <a:ext cx="439804" cy="90751"/>
              </a:xfrm>
              <a:custGeom>
                <a:avLst/>
                <a:gdLst/>
                <a:ahLst/>
                <a:cxnLst/>
                <a:rect l="l" t="t" r="r" b="b"/>
                <a:pathLst>
                  <a:path w="8248" h="1702" extrusionOk="0">
                    <a:moveTo>
                      <a:pt x="12" y="984"/>
                    </a:moveTo>
                    <a:cubicBezTo>
                      <a:pt x="0" y="995"/>
                      <a:pt x="916" y="452"/>
                      <a:pt x="2403" y="232"/>
                    </a:cubicBezTo>
                    <a:cubicBezTo>
                      <a:pt x="3889" y="0"/>
                      <a:pt x="5953" y="79"/>
                      <a:pt x="8248" y="995"/>
                    </a:cubicBezTo>
                    <a:cubicBezTo>
                      <a:pt x="8242" y="1001"/>
                      <a:pt x="7089" y="1261"/>
                      <a:pt x="5483" y="1442"/>
                    </a:cubicBezTo>
                    <a:cubicBezTo>
                      <a:pt x="3878" y="1611"/>
                      <a:pt x="1815" y="1702"/>
                      <a:pt x="12" y="984"/>
                    </a:cubicBezTo>
                    <a:close/>
                  </a:path>
                </a:pathLst>
              </a:custGeom>
              <a:solidFill>
                <a:srgbClr val="B3B3B3"/>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601" name="Google Shape;2038;p26">
                <a:extLst>
                  <a:ext uri="{FF2B5EF4-FFF2-40B4-BE49-F238E27FC236}">
                    <a16:creationId xmlns:a16="http://schemas.microsoft.com/office/drawing/2014/main" id="{680AD2FC-225E-8F0F-5EE1-A90221F0E82D}"/>
                  </a:ext>
                </a:extLst>
              </p:cNvPr>
              <p:cNvSpPr/>
              <p:nvPr/>
            </p:nvSpPr>
            <p:spPr>
              <a:xfrm>
                <a:off x="5403797" y="2120249"/>
                <a:ext cx="270718" cy="210721"/>
              </a:xfrm>
              <a:custGeom>
                <a:avLst/>
                <a:gdLst/>
                <a:ahLst/>
                <a:cxnLst/>
                <a:rect l="l" t="t" r="r" b="b"/>
                <a:pathLst>
                  <a:path w="5077" h="3952" extrusionOk="0">
                    <a:moveTo>
                      <a:pt x="5076" y="0"/>
                    </a:moveTo>
                    <a:cubicBezTo>
                      <a:pt x="5076" y="6"/>
                      <a:pt x="4539" y="226"/>
                      <a:pt x="3646" y="424"/>
                    </a:cubicBezTo>
                    <a:cubicBezTo>
                      <a:pt x="2747" y="616"/>
                      <a:pt x="1481" y="797"/>
                      <a:pt x="0" y="599"/>
                    </a:cubicBezTo>
                    <a:cubicBezTo>
                      <a:pt x="0" y="611"/>
                      <a:pt x="820" y="2035"/>
                      <a:pt x="1159" y="3697"/>
                    </a:cubicBezTo>
                    <a:cubicBezTo>
                      <a:pt x="1159" y="3697"/>
                      <a:pt x="1719" y="3895"/>
                      <a:pt x="2459" y="3917"/>
                    </a:cubicBezTo>
                    <a:cubicBezTo>
                      <a:pt x="3199" y="3951"/>
                      <a:pt x="4121" y="3816"/>
                      <a:pt x="4884" y="3256"/>
                    </a:cubicBezTo>
                    <a:cubicBezTo>
                      <a:pt x="4867" y="3250"/>
                      <a:pt x="5037" y="1442"/>
                      <a:pt x="5076" y="0"/>
                    </a:cubicBezTo>
                    <a:close/>
                  </a:path>
                </a:pathLst>
              </a:custGeom>
              <a:solidFill>
                <a:srgbClr val="F2F2F2"/>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602" name="Google Shape;2039;p26">
                <a:extLst>
                  <a:ext uri="{FF2B5EF4-FFF2-40B4-BE49-F238E27FC236}">
                    <a16:creationId xmlns:a16="http://schemas.microsoft.com/office/drawing/2014/main" id="{3DD9D7FB-8597-B7CE-24EA-FD96FDBF0316}"/>
                  </a:ext>
                </a:extLst>
              </p:cNvPr>
              <p:cNvSpPr/>
              <p:nvPr/>
            </p:nvSpPr>
            <p:spPr>
              <a:xfrm>
                <a:off x="5453492" y="2141311"/>
                <a:ext cx="194467" cy="176063"/>
              </a:xfrm>
              <a:custGeom>
                <a:avLst/>
                <a:gdLst/>
                <a:ahLst/>
                <a:cxnLst/>
                <a:rect l="l" t="t" r="r" b="b"/>
                <a:pathLst>
                  <a:path w="3647" h="3302" extrusionOk="0">
                    <a:moveTo>
                      <a:pt x="2748" y="2878"/>
                    </a:moveTo>
                    <a:cubicBezTo>
                      <a:pt x="2737" y="2878"/>
                      <a:pt x="2731" y="2867"/>
                      <a:pt x="2742" y="2861"/>
                    </a:cubicBezTo>
                    <a:cubicBezTo>
                      <a:pt x="3031" y="2799"/>
                      <a:pt x="3381" y="2725"/>
                      <a:pt x="3579" y="2539"/>
                    </a:cubicBezTo>
                    <a:cubicBezTo>
                      <a:pt x="3240" y="2624"/>
                      <a:pt x="2867" y="2618"/>
                      <a:pt x="2522" y="2578"/>
                    </a:cubicBezTo>
                    <a:cubicBezTo>
                      <a:pt x="2505" y="2573"/>
                      <a:pt x="2505" y="2561"/>
                      <a:pt x="2516" y="2561"/>
                    </a:cubicBezTo>
                    <a:cubicBezTo>
                      <a:pt x="2703" y="2505"/>
                      <a:pt x="2906" y="2499"/>
                      <a:pt x="3081" y="2431"/>
                    </a:cubicBezTo>
                    <a:cubicBezTo>
                      <a:pt x="3234" y="2375"/>
                      <a:pt x="3364" y="2301"/>
                      <a:pt x="3500" y="2228"/>
                    </a:cubicBezTo>
                    <a:cubicBezTo>
                      <a:pt x="3302" y="2256"/>
                      <a:pt x="3104" y="2290"/>
                      <a:pt x="2912" y="2324"/>
                    </a:cubicBezTo>
                    <a:cubicBezTo>
                      <a:pt x="2895" y="2330"/>
                      <a:pt x="2889" y="2313"/>
                      <a:pt x="2906" y="2307"/>
                    </a:cubicBezTo>
                    <a:cubicBezTo>
                      <a:pt x="3138" y="2262"/>
                      <a:pt x="3381" y="2171"/>
                      <a:pt x="3562" y="2047"/>
                    </a:cubicBezTo>
                    <a:cubicBezTo>
                      <a:pt x="3483" y="2058"/>
                      <a:pt x="3415" y="2098"/>
                      <a:pt x="3336" y="2109"/>
                    </a:cubicBezTo>
                    <a:cubicBezTo>
                      <a:pt x="3251" y="2126"/>
                      <a:pt x="3166" y="2143"/>
                      <a:pt x="3076" y="2154"/>
                    </a:cubicBezTo>
                    <a:cubicBezTo>
                      <a:pt x="2901" y="2177"/>
                      <a:pt x="2720" y="2188"/>
                      <a:pt x="2539" y="2194"/>
                    </a:cubicBezTo>
                    <a:cubicBezTo>
                      <a:pt x="2528" y="2200"/>
                      <a:pt x="2528" y="2183"/>
                      <a:pt x="2539" y="2177"/>
                    </a:cubicBezTo>
                    <a:cubicBezTo>
                      <a:pt x="2765" y="2126"/>
                      <a:pt x="2980" y="2047"/>
                      <a:pt x="3178" y="1945"/>
                    </a:cubicBezTo>
                    <a:cubicBezTo>
                      <a:pt x="3330" y="1866"/>
                      <a:pt x="3517" y="1770"/>
                      <a:pt x="3602" y="1640"/>
                    </a:cubicBezTo>
                    <a:cubicBezTo>
                      <a:pt x="3285" y="1725"/>
                      <a:pt x="2951" y="1798"/>
                      <a:pt x="2618" y="1770"/>
                    </a:cubicBezTo>
                    <a:cubicBezTo>
                      <a:pt x="2607" y="1770"/>
                      <a:pt x="2601" y="1759"/>
                      <a:pt x="2612" y="1753"/>
                    </a:cubicBezTo>
                    <a:cubicBezTo>
                      <a:pt x="2782" y="1685"/>
                      <a:pt x="2957" y="1629"/>
                      <a:pt x="3121" y="1555"/>
                    </a:cubicBezTo>
                    <a:cubicBezTo>
                      <a:pt x="3251" y="1493"/>
                      <a:pt x="3398" y="1442"/>
                      <a:pt x="3483" y="1346"/>
                    </a:cubicBezTo>
                    <a:cubicBezTo>
                      <a:pt x="3166" y="1420"/>
                      <a:pt x="2838" y="1442"/>
                      <a:pt x="2511" y="1408"/>
                    </a:cubicBezTo>
                    <a:cubicBezTo>
                      <a:pt x="2499" y="1408"/>
                      <a:pt x="2499" y="1397"/>
                      <a:pt x="2511" y="1391"/>
                    </a:cubicBezTo>
                    <a:cubicBezTo>
                      <a:pt x="2720" y="1352"/>
                      <a:pt x="2929" y="1329"/>
                      <a:pt x="3093" y="1205"/>
                    </a:cubicBezTo>
                    <a:cubicBezTo>
                      <a:pt x="3195" y="1131"/>
                      <a:pt x="3291" y="1047"/>
                      <a:pt x="3387" y="962"/>
                    </a:cubicBezTo>
                    <a:cubicBezTo>
                      <a:pt x="3471" y="894"/>
                      <a:pt x="3551" y="820"/>
                      <a:pt x="3624" y="747"/>
                    </a:cubicBezTo>
                    <a:cubicBezTo>
                      <a:pt x="3505" y="792"/>
                      <a:pt x="3387" y="843"/>
                      <a:pt x="3262" y="883"/>
                    </a:cubicBezTo>
                    <a:cubicBezTo>
                      <a:pt x="3132" y="928"/>
                      <a:pt x="2997" y="956"/>
                      <a:pt x="2855" y="979"/>
                    </a:cubicBezTo>
                    <a:cubicBezTo>
                      <a:pt x="2573" y="1024"/>
                      <a:pt x="2284" y="1041"/>
                      <a:pt x="1996" y="1047"/>
                    </a:cubicBezTo>
                    <a:cubicBezTo>
                      <a:pt x="1979" y="1047"/>
                      <a:pt x="1985" y="1030"/>
                      <a:pt x="1996" y="1030"/>
                    </a:cubicBezTo>
                    <a:cubicBezTo>
                      <a:pt x="2318" y="951"/>
                      <a:pt x="2641" y="849"/>
                      <a:pt x="2923" y="707"/>
                    </a:cubicBezTo>
                    <a:cubicBezTo>
                      <a:pt x="3200" y="566"/>
                      <a:pt x="3443" y="397"/>
                      <a:pt x="3647" y="199"/>
                    </a:cubicBezTo>
                    <a:cubicBezTo>
                      <a:pt x="3545" y="216"/>
                      <a:pt x="3449" y="255"/>
                      <a:pt x="3347" y="289"/>
                    </a:cubicBezTo>
                    <a:cubicBezTo>
                      <a:pt x="3257" y="317"/>
                      <a:pt x="3161" y="334"/>
                      <a:pt x="3065" y="346"/>
                    </a:cubicBezTo>
                    <a:cubicBezTo>
                      <a:pt x="2861" y="380"/>
                      <a:pt x="2646" y="402"/>
                      <a:pt x="2443" y="368"/>
                    </a:cubicBezTo>
                    <a:cubicBezTo>
                      <a:pt x="2431" y="368"/>
                      <a:pt x="2431" y="357"/>
                      <a:pt x="2443" y="351"/>
                    </a:cubicBezTo>
                    <a:cubicBezTo>
                      <a:pt x="2561" y="306"/>
                      <a:pt x="2691" y="300"/>
                      <a:pt x="2816" y="278"/>
                    </a:cubicBezTo>
                    <a:cubicBezTo>
                      <a:pt x="2957" y="261"/>
                      <a:pt x="3098" y="233"/>
                      <a:pt x="3228" y="187"/>
                    </a:cubicBezTo>
                    <a:cubicBezTo>
                      <a:pt x="3358" y="137"/>
                      <a:pt x="3483" y="74"/>
                      <a:pt x="3596" y="1"/>
                    </a:cubicBezTo>
                    <a:cubicBezTo>
                      <a:pt x="2872" y="216"/>
                      <a:pt x="1612" y="538"/>
                      <a:pt x="6" y="498"/>
                    </a:cubicBezTo>
                    <a:cubicBezTo>
                      <a:pt x="40" y="504"/>
                      <a:pt x="74" y="510"/>
                      <a:pt x="108" y="515"/>
                    </a:cubicBezTo>
                    <a:cubicBezTo>
                      <a:pt x="261" y="544"/>
                      <a:pt x="402" y="572"/>
                      <a:pt x="549" y="600"/>
                    </a:cubicBezTo>
                    <a:cubicBezTo>
                      <a:pt x="781" y="640"/>
                      <a:pt x="1018" y="662"/>
                      <a:pt x="1256" y="657"/>
                    </a:cubicBezTo>
                    <a:cubicBezTo>
                      <a:pt x="1352" y="651"/>
                      <a:pt x="1442" y="645"/>
                      <a:pt x="1533" y="640"/>
                    </a:cubicBezTo>
                    <a:cubicBezTo>
                      <a:pt x="1544" y="640"/>
                      <a:pt x="1550" y="657"/>
                      <a:pt x="1533" y="657"/>
                    </a:cubicBezTo>
                    <a:cubicBezTo>
                      <a:pt x="1442" y="668"/>
                      <a:pt x="1346" y="674"/>
                      <a:pt x="1256" y="674"/>
                    </a:cubicBezTo>
                    <a:cubicBezTo>
                      <a:pt x="1007" y="685"/>
                      <a:pt x="758" y="690"/>
                      <a:pt x="515" y="679"/>
                    </a:cubicBezTo>
                    <a:cubicBezTo>
                      <a:pt x="419" y="674"/>
                      <a:pt x="334" y="662"/>
                      <a:pt x="238" y="651"/>
                    </a:cubicBezTo>
                    <a:cubicBezTo>
                      <a:pt x="204" y="651"/>
                      <a:pt x="1" y="623"/>
                      <a:pt x="69" y="702"/>
                    </a:cubicBezTo>
                    <a:cubicBezTo>
                      <a:pt x="120" y="758"/>
                      <a:pt x="204" y="792"/>
                      <a:pt x="283" y="820"/>
                    </a:cubicBezTo>
                    <a:cubicBezTo>
                      <a:pt x="357" y="849"/>
                      <a:pt x="436" y="871"/>
                      <a:pt x="515" y="894"/>
                    </a:cubicBezTo>
                    <a:cubicBezTo>
                      <a:pt x="787" y="956"/>
                      <a:pt x="1086" y="967"/>
                      <a:pt x="1374" y="956"/>
                    </a:cubicBezTo>
                    <a:cubicBezTo>
                      <a:pt x="1386" y="956"/>
                      <a:pt x="1386" y="967"/>
                      <a:pt x="1374" y="973"/>
                    </a:cubicBezTo>
                    <a:cubicBezTo>
                      <a:pt x="990" y="1097"/>
                      <a:pt x="560" y="1064"/>
                      <a:pt x="153" y="1052"/>
                    </a:cubicBezTo>
                    <a:cubicBezTo>
                      <a:pt x="391" y="1171"/>
                      <a:pt x="673" y="1194"/>
                      <a:pt x="945" y="1211"/>
                    </a:cubicBezTo>
                    <a:cubicBezTo>
                      <a:pt x="956" y="1211"/>
                      <a:pt x="962" y="1227"/>
                      <a:pt x="945" y="1227"/>
                    </a:cubicBezTo>
                    <a:cubicBezTo>
                      <a:pt x="741" y="1250"/>
                      <a:pt x="532" y="1227"/>
                      <a:pt x="329" y="1273"/>
                    </a:cubicBezTo>
                    <a:cubicBezTo>
                      <a:pt x="363" y="1341"/>
                      <a:pt x="453" y="1374"/>
                      <a:pt x="532" y="1391"/>
                    </a:cubicBezTo>
                    <a:cubicBezTo>
                      <a:pt x="623" y="1414"/>
                      <a:pt x="707" y="1420"/>
                      <a:pt x="798" y="1431"/>
                    </a:cubicBezTo>
                    <a:cubicBezTo>
                      <a:pt x="1063" y="1448"/>
                      <a:pt x="1329" y="1425"/>
                      <a:pt x="1595" y="1414"/>
                    </a:cubicBezTo>
                    <a:cubicBezTo>
                      <a:pt x="1606" y="1414"/>
                      <a:pt x="1612" y="1425"/>
                      <a:pt x="1606" y="1431"/>
                    </a:cubicBezTo>
                    <a:cubicBezTo>
                      <a:pt x="1414" y="1550"/>
                      <a:pt x="1177" y="1589"/>
                      <a:pt x="945" y="1606"/>
                    </a:cubicBezTo>
                    <a:cubicBezTo>
                      <a:pt x="832" y="1612"/>
                      <a:pt x="713" y="1618"/>
                      <a:pt x="594" y="1618"/>
                    </a:cubicBezTo>
                    <a:cubicBezTo>
                      <a:pt x="476" y="1618"/>
                      <a:pt x="351" y="1606"/>
                      <a:pt x="238" y="1629"/>
                    </a:cubicBezTo>
                    <a:cubicBezTo>
                      <a:pt x="278" y="1680"/>
                      <a:pt x="351" y="1702"/>
                      <a:pt x="419" y="1719"/>
                    </a:cubicBezTo>
                    <a:cubicBezTo>
                      <a:pt x="493" y="1736"/>
                      <a:pt x="566" y="1753"/>
                      <a:pt x="645" y="1759"/>
                    </a:cubicBezTo>
                    <a:cubicBezTo>
                      <a:pt x="843" y="1781"/>
                      <a:pt x="1041" y="1781"/>
                      <a:pt x="1244" y="1798"/>
                    </a:cubicBezTo>
                    <a:cubicBezTo>
                      <a:pt x="1250" y="1798"/>
                      <a:pt x="1256" y="1810"/>
                      <a:pt x="1244" y="1815"/>
                    </a:cubicBezTo>
                    <a:cubicBezTo>
                      <a:pt x="979" y="1923"/>
                      <a:pt x="679" y="1923"/>
                      <a:pt x="396" y="1974"/>
                    </a:cubicBezTo>
                    <a:cubicBezTo>
                      <a:pt x="645" y="2092"/>
                      <a:pt x="990" y="2092"/>
                      <a:pt x="1261" y="2030"/>
                    </a:cubicBezTo>
                    <a:cubicBezTo>
                      <a:pt x="1273" y="2024"/>
                      <a:pt x="1284" y="2041"/>
                      <a:pt x="1273" y="2047"/>
                    </a:cubicBezTo>
                    <a:cubicBezTo>
                      <a:pt x="1041" y="2126"/>
                      <a:pt x="809" y="2194"/>
                      <a:pt x="572" y="2245"/>
                    </a:cubicBezTo>
                    <a:cubicBezTo>
                      <a:pt x="883" y="2318"/>
                      <a:pt x="1222" y="2296"/>
                      <a:pt x="1544" y="2296"/>
                    </a:cubicBezTo>
                    <a:cubicBezTo>
                      <a:pt x="1555" y="2296"/>
                      <a:pt x="1561" y="2307"/>
                      <a:pt x="1550" y="2313"/>
                    </a:cubicBezTo>
                    <a:cubicBezTo>
                      <a:pt x="1210" y="2448"/>
                      <a:pt x="837" y="2347"/>
                      <a:pt x="481" y="2392"/>
                    </a:cubicBezTo>
                    <a:cubicBezTo>
                      <a:pt x="560" y="2443"/>
                      <a:pt x="662" y="2454"/>
                      <a:pt x="758" y="2465"/>
                    </a:cubicBezTo>
                    <a:cubicBezTo>
                      <a:pt x="770" y="2465"/>
                      <a:pt x="775" y="2477"/>
                      <a:pt x="758" y="2482"/>
                    </a:cubicBezTo>
                    <a:cubicBezTo>
                      <a:pt x="713" y="2494"/>
                      <a:pt x="662" y="2505"/>
                      <a:pt x="611" y="2511"/>
                    </a:cubicBezTo>
                    <a:cubicBezTo>
                      <a:pt x="922" y="2550"/>
                      <a:pt x="1244" y="2567"/>
                      <a:pt x="1561" y="2528"/>
                    </a:cubicBezTo>
                    <a:cubicBezTo>
                      <a:pt x="1572" y="2522"/>
                      <a:pt x="1578" y="2539"/>
                      <a:pt x="1567" y="2545"/>
                    </a:cubicBezTo>
                    <a:cubicBezTo>
                      <a:pt x="1267" y="2680"/>
                      <a:pt x="933" y="2748"/>
                      <a:pt x="600" y="2788"/>
                    </a:cubicBezTo>
                    <a:cubicBezTo>
                      <a:pt x="798" y="2872"/>
                      <a:pt x="1035" y="2884"/>
                      <a:pt x="1250" y="2895"/>
                    </a:cubicBezTo>
                    <a:cubicBezTo>
                      <a:pt x="1261" y="2895"/>
                      <a:pt x="1267" y="2912"/>
                      <a:pt x="1250" y="2912"/>
                    </a:cubicBezTo>
                    <a:cubicBezTo>
                      <a:pt x="1080" y="2946"/>
                      <a:pt x="905" y="2946"/>
                      <a:pt x="736" y="2980"/>
                    </a:cubicBezTo>
                    <a:cubicBezTo>
                      <a:pt x="826" y="3144"/>
                      <a:pt x="1047" y="3223"/>
                      <a:pt x="1250" y="3268"/>
                    </a:cubicBezTo>
                    <a:cubicBezTo>
                      <a:pt x="1295" y="3279"/>
                      <a:pt x="1346" y="3291"/>
                      <a:pt x="1397" y="3302"/>
                    </a:cubicBezTo>
                    <a:cubicBezTo>
                      <a:pt x="1544" y="3296"/>
                      <a:pt x="1691" y="3296"/>
                      <a:pt x="1838" y="3291"/>
                    </a:cubicBezTo>
                    <a:cubicBezTo>
                      <a:pt x="1991" y="3279"/>
                      <a:pt x="2149" y="3279"/>
                      <a:pt x="2307" y="3262"/>
                    </a:cubicBezTo>
                    <a:cubicBezTo>
                      <a:pt x="2607" y="3228"/>
                      <a:pt x="2884" y="3093"/>
                      <a:pt x="3149" y="2991"/>
                    </a:cubicBezTo>
                    <a:cubicBezTo>
                      <a:pt x="3240" y="2957"/>
                      <a:pt x="3330" y="2923"/>
                      <a:pt x="3415" y="2884"/>
                    </a:cubicBezTo>
                    <a:cubicBezTo>
                      <a:pt x="3488" y="2850"/>
                      <a:pt x="3573" y="2805"/>
                      <a:pt x="3602" y="2742"/>
                    </a:cubicBezTo>
                    <a:cubicBezTo>
                      <a:pt x="3330" y="2822"/>
                      <a:pt x="3042" y="2867"/>
                      <a:pt x="2748" y="2878"/>
                    </a:cubicBezTo>
                    <a:close/>
                  </a:path>
                </a:pathLst>
              </a:custGeom>
              <a:solidFill>
                <a:srgbClr val="CCCCCC"/>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603" name="Google Shape;2040;p26">
                <a:extLst>
                  <a:ext uri="{FF2B5EF4-FFF2-40B4-BE49-F238E27FC236}">
                    <a16:creationId xmlns:a16="http://schemas.microsoft.com/office/drawing/2014/main" id="{1BD1DE86-7C7E-74AB-FC67-946133A295A3}"/>
                  </a:ext>
                </a:extLst>
              </p:cNvPr>
              <p:cNvSpPr/>
              <p:nvPr/>
            </p:nvSpPr>
            <p:spPr>
              <a:xfrm>
                <a:off x="5231680" y="2098815"/>
                <a:ext cx="305058" cy="79020"/>
              </a:xfrm>
              <a:custGeom>
                <a:avLst/>
                <a:gdLst/>
                <a:ahLst/>
                <a:cxnLst/>
                <a:rect l="l" t="t" r="r" b="b"/>
                <a:pathLst>
                  <a:path w="5721" h="1482" extrusionOk="0">
                    <a:moveTo>
                      <a:pt x="809" y="1"/>
                    </a:moveTo>
                    <a:cubicBezTo>
                      <a:pt x="809" y="1"/>
                      <a:pt x="786" y="18"/>
                      <a:pt x="741" y="40"/>
                    </a:cubicBezTo>
                    <a:cubicBezTo>
                      <a:pt x="696" y="69"/>
                      <a:pt x="628" y="108"/>
                      <a:pt x="554" y="165"/>
                    </a:cubicBezTo>
                    <a:cubicBezTo>
                      <a:pt x="481" y="227"/>
                      <a:pt x="396" y="300"/>
                      <a:pt x="345" y="397"/>
                    </a:cubicBezTo>
                    <a:cubicBezTo>
                      <a:pt x="317" y="447"/>
                      <a:pt x="300" y="498"/>
                      <a:pt x="294" y="549"/>
                    </a:cubicBezTo>
                    <a:cubicBezTo>
                      <a:pt x="294" y="600"/>
                      <a:pt x="300" y="651"/>
                      <a:pt x="323" y="707"/>
                    </a:cubicBezTo>
                    <a:cubicBezTo>
                      <a:pt x="328" y="719"/>
                      <a:pt x="334" y="730"/>
                      <a:pt x="340" y="747"/>
                    </a:cubicBezTo>
                    <a:cubicBezTo>
                      <a:pt x="345" y="747"/>
                      <a:pt x="345" y="753"/>
                      <a:pt x="345" y="753"/>
                    </a:cubicBezTo>
                    <a:cubicBezTo>
                      <a:pt x="345" y="758"/>
                      <a:pt x="351" y="758"/>
                      <a:pt x="351" y="758"/>
                    </a:cubicBezTo>
                    <a:cubicBezTo>
                      <a:pt x="351" y="764"/>
                      <a:pt x="345" y="741"/>
                      <a:pt x="345" y="753"/>
                    </a:cubicBezTo>
                    <a:cubicBezTo>
                      <a:pt x="345" y="753"/>
                      <a:pt x="345" y="753"/>
                      <a:pt x="345" y="753"/>
                    </a:cubicBezTo>
                    <a:cubicBezTo>
                      <a:pt x="345" y="753"/>
                      <a:pt x="351" y="758"/>
                      <a:pt x="351" y="758"/>
                    </a:cubicBezTo>
                    <a:cubicBezTo>
                      <a:pt x="351" y="758"/>
                      <a:pt x="351" y="764"/>
                      <a:pt x="351" y="764"/>
                    </a:cubicBezTo>
                    <a:cubicBezTo>
                      <a:pt x="357" y="764"/>
                      <a:pt x="357" y="770"/>
                      <a:pt x="357" y="770"/>
                    </a:cubicBezTo>
                    <a:cubicBezTo>
                      <a:pt x="357" y="770"/>
                      <a:pt x="357" y="770"/>
                      <a:pt x="362" y="770"/>
                    </a:cubicBezTo>
                    <a:cubicBezTo>
                      <a:pt x="374" y="787"/>
                      <a:pt x="391" y="804"/>
                      <a:pt x="413" y="815"/>
                    </a:cubicBezTo>
                    <a:cubicBezTo>
                      <a:pt x="464" y="849"/>
                      <a:pt x="526" y="877"/>
                      <a:pt x="600" y="894"/>
                    </a:cubicBezTo>
                    <a:cubicBezTo>
                      <a:pt x="747" y="939"/>
                      <a:pt x="922" y="962"/>
                      <a:pt x="1108" y="973"/>
                    </a:cubicBezTo>
                    <a:cubicBezTo>
                      <a:pt x="1295" y="984"/>
                      <a:pt x="1493" y="990"/>
                      <a:pt x="1696" y="984"/>
                    </a:cubicBezTo>
                    <a:cubicBezTo>
                      <a:pt x="1900" y="984"/>
                      <a:pt x="2109" y="979"/>
                      <a:pt x="2318" y="967"/>
                    </a:cubicBezTo>
                    <a:cubicBezTo>
                      <a:pt x="2736" y="950"/>
                      <a:pt x="3160" y="922"/>
                      <a:pt x="3556" y="894"/>
                    </a:cubicBezTo>
                    <a:cubicBezTo>
                      <a:pt x="3754" y="883"/>
                      <a:pt x="3946" y="866"/>
                      <a:pt x="4127" y="854"/>
                    </a:cubicBezTo>
                    <a:cubicBezTo>
                      <a:pt x="4223" y="849"/>
                      <a:pt x="4308" y="843"/>
                      <a:pt x="4398" y="837"/>
                    </a:cubicBezTo>
                    <a:cubicBezTo>
                      <a:pt x="4483" y="826"/>
                      <a:pt x="4562" y="820"/>
                      <a:pt x="4647" y="815"/>
                    </a:cubicBezTo>
                    <a:cubicBezTo>
                      <a:pt x="4805" y="804"/>
                      <a:pt x="4952" y="798"/>
                      <a:pt x="5082" y="787"/>
                    </a:cubicBezTo>
                    <a:cubicBezTo>
                      <a:pt x="5212" y="775"/>
                      <a:pt x="5325" y="770"/>
                      <a:pt x="5421" y="764"/>
                    </a:cubicBezTo>
                    <a:cubicBezTo>
                      <a:pt x="5517" y="753"/>
                      <a:pt x="5591" y="753"/>
                      <a:pt x="5642" y="747"/>
                    </a:cubicBezTo>
                    <a:cubicBezTo>
                      <a:pt x="5693" y="741"/>
                      <a:pt x="5721" y="741"/>
                      <a:pt x="5721" y="741"/>
                    </a:cubicBezTo>
                    <a:cubicBezTo>
                      <a:pt x="5721" y="741"/>
                      <a:pt x="5715" y="741"/>
                      <a:pt x="5704" y="747"/>
                    </a:cubicBezTo>
                    <a:cubicBezTo>
                      <a:pt x="5687" y="753"/>
                      <a:pt x="5670" y="764"/>
                      <a:pt x="5647" y="770"/>
                    </a:cubicBezTo>
                    <a:cubicBezTo>
                      <a:pt x="5602" y="792"/>
                      <a:pt x="5534" y="820"/>
                      <a:pt x="5444" y="849"/>
                    </a:cubicBezTo>
                    <a:cubicBezTo>
                      <a:pt x="5353" y="883"/>
                      <a:pt x="5246" y="917"/>
                      <a:pt x="5116" y="956"/>
                    </a:cubicBezTo>
                    <a:cubicBezTo>
                      <a:pt x="4992" y="996"/>
                      <a:pt x="4845" y="1041"/>
                      <a:pt x="4686" y="1080"/>
                    </a:cubicBezTo>
                    <a:cubicBezTo>
                      <a:pt x="4607" y="1103"/>
                      <a:pt x="4528" y="1120"/>
                      <a:pt x="4438" y="1143"/>
                    </a:cubicBezTo>
                    <a:cubicBezTo>
                      <a:pt x="4353" y="1165"/>
                      <a:pt x="4268" y="1182"/>
                      <a:pt x="4172" y="1205"/>
                    </a:cubicBezTo>
                    <a:cubicBezTo>
                      <a:pt x="3991" y="1244"/>
                      <a:pt x="3793" y="1284"/>
                      <a:pt x="3596" y="1318"/>
                    </a:cubicBezTo>
                    <a:cubicBezTo>
                      <a:pt x="3189" y="1386"/>
                      <a:pt x="2753" y="1437"/>
                      <a:pt x="2318" y="1465"/>
                    </a:cubicBezTo>
                    <a:cubicBezTo>
                      <a:pt x="2098" y="1476"/>
                      <a:pt x="1877" y="1482"/>
                      <a:pt x="1657" y="1476"/>
                    </a:cubicBezTo>
                    <a:cubicBezTo>
                      <a:pt x="1442" y="1471"/>
                      <a:pt x="1227" y="1459"/>
                      <a:pt x="1018" y="1425"/>
                    </a:cubicBezTo>
                    <a:cubicBezTo>
                      <a:pt x="916" y="1408"/>
                      <a:pt x="814" y="1391"/>
                      <a:pt x="713" y="1363"/>
                    </a:cubicBezTo>
                    <a:cubicBezTo>
                      <a:pt x="611" y="1335"/>
                      <a:pt x="515" y="1307"/>
                      <a:pt x="419" y="1261"/>
                    </a:cubicBezTo>
                    <a:cubicBezTo>
                      <a:pt x="328" y="1216"/>
                      <a:pt x="238" y="1165"/>
                      <a:pt x="159" y="1086"/>
                    </a:cubicBezTo>
                    <a:cubicBezTo>
                      <a:pt x="119" y="1047"/>
                      <a:pt x="85" y="1001"/>
                      <a:pt x="57" y="950"/>
                    </a:cubicBezTo>
                    <a:cubicBezTo>
                      <a:pt x="57" y="939"/>
                      <a:pt x="51" y="934"/>
                      <a:pt x="46" y="928"/>
                    </a:cubicBezTo>
                    <a:cubicBezTo>
                      <a:pt x="46" y="922"/>
                      <a:pt x="46" y="922"/>
                      <a:pt x="46" y="917"/>
                    </a:cubicBezTo>
                    <a:cubicBezTo>
                      <a:pt x="46" y="917"/>
                      <a:pt x="46" y="911"/>
                      <a:pt x="40" y="911"/>
                    </a:cubicBezTo>
                    <a:cubicBezTo>
                      <a:pt x="40" y="911"/>
                      <a:pt x="40" y="911"/>
                      <a:pt x="40" y="905"/>
                    </a:cubicBezTo>
                    <a:lnTo>
                      <a:pt x="40" y="905"/>
                    </a:lnTo>
                    <a:cubicBezTo>
                      <a:pt x="46" y="917"/>
                      <a:pt x="34" y="894"/>
                      <a:pt x="34" y="894"/>
                    </a:cubicBezTo>
                    <a:cubicBezTo>
                      <a:pt x="34" y="894"/>
                      <a:pt x="34" y="888"/>
                      <a:pt x="34" y="888"/>
                    </a:cubicBezTo>
                    <a:cubicBezTo>
                      <a:pt x="34" y="883"/>
                      <a:pt x="29" y="877"/>
                      <a:pt x="29" y="871"/>
                    </a:cubicBezTo>
                    <a:cubicBezTo>
                      <a:pt x="23" y="843"/>
                      <a:pt x="17" y="820"/>
                      <a:pt x="12" y="798"/>
                    </a:cubicBezTo>
                    <a:cubicBezTo>
                      <a:pt x="0" y="702"/>
                      <a:pt x="6" y="600"/>
                      <a:pt x="40" y="510"/>
                    </a:cubicBezTo>
                    <a:cubicBezTo>
                      <a:pt x="68" y="419"/>
                      <a:pt x="125" y="346"/>
                      <a:pt x="176" y="289"/>
                    </a:cubicBezTo>
                    <a:cubicBezTo>
                      <a:pt x="232" y="227"/>
                      <a:pt x="294" y="187"/>
                      <a:pt x="351" y="153"/>
                    </a:cubicBezTo>
                    <a:cubicBezTo>
                      <a:pt x="407" y="120"/>
                      <a:pt x="458" y="97"/>
                      <a:pt x="504" y="80"/>
                    </a:cubicBezTo>
                    <a:cubicBezTo>
                      <a:pt x="554" y="57"/>
                      <a:pt x="594" y="46"/>
                      <a:pt x="634" y="35"/>
                    </a:cubicBezTo>
                    <a:cubicBezTo>
                      <a:pt x="673" y="23"/>
                      <a:pt x="701" y="18"/>
                      <a:pt x="730" y="12"/>
                    </a:cubicBezTo>
                    <a:cubicBezTo>
                      <a:pt x="758" y="7"/>
                      <a:pt x="775" y="7"/>
                      <a:pt x="786" y="7"/>
                    </a:cubicBezTo>
                    <a:cubicBezTo>
                      <a:pt x="803" y="1"/>
                      <a:pt x="809" y="1"/>
                      <a:pt x="809" y="1"/>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604" name="Google Shape;2041;p26">
                <a:extLst>
                  <a:ext uri="{FF2B5EF4-FFF2-40B4-BE49-F238E27FC236}">
                    <a16:creationId xmlns:a16="http://schemas.microsoft.com/office/drawing/2014/main" id="{38D8EAC8-B2E6-97B2-4BC1-448062B58C1D}"/>
                  </a:ext>
                </a:extLst>
              </p:cNvPr>
              <p:cNvSpPr/>
              <p:nvPr/>
            </p:nvSpPr>
            <p:spPr>
              <a:xfrm>
                <a:off x="5469488" y="1975539"/>
                <a:ext cx="353901" cy="217706"/>
              </a:xfrm>
              <a:custGeom>
                <a:avLst/>
                <a:gdLst/>
                <a:ahLst/>
                <a:cxnLst/>
                <a:rect l="l" t="t" r="r" b="b"/>
                <a:pathLst>
                  <a:path w="6637" h="4083" extrusionOk="0">
                    <a:moveTo>
                      <a:pt x="4325" y="7"/>
                    </a:moveTo>
                    <a:cubicBezTo>
                      <a:pt x="4325" y="7"/>
                      <a:pt x="4364" y="7"/>
                      <a:pt x="4449" y="7"/>
                    </a:cubicBezTo>
                    <a:cubicBezTo>
                      <a:pt x="4528" y="1"/>
                      <a:pt x="4647" y="7"/>
                      <a:pt x="4799" y="24"/>
                    </a:cubicBezTo>
                    <a:cubicBezTo>
                      <a:pt x="4946" y="35"/>
                      <a:pt x="5133" y="63"/>
                      <a:pt x="5331" y="114"/>
                    </a:cubicBezTo>
                    <a:cubicBezTo>
                      <a:pt x="5534" y="165"/>
                      <a:pt x="5755" y="238"/>
                      <a:pt x="5975" y="363"/>
                    </a:cubicBezTo>
                    <a:cubicBezTo>
                      <a:pt x="6083" y="425"/>
                      <a:pt x="6184" y="498"/>
                      <a:pt x="6275" y="589"/>
                    </a:cubicBezTo>
                    <a:cubicBezTo>
                      <a:pt x="6297" y="606"/>
                      <a:pt x="6326" y="628"/>
                      <a:pt x="6343" y="657"/>
                    </a:cubicBezTo>
                    <a:cubicBezTo>
                      <a:pt x="6354" y="668"/>
                      <a:pt x="6365" y="679"/>
                      <a:pt x="6377" y="691"/>
                    </a:cubicBezTo>
                    <a:cubicBezTo>
                      <a:pt x="6382" y="702"/>
                      <a:pt x="6393" y="713"/>
                      <a:pt x="6405" y="724"/>
                    </a:cubicBezTo>
                    <a:cubicBezTo>
                      <a:pt x="6422" y="753"/>
                      <a:pt x="6439" y="775"/>
                      <a:pt x="6461" y="804"/>
                    </a:cubicBezTo>
                    <a:cubicBezTo>
                      <a:pt x="6473" y="826"/>
                      <a:pt x="6490" y="854"/>
                      <a:pt x="6507" y="883"/>
                    </a:cubicBezTo>
                    <a:cubicBezTo>
                      <a:pt x="6535" y="939"/>
                      <a:pt x="6563" y="996"/>
                      <a:pt x="6580" y="1052"/>
                    </a:cubicBezTo>
                    <a:cubicBezTo>
                      <a:pt x="6586" y="1069"/>
                      <a:pt x="6591" y="1081"/>
                      <a:pt x="6597" y="1098"/>
                    </a:cubicBezTo>
                    <a:cubicBezTo>
                      <a:pt x="6597" y="1109"/>
                      <a:pt x="6603" y="1126"/>
                      <a:pt x="6608" y="1143"/>
                    </a:cubicBezTo>
                    <a:cubicBezTo>
                      <a:pt x="6608" y="1154"/>
                      <a:pt x="6614" y="1171"/>
                      <a:pt x="6614" y="1182"/>
                    </a:cubicBezTo>
                    <a:cubicBezTo>
                      <a:pt x="6620" y="1194"/>
                      <a:pt x="6620" y="1199"/>
                      <a:pt x="6620" y="1205"/>
                    </a:cubicBezTo>
                    <a:cubicBezTo>
                      <a:pt x="6625" y="1216"/>
                      <a:pt x="6625" y="1222"/>
                      <a:pt x="6625" y="1233"/>
                    </a:cubicBezTo>
                    <a:cubicBezTo>
                      <a:pt x="6625" y="1239"/>
                      <a:pt x="6625" y="1245"/>
                      <a:pt x="6631" y="1250"/>
                    </a:cubicBezTo>
                    <a:cubicBezTo>
                      <a:pt x="6631" y="1261"/>
                      <a:pt x="6631" y="1267"/>
                      <a:pt x="6631" y="1273"/>
                    </a:cubicBezTo>
                    <a:cubicBezTo>
                      <a:pt x="6631" y="1290"/>
                      <a:pt x="6631" y="1307"/>
                      <a:pt x="6637" y="1324"/>
                    </a:cubicBezTo>
                    <a:cubicBezTo>
                      <a:pt x="6637" y="1358"/>
                      <a:pt x="6637" y="1391"/>
                      <a:pt x="6631" y="1420"/>
                    </a:cubicBezTo>
                    <a:cubicBezTo>
                      <a:pt x="6625" y="1488"/>
                      <a:pt x="6614" y="1550"/>
                      <a:pt x="6591" y="1618"/>
                    </a:cubicBezTo>
                    <a:cubicBezTo>
                      <a:pt x="6569" y="1680"/>
                      <a:pt x="6546" y="1742"/>
                      <a:pt x="6512" y="1804"/>
                    </a:cubicBezTo>
                    <a:cubicBezTo>
                      <a:pt x="6478" y="1861"/>
                      <a:pt x="6439" y="1923"/>
                      <a:pt x="6393" y="1979"/>
                    </a:cubicBezTo>
                    <a:cubicBezTo>
                      <a:pt x="6348" y="2036"/>
                      <a:pt x="6303" y="2092"/>
                      <a:pt x="6252" y="2149"/>
                    </a:cubicBezTo>
                    <a:cubicBezTo>
                      <a:pt x="6201" y="2200"/>
                      <a:pt x="6145" y="2256"/>
                      <a:pt x="6088" y="2307"/>
                    </a:cubicBezTo>
                    <a:cubicBezTo>
                      <a:pt x="5856" y="2511"/>
                      <a:pt x="5579" y="2686"/>
                      <a:pt x="5291" y="2839"/>
                    </a:cubicBezTo>
                    <a:cubicBezTo>
                      <a:pt x="4997" y="2997"/>
                      <a:pt x="4692" y="3132"/>
                      <a:pt x="4375" y="3251"/>
                    </a:cubicBezTo>
                    <a:cubicBezTo>
                      <a:pt x="4302" y="3285"/>
                      <a:pt x="4223" y="3313"/>
                      <a:pt x="4144" y="3342"/>
                    </a:cubicBezTo>
                    <a:cubicBezTo>
                      <a:pt x="4104" y="3359"/>
                      <a:pt x="4065" y="3370"/>
                      <a:pt x="4025" y="3381"/>
                    </a:cubicBezTo>
                    <a:cubicBezTo>
                      <a:pt x="3985" y="3398"/>
                      <a:pt x="3946" y="3409"/>
                      <a:pt x="3906" y="3421"/>
                    </a:cubicBezTo>
                    <a:cubicBezTo>
                      <a:pt x="3754" y="3477"/>
                      <a:pt x="3595" y="3523"/>
                      <a:pt x="3443" y="3568"/>
                    </a:cubicBezTo>
                    <a:cubicBezTo>
                      <a:pt x="3132" y="3658"/>
                      <a:pt x="2827" y="3732"/>
                      <a:pt x="2538" y="3794"/>
                    </a:cubicBezTo>
                    <a:cubicBezTo>
                      <a:pt x="2250" y="3856"/>
                      <a:pt x="1973" y="3907"/>
                      <a:pt x="1713" y="3946"/>
                    </a:cubicBezTo>
                    <a:cubicBezTo>
                      <a:pt x="1459" y="3986"/>
                      <a:pt x="1221" y="4014"/>
                      <a:pt x="1012" y="4031"/>
                    </a:cubicBezTo>
                    <a:cubicBezTo>
                      <a:pt x="803" y="4054"/>
                      <a:pt x="622" y="4065"/>
                      <a:pt x="470" y="4071"/>
                    </a:cubicBezTo>
                    <a:cubicBezTo>
                      <a:pt x="396" y="4076"/>
                      <a:pt x="328" y="4076"/>
                      <a:pt x="272" y="4082"/>
                    </a:cubicBezTo>
                    <a:cubicBezTo>
                      <a:pt x="215" y="4082"/>
                      <a:pt x="164" y="4082"/>
                      <a:pt x="125" y="4082"/>
                    </a:cubicBezTo>
                    <a:cubicBezTo>
                      <a:pt x="46" y="4082"/>
                      <a:pt x="0" y="4082"/>
                      <a:pt x="0" y="4082"/>
                    </a:cubicBezTo>
                    <a:cubicBezTo>
                      <a:pt x="0" y="4082"/>
                      <a:pt x="164" y="4048"/>
                      <a:pt x="458" y="3980"/>
                    </a:cubicBezTo>
                    <a:cubicBezTo>
                      <a:pt x="605" y="3946"/>
                      <a:pt x="780" y="3907"/>
                      <a:pt x="978" y="3862"/>
                    </a:cubicBezTo>
                    <a:cubicBezTo>
                      <a:pt x="1182" y="3816"/>
                      <a:pt x="1408" y="3760"/>
                      <a:pt x="1651" y="3698"/>
                    </a:cubicBezTo>
                    <a:cubicBezTo>
                      <a:pt x="1770" y="3664"/>
                      <a:pt x="1900" y="3636"/>
                      <a:pt x="2030" y="3596"/>
                    </a:cubicBezTo>
                    <a:cubicBezTo>
                      <a:pt x="2092" y="3579"/>
                      <a:pt x="2160" y="3562"/>
                      <a:pt x="2228" y="3545"/>
                    </a:cubicBezTo>
                    <a:cubicBezTo>
                      <a:pt x="2290" y="3523"/>
                      <a:pt x="2358" y="3506"/>
                      <a:pt x="2425" y="3489"/>
                    </a:cubicBezTo>
                    <a:cubicBezTo>
                      <a:pt x="2702" y="3409"/>
                      <a:pt x="2985" y="3319"/>
                      <a:pt x="3273" y="3223"/>
                    </a:cubicBezTo>
                    <a:cubicBezTo>
                      <a:pt x="3415" y="3178"/>
                      <a:pt x="3562" y="3127"/>
                      <a:pt x="3708" y="3070"/>
                    </a:cubicBezTo>
                    <a:cubicBezTo>
                      <a:pt x="3742" y="3059"/>
                      <a:pt x="3782" y="3048"/>
                      <a:pt x="3816" y="3031"/>
                    </a:cubicBezTo>
                    <a:cubicBezTo>
                      <a:pt x="3850" y="3019"/>
                      <a:pt x="3889" y="3008"/>
                      <a:pt x="3923" y="2991"/>
                    </a:cubicBezTo>
                    <a:cubicBezTo>
                      <a:pt x="3997" y="2963"/>
                      <a:pt x="4070" y="2935"/>
                      <a:pt x="4144" y="2906"/>
                    </a:cubicBezTo>
                    <a:cubicBezTo>
                      <a:pt x="4426" y="2788"/>
                      <a:pt x="4709" y="2663"/>
                      <a:pt x="4975" y="2522"/>
                    </a:cubicBezTo>
                    <a:cubicBezTo>
                      <a:pt x="5105" y="2454"/>
                      <a:pt x="5235" y="2381"/>
                      <a:pt x="5353" y="2302"/>
                    </a:cubicBezTo>
                    <a:cubicBezTo>
                      <a:pt x="5382" y="2285"/>
                      <a:pt x="5410" y="2268"/>
                      <a:pt x="5438" y="2245"/>
                    </a:cubicBezTo>
                    <a:cubicBezTo>
                      <a:pt x="5472" y="2228"/>
                      <a:pt x="5500" y="2205"/>
                      <a:pt x="5529" y="2189"/>
                    </a:cubicBezTo>
                    <a:cubicBezTo>
                      <a:pt x="5579" y="2149"/>
                      <a:pt x="5636" y="2109"/>
                      <a:pt x="5687" y="2064"/>
                    </a:cubicBezTo>
                    <a:cubicBezTo>
                      <a:pt x="5738" y="2025"/>
                      <a:pt x="5783" y="1979"/>
                      <a:pt x="5828" y="1940"/>
                    </a:cubicBezTo>
                    <a:cubicBezTo>
                      <a:pt x="5873" y="1895"/>
                      <a:pt x="5913" y="1855"/>
                      <a:pt x="5953" y="1810"/>
                    </a:cubicBezTo>
                    <a:cubicBezTo>
                      <a:pt x="6026" y="1719"/>
                      <a:pt x="6088" y="1629"/>
                      <a:pt x="6128" y="1538"/>
                    </a:cubicBezTo>
                    <a:cubicBezTo>
                      <a:pt x="6145" y="1488"/>
                      <a:pt x="6162" y="1442"/>
                      <a:pt x="6167" y="1397"/>
                    </a:cubicBezTo>
                    <a:cubicBezTo>
                      <a:pt x="6173" y="1375"/>
                      <a:pt x="6173" y="1352"/>
                      <a:pt x="6179" y="1329"/>
                    </a:cubicBezTo>
                    <a:cubicBezTo>
                      <a:pt x="6179" y="1318"/>
                      <a:pt x="6179" y="1307"/>
                      <a:pt x="6179" y="1295"/>
                    </a:cubicBezTo>
                    <a:cubicBezTo>
                      <a:pt x="6179" y="1295"/>
                      <a:pt x="6179" y="1284"/>
                      <a:pt x="6179" y="1278"/>
                    </a:cubicBezTo>
                    <a:cubicBezTo>
                      <a:pt x="6179" y="1273"/>
                      <a:pt x="6179" y="1267"/>
                      <a:pt x="6179" y="1256"/>
                    </a:cubicBezTo>
                    <a:cubicBezTo>
                      <a:pt x="6179" y="1256"/>
                      <a:pt x="6179" y="1250"/>
                      <a:pt x="6179" y="1250"/>
                    </a:cubicBezTo>
                    <a:cubicBezTo>
                      <a:pt x="6179" y="1245"/>
                      <a:pt x="6179" y="1245"/>
                      <a:pt x="6179" y="1245"/>
                    </a:cubicBezTo>
                    <a:cubicBezTo>
                      <a:pt x="6179" y="1245"/>
                      <a:pt x="6179" y="1239"/>
                      <a:pt x="6179" y="1245"/>
                    </a:cubicBezTo>
                    <a:lnTo>
                      <a:pt x="6179" y="1245"/>
                    </a:lnTo>
                    <a:cubicBezTo>
                      <a:pt x="6179" y="1239"/>
                      <a:pt x="6179" y="1233"/>
                      <a:pt x="6179" y="1228"/>
                    </a:cubicBezTo>
                    <a:cubicBezTo>
                      <a:pt x="6173" y="1211"/>
                      <a:pt x="6173" y="1199"/>
                      <a:pt x="6173" y="1188"/>
                    </a:cubicBezTo>
                    <a:cubicBezTo>
                      <a:pt x="6173" y="1177"/>
                      <a:pt x="6167" y="1165"/>
                      <a:pt x="6167" y="1154"/>
                    </a:cubicBezTo>
                    <a:cubicBezTo>
                      <a:pt x="6167" y="1143"/>
                      <a:pt x="6162" y="1131"/>
                      <a:pt x="6162" y="1120"/>
                    </a:cubicBezTo>
                    <a:cubicBezTo>
                      <a:pt x="6150" y="1069"/>
                      <a:pt x="6133" y="1030"/>
                      <a:pt x="6122" y="985"/>
                    </a:cubicBezTo>
                    <a:cubicBezTo>
                      <a:pt x="6054" y="809"/>
                      <a:pt x="5919" y="657"/>
                      <a:pt x="5760" y="538"/>
                    </a:cubicBezTo>
                    <a:cubicBezTo>
                      <a:pt x="5676" y="476"/>
                      <a:pt x="5591" y="425"/>
                      <a:pt x="5506" y="380"/>
                    </a:cubicBezTo>
                    <a:cubicBezTo>
                      <a:pt x="5416" y="329"/>
                      <a:pt x="5325" y="295"/>
                      <a:pt x="5240" y="255"/>
                    </a:cubicBezTo>
                    <a:cubicBezTo>
                      <a:pt x="5065" y="187"/>
                      <a:pt x="4901" y="137"/>
                      <a:pt x="4766" y="103"/>
                    </a:cubicBezTo>
                    <a:cubicBezTo>
                      <a:pt x="4630" y="69"/>
                      <a:pt x="4517" y="41"/>
                      <a:pt x="4443" y="29"/>
                    </a:cubicBezTo>
                    <a:cubicBezTo>
                      <a:pt x="4364" y="12"/>
                      <a:pt x="4325" y="7"/>
                      <a:pt x="4325" y="7"/>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605" name="Google Shape;2042;p26">
                <a:extLst>
                  <a:ext uri="{FF2B5EF4-FFF2-40B4-BE49-F238E27FC236}">
                    <a16:creationId xmlns:a16="http://schemas.microsoft.com/office/drawing/2014/main" id="{53EAA6EB-2782-B6B8-643B-31FA19438C90}"/>
                  </a:ext>
                </a:extLst>
              </p:cNvPr>
              <p:cNvSpPr/>
              <p:nvPr/>
            </p:nvSpPr>
            <p:spPr>
              <a:xfrm>
                <a:off x="4951056" y="1850770"/>
                <a:ext cx="187535" cy="163746"/>
              </a:xfrm>
              <a:custGeom>
                <a:avLst/>
                <a:gdLst/>
                <a:ahLst/>
                <a:cxnLst/>
                <a:rect l="l" t="t" r="r" b="b"/>
                <a:pathLst>
                  <a:path w="3517" h="3071" extrusionOk="0">
                    <a:moveTo>
                      <a:pt x="2239" y="18"/>
                    </a:moveTo>
                    <a:cubicBezTo>
                      <a:pt x="2239" y="18"/>
                      <a:pt x="2211" y="23"/>
                      <a:pt x="2160" y="40"/>
                    </a:cubicBezTo>
                    <a:cubicBezTo>
                      <a:pt x="2109" y="57"/>
                      <a:pt x="2042" y="86"/>
                      <a:pt x="1951" y="120"/>
                    </a:cubicBezTo>
                    <a:cubicBezTo>
                      <a:pt x="1861" y="153"/>
                      <a:pt x="1748" y="204"/>
                      <a:pt x="1629" y="261"/>
                    </a:cubicBezTo>
                    <a:cubicBezTo>
                      <a:pt x="1510" y="323"/>
                      <a:pt x="1375" y="396"/>
                      <a:pt x="1244" y="487"/>
                    </a:cubicBezTo>
                    <a:cubicBezTo>
                      <a:pt x="1228" y="504"/>
                      <a:pt x="1211" y="515"/>
                      <a:pt x="1199" y="526"/>
                    </a:cubicBezTo>
                    <a:cubicBezTo>
                      <a:pt x="1188" y="532"/>
                      <a:pt x="1182" y="538"/>
                      <a:pt x="1171" y="543"/>
                    </a:cubicBezTo>
                    <a:cubicBezTo>
                      <a:pt x="1165" y="549"/>
                      <a:pt x="1154" y="555"/>
                      <a:pt x="1148" y="560"/>
                    </a:cubicBezTo>
                    <a:cubicBezTo>
                      <a:pt x="1131" y="577"/>
                      <a:pt x="1114" y="589"/>
                      <a:pt x="1098" y="600"/>
                    </a:cubicBezTo>
                    <a:cubicBezTo>
                      <a:pt x="1086" y="617"/>
                      <a:pt x="1069" y="628"/>
                      <a:pt x="1052" y="645"/>
                    </a:cubicBezTo>
                    <a:cubicBezTo>
                      <a:pt x="1047" y="651"/>
                      <a:pt x="1035" y="656"/>
                      <a:pt x="1030" y="662"/>
                    </a:cubicBezTo>
                    <a:cubicBezTo>
                      <a:pt x="1018" y="673"/>
                      <a:pt x="1013" y="679"/>
                      <a:pt x="1007" y="685"/>
                    </a:cubicBezTo>
                    <a:cubicBezTo>
                      <a:pt x="990" y="702"/>
                      <a:pt x="973" y="719"/>
                      <a:pt x="962" y="730"/>
                    </a:cubicBezTo>
                    <a:cubicBezTo>
                      <a:pt x="945" y="747"/>
                      <a:pt x="934" y="764"/>
                      <a:pt x="917" y="775"/>
                    </a:cubicBezTo>
                    <a:cubicBezTo>
                      <a:pt x="911" y="787"/>
                      <a:pt x="900" y="792"/>
                      <a:pt x="894" y="803"/>
                    </a:cubicBezTo>
                    <a:cubicBezTo>
                      <a:pt x="888" y="809"/>
                      <a:pt x="883" y="820"/>
                      <a:pt x="877" y="826"/>
                    </a:cubicBezTo>
                    <a:cubicBezTo>
                      <a:pt x="821" y="894"/>
                      <a:pt x="775" y="962"/>
                      <a:pt x="730" y="1035"/>
                    </a:cubicBezTo>
                    <a:cubicBezTo>
                      <a:pt x="719" y="1058"/>
                      <a:pt x="713" y="1075"/>
                      <a:pt x="702" y="1092"/>
                    </a:cubicBezTo>
                    <a:cubicBezTo>
                      <a:pt x="696" y="1103"/>
                      <a:pt x="691" y="1114"/>
                      <a:pt x="685" y="1120"/>
                    </a:cubicBezTo>
                    <a:cubicBezTo>
                      <a:pt x="679" y="1131"/>
                      <a:pt x="679" y="1143"/>
                      <a:pt x="674" y="1148"/>
                    </a:cubicBezTo>
                    <a:cubicBezTo>
                      <a:pt x="668" y="1171"/>
                      <a:pt x="657" y="1188"/>
                      <a:pt x="651" y="1210"/>
                    </a:cubicBezTo>
                    <a:cubicBezTo>
                      <a:pt x="640" y="1227"/>
                      <a:pt x="634" y="1250"/>
                      <a:pt x="628" y="1273"/>
                    </a:cubicBezTo>
                    <a:lnTo>
                      <a:pt x="617" y="1301"/>
                    </a:lnTo>
                    <a:cubicBezTo>
                      <a:pt x="611" y="1312"/>
                      <a:pt x="611" y="1323"/>
                      <a:pt x="606" y="1329"/>
                    </a:cubicBezTo>
                    <a:cubicBezTo>
                      <a:pt x="606" y="1352"/>
                      <a:pt x="600" y="1374"/>
                      <a:pt x="594" y="1397"/>
                    </a:cubicBezTo>
                    <a:cubicBezTo>
                      <a:pt x="589" y="1414"/>
                      <a:pt x="583" y="1437"/>
                      <a:pt x="577" y="1459"/>
                    </a:cubicBezTo>
                    <a:cubicBezTo>
                      <a:pt x="577" y="1482"/>
                      <a:pt x="572" y="1499"/>
                      <a:pt x="566" y="1521"/>
                    </a:cubicBezTo>
                    <a:cubicBezTo>
                      <a:pt x="566" y="1544"/>
                      <a:pt x="561" y="1567"/>
                      <a:pt x="561" y="1589"/>
                    </a:cubicBezTo>
                    <a:cubicBezTo>
                      <a:pt x="561" y="1600"/>
                      <a:pt x="561" y="1612"/>
                      <a:pt x="555" y="1623"/>
                    </a:cubicBezTo>
                    <a:cubicBezTo>
                      <a:pt x="555" y="1634"/>
                      <a:pt x="555" y="1646"/>
                      <a:pt x="555" y="1657"/>
                    </a:cubicBezTo>
                    <a:cubicBezTo>
                      <a:pt x="555" y="1680"/>
                      <a:pt x="555" y="1702"/>
                      <a:pt x="555" y="1725"/>
                    </a:cubicBezTo>
                    <a:cubicBezTo>
                      <a:pt x="555" y="1730"/>
                      <a:pt x="555" y="1736"/>
                      <a:pt x="555" y="1742"/>
                    </a:cubicBezTo>
                    <a:lnTo>
                      <a:pt x="549" y="1747"/>
                    </a:lnTo>
                    <a:cubicBezTo>
                      <a:pt x="549" y="1759"/>
                      <a:pt x="549" y="1736"/>
                      <a:pt x="549" y="1742"/>
                    </a:cubicBezTo>
                    <a:cubicBezTo>
                      <a:pt x="549" y="1742"/>
                      <a:pt x="549" y="1742"/>
                      <a:pt x="549" y="1742"/>
                    </a:cubicBezTo>
                    <a:cubicBezTo>
                      <a:pt x="549" y="1747"/>
                      <a:pt x="555" y="1747"/>
                      <a:pt x="555" y="1747"/>
                    </a:cubicBezTo>
                    <a:cubicBezTo>
                      <a:pt x="555" y="1759"/>
                      <a:pt x="555" y="1776"/>
                      <a:pt x="555" y="1787"/>
                    </a:cubicBezTo>
                    <a:cubicBezTo>
                      <a:pt x="555" y="1821"/>
                      <a:pt x="555" y="1827"/>
                      <a:pt x="555" y="1844"/>
                    </a:cubicBezTo>
                    <a:cubicBezTo>
                      <a:pt x="561" y="1849"/>
                      <a:pt x="561" y="1849"/>
                      <a:pt x="561" y="1855"/>
                    </a:cubicBezTo>
                    <a:cubicBezTo>
                      <a:pt x="561" y="1860"/>
                      <a:pt x="561" y="1866"/>
                      <a:pt x="561" y="1866"/>
                    </a:cubicBezTo>
                    <a:lnTo>
                      <a:pt x="566" y="1894"/>
                    </a:lnTo>
                    <a:cubicBezTo>
                      <a:pt x="566" y="1911"/>
                      <a:pt x="572" y="1928"/>
                      <a:pt x="577" y="1945"/>
                    </a:cubicBezTo>
                    <a:cubicBezTo>
                      <a:pt x="583" y="1962"/>
                      <a:pt x="589" y="1979"/>
                      <a:pt x="594" y="1996"/>
                    </a:cubicBezTo>
                    <a:cubicBezTo>
                      <a:pt x="617" y="2058"/>
                      <a:pt x="657" y="2115"/>
                      <a:pt x="702" y="2166"/>
                    </a:cubicBezTo>
                    <a:cubicBezTo>
                      <a:pt x="792" y="2273"/>
                      <a:pt x="928" y="2352"/>
                      <a:pt x="1081" y="2409"/>
                    </a:cubicBezTo>
                    <a:cubicBezTo>
                      <a:pt x="1228" y="2471"/>
                      <a:pt x="1397" y="2511"/>
                      <a:pt x="1561" y="2539"/>
                    </a:cubicBezTo>
                    <a:cubicBezTo>
                      <a:pt x="1731" y="2567"/>
                      <a:pt x="1900" y="2590"/>
                      <a:pt x="2058" y="2601"/>
                    </a:cubicBezTo>
                    <a:cubicBezTo>
                      <a:pt x="2222" y="2612"/>
                      <a:pt x="2381" y="2624"/>
                      <a:pt x="2528" y="2629"/>
                    </a:cubicBezTo>
                    <a:cubicBezTo>
                      <a:pt x="2669" y="2635"/>
                      <a:pt x="2805" y="2635"/>
                      <a:pt x="2923" y="2641"/>
                    </a:cubicBezTo>
                    <a:cubicBezTo>
                      <a:pt x="3048" y="2641"/>
                      <a:pt x="3149" y="2641"/>
                      <a:pt x="3240" y="2646"/>
                    </a:cubicBezTo>
                    <a:cubicBezTo>
                      <a:pt x="3415" y="2646"/>
                      <a:pt x="3517" y="2652"/>
                      <a:pt x="3517" y="2652"/>
                    </a:cubicBezTo>
                    <a:cubicBezTo>
                      <a:pt x="3517" y="2652"/>
                      <a:pt x="3489" y="2663"/>
                      <a:pt x="3443" y="2680"/>
                    </a:cubicBezTo>
                    <a:cubicBezTo>
                      <a:pt x="3398" y="2703"/>
                      <a:pt x="3325" y="2725"/>
                      <a:pt x="3234" y="2759"/>
                    </a:cubicBezTo>
                    <a:cubicBezTo>
                      <a:pt x="3149" y="2788"/>
                      <a:pt x="3036" y="2821"/>
                      <a:pt x="2912" y="2855"/>
                    </a:cubicBezTo>
                    <a:cubicBezTo>
                      <a:pt x="2788" y="2895"/>
                      <a:pt x="2646" y="2929"/>
                      <a:pt x="2494" y="2957"/>
                    </a:cubicBezTo>
                    <a:cubicBezTo>
                      <a:pt x="2415" y="2974"/>
                      <a:pt x="2335" y="2991"/>
                      <a:pt x="2251" y="3002"/>
                    </a:cubicBezTo>
                    <a:cubicBezTo>
                      <a:pt x="2166" y="3019"/>
                      <a:pt x="2081" y="3031"/>
                      <a:pt x="1991" y="3042"/>
                    </a:cubicBezTo>
                    <a:cubicBezTo>
                      <a:pt x="1810" y="3059"/>
                      <a:pt x="1623" y="3070"/>
                      <a:pt x="1425" y="3064"/>
                    </a:cubicBezTo>
                    <a:cubicBezTo>
                      <a:pt x="1228" y="3053"/>
                      <a:pt x="1024" y="3031"/>
                      <a:pt x="826" y="2968"/>
                    </a:cubicBezTo>
                    <a:cubicBezTo>
                      <a:pt x="724" y="2940"/>
                      <a:pt x="623" y="2901"/>
                      <a:pt x="527" y="2844"/>
                    </a:cubicBezTo>
                    <a:cubicBezTo>
                      <a:pt x="431" y="2788"/>
                      <a:pt x="340" y="2720"/>
                      <a:pt x="261" y="2635"/>
                    </a:cubicBezTo>
                    <a:cubicBezTo>
                      <a:pt x="182" y="2544"/>
                      <a:pt x="114" y="2437"/>
                      <a:pt x="69" y="2318"/>
                    </a:cubicBezTo>
                    <a:cubicBezTo>
                      <a:pt x="57" y="2284"/>
                      <a:pt x="46" y="2256"/>
                      <a:pt x="40" y="2222"/>
                    </a:cubicBezTo>
                    <a:cubicBezTo>
                      <a:pt x="29" y="2194"/>
                      <a:pt x="24" y="2160"/>
                      <a:pt x="18" y="2126"/>
                    </a:cubicBezTo>
                    <a:cubicBezTo>
                      <a:pt x="18" y="2109"/>
                      <a:pt x="12" y="2092"/>
                      <a:pt x="12" y="2075"/>
                    </a:cubicBezTo>
                    <a:cubicBezTo>
                      <a:pt x="12" y="2070"/>
                      <a:pt x="12" y="2058"/>
                      <a:pt x="7" y="2053"/>
                    </a:cubicBezTo>
                    <a:cubicBezTo>
                      <a:pt x="7" y="2041"/>
                      <a:pt x="7" y="2036"/>
                      <a:pt x="7" y="2024"/>
                    </a:cubicBezTo>
                    <a:cubicBezTo>
                      <a:pt x="7" y="1990"/>
                      <a:pt x="1" y="1945"/>
                      <a:pt x="1" y="1923"/>
                    </a:cubicBezTo>
                    <a:cubicBezTo>
                      <a:pt x="7" y="1911"/>
                      <a:pt x="7" y="1894"/>
                      <a:pt x="7" y="1883"/>
                    </a:cubicBezTo>
                    <a:cubicBezTo>
                      <a:pt x="7" y="1877"/>
                      <a:pt x="7" y="1872"/>
                      <a:pt x="7" y="1860"/>
                    </a:cubicBezTo>
                    <a:cubicBezTo>
                      <a:pt x="7" y="1860"/>
                      <a:pt x="7" y="1855"/>
                      <a:pt x="7" y="1849"/>
                    </a:cubicBezTo>
                    <a:cubicBezTo>
                      <a:pt x="7" y="1844"/>
                      <a:pt x="7" y="1838"/>
                      <a:pt x="7" y="1827"/>
                    </a:cubicBezTo>
                    <a:cubicBezTo>
                      <a:pt x="12" y="1798"/>
                      <a:pt x="12" y="1764"/>
                      <a:pt x="18" y="1736"/>
                    </a:cubicBezTo>
                    <a:cubicBezTo>
                      <a:pt x="18" y="1719"/>
                      <a:pt x="18" y="1702"/>
                      <a:pt x="24" y="1691"/>
                    </a:cubicBezTo>
                    <a:lnTo>
                      <a:pt x="29" y="1640"/>
                    </a:lnTo>
                    <a:cubicBezTo>
                      <a:pt x="35" y="1612"/>
                      <a:pt x="40" y="1578"/>
                      <a:pt x="46" y="1550"/>
                    </a:cubicBezTo>
                    <a:cubicBezTo>
                      <a:pt x="52" y="1533"/>
                      <a:pt x="52" y="1516"/>
                      <a:pt x="57" y="1499"/>
                    </a:cubicBezTo>
                    <a:cubicBezTo>
                      <a:pt x="63" y="1487"/>
                      <a:pt x="69" y="1470"/>
                      <a:pt x="69" y="1454"/>
                    </a:cubicBezTo>
                    <a:cubicBezTo>
                      <a:pt x="80" y="1420"/>
                      <a:pt x="86" y="1391"/>
                      <a:pt x="97" y="1357"/>
                    </a:cubicBezTo>
                    <a:cubicBezTo>
                      <a:pt x="108" y="1329"/>
                      <a:pt x="120" y="1295"/>
                      <a:pt x="131" y="1267"/>
                    </a:cubicBezTo>
                    <a:cubicBezTo>
                      <a:pt x="137" y="1250"/>
                      <a:pt x="142" y="1233"/>
                      <a:pt x="148" y="1222"/>
                    </a:cubicBezTo>
                    <a:cubicBezTo>
                      <a:pt x="154" y="1205"/>
                      <a:pt x="159" y="1188"/>
                      <a:pt x="165" y="1171"/>
                    </a:cubicBezTo>
                    <a:cubicBezTo>
                      <a:pt x="182" y="1143"/>
                      <a:pt x="193" y="1114"/>
                      <a:pt x="210" y="1080"/>
                    </a:cubicBezTo>
                    <a:cubicBezTo>
                      <a:pt x="227" y="1052"/>
                      <a:pt x="244" y="1024"/>
                      <a:pt x="255" y="996"/>
                    </a:cubicBezTo>
                    <a:cubicBezTo>
                      <a:pt x="289" y="933"/>
                      <a:pt x="329" y="883"/>
                      <a:pt x="368" y="826"/>
                    </a:cubicBezTo>
                    <a:cubicBezTo>
                      <a:pt x="385" y="803"/>
                      <a:pt x="408" y="775"/>
                      <a:pt x="425" y="753"/>
                    </a:cubicBezTo>
                    <a:lnTo>
                      <a:pt x="459" y="713"/>
                    </a:lnTo>
                    <a:cubicBezTo>
                      <a:pt x="464" y="702"/>
                      <a:pt x="476" y="690"/>
                      <a:pt x="487" y="679"/>
                    </a:cubicBezTo>
                    <a:cubicBezTo>
                      <a:pt x="510" y="651"/>
                      <a:pt x="532" y="628"/>
                      <a:pt x="555" y="606"/>
                    </a:cubicBezTo>
                    <a:cubicBezTo>
                      <a:pt x="577" y="583"/>
                      <a:pt x="600" y="566"/>
                      <a:pt x="617" y="543"/>
                    </a:cubicBezTo>
                    <a:cubicBezTo>
                      <a:pt x="628" y="532"/>
                      <a:pt x="640" y="521"/>
                      <a:pt x="651" y="515"/>
                    </a:cubicBezTo>
                    <a:cubicBezTo>
                      <a:pt x="662" y="504"/>
                      <a:pt x="674" y="493"/>
                      <a:pt x="685" y="487"/>
                    </a:cubicBezTo>
                    <a:cubicBezTo>
                      <a:pt x="707" y="464"/>
                      <a:pt x="730" y="447"/>
                      <a:pt x="753" y="430"/>
                    </a:cubicBezTo>
                    <a:cubicBezTo>
                      <a:pt x="804" y="396"/>
                      <a:pt x="849" y="363"/>
                      <a:pt x="894" y="334"/>
                    </a:cubicBezTo>
                    <a:cubicBezTo>
                      <a:pt x="917" y="323"/>
                      <a:pt x="939" y="306"/>
                      <a:pt x="962" y="295"/>
                    </a:cubicBezTo>
                    <a:cubicBezTo>
                      <a:pt x="984" y="283"/>
                      <a:pt x="1007" y="266"/>
                      <a:pt x="1024" y="255"/>
                    </a:cubicBezTo>
                    <a:cubicBezTo>
                      <a:pt x="1035" y="250"/>
                      <a:pt x="1047" y="244"/>
                      <a:pt x="1058" y="238"/>
                    </a:cubicBezTo>
                    <a:cubicBezTo>
                      <a:pt x="1069" y="233"/>
                      <a:pt x="1081" y="227"/>
                      <a:pt x="1092" y="221"/>
                    </a:cubicBezTo>
                    <a:cubicBezTo>
                      <a:pt x="1114" y="210"/>
                      <a:pt x="1137" y="204"/>
                      <a:pt x="1154" y="193"/>
                    </a:cubicBezTo>
                    <a:cubicBezTo>
                      <a:pt x="1329" y="120"/>
                      <a:pt x="1482" y="74"/>
                      <a:pt x="1618" y="46"/>
                    </a:cubicBezTo>
                    <a:cubicBezTo>
                      <a:pt x="1748" y="18"/>
                      <a:pt x="1866" y="6"/>
                      <a:pt x="1957" y="6"/>
                    </a:cubicBezTo>
                    <a:cubicBezTo>
                      <a:pt x="2047" y="1"/>
                      <a:pt x="2121" y="6"/>
                      <a:pt x="2166" y="6"/>
                    </a:cubicBezTo>
                    <a:cubicBezTo>
                      <a:pt x="2211" y="12"/>
                      <a:pt x="2239" y="18"/>
                      <a:pt x="2239" y="18"/>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606" name="Google Shape;2043;p26">
                <a:extLst>
                  <a:ext uri="{FF2B5EF4-FFF2-40B4-BE49-F238E27FC236}">
                    <a16:creationId xmlns:a16="http://schemas.microsoft.com/office/drawing/2014/main" id="{ED37D2CA-7B65-81F0-F2B4-2F0E6FD219B4}"/>
                  </a:ext>
                </a:extLst>
              </p:cNvPr>
              <p:cNvSpPr/>
              <p:nvPr/>
            </p:nvSpPr>
            <p:spPr>
              <a:xfrm>
                <a:off x="4853747" y="1670869"/>
                <a:ext cx="1255692" cy="235141"/>
              </a:xfrm>
              <a:custGeom>
                <a:avLst/>
                <a:gdLst/>
                <a:ahLst/>
                <a:cxnLst/>
                <a:rect l="l" t="t" r="r" b="b"/>
                <a:pathLst>
                  <a:path w="23549" h="4410" extrusionOk="0">
                    <a:moveTo>
                      <a:pt x="0" y="0"/>
                    </a:moveTo>
                    <a:lnTo>
                      <a:pt x="18637" y="0"/>
                    </a:lnTo>
                    <a:cubicBezTo>
                      <a:pt x="18648" y="28"/>
                      <a:pt x="18659" y="51"/>
                      <a:pt x="18671" y="74"/>
                    </a:cubicBezTo>
                    <a:cubicBezTo>
                      <a:pt x="18716" y="45"/>
                      <a:pt x="18761" y="23"/>
                      <a:pt x="18806" y="0"/>
                    </a:cubicBezTo>
                    <a:lnTo>
                      <a:pt x="23549" y="0"/>
                    </a:lnTo>
                    <a:lnTo>
                      <a:pt x="23549" y="3929"/>
                    </a:lnTo>
                    <a:cubicBezTo>
                      <a:pt x="23509" y="3934"/>
                      <a:pt x="23464" y="3934"/>
                      <a:pt x="23419" y="3934"/>
                    </a:cubicBezTo>
                    <a:cubicBezTo>
                      <a:pt x="23001" y="3934"/>
                      <a:pt x="22639" y="3714"/>
                      <a:pt x="22441" y="3380"/>
                    </a:cubicBezTo>
                    <a:cubicBezTo>
                      <a:pt x="22204" y="3980"/>
                      <a:pt x="21616" y="4409"/>
                      <a:pt x="20932" y="4409"/>
                    </a:cubicBezTo>
                    <a:cubicBezTo>
                      <a:pt x="20033" y="4409"/>
                      <a:pt x="19304" y="3680"/>
                      <a:pt x="19304" y="2781"/>
                    </a:cubicBezTo>
                    <a:cubicBezTo>
                      <a:pt x="19304" y="2691"/>
                      <a:pt x="19315" y="2606"/>
                      <a:pt x="19326" y="2521"/>
                    </a:cubicBezTo>
                    <a:cubicBezTo>
                      <a:pt x="18959" y="2510"/>
                      <a:pt x="18631" y="2352"/>
                      <a:pt x="18399" y="2103"/>
                    </a:cubicBezTo>
                    <a:cubicBezTo>
                      <a:pt x="18043" y="2533"/>
                      <a:pt x="17512" y="2804"/>
                      <a:pt x="16913" y="2804"/>
                    </a:cubicBezTo>
                    <a:cubicBezTo>
                      <a:pt x="16579" y="2804"/>
                      <a:pt x="16263" y="2719"/>
                      <a:pt x="15991" y="2572"/>
                    </a:cubicBezTo>
                    <a:cubicBezTo>
                      <a:pt x="15850" y="2979"/>
                      <a:pt x="15466" y="3273"/>
                      <a:pt x="15008" y="3273"/>
                    </a:cubicBezTo>
                    <a:cubicBezTo>
                      <a:pt x="14578" y="3273"/>
                      <a:pt x="14211" y="3013"/>
                      <a:pt x="14052" y="2646"/>
                    </a:cubicBezTo>
                    <a:cubicBezTo>
                      <a:pt x="13561" y="3420"/>
                      <a:pt x="12702" y="3934"/>
                      <a:pt x="11718" y="3934"/>
                    </a:cubicBezTo>
                    <a:cubicBezTo>
                      <a:pt x="11294" y="3934"/>
                      <a:pt x="10893" y="3838"/>
                      <a:pt x="10531" y="3669"/>
                    </a:cubicBezTo>
                    <a:cubicBezTo>
                      <a:pt x="10390" y="4098"/>
                      <a:pt x="9983" y="4409"/>
                      <a:pt x="9508" y="4409"/>
                    </a:cubicBezTo>
                    <a:cubicBezTo>
                      <a:pt x="8909" y="4409"/>
                      <a:pt x="8423" y="3923"/>
                      <a:pt x="8423" y="3324"/>
                    </a:cubicBezTo>
                    <a:cubicBezTo>
                      <a:pt x="8423" y="3284"/>
                      <a:pt x="8423" y="3250"/>
                      <a:pt x="8428" y="3217"/>
                    </a:cubicBezTo>
                    <a:cubicBezTo>
                      <a:pt x="8219" y="3284"/>
                      <a:pt x="7993" y="3324"/>
                      <a:pt x="7761" y="3324"/>
                    </a:cubicBezTo>
                    <a:cubicBezTo>
                      <a:pt x="6608" y="3324"/>
                      <a:pt x="5670" y="2386"/>
                      <a:pt x="5670" y="1232"/>
                    </a:cubicBezTo>
                    <a:cubicBezTo>
                      <a:pt x="5670" y="1170"/>
                      <a:pt x="5675" y="1108"/>
                      <a:pt x="5681" y="1052"/>
                    </a:cubicBezTo>
                    <a:cubicBezTo>
                      <a:pt x="5364" y="1012"/>
                      <a:pt x="5082" y="865"/>
                      <a:pt x="4873" y="645"/>
                    </a:cubicBezTo>
                    <a:cubicBezTo>
                      <a:pt x="4517" y="1069"/>
                      <a:pt x="3985" y="1340"/>
                      <a:pt x="3386" y="1340"/>
                    </a:cubicBezTo>
                    <a:cubicBezTo>
                      <a:pt x="3053" y="1340"/>
                      <a:pt x="2736" y="1255"/>
                      <a:pt x="2465" y="1108"/>
                    </a:cubicBezTo>
                    <a:cubicBezTo>
                      <a:pt x="2323" y="1521"/>
                      <a:pt x="1939" y="1815"/>
                      <a:pt x="1481" y="1815"/>
                    </a:cubicBezTo>
                    <a:cubicBezTo>
                      <a:pt x="1052" y="1815"/>
                      <a:pt x="684" y="1555"/>
                      <a:pt x="526" y="1182"/>
                    </a:cubicBezTo>
                    <a:cubicBezTo>
                      <a:pt x="379" y="1413"/>
                      <a:pt x="204" y="1617"/>
                      <a:pt x="0" y="1798"/>
                    </a:cubicBezTo>
                    <a:close/>
                  </a:path>
                </a:pathLst>
              </a:custGeom>
              <a:solidFill>
                <a:srgbClr val="FFFFFF"/>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607" name="Google Shape;2044;p26">
                <a:extLst>
                  <a:ext uri="{FF2B5EF4-FFF2-40B4-BE49-F238E27FC236}">
                    <a16:creationId xmlns:a16="http://schemas.microsoft.com/office/drawing/2014/main" id="{37B37F65-0730-22AF-6A3A-7BE4860866EA}"/>
                  </a:ext>
                </a:extLst>
              </p:cNvPr>
              <p:cNvSpPr/>
              <p:nvPr/>
            </p:nvSpPr>
            <p:spPr>
              <a:xfrm>
                <a:off x="5345305" y="2638306"/>
                <a:ext cx="253548" cy="120023"/>
              </a:xfrm>
              <a:custGeom>
                <a:avLst/>
                <a:gdLst/>
                <a:ahLst/>
                <a:cxnLst/>
                <a:rect l="l" t="t" r="r" b="b"/>
                <a:pathLst>
                  <a:path w="4755" h="2251" extrusionOk="0">
                    <a:moveTo>
                      <a:pt x="3833" y="2087"/>
                    </a:moveTo>
                    <a:cubicBezTo>
                      <a:pt x="3827" y="2070"/>
                      <a:pt x="4754" y="1273"/>
                      <a:pt x="4754" y="1273"/>
                    </a:cubicBezTo>
                    <a:lnTo>
                      <a:pt x="3307" y="1827"/>
                    </a:lnTo>
                    <a:lnTo>
                      <a:pt x="3726" y="826"/>
                    </a:lnTo>
                    <a:lnTo>
                      <a:pt x="2686" y="2019"/>
                    </a:lnTo>
                    <a:lnTo>
                      <a:pt x="1990" y="640"/>
                    </a:lnTo>
                    <a:lnTo>
                      <a:pt x="2024" y="1329"/>
                    </a:lnTo>
                    <a:lnTo>
                      <a:pt x="803" y="1"/>
                    </a:lnTo>
                    <a:lnTo>
                      <a:pt x="1238" y="1776"/>
                    </a:lnTo>
                    <a:lnTo>
                      <a:pt x="142" y="1013"/>
                    </a:lnTo>
                    <a:lnTo>
                      <a:pt x="911" y="2019"/>
                    </a:lnTo>
                    <a:lnTo>
                      <a:pt x="1" y="1934"/>
                    </a:lnTo>
                    <a:lnTo>
                      <a:pt x="792" y="2251"/>
                    </a:lnTo>
                    <a:lnTo>
                      <a:pt x="2686" y="2251"/>
                    </a:lnTo>
                    <a:lnTo>
                      <a:pt x="4166" y="2251"/>
                    </a:lnTo>
                    <a:lnTo>
                      <a:pt x="4540" y="2019"/>
                    </a:lnTo>
                    <a:cubicBezTo>
                      <a:pt x="4540" y="2019"/>
                      <a:pt x="3833" y="2109"/>
                      <a:pt x="3833" y="2087"/>
                    </a:cubicBezTo>
                    <a:close/>
                  </a:path>
                </a:pathLst>
              </a:custGeom>
              <a:solidFill>
                <a:srgbClr val="916639"/>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565" name="Google Shape;2045;p26">
              <a:extLst>
                <a:ext uri="{FF2B5EF4-FFF2-40B4-BE49-F238E27FC236}">
                  <a16:creationId xmlns:a16="http://schemas.microsoft.com/office/drawing/2014/main" id="{82904E18-2737-C538-F657-6277020E879A}"/>
                </a:ext>
              </a:extLst>
            </p:cNvPr>
            <p:cNvGrpSpPr/>
            <p:nvPr/>
          </p:nvGrpSpPr>
          <p:grpSpPr>
            <a:xfrm>
              <a:off x="6247425" y="3673299"/>
              <a:ext cx="2012225" cy="1363400"/>
              <a:chOff x="6247425" y="3673299"/>
              <a:chExt cx="2012225" cy="1363400"/>
            </a:xfrm>
          </p:grpSpPr>
          <p:sp>
            <p:nvSpPr>
              <p:cNvPr id="1566" name="Google Shape;2004;p26">
                <a:extLst>
                  <a:ext uri="{FF2B5EF4-FFF2-40B4-BE49-F238E27FC236}">
                    <a16:creationId xmlns:a16="http://schemas.microsoft.com/office/drawing/2014/main" id="{BA33FB4D-4CD6-F205-24C4-C8C56DC30FD4}"/>
                  </a:ext>
                </a:extLst>
              </p:cNvPr>
              <p:cNvSpPr/>
              <p:nvPr/>
            </p:nvSpPr>
            <p:spPr>
              <a:xfrm>
                <a:off x="6337250" y="3736524"/>
                <a:ext cx="1922400" cy="1300175"/>
              </a:xfrm>
              <a:prstGeom prst="roundRect">
                <a:avLst>
                  <a:gd name="adj" fmla="val 0"/>
                </a:avLst>
              </a:prstGeom>
              <a:solidFill>
                <a:srgbClr val="355F77"/>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569" name="Google Shape;2048;p26">
                <a:extLst>
                  <a:ext uri="{FF2B5EF4-FFF2-40B4-BE49-F238E27FC236}">
                    <a16:creationId xmlns:a16="http://schemas.microsoft.com/office/drawing/2014/main" id="{EFEBC4BB-3819-D26C-61F0-84DD0514ED99}"/>
                  </a:ext>
                </a:extLst>
              </p:cNvPr>
              <p:cNvSpPr txBox="1"/>
              <p:nvPr/>
            </p:nvSpPr>
            <p:spPr>
              <a:xfrm>
                <a:off x="6247425" y="3673299"/>
                <a:ext cx="1922476" cy="551400"/>
              </a:xfrm>
              <a:prstGeom prst="rect">
                <a:avLst/>
              </a:prstGeom>
              <a:noFill/>
              <a:ln>
                <a:noFill/>
              </a:ln>
            </p:spPr>
            <p:txBody>
              <a:bodyPr spcFirstLastPara="1" wrap="square" lIns="91425" tIns="91425" rIns="91425" bIns="91425" anchor="t" anchorCtr="0">
                <a:noAutofit/>
              </a:bodyPr>
              <a:lstStyle/>
              <a:p>
                <a:pPr algn="ctr" defTabSz="1218408">
                  <a:defRPr/>
                </a:pPr>
                <a:r>
                  <a:rPr lang="vi-VN" sz="2700" kern="0">
                    <a:solidFill>
                      <a:srgbClr val="FFFFFF"/>
                    </a:solidFill>
                    <a:latin typeface="Times New Roman" panose="02020603050405020304" pitchFamily="18" charset="0"/>
                    <a:ea typeface="Calibri" panose="020F0502020204030204" pitchFamily="34" charset="0"/>
                    <a:cs typeface="Arial"/>
                    <a:sym typeface="Arial"/>
                  </a:rPr>
                  <a:t>Phần 3 (2 đoạn cuối): Những báo cáo và con số đầy ám ảnh </a:t>
                </a:r>
                <a:endParaRPr sz="1900" kern="0">
                  <a:solidFill>
                    <a:srgbClr val="FFFFFF"/>
                  </a:solidFill>
                  <a:latin typeface="Roboto"/>
                  <a:ea typeface="Roboto"/>
                  <a:cs typeface="Roboto"/>
                  <a:sym typeface="Roboto"/>
                </a:endParaRPr>
              </a:p>
            </p:txBody>
          </p:sp>
        </p:grpSp>
      </p:grpSp>
    </p:spTree>
    <p:extLst>
      <p:ext uri="{BB962C8B-B14F-4D97-AF65-F5344CB8AC3E}">
        <p14:creationId xmlns:p14="http://schemas.microsoft.com/office/powerpoint/2010/main" val="134165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14"/>
                                        </p:tgtEl>
                                        <p:attrNameLst>
                                          <p:attrName>style.visibility</p:attrName>
                                        </p:attrNameLst>
                                      </p:cBhvr>
                                      <p:to>
                                        <p:strVal val="visible"/>
                                      </p:to>
                                    </p:set>
                                    <p:anim calcmode="lin" valueType="num">
                                      <p:cBhvr>
                                        <p:cTn id="14" dur="500" fill="hold"/>
                                        <p:tgtEl>
                                          <p:spTgt spid="1514"/>
                                        </p:tgtEl>
                                        <p:attrNameLst>
                                          <p:attrName>ppt_w</p:attrName>
                                        </p:attrNameLst>
                                      </p:cBhvr>
                                      <p:tavLst>
                                        <p:tav tm="0">
                                          <p:val>
                                            <p:fltVal val="0"/>
                                          </p:val>
                                        </p:tav>
                                        <p:tav tm="100000">
                                          <p:val>
                                            <p:strVal val="#ppt_w"/>
                                          </p:val>
                                        </p:tav>
                                      </p:tavLst>
                                    </p:anim>
                                    <p:anim calcmode="lin" valueType="num">
                                      <p:cBhvr>
                                        <p:cTn id="15" dur="500" fill="hold"/>
                                        <p:tgtEl>
                                          <p:spTgt spid="1514"/>
                                        </p:tgtEl>
                                        <p:attrNameLst>
                                          <p:attrName>ppt_h</p:attrName>
                                        </p:attrNameLst>
                                      </p:cBhvr>
                                      <p:tavLst>
                                        <p:tav tm="0">
                                          <p:val>
                                            <p:fltVal val="0"/>
                                          </p:val>
                                        </p:tav>
                                        <p:tav tm="100000">
                                          <p:val>
                                            <p:strVal val="#ppt_h"/>
                                          </p:val>
                                        </p:tav>
                                      </p:tavLst>
                                    </p:anim>
                                    <p:animEffect transition="in" filter="fade">
                                      <p:cBhvr>
                                        <p:cTn id="16" dur="500"/>
                                        <p:tgtEl>
                                          <p:spTgt spid="15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61"/>
                                        </p:tgtEl>
                                        <p:attrNameLst>
                                          <p:attrName>style.visibility</p:attrName>
                                        </p:attrNameLst>
                                      </p:cBhvr>
                                      <p:to>
                                        <p:strVal val="visible"/>
                                      </p:to>
                                    </p:set>
                                    <p:anim calcmode="lin" valueType="num">
                                      <p:cBhvr>
                                        <p:cTn id="21" dur="500" fill="hold"/>
                                        <p:tgtEl>
                                          <p:spTgt spid="1561"/>
                                        </p:tgtEl>
                                        <p:attrNameLst>
                                          <p:attrName>ppt_w</p:attrName>
                                        </p:attrNameLst>
                                      </p:cBhvr>
                                      <p:tavLst>
                                        <p:tav tm="0">
                                          <p:val>
                                            <p:fltVal val="0"/>
                                          </p:val>
                                        </p:tav>
                                        <p:tav tm="100000">
                                          <p:val>
                                            <p:strVal val="#ppt_w"/>
                                          </p:val>
                                        </p:tav>
                                      </p:tavLst>
                                    </p:anim>
                                    <p:anim calcmode="lin" valueType="num">
                                      <p:cBhvr>
                                        <p:cTn id="22" dur="500" fill="hold"/>
                                        <p:tgtEl>
                                          <p:spTgt spid="1561"/>
                                        </p:tgtEl>
                                        <p:attrNameLst>
                                          <p:attrName>ppt_h</p:attrName>
                                        </p:attrNameLst>
                                      </p:cBhvr>
                                      <p:tavLst>
                                        <p:tav tm="0">
                                          <p:val>
                                            <p:fltVal val="0"/>
                                          </p:val>
                                        </p:tav>
                                        <p:tav tm="100000">
                                          <p:val>
                                            <p:strVal val="#ppt_h"/>
                                          </p:val>
                                        </p:tav>
                                      </p:tavLst>
                                    </p:anim>
                                    <p:animEffect transition="in" filter="fade">
                                      <p:cBhvr>
                                        <p:cTn id="23" dur="500"/>
                                        <p:tgtEl>
                                          <p:spTgt spid="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5" name="Google Shape;1365;p48"/>
          <p:cNvSpPr txBox="1">
            <a:spLocks noGrp="1"/>
          </p:cNvSpPr>
          <p:nvPr>
            <p:ph type="title"/>
          </p:nvPr>
        </p:nvSpPr>
        <p:spPr>
          <a:xfrm>
            <a:off x="2704477" y="941521"/>
            <a:ext cx="9057216" cy="2300800"/>
          </a:xfrm>
          <a:prstGeom prst="rect">
            <a:avLst/>
          </a:prstGeom>
        </p:spPr>
        <p:txBody>
          <a:bodyPr spcFirstLastPara="1" wrap="square" lIns="121822" tIns="121822" rIns="121822" bIns="121822" anchor="t" anchorCtr="0">
            <a:noAutofit/>
          </a:bodyPr>
          <a:lstStyle/>
          <a:p>
            <a:r>
              <a:rPr lang="en-US" sz="7200" b="1" dirty="0" err="1" smtClean="0">
                <a:latin typeface="Times New Roman" panose="02020603050405020304" pitchFamily="18" charset="0"/>
                <a:cs typeface="Times New Roman" panose="02020603050405020304" pitchFamily="18" charset="0"/>
              </a:rPr>
              <a:t>II:Khám</a:t>
            </a:r>
            <a:r>
              <a:rPr lang="en-US" sz="7200" b="1" dirty="0" smtClean="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phá</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văn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bản</a:t>
            </a:r>
            <a:endParaRPr sz="7200" b="1" dirty="0">
              <a:latin typeface="Times New Roman" panose="02020603050405020304" pitchFamily="18" charset="0"/>
              <a:cs typeface="Times New Roman" panose="02020603050405020304" pitchFamily="18" charset="0"/>
            </a:endParaRPr>
          </a:p>
        </p:txBody>
      </p:sp>
      <p:grpSp>
        <p:nvGrpSpPr>
          <p:cNvPr id="1376" name="Google Shape;1376;p48"/>
          <p:cNvGrpSpPr/>
          <p:nvPr/>
        </p:nvGrpSpPr>
        <p:grpSpPr>
          <a:xfrm rot="-5400000">
            <a:off x="9714233" y="335614"/>
            <a:ext cx="633585" cy="578259"/>
            <a:chOff x="4783350" y="5161650"/>
            <a:chExt cx="195825" cy="178725"/>
          </a:xfrm>
        </p:grpSpPr>
        <p:sp>
          <p:nvSpPr>
            <p:cNvPr id="1377" name="Google Shape;1377;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8" name="Google Shape;1378;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9" name="Google Shape;1379;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0" name="Google Shape;1380;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86" name="Google Shape;1386;p48"/>
          <p:cNvSpPr/>
          <p:nvPr/>
        </p:nvSpPr>
        <p:spPr>
          <a:xfrm flipH="1">
            <a:off x="566419" y="5017367"/>
            <a:ext cx="3170567" cy="1557224"/>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212529">
              <a:alpha val="1905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78293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65"/>
                                        </p:tgtEl>
                                        <p:attrNameLst>
                                          <p:attrName>style.visibility</p:attrName>
                                        </p:attrNameLst>
                                      </p:cBhvr>
                                      <p:to>
                                        <p:strVal val="visible"/>
                                      </p:to>
                                    </p:set>
                                    <p:animEffect transition="in" filter="fade">
                                      <p:cBhvr>
                                        <p:cTn id="7" dur="1000"/>
                                        <p:tgtEl>
                                          <p:spTgt spid="1365"/>
                                        </p:tgtEl>
                                      </p:cBhvr>
                                    </p:animEffect>
                                    <p:anim calcmode="lin" valueType="num">
                                      <p:cBhvr>
                                        <p:cTn id="8" dur="1000" fill="hold"/>
                                        <p:tgtEl>
                                          <p:spTgt spid="1365"/>
                                        </p:tgtEl>
                                        <p:attrNameLst>
                                          <p:attrName>ppt_x</p:attrName>
                                        </p:attrNameLst>
                                      </p:cBhvr>
                                      <p:tavLst>
                                        <p:tav tm="0">
                                          <p:val>
                                            <p:strVal val="#ppt_x"/>
                                          </p:val>
                                        </p:tav>
                                        <p:tav tm="100000">
                                          <p:val>
                                            <p:strVal val="#ppt_x"/>
                                          </p:val>
                                        </p:tav>
                                      </p:tavLst>
                                    </p:anim>
                                    <p:anim calcmode="lin" valueType="num">
                                      <p:cBhvr>
                                        <p:cTn id="9" dur="1000" fill="hold"/>
                                        <p:tgtEl>
                                          <p:spTgt spid="136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76"/>
                                        </p:tgtEl>
                                        <p:attrNameLst>
                                          <p:attrName>style.visibility</p:attrName>
                                        </p:attrNameLst>
                                      </p:cBhvr>
                                      <p:to>
                                        <p:strVal val="visible"/>
                                      </p:to>
                                    </p:set>
                                    <p:animEffect transition="in" filter="fade">
                                      <p:cBhvr>
                                        <p:cTn id="12" dur="1000"/>
                                        <p:tgtEl>
                                          <p:spTgt spid="1376"/>
                                        </p:tgtEl>
                                      </p:cBhvr>
                                    </p:animEffect>
                                    <p:anim calcmode="lin" valueType="num">
                                      <p:cBhvr>
                                        <p:cTn id="13" dur="1000" fill="hold"/>
                                        <p:tgtEl>
                                          <p:spTgt spid="1376"/>
                                        </p:tgtEl>
                                        <p:attrNameLst>
                                          <p:attrName>ppt_x</p:attrName>
                                        </p:attrNameLst>
                                      </p:cBhvr>
                                      <p:tavLst>
                                        <p:tav tm="0">
                                          <p:val>
                                            <p:strVal val="#ppt_x"/>
                                          </p:val>
                                        </p:tav>
                                        <p:tav tm="100000">
                                          <p:val>
                                            <p:strVal val="#ppt_x"/>
                                          </p:val>
                                        </p:tav>
                                      </p:tavLst>
                                    </p:anim>
                                    <p:anim calcmode="lin" valueType="num">
                                      <p:cBhvr>
                                        <p:cTn id="14" dur="1000" fill="hold"/>
                                        <p:tgtEl>
                                          <p:spTgt spid="137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86"/>
                                        </p:tgtEl>
                                        <p:attrNameLst>
                                          <p:attrName>style.visibility</p:attrName>
                                        </p:attrNameLst>
                                      </p:cBhvr>
                                      <p:to>
                                        <p:strVal val="visible"/>
                                      </p:to>
                                    </p:set>
                                    <p:animEffect transition="in" filter="fade">
                                      <p:cBhvr>
                                        <p:cTn id="17" dur="1000"/>
                                        <p:tgtEl>
                                          <p:spTgt spid="1386"/>
                                        </p:tgtEl>
                                      </p:cBhvr>
                                    </p:animEffect>
                                    <p:anim calcmode="lin" valueType="num">
                                      <p:cBhvr>
                                        <p:cTn id="18" dur="1000" fill="hold"/>
                                        <p:tgtEl>
                                          <p:spTgt spid="1386"/>
                                        </p:tgtEl>
                                        <p:attrNameLst>
                                          <p:attrName>ppt_x</p:attrName>
                                        </p:attrNameLst>
                                      </p:cBhvr>
                                      <p:tavLst>
                                        <p:tav tm="0">
                                          <p:val>
                                            <p:strVal val="#ppt_x"/>
                                          </p:val>
                                        </p:tav>
                                        <p:tav tm="100000">
                                          <p:val>
                                            <p:strVal val="#ppt_x"/>
                                          </p:val>
                                        </p:tav>
                                      </p:tavLst>
                                    </p:anim>
                                    <p:anim calcmode="lin" valueType="num">
                                      <p:cBhvr>
                                        <p:cTn id="19" dur="1000" fill="hold"/>
                                        <p:tgtEl>
                                          <p:spTgt spid="1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 grpId="0"/>
      <p:bldP spid="138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3724" y="570265"/>
            <a:ext cx="9933277" cy="1284336"/>
          </a:xfrm>
          <a:prstGeom prst="rect">
            <a:avLst/>
          </a:prstGeom>
        </p:spPr>
      </p:pic>
      <p:sp>
        <p:nvSpPr>
          <p:cNvPr id="4" name="Rectangle 3"/>
          <p:cNvSpPr/>
          <p:nvPr/>
        </p:nvSpPr>
        <p:spPr>
          <a:xfrm>
            <a:off x="748099" y="1811101"/>
            <a:ext cx="7462844" cy="2523727"/>
          </a:xfrm>
          <a:prstGeom prst="rect">
            <a:avLst/>
          </a:prstGeom>
        </p:spPr>
        <p:txBody>
          <a:bodyPr wrap="square" lIns="60921" tIns="30460" rIns="60921" bIns="30460">
            <a:spAutoFit/>
          </a:bodyPr>
          <a:lstStyle/>
          <a:p>
            <a:pPr>
              <a:buClr>
                <a:srgbClr val="000000"/>
              </a:buClr>
              <a:buFont typeface="Arial"/>
              <a:buNone/>
            </a:pPr>
            <a:r>
              <a:rPr lang="en-US" sz="3200" kern="0">
                <a:solidFill>
                  <a:srgbClr val="000000"/>
                </a:solidFill>
                <a:latin typeface="Times" pitchFamily="34" charset="0"/>
                <a:ea typeface="Times" pitchFamily="34" charset="0"/>
                <a:cs typeface="Times" pitchFamily="34" charset="0"/>
                <a:sym typeface="Arial"/>
              </a:rPr>
              <a:t>- Hãy chọn trong đoạn 1 một cụm từ có thể khái quát được nội dung chính của vấn đề mà tác giả muốn trao đổi?</a:t>
            </a:r>
          </a:p>
          <a:p>
            <a:pPr>
              <a:buClr>
                <a:srgbClr val="000000"/>
              </a:buClr>
              <a:buFont typeface="Arial"/>
              <a:buNone/>
            </a:pPr>
            <a:r>
              <a:rPr lang="en-US" sz="3200" kern="0">
                <a:solidFill>
                  <a:srgbClr val="000000"/>
                </a:solidFill>
                <a:latin typeface="Times" pitchFamily="34" charset="0"/>
                <a:ea typeface="Times" pitchFamily="34" charset="0"/>
                <a:cs typeface="Times" pitchFamily="34" charset="0"/>
                <a:sym typeface="Arial"/>
              </a:rPr>
              <a:t>- Những cách gọi khác nhau của vấn đề?</a:t>
            </a:r>
          </a:p>
          <a:p>
            <a:pPr>
              <a:buClr>
                <a:srgbClr val="000000"/>
              </a:buClr>
              <a:buFont typeface="Arial"/>
              <a:buNone/>
            </a:pPr>
            <a:r>
              <a:rPr lang="en-US" sz="3200" kern="0">
                <a:solidFill>
                  <a:srgbClr val="000000"/>
                </a:solidFill>
                <a:latin typeface="Times" pitchFamily="34" charset="0"/>
                <a:ea typeface="Times" pitchFamily="34" charset="0"/>
                <a:cs typeface="Times" pitchFamily="34" charset="0"/>
                <a:sym typeface="Arial"/>
              </a:rPr>
              <a:t>-Nhận xét về cách nêu vấn đề của tác giả?</a:t>
            </a:r>
          </a:p>
        </p:txBody>
      </p:sp>
      <p:grpSp>
        <p:nvGrpSpPr>
          <p:cNvPr id="9" name="Group 21"/>
          <p:cNvGrpSpPr>
            <a:grpSpLocks noChangeAspect="1"/>
          </p:cNvGrpSpPr>
          <p:nvPr/>
        </p:nvGrpSpPr>
        <p:grpSpPr>
          <a:xfrm>
            <a:off x="8318309" y="1814879"/>
            <a:ext cx="2400723" cy="2345156"/>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2"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0463768" y="3469157"/>
            <a:ext cx="844821" cy="1095877"/>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8210958" y="1561450"/>
            <a:ext cx="2948129" cy="2948129"/>
          </a:xfrm>
          <a:prstGeom prst="rect">
            <a:avLst/>
          </a:prstGeom>
        </p:spPr>
      </p:pic>
    </p:spTree>
    <p:extLst>
      <p:ext uri="{BB962C8B-B14F-4D97-AF65-F5344CB8AC3E}">
        <p14:creationId xmlns:p14="http://schemas.microsoft.com/office/powerpoint/2010/main" val="398347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8" y="330200"/>
            <a:ext cx="9933277" cy="1284336"/>
          </a:xfrm>
          <a:prstGeom prst="rect">
            <a:avLst/>
          </a:prstGeom>
        </p:spPr>
      </p:pic>
      <p:sp>
        <p:nvSpPr>
          <p:cNvPr id="4" name="Rectangle 3"/>
          <p:cNvSpPr/>
          <p:nvPr/>
        </p:nvSpPr>
        <p:spPr>
          <a:xfrm>
            <a:off x="600516" y="1561449"/>
            <a:ext cx="11307849" cy="5416827"/>
          </a:xfrm>
          <a:prstGeom prst="rect">
            <a:avLst/>
          </a:prstGeom>
        </p:spPr>
        <p:txBody>
          <a:bodyPr wrap="square" lIns="60921" tIns="30460" rIns="60921" bIns="30460">
            <a:spAutoFit/>
          </a:bodyPr>
          <a:lstStyle/>
          <a:p>
            <a:pPr algn="just">
              <a:lnSpc>
                <a:spcPct val="150000"/>
              </a:lnSpc>
              <a:buClr>
                <a:srgbClr val="000000"/>
              </a:buClr>
              <a:buFont typeface="Arial"/>
              <a:buNone/>
            </a:pP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vi-VN" sz="2900" b="1" kern="0" dirty="0">
                <a:solidFill>
                  <a:srgbClr val="000000"/>
                </a:solidFill>
                <a:latin typeface="Times New Roman" panose="02020603050405020304" pitchFamily="18" charset="0"/>
                <a:cs typeface="Times New Roman" panose="02020603050405020304" pitchFamily="18" charset="0"/>
                <a:sym typeface="Arial"/>
              </a:rPr>
              <a:t>Vấn đề: </a:t>
            </a:r>
            <a:r>
              <a:rPr lang="vi-VN" sz="2900" kern="0" dirty="0">
                <a:solidFill>
                  <a:srgbClr val="000000"/>
                </a:solidFill>
                <a:latin typeface="Times New Roman" panose="02020603050405020304" pitchFamily="18" charset="0"/>
                <a:cs typeface="Times New Roman" panose="02020603050405020304" pitchFamily="18" charset="0"/>
                <a:sym typeface="Arial"/>
              </a:rPr>
              <a:t>biến đổi khí hậu</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Những</a:t>
            </a: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tên</a:t>
            </a: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gọi</a:t>
            </a: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khác</a:t>
            </a:r>
            <a:r>
              <a:rPr lang="en-US" sz="2900" b="1" kern="0" dirty="0">
                <a:solidFill>
                  <a:srgbClr val="000000"/>
                </a:solidFill>
                <a:latin typeface="Times New Roman" panose="02020603050405020304" pitchFamily="18" charset="0"/>
                <a:cs typeface="Times New Roman" panose="02020603050405020304" pitchFamily="18" charset="0"/>
                <a:sym typeface="Arial"/>
              </a:rPr>
              <a:t>:</a:t>
            </a:r>
          </a:p>
          <a:p>
            <a:pPr algn="just">
              <a:lnSpc>
                <a:spcPct val="150000"/>
              </a:lnSpc>
              <a:buClr>
                <a:srgbClr val="000000"/>
              </a:buClr>
              <a:buFont typeface="Arial"/>
              <a:buNone/>
            </a:pPr>
            <a:r>
              <a:rPr lang="vi-VN" sz="2900" kern="0" dirty="0">
                <a:solidFill>
                  <a:srgbClr val="000000"/>
                </a:solidFill>
                <a:latin typeface="Times New Roman" panose="02020603050405020304" pitchFamily="18" charset="0"/>
                <a:cs typeface="Times New Roman" panose="02020603050405020304" pitchFamily="18" charset="0"/>
                <a:sym typeface="Arial"/>
              </a:rPr>
              <a:t>+ sự nóng lên của Trái Đất</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vi-VN" sz="2900" kern="0" dirty="0">
                <a:solidFill>
                  <a:srgbClr val="000000"/>
                </a:solidFill>
                <a:latin typeface="Times New Roman" panose="02020603050405020304" pitchFamily="18" charset="0"/>
                <a:cs typeface="Times New Roman" panose="02020603050405020304" pitchFamily="18" charset="0"/>
                <a:sym typeface="Arial"/>
              </a:rPr>
              <a:t>+ sự bất thường của Trái Đất</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sự</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rối</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loạn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khí</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hậu</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toàn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cầu</a:t>
            </a:r>
            <a:r>
              <a:rPr lang="en-US" sz="2900" kern="0" dirty="0">
                <a:solidFill>
                  <a:srgbClr val="000000"/>
                </a:solidFill>
                <a:latin typeface="Times New Roman" panose="02020603050405020304" pitchFamily="18" charset="0"/>
                <a:cs typeface="Times New Roman" panose="02020603050405020304" pitchFamily="18" charset="0"/>
                <a:sym typeface="Arial"/>
              </a:rPr>
              <a:t>. </a:t>
            </a:r>
          </a:p>
          <a:p>
            <a:pPr algn="just">
              <a:lnSpc>
                <a:spcPct val="150000"/>
              </a:lnSpc>
              <a:buClr>
                <a:srgbClr val="000000"/>
              </a:buClr>
              <a:buFont typeface="Arial"/>
              <a:buNone/>
            </a:pPr>
            <a:r>
              <a:rPr lang="en-US" sz="2900" kern="0" dirty="0">
                <a:solidFill>
                  <a:srgbClr val="000000"/>
                </a:solidFill>
                <a:latin typeface="Times New Roman" panose="02020603050405020304" pitchFamily="18" charset="0"/>
                <a:cs typeface="Times New Roman" panose="02020603050405020304" pitchFamily="18" charset="0"/>
                <a:sym typeface="Arial"/>
              </a:rPr>
              <a:t> - </a:t>
            </a:r>
            <a:r>
              <a:rPr lang="en-US" sz="2900" b="1" kern="0" dirty="0" err="1">
                <a:solidFill>
                  <a:srgbClr val="000000"/>
                </a:solidFill>
                <a:latin typeface="Times New Roman" panose="02020603050405020304" pitchFamily="18" charset="0"/>
                <a:cs typeface="Times New Roman" panose="02020603050405020304" pitchFamily="18" charset="0"/>
                <a:sym typeface="Arial"/>
              </a:rPr>
              <a:t>Nghệ</a:t>
            </a: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thuật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Cách</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nêu</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vấn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đề</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trực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tiếp</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nhìn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nhận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từ</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các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khía</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cạnh</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của</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vấn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đề</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endParaRPr lang="en-US" sz="2900"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9" name="Group 21"/>
          <p:cNvGrpSpPr>
            <a:grpSpLocks noChangeAspect="1"/>
          </p:cNvGrpSpPr>
          <p:nvPr/>
        </p:nvGrpSpPr>
        <p:grpSpPr>
          <a:xfrm>
            <a:off x="8318309" y="1814879"/>
            <a:ext cx="2400723" cy="2345156"/>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2"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0463768" y="3469157"/>
            <a:ext cx="844821" cy="1095877"/>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8210958" y="1561450"/>
            <a:ext cx="2948129" cy="2948129"/>
          </a:xfrm>
          <a:prstGeom prst="rect">
            <a:avLst/>
          </a:prstGeom>
        </p:spPr>
      </p:pic>
    </p:spTree>
    <p:extLst>
      <p:ext uri="{BB962C8B-B14F-4D97-AF65-F5344CB8AC3E}">
        <p14:creationId xmlns:p14="http://schemas.microsoft.com/office/powerpoint/2010/main" val="128153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circle(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down)">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56818" y="4495800"/>
            <a:ext cx="2883785" cy="2743200"/>
          </a:xfrm>
          <a:prstGeom prst="rect">
            <a:avLst/>
          </a:prstGeom>
        </p:spPr>
      </p:pic>
      <p:pic>
        <p:nvPicPr>
          <p:cNvPr id="10" name="Picture 9"/>
          <p:cNvPicPr>
            <a:picLocks noChangeAspect="1"/>
          </p:cNvPicPr>
          <p:nvPr/>
        </p:nvPicPr>
        <p:blipFill>
          <a:blip r:embed="rId7"/>
          <a:stretch>
            <a:fillRect/>
          </a:stretch>
        </p:blipFill>
        <p:spPr>
          <a:xfrm>
            <a:off x="1066819" y="177807"/>
            <a:ext cx="9847975" cy="1363349"/>
          </a:xfrm>
          <a:prstGeom prst="rect">
            <a:avLst/>
          </a:prstGeom>
        </p:spPr>
      </p:pic>
      <p:sp>
        <p:nvSpPr>
          <p:cNvPr id="2" name="Rectangle 1"/>
          <p:cNvSpPr/>
          <p:nvPr/>
        </p:nvSpPr>
        <p:spPr>
          <a:xfrm>
            <a:off x="966537" y="1541158"/>
            <a:ext cx="6270773" cy="3385502"/>
          </a:xfrm>
          <a:prstGeom prst="rect">
            <a:avLst/>
          </a:prstGeom>
        </p:spPr>
        <p:txBody>
          <a:bodyPr wrap="square" lIns="60921" tIns="30460" rIns="60921" bIns="30460">
            <a:spAutoFit/>
          </a:bodyPr>
          <a:lstStyle/>
          <a:p>
            <a:pPr algn="just">
              <a:lnSpc>
                <a:spcPct val="200000"/>
              </a:lnSpc>
              <a:buClr>
                <a:srgbClr val="000000"/>
              </a:buClr>
              <a:buFont typeface="Arial"/>
              <a:buNone/>
            </a:pPr>
            <a:r>
              <a:rPr lang="en-US" sz="2700" b="1" kern="0" dirty="0">
                <a:solidFill>
                  <a:srgbClr val="000000"/>
                </a:solidFill>
                <a:latin typeface="Times New Roman" panose="02020603050405020304" pitchFamily="18" charset="0"/>
                <a:cs typeface="Times New Roman" panose="02020603050405020304" pitchFamily="18" charset="0"/>
                <a:sym typeface="Arial"/>
              </a:rPr>
              <a:t>- </a:t>
            </a:r>
            <a:r>
              <a:rPr lang="vi-VN" sz="2700" b="1" kern="0" dirty="0">
                <a:solidFill>
                  <a:srgbClr val="000000"/>
                </a:solidFill>
                <a:latin typeface="Times New Roman" panose="02020603050405020304" pitchFamily="18" charset="0"/>
                <a:cs typeface="Times New Roman" panose="02020603050405020304" pitchFamily="18" charset="0"/>
                <a:sym typeface="Arial"/>
              </a:rPr>
              <a:t>Nguyên nhân của biến đổi khí hậu: </a:t>
            </a:r>
            <a:endParaRPr lang="en-US" sz="2700" b="1" kern="0" dirty="0">
              <a:solidFill>
                <a:srgbClr val="000000"/>
              </a:solidFill>
              <a:latin typeface="Times New Roman" panose="02020603050405020304" pitchFamily="18" charset="0"/>
              <a:cs typeface="Times New Roman" panose="02020603050405020304" pitchFamily="18" charset="0"/>
              <a:sym typeface="Arial"/>
            </a:endParaRPr>
          </a:p>
          <a:p>
            <a:pPr algn="just">
              <a:lnSpc>
                <a:spcPct val="200000"/>
              </a:lnSpc>
              <a:buClr>
                <a:srgbClr val="000000"/>
              </a:buClr>
              <a:buFont typeface="Arial"/>
              <a:buNone/>
            </a:pPr>
            <a:r>
              <a:rPr lang="vi-VN" sz="2700" kern="0" dirty="0">
                <a:solidFill>
                  <a:srgbClr val="000000"/>
                </a:solidFill>
                <a:latin typeface="Times New Roman" panose="02020603050405020304" pitchFamily="18" charset="0"/>
                <a:cs typeface="Times New Roman" panose="02020603050405020304" pitchFamily="18" charset="0"/>
                <a:sym typeface="Arial"/>
              </a:rPr>
              <a:t>+ Nhiệt độ trung bình toàn Trái Đất tăng. </a:t>
            </a:r>
            <a:endParaRPr lang="en-US" sz="2700" kern="0" dirty="0">
              <a:solidFill>
                <a:srgbClr val="000000"/>
              </a:solidFill>
              <a:latin typeface="Times New Roman" panose="02020603050405020304" pitchFamily="18" charset="0"/>
              <a:cs typeface="Times New Roman" panose="02020603050405020304" pitchFamily="18" charset="0"/>
              <a:sym typeface="Arial"/>
            </a:endParaRPr>
          </a:p>
          <a:p>
            <a:pPr algn="just">
              <a:lnSpc>
                <a:spcPct val="200000"/>
              </a:lnSpc>
              <a:buClr>
                <a:srgbClr val="000000"/>
              </a:buClr>
              <a:buFont typeface="Arial"/>
              <a:buNone/>
            </a:pPr>
            <a:r>
              <a:rPr lang="vi-VN" sz="2700" kern="0" dirty="0">
                <a:solidFill>
                  <a:srgbClr val="000000"/>
                </a:solidFill>
                <a:latin typeface="Times New Roman" panose="02020603050405020304" pitchFamily="18" charset="0"/>
                <a:cs typeface="Times New Roman" panose="02020603050405020304" pitchFamily="18" charset="0"/>
                <a:sym typeface="Arial"/>
              </a:rPr>
              <a: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vi-VN" sz="2700" kern="0" dirty="0">
                <a:solidFill>
                  <a:srgbClr val="000000"/>
                </a:solidFill>
                <a:latin typeface="Times New Roman" panose="02020603050405020304" pitchFamily="18" charset="0"/>
                <a:cs typeface="Times New Roman" panose="02020603050405020304" pitchFamily="18" charset="0"/>
                <a:sym typeface="Arial"/>
              </a:rPr>
              <a:t>Sự chênh lệch nhiệt độ hình thành, Trái Đất nóng hơn, tốc độ bay hơi. </a:t>
            </a:r>
            <a:endParaRPr lang="en-US" sz="2700"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7" name="Group 6"/>
          <p:cNvGrpSpPr>
            <a:grpSpLocks noChangeAspect="1"/>
          </p:cNvGrpSpPr>
          <p:nvPr/>
        </p:nvGrpSpPr>
        <p:grpSpPr>
          <a:xfrm>
            <a:off x="8979297" y="3656227"/>
            <a:ext cx="2400723" cy="2345156"/>
            <a:chOff x="0" y="0"/>
            <a:chExt cx="4828540" cy="4716780"/>
          </a:xfrm>
        </p:grpSpPr>
        <p:sp>
          <p:nvSpPr>
            <p:cNvPr id="12"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0" b="99778" l="0" r="100000"/>
                    </a14:imgEffect>
                  </a14:imgLayer>
                </a14:imgProps>
              </a:ext>
            </a:extLst>
          </a:blip>
          <a:stretch>
            <a:fillRect/>
          </a:stretch>
        </p:blipFill>
        <p:spPr>
          <a:xfrm>
            <a:off x="9296413" y="3815704"/>
            <a:ext cx="1769025" cy="2139951"/>
          </a:xfrm>
          <a:prstGeom prst="rect">
            <a:avLst/>
          </a:prstGeom>
        </p:spPr>
      </p:pic>
    </p:spTree>
    <p:extLst>
      <p:ext uri="{BB962C8B-B14F-4D97-AF65-F5344CB8AC3E}">
        <p14:creationId xmlns:p14="http://schemas.microsoft.com/office/powerpoint/2010/main" val="23241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56818" y="4495800"/>
            <a:ext cx="2883785" cy="2743200"/>
          </a:xfrm>
          <a:prstGeom prst="rect">
            <a:avLst/>
          </a:prstGeom>
        </p:spPr>
      </p:pic>
      <p:pic>
        <p:nvPicPr>
          <p:cNvPr id="10" name="Picture 9"/>
          <p:cNvPicPr>
            <a:picLocks noChangeAspect="1"/>
          </p:cNvPicPr>
          <p:nvPr/>
        </p:nvPicPr>
        <p:blipFill>
          <a:blip r:embed="rId7"/>
          <a:stretch>
            <a:fillRect/>
          </a:stretch>
        </p:blipFill>
        <p:spPr>
          <a:xfrm>
            <a:off x="1066819" y="177807"/>
            <a:ext cx="9847975" cy="1363349"/>
          </a:xfrm>
          <a:prstGeom prst="rect">
            <a:avLst/>
          </a:prstGeom>
        </p:spPr>
      </p:pic>
      <p:sp>
        <p:nvSpPr>
          <p:cNvPr id="2" name="Rectangle 1"/>
          <p:cNvSpPr/>
          <p:nvPr/>
        </p:nvSpPr>
        <p:spPr>
          <a:xfrm>
            <a:off x="638036" y="2093963"/>
            <a:ext cx="10537973" cy="4077999"/>
          </a:xfrm>
          <a:prstGeom prst="rect">
            <a:avLst/>
          </a:prstGeom>
        </p:spPr>
        <p:txBody>
          <a:bodyPr wrap="square" lIns="60921" tIns="30460" rIns="60921" bIns="30460">
            <a:spAutoFit/>
          </a:bodyPr>
          <a:lstStyle/>
          <a:p>
            <a:pPr algn="just">
              <a:buClr>
                <a:srgbClr val="000000"/>
              </a:buClr>
              <a:buFont typeface="Arial"/>
              <a:buNone/>
            </a:pP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vi-VN" sz="2900" b="1" kern="0" dirty="0">
                <a:solidFill>
                  <a:srgbClr val="000000"/>
                </a:solidFill>
                <a:latin typeface="Times New Roman" panose="02020603050405020304" pitchFamily="18" charset="0"/>
                <a:cs typeface="Times New Roman" panose="02020603050405020304" pitchFamily="18" charset="0"/>
                <a:sym typeface="Arial"/>
              </a:rPr>
              <a:t>Những tác động của nó. </a:t>
            </a:r>
            <a:endParaRPr lang="en-US" sz="2900" b="1"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vi-VN" sz="2900" kern="0" dirty="0">
                <a:solidFill>
                  <a:srgbClr val="000000"/>
                </a:solidFill>
                <a:latin typeface="Times New Roman" panose="02020603050405020304" pitchFamily="18" charset="0"/>
                <a:cs typeface="Times New Roman" panose="02020603050405020304" pitchFamily="18" charset="0"/>
                <a:sym typeface="Arial"/>
              </a:rPr>
              <a:t>+ Thời tiết thay đổi bất thường và diễn ra với tốc độ nhanh: đợt nóng, hạn hán, tuyết rơi dày, bão lớn, lũ lụt, mưa to, chá</a:t>
            </a:r>
            <a:r>
              <a:rPr lang="en-US" sz="2900" kern="0" dirty="0">
                <a:solidFill>
                  <a:srgbClr val="000000"/>
                </a:solidFill>
                <a:latin typeface="Times New Roman" panose="02020603050405020304" pitchFamily="18" charset="0"/>
                <a:cs typeface="Times New Roman" panose="02020603050405020304" pitchFamily="18" charset="0"/>
                <a:sym typeface="Arial"/>
              </a:rPr>
              <a:t>y </a:t>
            </a:r>
            <a:r>
              <a:rPr lang="vi-VN" sz="2900" kern="0" dirty="0">
                <a:solidFill>
                  <a:srgbClr val="000000"/>
                </a:solidFill>
                <a:latin typeface="Times New Roman" panose="02020603050405020304" pitchFamily="18" charset="0"/>
                <a:cs typeface="Times New Roman" panose="02020603050405020304" pitchFamily="18" charset="0"/>
                <a:sym typeface="Arial"/>
              </a:rPr>
              <a:t>rừng, loài sinh vật biến mất, </a:t>
            </a:r>
            <a:r>
              <a:rPr lang="en-US" sz="2900" kern="0" dirty="0" err="1">
                <a:solidFill>
                  <a:srgbClr val="000000"/>
                </a:solidFill>
                <a:latin typeface="Times New Roman" panose="02020603050405020304" pitchFamily="18" charset="0"/>
                <a:cs typeface="Times New Roman" panose="02020603050405020304" pitchFamily="18" charset="0"/>
                <a:sym typeface="Arial"/>
              </a:rPr>
              <a:t>hoa</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vi-VN" sz="2900" kern="0" dirty="0">
                <a:solidFill>
                  <a:srgbClr val="000000"/>
                </a:solidFill>
                <a:latin typeface="Times New Roman" panose="02020603050405020304" pitchFamily="18" charset="0"/>
                <a:cs typeface="Times New Roman" panose="02020603050405020304" pitchFamily="18" charset="0"/>
                <a:sym typeface="Arial"/>
              </a:rPr>
              <a:t>thủy tiên nở tháng 1. </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vi-VN" sz="2900" kern="0" dirty="0">
                <a:solidFill>
                  <a:srgbClr val="000000"/>
                </a:solidFill>
                <a:latin typeface="Times New Roman" panose="02020603050405020304" pitchFamily="18" charset="0"/>
                <a:cs typeface="Times New Roman" panose="02020603050405020304" pitchFamily="18" charset="0"/>
                <a:sym typeface="Arial"/>
              </a:rPr>
              <a:t>+ Thời tiết đồng thời t</a:t>
            </a:r>
            <a:r>
              <a:rPr lang="en-US" sz="2900" kern="0" dirty="0" err="1">
                <a:solidFill>
                  <a:srgbClr val="000000"/>
                </a:solidFill>
                <a:latin typeface="Times New Roman" panose="02020603050405020304" pitchFamily="18" charset="0"/>
                <a:cs typeface="Times New Roman" panose="02020603050405020304" pitchFamily="18" charset="0"/>
                <a:sym typeface="Arial"/>
              </a:rPr>
              <a:t>ồn</a:t>
            </a:r>
            <a:r>
              <a:rPr lang="vi-VN" sz="2900" kern="0" dirty="0">
                <a:solidFill>
                  <a:srgbClr val="000000"/>
                </a:solidFill>
                <a:latin typeface="Times New Roman" panose="02020603050405020304" pitchFamily="18" charset="0"/>
                <a:cs typeface="Times New Roman" panose="02020603050405020304" pitchFamily="18" charset="0"/>
                <a:sym typeface="Arial"/>
              </a:rPr>
              <a:t> tại ở hai thái cực: nơi nắng hạn gay gắt; nơi mưa bão, lụt lội kinh hoàng. </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29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9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29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900" kern="0" dirty="0">
                <a:solidFill>
                  <a:srgbClr val="000000"/>
                </a:solidFill>
                <a:latin typeface="Times New Roman" panose="02020603050405020304" pitchFamily="18" charset="0"/>
                <a:cs typeface="Times New Roman" panose="02020603050405020304" pitchFamily="18" charset="0"/>
                <a:sym typeface="Arial"/>
              </a:rPr>
              <a:t> Biến đổi khí hậu gây ảnh hưởng nghiêm trọng, nặng nề, tiêu cực đến hệ sinh thái và đời sống con người.</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0" b="99778" l="0" r="100000"/>
                    </a14:imgEffect>
                  </a14:imgLayer>
                </a14:imgProps>
              </a:ext>
            </a:extLst>
          </a:blip>
          <a:stretch>
            <a:fillRect/>
          </a:stretch>
        </p:blipFill>
        <p:spPr>
          <a:xfrm>
            <a:off x="10291502" y="938587"/>
            <a:ext cx="1769025" cy="2139951"/>
          </a:xfrm>
          <a:prstGeom prst="rect">
            <a:avLst/>
          </a:prstGeom>
        </p:spPr>
      </p:pic>
    </p:spTree>
    <p:extLst>
      <p:ext uri="{BB962C8B-B14F-4D97-AF65-F5344CB8AC3E}">
        <p14:creationId xmlns:p14="http://schemas.microsoft.com/office/powerpoint/2010/main" val="189582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down)">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8608" y="1397008"/>
            <a:ext cx="10820400" cy="5206447"/>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681740" y="4993980"/>
            <a:ext cx="903744" cy="1172309"/>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1052194" y="398120"/>
            <a:ext cx="686825" cy="890929"/>
          </a:xfrm>
          <a:prstGeom prst="rect">
            <a:avLst/>
          </a:prstGeom>
        </p:spPr>
      </p:pic>
      <p:pic>
        <p:nvPicPr>
          <p:cNvPr id="3" name="Picture 2"/>
          <p:cNvPicPr>
            <a:picLocks noChangeAspect="1"/>
          </p:cNvPicPr>
          <p:nvPr/>
        </p:nvPicPr>
        <p:blipFill>
          <a:blip r:embed="rId11"/>
          <a:stretch>
            <a:fillRect/>
          </a:stretch>
        </p:blipFill>
        <p:spPr>
          <a:xfrm>
            <a:off x="1153931" y="326655"/>
            <a:ext cx="9185436" cy="1853345"/>
          </a:xfrm>
          <a:prstGeom prst="rect">
            <a:avLst/>
          </a:prstGeom>
        </p:spPr>
      </p:pic>
      <p:sp>
        <p:nvSpPr>
          <p:cNvPr id="4" name="Rectangle 3"/>
          <p:cNvSpPr/>
          <p:nvPr/>
        </p:nvSpPr>
        <p:spPr>
          <a:xfrm>
            <a:off x="1575743" y="2519219"/>
            <a:ext cx="8866167" cy="1538883"/>
          </a:xfrm>
          <a:prstGeom prst="rect">
            <a:avLst/>
          </a:prstGeom>
        </p:spPr>
        <p:txBody>
          <a:bodyPr wrap="square" lIns="60921" tIns="30460" rIns="60921" bIns="30460">
            <a:spAutoFit/>
          </a:bodyPr>
          <a:lstStyle/>
          <a:p>
            <a:pPr>
              <a:buClr>
                <a:srgbClr val="000000"/>
              </a:buClr>
              <a:buFont typeface="Arial"/>
              <a:buNone/>
            </a:pPr>
            <a:r>
              <a:rPr lang="en-US" sz="3200" kern="0">
                <a:solidFill>
                  <a:srgbClr val="000000"/>
                </a:solidFill>
                <a:latin typeface="Times" pitchFamily="34" charset="0"/>
                <a:ea typeface="Times" pitchFamily="34" charset="0"/>
                <a:cs typeface="Times" pitchFamily="34" charset="0"/>
                <a:sym typeface="Arial"/>
              </a:rPr>
              <a:t>-  Hai đoạn cuối tác giả đã đưa vào rất nhiều số liệu, là những số liệu nào?</a:t>
            </a:r>
          </a:p>
          <a:p>
            <a:pPr>
              <a:buClr>
                <a:srgbClr val="000000"/>
              </a:buClr>
              <a:buFont typeface="Arial"/>
              <a:buNone/>
            </a:pPr>
            <a:r>
              <a:rPr lang="en-US" sz="3200" kern="0">
                <a:solidFill>
                  <a:srgbClr val="000000"/>
                </a:solidFill>
                <a:latin typeface="Times" pitchFamily="34" charset="0"/>
                <a:ea typeface="Times" pitchFamily="34" charset="0"/>
                <a:cs typeface="Times" pitchFamily="34" charset="0"/>
                <a:sym typeface="Arial"/>
              </a:rPr>
              <a:t>- Ý nghĩa của số liệu ấy?</a:t>
            </a:r>
          </a:p>
        </p:txBody>
      </p:sp>
    </p:spTree>
    <p:extLst>
      <p:ext uri="{BB962C8B-B14F-4D97-AF65-F5344CB8AC3E}">
        <p14:creationId xmlns:p14="http://schemas.microsoft.com/office/powerpoint/2010/main" val="5947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9999 Hình Nền Powerpoint Đẹp Nhất của năm 2017 | Hình nền, Hình, Pháo  hoa">
            <a:extLst>
              <a:ext uri="{FF2B5EF4-FFF2-40B4-BE49-F238E27FC236}">
                <a16:creationId xmlns:a16="http://schemas.microsoft.com/office/drawing/2014/main" id="{C4D7D39D-B8D9-6155-225B-91B854F3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1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0F40E8B1-2319-AB53-D20F-CD9851CBE4AC}"/>
              </a:ext>
            </a:extLst>
          </p:cNvPr>
          <p:cNvSpPr txBox="1"/>
          <p:nvPr/>
        </p:nvSpPr>
        <p:spPr>
          <a:xfrm>
            <a:off x="307909" y="549504"/>
            <a:ext cx="9312608" cy="578882"/>
          </a:xfrm>
          <a:prstGeom prst="roundRect">
            <a:avLst/>
          </a:prstGeom>
          <a:noFill/>
          <a:ln w="28575">
            <a:solidFill>
              <a:srgbClr val="00B0F0"/>
            </a:solidFill>
          </a:ln>
        </p:spPr>
        <p:txBody>
          <a:bodyPr wrap="square" lIns="91386" tIns="45695" rIns="91386" bIns="45695">
            <a:spAutoFit/>
          </a:bodyPr>
          <a:lstStyle/>
          <a:p>
            <a:pPr algn="just">
              <a:tabLst>
                <a:tab pos="483582" algn="l"/>
              </a:tabLst>
            </a:pPr>
            <a:r>
              <a:rPr lang="pt-BR" sz="2800" b="1" dirty="0">
                <a:latin typeface="Times New Roman" panose="02020603050405020304" pitchFamily="18" charset="0"/>
                <a:ea typeface="Times New Roman" panose="02020603050405020304" pitchFamily="18" charset="0"/>
              </a:rPr>
              <a:t>- </a:t>
            </a:r>
            <a:r>
              <a:rPr lang="pt-BR" sz="2800" b="1">
                <a:latin typeface="Times New Roman" panose="02020603050405020304" pitchFamily="18" charset="0"/>
                <a:ea typeface="Times New Roman" panose="02020603050405020304" pitchFamily="18" charset="0"/>
              </a:rPr>
              <a:t>Chủ đề: </a:t>
            </a:r>
            <a:r>
              <a:rPr lang="en-US" sz="2800">
                <a:solidFill>
                  <a:srgbClr val="000000"/>
                </a:solidFill>
                <a:latin typeface="Times New Roman" panose="02020603050405020304" pitchFamily="18" charset="0"/>
                <a:ea typeface="Times New Roman" panose="02020603050405020304" pitchFamily="18" charset="0"/>
              </a:rPr>
              <a:t>THIÊN NHIÊN</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3B606E1F-C668-6686-BA1A-5F5000248E94}"/>
              </a:ext>
            </a:extLst>
          </p:cNvPr>
          <p:cNvSpPr txBox="1"/>
          <p:nvPr/>
        </p:nvSpPr>
        <p:spPr>
          <a:xfrm>
            <a:off x="307924" y="1350793"/>
            <a:ext cx="9312609" cy="1532279"/>
          </a:xfrm>
          <a:prstGeom prst="roundRect">
            <a:avLst/>
          </a:prstGeom>
          <a:noFill/>
          <a:ln w="28575">
            <a:solidFill>
              <a:srgbClr val="00B0F0"/>
            </a:solidFill>
          </a:ln>
        </p:spPr>
        <p:txBody>
          <a:bodyPr wrap="square" lIns="91386" tIns="45695" rIns="91386" bIns="45695">
            <a:spAutoFit/>
          </a:bodyPr>
          <a:lstStyle/>
          <a:p>
            <a:pPr algn="just"/>
            <a:r>
              <a:rPr lang="vi-VN" sz="2800">
                <a:latin typeface="+mj-lt"/>
              </a:rPr>
              <a:t>- Khẳng định</a:t>
            </a:r>
            <a:r>
              <a:rPr lang="en-US" sz="2800">
                <a:latin typeface="+mj-lt"/>
              </a:rPr>
              <a:t>: </a:t>
            </a:r>
            <a:r>
              <a:rPr lang="vi-VN" sz="2800">
                <a:latin typeface="+mj-lt"/>
              </a:rPr>
              <a:t>tầm quan trọng của những hiểu biết về môi trường,quy luật tự nhiên và việc lựa chọn thái độ ứng xử phù hợp, hài hoà với tự nhiên.</a:t>
            </a:r>
            <a:endParaRPr lang="en-US" sz="2800">
              <a:latin typeface="+mj-lt"/>
            </a:endParaRPr>
          </a:p>
        </p:txBody>
      </p:sp>
      <p:sp>
        <p:nvSpPr>
          <p:cNvPr id="12" name="Hộp Văn bản 11">
            <a:extLst>
              <a:ext uri="{FF2B5EF4-FFF2-40B4-BE49-F238E27FC236}">
                <a16:creationId xmlns:a16="http://schemas.microsoft.com/office/drawing/2014/main" id="{49D35988-42C8-1D5F-6BC6-E9AB51877867}"/>
              </a:ext>
            </a:extLst>
          </p:cNvPr>
          <p:cNvSpPr txBox="1"/>
          <p:nvPr/>
        </p:nvSpPr>
        <p:spPr>
          <a:xfrm>
            <a:off x="247243" y="3126496"/>
            <a:ext cx="9373276" cy="578882"/>
          </a:xfrm>
          <a:prstGeom prst="roundRect">
            <a:avLst/>
          </a:prstGeom>
          <a:noFill/>
          <a:ln w="28575">
            <a:solidFill>
              <a:srgbClr val="00B0F0"/>
            </a:solidFill>
          </a:ln>
        </p:spPr>
        <p:txBody>
          <a:bodyPr wrap="square" lIns="91386" tIns="45695" rIns="91386" bIns="45695">
            <a:spAutoFit/>
          </a:bodyPr>
          <a:lstStyle/>
          <a:p>
            <a:pPr algn="just"/>
            <a:r>
              <a:rPr lang="pt-BR" sz="2800" b="1" dirty="0">
                <a:latin typeface="Times New Roman" panose="02020603050405020304" pitchFamily="18" charset="0"/>
                <a:ea typeface="Times New Roman" panose="02020603050405020304" pitchFamily="18" charset="0"/>
              </a:rPr>
              <a:t>- Thể </a:t>
            </a:r>
            <a:r>
              <a:rPr lang="pt-BR" sz="2800" b="1">
                <a:latin typeface="Times New Roman" panose="02020603050405020304" pitchFamily="18" charset="0"/>
                <a:ea typeface="Times New Roman" panose="02020603050405020304" pitchFamily="18" charset="0"/>
              </a:rPr>
              <a:t>loại chính:</a:t>
            </a:r>
            <a:r>
              <a:rPr lang="pt-BR" sz="2800">
                <a:latin typeface="Times New Roman" panose="02020603050405020304" pitchFamily="18" charset="0"/>
                <a:ea typeface="Times New Roman" panose="02020603050405020304" pitchFamily="18" charset="0"/>
              </a:rPr>
              <a:t> VB thông tin..</a:t>
            </a:r>
            <a:endParaRPr lang="en-US" sz="2400"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93767417-B4B3-77B4-1AA0-1BF7547601E4}"/>
              </a:ext>
            </a:extLst>
          </p:cNvPr>
          <p:cNvSpPr txBox="1"/>
          <p:nvPr/>
        </p:nvSpPr>
        <p:spPr>
          <a:xfrm>
            <a:off x="266249" y="3916190"/>
            <a:ext cx="9354275" cy="578882"/>
          </a:xfrm>
          <a:prstGeom prst="roundRect">
            <a:avLst/>
          </a:prstGeom>
          <a:noFill/>
          <a:ln w="28575">
            <a:solidFill>
              <a:srgbClr val="00B0F0"/>
            </a:solidFill>
          </a:ln>
        </p:spPr>
        <p:txBody>
          <a:bodyPr wrap="square" lIns="91386" tIns="45695" rIns="91386" bIns="45695">
            <a:spAutoFit/>
          </a:bodyPr>
          <a:lstStyle/>
          <a:p>
            <a:pPr algn="just"/>
            <a:r>
              <a:rPr lang="pt-BR" sz="2800" b="1" dirty="0">
                <a:latin typeface="Times New Roman" panose="02020603050405020304" pitchFamily="18" charset="0"/>
                <a:ea typeface="Times New Roman" panose="02020603050405020304" pitchFamily="18" charset="0"/>
              </a:rPr>
              <a:t>- </a:t>
            </a:r>
            <a:r>
              <a:rPr lang="pt-BR" sz="2800" b="1">
                <a:latin typeface="Times New Roman" panose="02020603050405020304" pitchFamily="18" charset="0"/>
                <a:ea typeface="Times New Roman" panose="02020603050405020304" pitchFamily="18" charset="0"/>
              </a:rPr>
              <a:t>VB đọc: </a:t>
            </a:r>
            <a:endParaRPr lang="en-US" sz="2400" dirty="0">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1F823CB1-32AE-10DE-1385-25F7A046963C}"/>
              </a:ext>
            </a:extLst>
          </p:cNvPr>
          <p:cNvSpPr txBox="1"/>
          <p:nvPr/>
        </p:nvSpPr>
        <p:spPr>
          <a:xfrm>
            <a:off x="2189408" y="4730186"/>
            <a:ext cx="10002592" cy="523170"/>
          </a:xfrm>
          <a:prstGeom prst="rect">
            <a:avLst/>
          </a:prstGeom>
          <a:noFill/>
          <a:ln w="28575">
            <a:noFill/>
          </a:ln>
        </p:spPr>
        <p:txBody>
          <a:bodyPr wrap="square" lIns="91386" tIns="45695" rIns="91386" bIns="45695">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VB1: </a:t>
            </a:r>
            <a:r>
              <a:rPr lang="en-US" sz="2800" i="1" dirty="0" err="1">
                <a:latin typeface="Times New Roman" panose="02020603050405020304" pitchFamily="18" charset="0"/>
                <a:ea typeface="Calibri" panose="020F0502020204030204" pitchFamily="34" charset="0"/>
              </a:rPr>
              <a:t>Thuỷ</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tiên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tháng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Thô-mát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L.Phrít</a:t>
            </a:r>
            <a:r>
              <a:rPr lang="en-US" sz="2800" dirty="0">
                <a:latin typeface="Times New Roman" panose="02020603050405020304" pitchFamily="18" charset="0"/>
                <a:ea typeface="Calibri" panose="020F0502020204030204" pitchFamily="34" charset="0"/>
              </a:rPr>
              <a:t>-man).</a:t>
            </a:r>
            <a:endParaRPr lang="en-US" sz="2400" dirty="0">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69F2EBCD-3156-948D-B724-8EDDF11699B0}"/>
              </a:ext>
            </a:extLst>
          </p:cNvPr>
          <p:cNvSpPr txBox="1"/>
          <p:nvPr/>
        </p:nvSpPr>
        <p:spPr>
          <a:xfrm>
            <a:off x="2189408" y="5253406"/>
            <a:ext cx="10002592" cy="523170"/>
          </a:xfrm>
          <a:prstGeom prst="rect">
            <a:avLst/>
          </a:prstGeom>
          <a:noFill/>
          <a:ln w="28575">
            <a:noFill/>
          </a:ln>
        </p:spPr>
        <p:txBody>
          <a:bodyPr wrap="square" lIns="91386" tIns="45695" rIns="91386" bIns="45695">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VB2: </a:t>
            </a:r>
            <a:r>
              <a:rPr lang="en-US" sz="2800" i="1" dirty="0" err="1">
                <a:latin typeface="Times New Roman" panose="02020603050405020304" pitchFamily="18" charset="0"/>
                <a:ea typeface="Calibri" panose="020F0502020204030204" pitchFamily="34" charset="0"/>
              </a:rPr>
              <a:t>Lễ</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rửa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làng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Lô </a:t>
            </a:r>
            <a:r>
              <a:rPr lang="en-US" sz="2800" i="1" dirty="0" err="1">
                <a:latin typeface="Times New Roman" panose="02020603050405020304" pitchFamily="18" charset="0"/>
                <a:ea typeface="Calibri" panose="020F0502020204030204" pitchFamily="34" charset="0"/>
              </a:rPr>
              <a:t>Lô</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Thuỳ</a:t>
            </a:r>
            <a:r>
              <a:rPr lang="en-US" sz="2800" dirty="0">
                <a:latin typeface="Times New Roman" panose="02020603050405020304" pitchFamily="18" charset="0"/>
                <a:ea typeface="Calibri" panose="020F0502020204030204" pitchFamily="34" charset="0"/>
              </a:rPr>
              <a:t> Dung).</a:t>
            </a:r>
            <a:endParaRPr lang="en-US" sz="2400" dirty="0">
              <a:latin typeface="Times New Roman" panose="02020603050405020304" pitchFamily="18" charset="0"/>
              <a:ea typeface="Times New Roman" panose="02020603050405020304" pitchFamily="18" charset="0"/>
            </a:endParaRPr>
          </a:p>
        </p:txBody>
      </p:sp>
      <p:sp>
        <p:nvSpPr>
          <p:cNvPr id="10" name="Hộp Văn bản 13">
            <a:extLst>
              <a:ext uri="{FF2B5EF4-FFF2-40B4-BE49-F238E27FC236}">
                <a16:creationId xmlns:a16="http://schemas.microsoft.com/office/drawing/2014/main" id="{69F2EBCD-3156-948D-B724-8EDDF11699B0}"/>
              </a:ext>
            </a:extLst>
          </p:cNvPr>
          <p:cNvSpPr txBox="1"/>
          <p:nvPr/>
        </p:nvSpPr>
        <p:spPr>
          <a:xfrm>
            <a:off x="2189408" y="5874962"/>
            <a:ext cx="10002592" cy="523170"/>
          </a:xfrm>
          <a:prstGeom prst="rect">
            <a:avLst/>
          </a:prstGeom>
          <a:noFill/>
          <a:ln w="28575">
            <a:noFill/>
          </a:ln>
        </p:spPr>
        <p:txBody>
          <a:bodyPr wrap="square" lIns="91386" tIns="45695" rIns="91386" bIns="45695">
            <a:spAutoFit/>
          </a:bodyPr>
          <a:lstStyle/>
          <a:p>
            <a:pPr algn="just"/>
            <a:r>
              <a:rPr lang="en-US" sz="2800">
                <a:solidFill>
                  <a:srgbClr val="000000"/>
                </a:solidFill>
                <a:latin typeface="Times" pitchFamily="34" charset="0"/>
                <a:ea typeface="Times" pitchFamily="34" charset="0"/>
                <a:cs typeface="Times" pitchFamily="34" charset="0"/>
              </a:rPr>
              <a:t>+ </a:t>
            </a:r>
            <a:r>
              <a:rPr lang="vi-VN" sz="2800">
                <a:latin typeface="Times" pitchFamily="34" charset="0"/>
                <a:ea typeface="Times" pitchFamily="34" charset="0"/>
                <a:cs typeface="Times" pitchFamily="34" charset="0"/>
              </a:rPr>
              <a:t>VB3: </a:t>
            </a:r>
            <a:r>
              <a:rPr lang="vi-VN" sz="2800" i="1">
                <a:latin typeface="Times" pitchFamily="34" charset="0"/>
                <a:ea typeface="Times" pitchFamily="34" charset="0"/>
                <a:cs typeface="Times" pitchFamily="34" charset="0"/>
              </a:rPr>
              <a:t>Bản tin về hoa anh đào</a:t>
            </a:r>
            <a:r>
              <a:rPr lang="vi-VN" sz="2800">
                <a:latin typeface="Times" pitchFamily="34" charset="0"/>
                <a:ea typeface="Times" pitchFamily="34" charset="0"/>
                <a:cs typeface="Times" pitchFamily="34" charset="0"/>
              </a:rPr>
              <a:t> (Nguyễn Vinh Nguyên)-&gt; Tản văn.</a:t>
            </a:r>
            <a:endParaRPr lang="en-US" sz="2800">
              <a:latin typeface="Times" pitchFamily="34" charset="0"/>
              <a:ea typeface="Times" pitchFamily="34" charset="0"/>
              <a:cs typeface="Times" pitchFamily="34" charset="0"/>
            </a:endParaRPr>
          </a:p>
        </p:txBody>
      </p:sp>
    </p:spTree>
    <p:extLst>
      <p:ext uri="{BB962C8B-B14F-4D97-AF65-F5344CB8AC3E}">
        <p14:creationId xmlns:p14="http://schemas.microsoft.com/office/powerpoint/2010/main" val="2949005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6" grpId="0" animBg="1"/>
      <p:bldP spid="14"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8608" y="1397008"/>
            <a:ext cx="10820400" cy="5206447"/>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681740" y="4993980"/>
            <a:ext cx="903744" cy="1172309"/>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1052194" y="398120"/>
            <a:ext cx="686825" cy="890929"/>
          </a:xfrm>
          <a:prstGeom prst="rect">
            <a:avLst/>
          </a:prstGeom>
        </p:spPr>
      </p:pic>
      <p:pic>
        <p:nvPicPr>
          <p:cNvPr id="3" name="Picture 2"/>
          <p:cNvPicPr>
            <a:picLocks noChangeAspect="1"/>
          </p:cNvPicPr>
          <p:nvPr/>
        </p:nvPicPr>
        <p:blipFill>
          <a:blip r:embed="rId11"/>
          <a:stretch>
            <a:fillRect/>
          </a:stretch>
        </p:blipFill>
        <p:spPr>
          <a:xfrm>
            <a:off x="1153931" y="326655"/>
            <a:ext cx="9185436" cy="1853345"/>
          </a:xfrm>
          <a:prstGeom prst="rect">
            <a:avLst/>
          </a:prstGeom>
        </p:spPr>
      </p:pic>
      <p:sp>
        <p:nvSpPr>
          <p:cNvPr id="4" name="Rectangle 3"/>
          <p:cNvSpPr/>
          <p:nvPr/>
        </p:nvSpPr>
        <p:spPr>
          <a:xfrm>
            <a:off x="1473209" y="1817401"/>
            <a:ext cx="9421491" cy="3801000"/>
          </a:xfrm>
          <a:prstGeom prst="rect">
            <a:avLst/>
          </a:prstGeom>
        </p:spPr>
        <p:txBody>
          <a:bodyPr wrap="square" lIns="60921" tIns="30460" rIns="60921" bIns="30460">
            <a:spAutoFit/>
          </a:bodyPr>
          <a:lstStyle/>
          <a:p>
            <a:pPr marL="190376" indent="-190376" algn="just">
              <a:buClr>
                <a:srgbClr val="000000"/>
              </a:buClr>
              <a:buFontTx/>
              <a:buChar char="-"/>
            </a:pPr>
            <a:r>
              <a:rPr lang="vi-VN" sz="2700" kern="0" dirty="0">
                <a:solidFill>
                  <a:srgbClr val="FF0000"/>
                </a:solidFill>
                <a:latin typeface="Times New Roman" panose="02020603050405020304" pitchFamily="18" charset="0"/>
                <a:cs typeface="Times New Roman" panose="02020603050405020304" pitchFamily="18" charset="0"/>
                <a:sym typeface="Arial"/>
              </a:rPr>
              <a:t>Báo cáo “ Sự bất thường của Trái Đất năm 2007”: </a:t>
            </a:r>
            <a:endParaRPr lang="en-US" sz="2700" kern="0" dirty="0">
              <a:solidFill>
                <a:srgbClr val="FF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vi-VN" sz="2700" kern="0" dirty="0">
                <a:solidFill>
                  <a:srgbClr val="000000"/>
                </a:solidFill>
                <a:latin typeface="Times New Roman" panose="02020603050405020304" pitchFamily="18" charset="0"/>
                <a:cs typeface="Times New Roman" panose="02020603050405020304" pitchFamily="18" charset="0"/>
                <a:sym typeface="Arial"/>
              </a:rPr>
              <a: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vi-VN" sz="2700" kern="0" dirty="0">
                <a:solidFill>
                  <a:srgbClr val="000000"/>
                </a:solidFill>
                <a:latin typeface="Times New Roman" panose="02020603050405020304" pitchFamily="18" charset="0"/>
                <a:cs typeface="Times New Roman" panose="02020603050405020304" pitchFamily="18" charset="0"/>
                <a:sym typeface="Arial"/>
              </a:rPr>
              <a:t>Bốn đợt gi</a:t>
            </a:r>
            <a:r>
              <a:rPr lang="en-US" sz="2700" kern="0" dirty="0">
                <a:solidFill>
                  <a:srgbClr val="000000"/>
                </a:solidFill>
                <a:latin typeface="Times New Roman" panose="02020603050405020304" pitchFamily="18" charset="0"/>
                <a:cs typeface="Times New Roman" panose="02020603050405020304" pitchFamily="18" charset="0"/>
                <a:sym typeface="Arial"/>
              </a:rPr>
              <a:t>ó</a:t>
            </a:r>
            <a:r>
              <a:rPr lang="vi-VN" sz="2700" kern="0" dirty="0">
                <a:solidFill>
                  <a:srgbClr val="000000"/>
                </a:solidFill>
                <a:latin typeface="Times New Roman" panose="02020603050405020304" pitchFamily="18" charset="0"/>
                <a:cs typeface="Times New Roman" panose="02020603050405020304" pitchFamily="18" charset="0"/>
                <a:sym typeface="Arial"/>
              </a:rPr>
              <a:t> mùa, lũ lụt nặng nề ở Ấn Độ, Pa-ki-xtan... </a:t>
            </a:r>
            <a:endParaRPr lang="en-US" sz="27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2700" kern="0" dirty="0">
                <a:solidFill>
                  <a:srgbClr val="000000"/>
                </a:solidFill>
                <a:latin typeface="Times New Roman" panose="02020603050405020304" pitchFamily="18" charset="0"/>
                <a:cs typeface="Times New Roman" panose="02020603050405020304" pitchFamily="18" charset="0"/>
                <a:sym typeface="Arial"/>
              </a:rPr>
              <a:t>+ Ở </a:t>
            </a:r>
            <a:r>
              <a:rPr lang="en-US" sz="2700" kern="0" dirty="0" err="1">
                <a:solidFill>
                  <a:srgbClr val="000000"/>
                </a:solidFill>
                <a:latin typeface="Times New Roman" panose="02020603050405020304" pitchFamily="18" charset="0"/>
                <a:cs typeface="Times New Roman" panose="02020603050405020304" pitchFamily="18" charset="0"/>
                <a:sym typeface="Arial"/>
              </a:rPr>
              <a:t>Xu-đăng</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lú</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và</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mưa</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lớn</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đã</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làm</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sập</a:t>
            </a:r>
            <a:r>
              <a:rPr lang="en-US" sz="2700" kern="0" dirty="0">
                <a:solidFill>
                  <a:srgbClr val="000000"/>
                </a:solidFill>
                <a:latin typeface="Times New Roman" panose="02020603050405020304" pitchFamily="18" charset="0"/>
                <a:cs typeface="Times New Roman" panose="02020603050405020304" pitchFamily="18" charset="0"/>
                <a:sym typeface="Arial"/>
              </a:rPr>
              <a:t> 23.000 </a:t>
            </a:r>
            <a:r>
              <a:rPr lang="en-US" sz="2700" kern="0" dirty="0" err="1">
                <a:solidFill>
                  <a:srgbClr val="000000"/>
                </a:solidFill>
                <a:latin typeface="Times New Roman" panose="02020603050405020304" pitchFamily="18" charset="0"/>
                <a:cs typeface="Times New Roman" panose="02020603050405020304" pitchFamily="18" charset="0"/>
                <a:sym typeface="Arial"/>
              </a:rPr>
              <a:t>ngôi</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nhà</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khiến</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ít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nhất</a:t>
            </a:r>
            <a:r>
              <a:rPr lang="en-US" sz="2700" kern="0" dirty="0">
                <a:solidFill>
                  <a:srgbClr val="000000"/>
                </a:solidFill>
                <a:latin typeface="Times New Roman" panose="02020603050405020304" pitchFamily="18" charset="0"/>
                <a:cs typeface="Times New Roman" panose="02020603050405020304" pitchFamily="18" charset="0"/>
                <a:sym typeface="Arial"/>
              </a:rPr>
              <a:t> 62 </a:t>
            </a:r>
            <a:r>
              <a:rPr lang="en-US" sz="27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thiệt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mạng</a:t>
            </a:r>
            <a:r>
              <a:rPr lang="en-US" sz="2700" kern="0" dirty="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vi-VN" sz="2700" kern="0" dirty="0">
                <a:solidFill>
                  <a:srgbClr val="000000"/>
                </a:solidFill>
                <a:latin typeface="Times New Roman" panose="02020603050405020304" pitchFamily="18" charset="0"/>
                <a:cs typeface="Times New Roman" panose="02020603050405020304" pitchFamily="18" charset="0"/>
                <a:sym typeface="Arial"/>
              </a:rPr>
              <a:t>+ Vào tháng 5, sóng lớn cao 4,6 m tràn qua 68 đảo ở Man-đi-vơ...</a:t>
            </a:r>
            <a:endParaRPr lang="en-US" sz="27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Vào</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tháng</a:t>
            </a:r>
            <a:r>
              <a:rPr lang="en-US" sz="2700" kern="0" dirty="0">
                <a:solidFill>
                  <a:srgbClr val="000000"/>
                </a:solidFill>
                <a:latin typeface="Times New Roman" panose="02020603050405020304" pitchFamily="18" charset="0"/>
                <a:cs typeface="Times New Roman" panose="02020603050405020304" pitchFamily="18" charset="0"/>
                <a:sym typeface="Arial"/>
              </a:rPr>
              <a:t> 7, </a:t>
            </a:r>
            <a:r>
              <a:rPr lang="en-US" sz="2700" kern="0" dirty="0" err="1">
                <a:solidFill>
                  <a:srgbClr val="000000"/>
                </a:solidFill>
                <a:latin typeface="Times New Roman" panose="02020603050405020304" pitchFamily="18" charset="0"/>
                <a:cs typeface="Times New Roman" panose="02020603050405020304" pitchFamily="18" charset="0"/>
                <a:sym typeface="Arial"/>
              </a:rPr>
              <a:t>nhiệt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độ</a:t>
            </a:r>
            <a:r>
              <a:rPr lang="en-US" sz="2700" kern="0" dirty="0">
                <a:solidFill>
                  <a:srgbClr val="000000"/>
                </a:solidFill>
                <a:latin typeface="Times New Roman" panose="02020603050405020304" pitchFamily="18" charset="0"/>
                <a:cs typeface="Times New Roman" panose="02020603050405020304" pitchFamily="18" charset="0"/>
                <a:sym typeface="Arial"/>
              </a:rPr>
              <a:t> ở </a:t>
            </a:r>
            <a:r>
              <a:rPr lang="en-US" sz="2700" kern="0" dirty="0" err="1">
                <a:solidFill>
                  <a:srgbClr val="000000"/>
                </a:solidFill>
                <a:latin typeface="Times New Roman" panose="02020603050405020304" pitchFamily="18" charset="0"/>
                <a:cs typeface="Times New Roman" panose="02020603050405020304" pitchFamily="18" charset="0"/>
                <a:sym typeface="Arial"/>
              </a:rPr>
              <a:t>Ác</a:t>
            </a:r>
            <a:r>
              <a:rPr lang="en-US" sz="2700" kern="0" dirty="0">
                <a:solidFill>
                  <a:srgbClr val="000000"/>
                </a:solidFill>
                <a:latin typeface="Times New Roman" panose="02020603050405020304" pitchFamily="18" charset="0"/>
                <a:cs typeface="Times New Roman" panose="02020603050405020304" pitchFamily="18" charset="0"/>
                <a:sym typeface="Arial"/>
              </a:rPr>
              <a:t>-hen-</a:t>
            </a:r>
            <a:r>
              <a:rPr lang="en-US" sz="2700" kern="0" dirty="0" err="1">
                <a:solidFill>
                  <a:srgbClr val="000000"/>
                </a:solidFill>
                <a:latin typeface="Times New Roman" panose="02020603050405020304" pitchFamily="18" charset="0"/>
                <a:cs typeface="Times New Roman" panose="02020603050405020304" pitchFamily="18" charset="0"/>
                <a:sym typeface="Arial"/>
              </a:rPr>
              <a:t>ti</a:t>
            </a:r>
            <a:r>
              <a:rPr lang="en-US" sz="2700" kern="0" dirty="0">
                <a:solidFill>
                  <a:srgbClr val="000000"/>
                </a:solidFill>
                <a:latin typeface="Times New Roman" panose="02020603050405020304" pitchFamily="18" charset="0"/>
                <a:cs typeface="Times New Roman" panose="02020603050405020304" pitchFamily="18" charset="0"/>
                <a:sym typeface="Arial"/>
              </a:rPr>
              <a:t>-</a:t>
            </a:r>
            <a:r>
              <a:rPr lang="en-US" sz="2700" kern="0" dirty="0" err="1">
                <a:solidFill>
                  <a:srgbClr val="000000"/>
                </a:solidFill>
                <a:latin typeface="Times New Roman" panose="02020603050405020304" pitchFamily="18" charset="0"/>
                <a:cs typeface="Times New Roman" panose="02020603050405020304" pitchFamily="18" charset="0"/>
                <a:sym typeface="Arial"/>
              </a:rPr>
              <a:t>na</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giảm</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còn</a:t>
            </a:r>
            <a:r>
              <a:rPr lang="en-US" sz="2700" kern="0" dirty="0">
                <a:solidFill>
                  <a:srgbClr val="000000"/>
                </a:solidFill>
                <a:latin typeface="Times New Roman" panose="02020603050405020304" pitchFamily="18" charset="0"/>
                <a:cs typeface="Times New Roman" panose="02020603050405020304" pitchFamily="18" charset="0"/>
                <a:sym typeface="Arial"/>
              </a:rPr>
              <a:t> -22 </a:t>
            </a:r>
            <a:r>
              <a:rPr lang="en-US" sz="2700" kern="0" dirty="0" err="1">
                <a:solidFill>
                  <a:srgbClr val="000000"/>
                </a:solidFill>
                <a:latin typeface="Times New Roman" panose="02020603050405020304" pitchFamily="18" charset="0"/>
                <a:cs typeface="Times New Roman" panose="02020603050405020304" pitchFamily="18" charset="0"/>
                <a:sym typeface="Arial"/>
              </a:rPr>
              <a:t>độ</a:t>
            </a:r>
            <a:r>
              <a:rPr lang="en-US" sz="2700" kern="0" dirty="0">
                <a:solidFill>
                  <a:srgbClr val="000000"/>
                </a:solidFill>
                <a:latin typeface="Times New Roman" panose="02020603050405020304" pitchFamily="18" charset="0"/>
                <a:cs typeface="Times New Roman" panose="02020603050405020304" pitchFamily="18" charset="0"/>
                <a:sym typeface="Arial"/>
              </a:rPr>
              <a:t> C, Chi-</a:t>
            </a:r>
            <a:r>
              <a:rPr lang="en-US" sz="2700" kern="0" dirty="0" err="1">
                <a:solidFill>
                  <a:srgbClr val="000000"/>
                </a:solidFill>
                <a:latin typeface="Times New Roman" panose="02020603050405020304" pitchFamily="18" charset="0"/>
                <a:cs typeface="Times New Roman" panose="02020603050405020304" pitchFamily="18" charset="0"/>
                <a:sym typeface="Arial"/>
              </a:rPr>
              <a:t>lê</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giảm</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còn</a:t>
            </a:r>
            <a:r>
              <a:rPr lang="en-US" sz="2700" kern="0" dirty="0">
                <a:solidFill>
                  <a:srgbClr val="000000"/>
                </a:solidFill>
                <a:latin typeface="Times New Roman" panose="02020603050405020304" pitchFamily="18" charset="0"/>
                <a:cs typeface="Times New Roman" panose="02020603050405020304" pitchFamily="18" charset="0"/>
                <a:sym typeface="Arial"/>
              </a:rPr>
              <a:t> -18 </a:t>
            </a:r>
            <a:r>
              <a:rPr lang="en-US" sz="2700" kern="0" dirty="0" err="1">
                <a:solidFill>
                  <a:srgbClr val="000000"/>
                </a:solidFill>
                <a:latin typeface="Times New Roman" panose="02020603050405020304" pitchFamily="18" charset="0"/>
                <a:cs typeface="Times New Roman" panose="02020603050405020304" pitchFamily="18" charset="0"/>
                <a:sym typeface="Arial"/>
              </a:rPr>
              <a:t>độ</a:t>
            </a:r>
            <a:r>
              <a:rPr lang="en-US" sz="2700" kern="0" dirty="0">
                <a:solidFill>
                  <a:srgbClr val="000000"/>
                </a:solidFill>
                <a:latin typeface="Times New Roman" panose="02020603050405020304" pitchFamily="18" charset="0"/>
                <a:cs typeface="Times New Roman" panose="02020603050405020304" pitchFamily="18" charset="0"/>
                <a:sym typeface="Arial"/>
              </a:rPr>
              <a:t> C…</a:t>
            </a:r>
          </a:p>
          <a:p>
            <a:pPr algn="just">
              <a:buClr>
                <a:srgbClr val="000000"/>
              </a:buClr>
              <a:buFont typeface="Arial"/>
              <a:buNone/>
            </a:pPr>
            <a:r>
              <a:rPr lang="en-US" sz="2700" kern="0" dirty="0">
                <a:solidFill>
                  <a:srgbClr val="000000"/>
                </a:solidFill>
                <a:latin typeface="Times New Roman" panose="02020603050405020304" pitchFamily="18" charset="0"/>
                <a:cs typeface="Times New Roman" panose="02020603050405020304" pitchFamily="18" charset="0"/>
                <a:sym typeface="Arial"/>
              </a:rPr>
              <a:t>+ Nam Phi </a:t>
            </a:r>
            <a:r>
              <a:rPr lang="en-US" sz="2700" kern="0" dirty="0" err="1">
                <a:solidFill>
                  <a:srgbClr val="000000"/>
                </a:solidFill>
                <a:latin typeface="Times New Roman" panose="02020603050405020304" pitchFamily="18" charset="0"/>
                <a:cs typeface="Times New Roman" panose="02020603050405020304" pitchFamily="18" charset="0"/>
                <a:sym typeface="Arial"/>
              </a:rPr>
              <a:t>trải</a:t>
            </a:r>
            <a:r>
              <a:rPr lang="en-US" sz="2700" kern="0" dirty="0">
                <a:solidFill>
                  <a:srgbClr val="000000"/>
                </a:solidFill>
                <a:latin typeface="Times New Roman" panose="02020603050405020304" pitchFamily="18" charset="0"/>
                <a:cs typeface="Times New Roman" panose="02020603050405020304" pitchFamily="18" charset="0"/>
                <a:sym typeface="Arial"/>
              </a:rPr>
              <a:t> qua </a:t>
            </a:r>
            <a:r>
              <a:rPr lang="en-US" sz="2700" kern="0" dirty="0" err="1">
                <a:solidFill>
                  <a:srgbClr val="000000"/>
                </a:solidFill>
                <a:latin typeface="Times New Roman" panose="02020603050405020304" pitchFamily="18" charset="0"/>
                <a:cs typeface="Times New Roman" panose="02020603050405020304" pitchFamily="18" charset="0"/>
                <a:sym typeface="Arial"/>
              </a:rPr>
              <a:t>đợt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tuyết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lớn</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nhất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kể</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từ</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năm</a:t>
            </a:r>
            <a:r>
              <a:rPr lang="en-US" sz="2700" kern="0" dirty="0">
                <a:solidFill>
                  <a:srgbClr val="000000"/>
                </a:solidFill>
                <a:latin typeface="Times New Roman" panose="02020603050405020304" pitchFamily="18" charset="0"/>
                <a:cs typeface="Times New Roman" panose="02020603050405020304" pitchFamily="18" charset="0"/>
                <a:sym typeface="Arial"/>
              </a:rPr>
              <a:t> 1981 </a:t>
            </a:r>
            <a:r>
              <a:rPr lang="en-US" sz="2700" kern="0" dirty="0" err="1">
                <a:solidFill>
                  <a:srgbClr val="000000"/>
                </a:solidFill>
                <a:latin typeface="Times New Roman" panose="02020603050405020304" pitchFamily="18" charset="0"/>
                <a:cs typeface="Times New Roman" panose="02020603050405020304" pitchFamily="18" charset="0"/>
                <a:sym typeface="Arial"/>
              </a:rPr>
              <a:t>với</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độ</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dày</a:t>
            </a:r>
            <a:r>
              <a:rPr lang="en-US" sz="2700" kern="0" dirty="0">
                <a:solidFill>
                  <a:srgbClr val="000000"/>
                </a:solidFill>
                <a:latin typeface="Times New Roman" panose="02020603050405020304" pitchFamily="18" charset="0"/>
                <a:cs typeface="Times New Roman" panose="02020603050405020304" pitchFamily="18" charset="0"/>
                <a:sym typeface="Arial"/>
              </a:rPr>
              <a:t> 25cm </a:t>
            </a:r>
            <a:r>
              <a:rPr lang="en-US" sz="2700" kern="0" dirty="0" err="1">
                <a:solidFill>
                  <a:srgbClr val="000000"/>
                </a:solidFill>
                <a:latin typeface="Times New Roman" panose="02020603050405020304" pitchFamily="18" charset="0"/>
                <a:cs typeface="Times New Roman" panose="02020603050405020304" pitchFamily="18" charset="0"/>
                <a:sym typeface="Arial"/>
              </a:rPr>
              <a:t>trên</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mặt</a:t>
            </a:r>
            <a:r>
              <a:rPr lang="en-US"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err="1">
                <a:solidFill>
                  <a:srgbClr val="000000"/>
                </a:solidFill>
                <a:latin typeface="Times New Roman" panose="02020603050405020304" pitchFamily="18" charset="0"/>
                <a:cs typeface="Times New Roman" panose="02020603050405020304" pitchFamily="18" charset="0"/>
                <a:sym typeface="Arial"/>
              </a:rPr>
              <a:t>đất</a:t>
            </a:r>
            <a:r>
              <a:rPr lang="en-US" sz="2700" kern="0" dirty="0">
                <a:solidFill>
                  <a:srgbClr val="000000"/>
                </a:solidFill>
                <a:latin typeface="Times New Roman" panose="02020603050405020304" pitchFamily="18" charset="0"/>
                <a:cs typeface="Times New Roman" panose="02020603050405020304" pitchFamily="18" charset="0"/>
                <a:sym typeface="Arial"/>
              </a:rPr>
              <a:t>…</a:t>
            </a:r>
            <a:r>
              <a:rPr lang="vi-VN" sz="2700" kern="0" dirty="0">
                <a:solidFill>
                  <a:srgbClr val="000000"/>
                </a:solidFill>
                <a:latin typeface="Times New Roman" panose="02020603050405020304" pitchFamily="18" charset="0"/>
                <a:cs typeface="Times New Roman" panose="02020603050405020304" pitchFamily="18" charset="0"/>
                <a:sym typeface="Arial"/>
              </a:rPr>
              <a:t> </a:t>
            </a:r>
            <a:endParaRPr lang="en-US" sz="27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071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8608" y="1397008"/>
            <a:ext cx="10820400" cy="5206447"/>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681740" y="4993980"/>
            <a:ext cx="903744" cy="1172309"/>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1052194" y="398120"/>
            <a:ext cx="686825" cy="890929"/>
          </a:xfrm>
          <a:prstGeom prst="rect">
            <a:avLst/>
          </a:prstGeom>
        </p:spPr>
      </p:pic>
      <p:pic>
        <p:nvPicPr>
          <p:cNvPr id="3" name="Picture 2"/>
          <p:cNvPicPr>
            <a:picLocks noChangeAspect="1"/>
          </p:cNvPicPr>
          <p:nvPr/>
        </p:nvPicPr>
        <p:blipFill>
          <a:blip r:embed="rId11"/>
          <a:stretch>
            <a:fillRect/>
          </a:stretch>
        </p:blipFill>
        <p:spPr>
          <a:xfrm>
            <a:off x="1153931" y="326655"/>
            <a:ext cx="9185436" cy="1853345"/>
          </a:xfrm>
          <a:prstGeom prst="rect">
            <a:avLst/>
          </a:prstGeom>
        </p:spPr>
      </p:pic>
      <p:sp>
        <p:nvSpPr>
          <p:cNvPr id="4" name="Rectangle 3"/>
          <p:cNvSpPr/>
          <p:nvPr/>
        </p:nvSpPr>
        <p:spPr>
          <a:xfrm>
            <a:off x="1473219" y="1817399"/>
            <a:ext cx="8866167" cy="3385502"/>
          </a:xfrm>
          <a:prstGeom prst="rect">
            <a:avLst/>
          </a:prstGeom>
        </p:spPr>
        <p:txBody>
          <a:bodyPr wrap="square" lIns="60921" tIns="30460" rIns="60921" bIns="30460">
            <a:spAutoFit/>
          </a:bodyPr>
          <a:lstStyle/>
          <a:p>
            <a:pPr algn="just">
              <a:buClr>
                <a:srgbClr val="000000"/>
              </a:buClr>
              <a:buFont typeface="Arial"/>
              <a:buNone/>
            </a:pPr>
            <a:r>
              <a:rPr lang="vi-VN" sz="2700" kern="0" dirty="0">
                <a:solidFill>
                  <a:srgbClr val="FF0000"/>
                </a:solidFill>
                <a:latin typeface="Times New Roman" panose="02020603050405020304" pitchFamily="18" charset="0"/>
                <a:cs typeface="Times New Roman" panose="02020603050405020304" pitchFamily="18" charset="0"/>
                <a:sym typeface="Arial"/>
              </a:rPr>
              <a:t>- Mùa hè 2008, hiện tượng thời tiết cực đoan vẫn diễn ra: </a:t>
            </a:r>
            <a:endParaRPr lang="en-US" sz="2700" kern="0" dirty="0">
              <a:solidFill>
                <a:srgbClr val="FF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vi-VN" sz="2700" kern="0" dirty="0">
                <a:solidFill>
                  <a:srgbClr val="000000"/>
                </a:solidFill>
                <a:latin typeface="Times New Roman" panose="02020603050405020304" pitchFamily="18" charset="0"/>
                <a:cs typeface="Times New Roman" panose="02020603050405020304" pitchFamily="18" charset="0"/>
                <a:sym typeface="Arial"/>
              </a:rPr>
              <a:t>+ </a:t>
            </a:r>
            <a:r>
              <a:rPr lang="en-US" sz="2700" kern="0" dirty="0">
                <a:solidFill>
                  <a:srgbClr val="000000"/>
                </a:solidFill>
                <a:latin typeface="Times New Roman" panose="02020603050405020304" pitchFamily="18" charset="0"/>
                <a:cs typeface="Times New Roman" panose="02020603050405020304" pitchFamily="18" charset="0"/>
                <a:sym typeface="Arial"/>
              </a:rPr>
              <a:t>M</a:t>
            </a:r>
            <a:r>
              <a:rPr lang="vi-VN" sz="2700" kern="0" dirty="0">
                <a:solidFill>
                  <a:srgbClr val="000000"/>
                </a:solidFill>
                <a:latin typeface="Times New Roman" panose="02020603050405020304" pitchFamily="18" charset="0"/>
                <a:cs typeface="Times New Roman" panose="02020603050405020304" pitchFamily="18" charset="0"/>
                <a:sym typeface="Arial"/>
              </a:rPr>
              <a:t>ưa lớn khiến trung tâm thành phố Xi-đa Ra-pit bị lụt.</a:t>
            </a:r>
            <a:endParaRPr lang="en-US" sz="27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vi-VN" sz="2700" kern="0" dirty="0">
                <a:solidFill>
                  <a:prstClr val="black"/>
                </a:solidFill>
                <a:latin typeface="Times New Roman" panose="02020603050405020304" pitchFamily="18" charset="0"/>
                <a:cs typeface="Times New Roman" panose="02020603050405020304" pitchFamily="18" charset="0"/>
                <a:sym typeface="Arial"/>
              </a:rPr>
              <a:t>+ Mực nước sông cao hơn mặt nước biển 9,1 m (hơn kỉ lục cũ 1,8 m). </a:t>
            </a:r>
            <a:endParaRPr lang="en-US" sz="2700" kern="0" dirty="0">
              <a:solidFill>
                <a:prstClr val="black"/>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endParaRPr lang="en-US" sz="27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buClr>
                <a:srgbClr val="000000"/>
              </a:buClr>
              <a:buFont typeface="Arial"/>
              <a:buNone/>
            </a:pPr>
            <a:r>
              <a:rPr lang="en-US" sz="27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700" kern="0" dirty="0">
                <a:solidFill>
                  <a:prstClr val="black"/>
                </a:solidFill>
                <a:latin typeface="Times New Roman" panose="02020603050405020304" pitchFamily="18" charset="0"/>
                <a:cs typeface="Times New Roman" panose="02020603050405020304" pitchFamily="18" charset="0"/>
                <a:sym typeface="Arial"/>
              </a:rPr>
              <a:t> Những số liệu ấn tượng, đáng tin cậy, thuyết phục khiến người đọc ám ảnh và nhận thức được vấn đề biến đổi khí hậu vẫn còn tiếp tục diễn ra hết sức cực đoan.</a:t>
            </a:r>
            <a:endParaRPr lang="en-US" sz="2700" kern="0"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1030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80">
                                          <p:stCondLst>
                                            <p:cond delay="0"/>
                                          </p:stCondLst>
                                        </p:cTn>
                                        <p:tgtEl>
                                          <p:spTgt spid="4">
                                            <p:txEl>
                                              <p:pRg st="4" end="4"/>
                                            </p:txEl>
                                          </p:spTgt>
                                        </p:tgtEl>
                                      </p:cBhvr>
                                    </p:animEffect>
                                    <p:anim calcmode="lin" valueType="num">
                                      <p:cBhvr>
                                        <p:cTn id="2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4" end="4"/>
                                            </p:txEl>
                                          </p:spTgt>
                                        </p:tgtEl>
                                      </p:cBhvr>
                                      <p:to x="100000" y="60000"/>
                                    </p:animScale>
                                    <p:animScale>
                                      <p:cBhvr>
                                        <p:cTn id="29" dur="166" decel="50000">
                                          <p:stCondLst>
                                            <p:cond delay="676"/>
                                          </p:stCondLst>
                                        </p:cTn>
                                        <p:tgtEl>
                                          <p:spTgt spid="4">
                                            <p:txEl>
                                              <p:pRg st="4" end="4"/>
                                            </p:txEl>
                                          </p:spTgt>
                                        </p:tgtEl>
                                      </p:cBhvr>
                                      <p:to x="100000" y="100000"/>
                                    </p:animScale>
                                    <p:animScale>
                                      <p:cBhvr>
                                        <p:cTn id="30" dur="26">
                                          <p:stCondLst>
                                            <p:cond delay="1312"/>
                                          </p:stCondLst>
                                        </p:cTn>
                                        <p:tgtEl>
                                          <p:spTgt spid="4">
                                            <p:txEl>
                                              <p:pRg st="4" end="4"/>
                                            </p:txEl>
                                          </p:spTgt>
                                        </p:tgtEl>
                                      </p:cBhvr>
                                      <p:to x="100000" y="80000"/>
                                    </p:animScale>
                                    <p:animScale>
                                      <p:cBhvr>
                                        <p:cTn id="31" dur="166" decel="50000">
                                          <p:stCondLst>
                                            <p:cond delay="1338"/>
                                          </p:stCondLst>
                                        </p:cTn>
                                        <p:tgtEl>
                                          <p:spTgt spid="4">
                                            <p:txEl>
                                              <p:pRg st="4" end="4"/>
                                            </p:txEl>
                                          </p:spTgt>
                                        </p:tgtEl>
                                      </p:cBhvr>
                                      <p:to x="100000" y="100000"/>
                                    </p:animScale>
                                    <p:animScale>
                                      <p:cBhvr>
                                        <p:cTn id="32" dur="26">
                                          <p:stCondLst>
                                            <p:cond delay="1642"/>
                                          </p:stCondLst>
                                        </p:cTn>
                                        <p:tgtEl>
                                          <p:spTgt spid="4">
                                            <p:txEl>
                                              <p:pRg st="4" end="4"/>
                                            </p:txEl>
                                          </p:spTgt>
                                        </p:tgtEl>
                                      </p:cBhvr>
                                      <p:to x="100000" y="90000"/>
                                    </p:animScale>
                                    <p:animScale>
                                      <p:cBhvr>
                                        <p:cTn id="33" dur="166" decel="50000">
                                          <p:stCondLst>
                                            <p:cond delay="1668"/>
                                          </p:stCondLst>
                                        </p:cTn>
                                        <p:tgtEl>
                                          <p:spTgt spid="4">
                                            <p:txEl>
                                              <p:pRg st="4" end="4"/>
                                            </p:txEl>
                                          </p:spTgt>
                                        </p:tgtEl>
                                      </p:cBhvr>
                                      <p:to x="100000" y="100000"/>
                                    </p:animScale>
                                    <p:animScale>
                                      <p:cBhvr>
                                        <p:cTn id="34" dur="26">
                                          <p:stCondLst>
                                            <p:cond delay="1808"/>
                                          </p:stCondLst>
                                        </p:cTn>
                                        <p:tgtEl>
                                          <p:spTgt spid="4">
                                            <p:txEl>
                                              <p:pRg st="4" end="4"/>
                                            </p:txEl>
                                          </p:spTgt>
                                        </p:tgtEl>
                                      </p:cBhvr>
                                      <p:to x="100000" y="95000"/>
                                    </p:animScale>
                                    <p:animScale>
                                      <p:cBhvr>
                                        <p:cTn id="35"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5" name="Google Shape;1365;p48"/>
          <p:cNvSpPr txBox="1">
            <a:spLocks noGrp="1"/>
          </p:cNvSpPr>
          <p:nvPr>
            <p:ph type="title"/>
          </p:nvPr>
        </p:nvSpPr>
        <p:spPr>
          <a:xfrm>
            <a:off x="1596720" y="1018642"/>
            <a:ext cx="7983437" cy="2302234"/>
          </a:xfrm>
          <a:prstGeom prst="rect">
            <a:avLst/>
          </a:prstGeom>
        </p:spPr>
        <p:txBody>
          <a:bodyPr spcFirstLastPara="1" wrap="square" lIns="121822" tIns="121822" rIns="121822" bIns="121822" anchor="t" anchorCtr="0">
            <a:noAutofit/>
          </a:bodyPr>
          <a:lstStyle/>
          <a:p>
            <a:r>
              <a:rPr lang="en-US" sz="8800" b="1" dirty="0" err="1" smtClean="0">
                <a:latin typeface="Times New Roman" panose="02020603050405020304" pitchFamily="18" charset="0"/>
                <a:cs typeface="Times New Roman" panose="02020603050405020304" pitchFamily="18" charset="0"/>
              </a:rPr>
              <a:t>III:Tổng</a:t>
            </a:r>
            <a:r>
              <a:rPr lang="en-US" sz="8800" b="1" dirty="0" smtClean="0">
                <a:latin typeface="Times New Roman" panose="02020603050405020304" pitchFamily="18" charset="0"/>
                <a:cs typeface="Times New Roman" panose="02020603050405020304" pitchFamily="18" charset="0"/>
              </a:rPr>
              <a:t> </a:t>
            </a:r>
            <a:r>
              <a:rPr lang="en-US" sz="8800" b="1" dirty="0" err="1">
                <a:latin typeface="Times New Roman" panose="02020603050405020304" pitchFamily="18" charset="0"/>
                <a:cs typeface="Times New Roman" panose="02020603050405020304" pitchFamily="18" charset="0"/>
              </a:rPr>
              <a:t>kết</a:t>
            </a:r>
            <a:endParaRPr sz="8800" b="1" dirty="0">
              <a:latin typeface="Times New Roman" panose="02020603050405020304" pitchFamily="18" charset="0"/>
              <a:cs typeface="Times New Roman" panose="02020603050405020304" pitchFamily="18" charset="0"/>
            </a:endParaRPr>
          </a:p>
        </p:txBody>
      </p:sp>
      <p:grpSp>
        <p:nvGrpSpPr>
          <p:cNvPr id="1376" name="Google Shape;1376;p48"/>
          <p:cNvGrpSpPr/>
          <p:nvPr/>
        </p:nvGrpSpPr>
        <p:grpSpPr>
          <a:xfrm rot="-5400000">
            <a:off x="9714233" y="335614"/>
            <a:ext cx="633585" cy="578259"/>
            <a:chOff x="4783350" y="5161650"/>
            <a:chExt cx="195825" cy="178725"/>
          </a:xfrm>
        </p:grpSpPr>
        <p:sp>
          <p:nvSpPr>
            <p:cNvPr id="1377" name="Google Shape;1377;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8" name="Google Shape;1378;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9" name="Google Shape;1379;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0" name="Google Shape;1380;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381" name="Google Shape;1381;p48"/>
          <p:cNvGrpSpPr/>
          <p:nvPr/>
        </p:nvGrpSpPr>
        <p:grpSpPr>
          <a:xfrm rot="5400000" flipH="1">
            <a:off x="4599035" y="4898287"/>
            <a:ext cx="633559" cy="578259"/>
            <a:chOff x="4783350" y="5161650"/>
            <a:chExt cx="195825" cy="178725"/>
          </a:xfrm>
        </p:grpSpPr>
        <p:sp>
          <p:nvSpPr>
            <p:cNvPr id="1382" name="Google Shape;1382;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3" name="Google Shape;1383;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4" name="Google Shape;1384;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5" name="Google Shape;1385;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86" name="Google Shape;1386;p48"/>
          <p:cNvSpPr/>
          <p:nvPr/>
        </p:nvSpPr>
        <p:spPr>
          <a:xfrm flipH="1">
            <a:off x="566419" y="5017367"/>
            <a:ext cx="3170567" cy="1557224"/>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212529">
              <a:alpha val="1905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2390;p73">
            <a:extLst>
              <a:ext uri="{FF2B5EF4-FFF2-40B4-BE49-F238E27FC236}">
                <a16:creationId xmlns:a16="http://schemas.microsoft.com/office/drawing/2014/main" id="{A728F783-FB3B-04CE-E914-2C3B51F65B33}"/>
              </a:ext>
            </a:extLst>
          </p:cNvPr>
          <p:cNvGrpSpPr/>
          <p:nvPr/>
        </p:nvGrpSpPr>
        <p:grpSpPr>
          <a:xfrm rot="-5400000">
            <a:off x="10441769" y="198407"/>
            <a:ext cx="1057795" cy="965472"/>
            <a:chOff x="4783350" y="5161650"/>
            <a:chExt cx="195825" cy="178725"/>
          </a:xfrm>
        </p:grpSpPr>
        <p:sp>
          <p:nvSpPr>
            <p:cNvPr id="1358" name="Google Shape;2391;p73">
              <a:extLst>
                <a:ext uri="{FF2B5EF4-FFF2-40B4-BE49-F238E27FC236}">
                  <a16:creationId xmlns:a16="http://schemas.microsoft.com/office/drawing/2014/main" id="{07EF3197-EFE0-83B0-B2A1-05E038A8DBAD}"/>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59" name="Google Shape;2392;p73">
              <a:extLst>
                <a:ext uri="{FF2B5EF4-FFF2-40B4-BE49-F238E27FC236}">
                  <a16:creationId xmlns:a16="http://schemas.microsoft.com/office/drawing/2014/main" id="{EC70113A-D5BA-F45B-2976-41E548A7B47F}"/>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60" name="Google Shape;2393;p73">
              <a:extLst>
                <a:ext uri="{FF2B5EF4-FFF2-40B4-BE49-F238E27FC236}">
                  <a16:creationId xmlns:a16="http://schemas.microsoft.com/office/drawing/2014/main" id="{FF3ACCA9-0A88-C5F7-5C06-7E893F241241}"/>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61" name="Google Shape;2394;p73">
              <a:extLst>
                <a:ext uri="{FF2B5EF4-FFF2-40B4-BE49-F238E27FC236}">
                  <a16:creationId xmlns:a16="http://schemas.microsoft.com/office/drawing/2014/main" id="{58714E54-8FD5-7A4F-E914-80A7FDE9E43A}"/>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67" name="Google Shape;405;p9">
            <a:extLst>
              <a:ext uri="{FF2B5EF4-FFF2-40B4-BE49-F238E27FC236}">
                <a16:creationId xmlns:a16="http://schemas.microsoft.com/office/drawing/2014/main" id="{1AFBEC96-1980-7F50-382D-2CE2DBB7BC0D}"/>
              </a:ext>
            </a:extLst>
          </p:cNvPr>
          <p:cNvGrpSpPr/>
          <p:nvPr/>
        </p:nvGrpSpPr>
        <p:grpSpPr>
          <a:xfrm rot="-4122382">
            <a:off x="10964604" y="-993461"/>
            <a:ext cx="1262349" cy="2300800"/>
            <a:chOff x="-214625" y="3943775"/>
            <a:chExt cx="458725" cy="836125"/>
          </a:xfrm>
        </p:grpSpPr>
        <p:sp>
          <p:nvSpPr>
            <p:cNvPr id="1468" name="Google Shape;406;p9">
              <a:extLst>
                <a:ext uri="{FF2B5EF4-FFF2-40B4-BE49-F238E27FC236}">
                  <a16:creationId xmlns:a16="http://schemas.microsoft.com/office/drawing/2014/main" id="{2811B945-A6C6-7A08-5CF3-558A02DEBF72}"/>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69" name="Google Shape;407;p9">
              <a:extLst>
                <a:ext uri="{FF2B5EF4-FFF2-40B4-BE49-F238E27FC236}">
                  <a16:creationId xmlns:a16="http://schemas.microsoft.com/office/drawing/2014/main" id="{219D5134-5825-91A8-584B-DE6A268193B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0" name="Google Shape;408;p9">
              <a:extLst>
                <a:ext uri="{FF2B5EF4-FFF2-40B4-BE49-F238E27FC236}">
                  <a16:creationId xmlns:a16="http://schemas.microsoft.com/office/drawing/2014/main" id="{A6B6AA3C-BBF9-B530-6901-2C0B0674A546}"/>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1" name="Google Shape;409;p9">
              <a:extLst>
                <a:ext uri="{FF2B5EF4-FFF2-40B4-BE49-F238E27FC236}">
                  <a16:creationId xmlns:a16="http://schemas.microsoft.com/office/drawing/2014/main" id="{0F90D911-5E8D-0513-9A0B-4E7DD83B0524}"/>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2" name="Google Shape;410;p9">
              <a:extLst>
                <a:ext uri="{FF2B5EF4-FFF2-40B4-BE49-F238E27FC236}">
                  <a16:creationId xmlns:a16="http://schemas.microsoft.com/office/drawing/2014/main" id="{F50E347D-002F-36A1-A3AB-14B08FA4ECAF}"/>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3" name="Google Shape;411;p9">
              <a:extLst>
                <a:ext uri="{FF2B5EF4-FFF2-40B4-BE49-F238E27FC236}">
                  <a16:creationId xmlns:a16="http://schemas.microsoft.com/office/drawing/2014/main" id="{D4BC3FD8-54AC-EC2E-D7CE-BCB26DDB1F4D}"/>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4" name="Google Shape;412;p9">
              <a:extLst>
                <a:ext uri="{FF2B5EF4-FFF2-40B4-BE49-F238E27FC236}">
                  <a16:creationId xmlns:a16="http://schemas.microsoft.com/office/drawing/2014/main" id="{81AABEE5-0079-AB18-29F0-31A4E2FD09D7}"/>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5" name="Google Shape;413;p9">
              <a:extLst>
                <a:ext uri="{FF2B5EF4-FFF2-40B4-BE49-F238E27FC236}">
                  <a16:creationId xmlns:a16="http://schemas.microsoft.com/office/drawing/2014/main" id="{DE9E707D-1E36-4574-E3BD-DB424239D0BA}"/>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6" name="Google Shape;414;p9">
              <a:extLst>
                <a:ext uri="{FF2B5EF4-FFF2-40B4-BE49-F238E27FC236}">
                  <a16:creationId xmlns:a16="http://schemas.microsoft.com/office/drawing/2014/main" id="{6552E0AF-DD49-DDB8-FEBE-66D18FF6A7C6}"/>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7" name="Google Shape;415;p9">
              <a:extLst>
                <a:ext uri="{FF2B5EF4-FFF2-40B4-BE49-F238E27FC236}">
                  <a16:creationId xmlns:a16="http://schemas.microsoft.com/office/drawing/2014/main" id="{B8E51CA7-ACE1-CE2B-2912-F512BA6874DE}"/>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8" name="Google Shape;416;p9">
              <a:extLst>
                <a:ext uri="{FF2B5EF4-FFF2-40B4-BE49-F238E27FC236}">
                  <a16:creationId xmlns:a16="http://schemas.microsoft.com/office/drawing/2014/main" id="{66B88763-EEFA-496D-5364-48B90E19811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79" name="Google Shape;417;p9">
              <a:extLst>
                <a:ext uri="{FF2B5EF4-FFF2-40B4-BE49-F238E27FC236}">
                  <a16:creationId xmlns:a16="http://schemas.microsoft.com/office/drawing/2014/main" id="{8AD6CEDF-5A4C-B2CE-49B7-A28E57A526B5}"/>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480" name="Google Shape;424;p9">
            <a:extLst>
              <a:ext uri="{FF2B5EF4-FFF2-40B4-BE49-F238E27FC236}">
                <a16:creationId xmlns:a16="http://schemas.microsoft.com/office/drawing/2014/main" id="{D50C6203-E508-F83B-090E-BE96A46D9BC3}"/>
              </a:ext>
            </a:extLst>
          </p:cNvPr>
          <p:cNvGrpSpPr/>
          <p:nvPr/>
        </p:nvGrpSpPr>
        <p:grpSpPr>
          <a:xfrm rot="14790094">
            <a:off x="396448" y="-697912"/>
            <a:ext cx="1109077" cy="2021375"/>
            <a:chOff x="-214625" y="3943775"/>
            <a:chExt cx="458725" cy="836125"/>
          </a:xfrm>
        </p:grpSpPr>
        <p:sp>
          <p:nvSpPr>
            <p:cNvPr id="1481" name="Google Shape;425;p9">
              <a:extLst>
                <a:ext uri="{FF2B5EF4-FFF2-40B4-BE49-F238E27FC236}">
                  <a16:creationId xmlns:a16="http://schemas.microsoft.com/office/drawing/2014/main" id="{B3F7E079-0D9C-0AE4-0665-BA01E0C29E29}"/>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2" name="Google Shape;426;p9">
              <a:extLst>
                <a:ext uri="{FF2B5EF4-FFF2-40B4-BE49-F238E27FC236}">
                  <a16:creationId xmlns:a16="http://schemas.microsoft.com/office/drawing/2014/main" id="{2DB53D99-596D-470C-F6DD-D267ED6B0AC9}"/>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3" name="Google Shape;427;p9">
              <a:extLst>
                <a:ext uri="{FF2B5EF4-FFF2-40B4-BE49-F238E27FC236}">
                  <a16:creationId xmlns:a16="http://schemas.microsoft.com/office/drawing/2014/main" id="{CDDAD9E0-99AE-365C-BD7C-AD30F41CAC6D}"/>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4" name="Google Shape;428;p9">
              <a:extLst>
                <a:ext uri="{FF2B5EF4-FFF2-40B4-BE49-F238E27FC236}">
                  <a16:creationId xmlns:a16="http://schemas.microsoft.com/office/drawing/2014/main" id="{05A98544-F072-4F79-C743-31C65766F14A}"/>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5" name="Google Shape;429;p9">
              <a:extLst>
                <a:ext uri="{FF2B5EF4-FFF2-40B4-BE49-F238E27FC236}">
                  <a16:creationId xmlns:a16="http://schemas.microsoft.com/office/drawing/2014/main" id="{82AC4DAD-4A56-BEAE-3D83-96B125779E66}"/>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6" name="Google Shape;430;p9">
              <a:extLst>
                <a:ext uri="{FF2B5EF4-FFF2-40B4-BE49-F238E27FC236}">
                  <a16:creationId xmlns:a16="http://schemas.microsoft.com/office/drawing/2014/main" id="{DB4BF050-00E9-459B-75E9-C25E83F2EED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7" name="Google Shape;431;p9">
              <a:extLst>
                <a:ext uri="{FF2B5EF4-FFF2-40B4-BE49-F238E27FC236}">
                  <a16:creationId xmlns:a16="http://schemas.microsoft.com/office/drawing/2014/main" id="{10B61C3A-9FD4-1C34-0734-9EEA66B6DEA4}"/>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8" name="Google Shape;432;p9">
              <a:extLst>
                <a:ext uri="{FF2B5EF4-FFF2-40B4-BE49-F238E27FC236}">
                  <a16:creationId xmlns:a16="http://schemas.microsoft.com/office/drawing/2014/main" id="{07A464FC-E3ED-91BB-3497-6904C1D2BA25}"/>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89" name="Google Shape;433;p9">
              <a:extLst>
                <a:ext uri="{FF2B5EF4-FFF2-40B4-BE49-F238E27FC236}">
                  <a16:creationId xmlns:a16="http://schemas.microsoft.com/office/drawing/2014/main" id="{AF9401D0-DA62-7E6F-962F-CD48EED5B519}"/>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0" name="Google Shape;434;p9">
              <a:extLst>
                <a:ext uri="{FF2B5EF4-FFF2-40B4-BE49-F238E27FC236}">
                  <a16:creationId xmlns:a16="http://schemas.microsoft.com/office/drawing/2014/main" id="{3D927BB6-64B6-B1A9-55C5-AC0A485F1387}"/>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1" name="Google Shape;435;p9">
              <a:extLst>
                <a:ext uri="{FF2B5EF4-FFF2-40B4-BE49-F238E27FC236}">
                  <a16:creationId xmlns:a16="http://schemas.microsoft.com/office/drawing/2014/main" id="{AC1E546C-0FE3-3B14-ABBB-ED4101C5183F}"/>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492" name="Google Shape;436;p9">
              <a:extLst>
                <a:ext uri="{FF2B5EF4-FFF2-40B4-BE49-F238E27FC236}">
                  <a16:creationId xmlns:a16="http://schemas.microsoft.com/office/drawing/2014/main" id="{11F3469A-F86F-220D-9444-D6628F43344B}"/>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spTree>
    <p:extLst>
      <p:ext uri="{BB962C8B-B14F-4D97-AF65-F5344CB8AC3E}">
        <p14:creationId xmlns:p14="http://schemas.microsoft.com/office/powerpoint/2010/main" val="4273975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65"/>
                                        </p:tgtEl>
                                        <p:attrNameLst>
                                          <p:attrName>style.visibility</p:attrName>
                                        </p:attrNameLst>
                                      </p:cBhvr>
                                      <p:to>
                                        <p:strVal val="visible"/>
                                      </p:to>
                                    </p:set>
                                    <p:animEffect transition="in" filter="fade">
                                      <p:cBhvr>
                                        <p:cTn id="7" dur="1000"/>
                                        <p:tgtEl>
                                          <p:spTgt spid="1365"/>
                                        </p:tgtEl>
                                      </p:cBhvr>
                                    </p:animEffect>
                                    <p:anim calcmode="lin" valueType="num">
                                      <p:cBhvr>
                                        <p:cTn id="8" dur="1000" fill="hold"/>
                                        <p:tgtEl>
                                          <p:spTgt spid="1365"/>
                                        </p:tgtEl>
                                        <p:attrNameLst>
                                          <p:attrName>ppt_x</p:attrName>
                                        </p:attrNameLst>
                                      </p:cBhvr>
                                      <p:tavLst>
                                        <p:tav tm="0">
                                          <p:val>
                                            <p:strVal val="#ppt_x"/>
                                          </p:val>
                                        </p:tav>
                                        <p:tav tm="100000">
                                          <p:val>
                                            <p:strVal val="#ppt_x"/>
                                          </p:val>
                                        </p:tav>
                                      </p:tavLst>
                                    </p:anim>
                                    <p:anim calcmode="lin" valueType="num">
                                      <p:cBhvr>
                                        <p:cTn id="9" dur="1000" fill="hold"/>
                                        <p:tgtEl>
                                          <p:spTgt spid="136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76"/>
                                        </p:tgtEl>
                                        <p:attrNameLst>
                                          <p:attrName>style.visibility</p:attrName>
                                        </p:attrNameLst>
                                      </p:cBhvr>
                                      <p:to>
                                        <p:strVal val="visible"/>
                                      </p:to>
                                    </p:set>
                                    <p:animEffect transition="in" filter="fade">
                                      <p:cBhvr>
                                        <p:cTn id="12" dur="1000"/>
                                        <p:tgtEl>
                                          <p:spTgt spid="1376"/>
                                        </p:tgtEl>
                                      </p:cBhvr>
                                    </p:animEffect>
                                    <p:anim calcmode="lin" valueType="num">
                                      <p:cBhvr>
                                        <p:cTn id="13" dur="1000" fill="hold"/>
                                        <p:tgtEl>
                                          <p:spTgt spid="1376"/>
                                        </p:tgtEl>
                                        <p:attrNameLst>
                                          <p:attrName>ppt_x</p:attrName>
                                        </p:attrNameLst>
                                      </p:cBhvr>
                                      <p:tavLst>
                                        <p:tav tm="0">
                                          <p:val>
                                            <p:strVal val="#ppt_x"/>
                                          </p:val>
                                        </p:tav>
                                        <p:tav tm="100000">
                                          <p:val>
                                            <p:strVal val="#ppt_x"/>
                                          </p:val>
                                        </p:tav>
                                      </p:tavLst>
                                    </p:anim>
                                    <p:anim calcmode="lin" valueType="num">
                                      <p:cBhvr>
                                        <p:cTn id="14" dur="1000" fill="hold"/>
                                        <p:tgtEl>
                                          <p:spTgt spid="13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81"/>
                                        </p:tgtEl>
                                        <p:attrNameLst>
                                          <p:attrName>style.visibility</p:attrName>
                                        </p:attrNameLst>
                                      </p:cBhvr>
                                      <p:to>
                                        <p:strVal val="visible"/>
                                      </p:to>
                                    </p:set>
                                    <p:animEffect transition="in" filter="fade">
                                      <p:cBhvr>
                                        <p:cTn id="17" dur="1000"/>
                                        <p:tgtEl>
                                          <p:spTgt spid="1381"/>
                                        </p:tgtEl>
                                      </p:cBhvr>
                                    </p:animEffect>
                                    <p:anim calcmode="lin" valueType="num">
                                      <p:cBhvr>
                                        <p:cTn id="18" dur="1000" fill="hold"/>
                                        <p:tgtEl>
                                          <p:spTgt spid="1381"/>
                                        </p:tgtEl>
                                        <p:attrNameLst>
                                          <p:attrName>ppt_x</p:attrName>
                                        </p:attrNameLst>
                                      </p:cBhvr>
                                      <p:tavLst>
                                        <p:tav tm="0">
                                          <p:val>
                                            <p:strVal val="#ppt_x"/>
                                          </p:val>
                                        </p:tav>
                                        <p:tav tm="100000">
                                          <p:val>
                                            <p:strVal val="#ppt_x"/>
                                          </p:val>
                                        </p:tav>
                                      </p:tavLst>
                                    </p:anim>
                                    <p:anim calcmode="lin" valueType="num">
                                      <p:cBhvr>
                                        <p:cTn id="19" dur="1000" fill="hold"/>
                                        <p:tgtEl>
                                          <p:spTgt spid="138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86"/>
                                        </p:tgtEl>
                                        <p:attrNameLst>
                                          <p:attrName>style.visibility</p:attrName>
                                        </p:attrNameLst>
                                      </p:cBhvr>
                                      <p:to>
                                        <p:strVal val="visible"/>
                                      </p:to>
                                    </p:set>
                                    <p:animEffect transition="in" filter="fade">
                                      <p:cBhvr>
                                        <p:cTn id="22" dur="1000"/>
                                        <p:tgtEl>
                                          <p:spTgt spid="1386"/>
                                        </p:tgtEl>
                                      </p:cBhvr>
                                    </p:animEffect>
                                    <p:anim calcmode="lin" valueType="num">
                                      <p:cBhvr>
                                        <p:cTn id="23" dur="1000" fill="hold"/>
                                        <p:tgtEl>
                                          <p:spTgt spid="1386"/>
                                        </p:tgtEl>
                                        <p:attrNameLst>
                                          <p:attrName>ppt_x</p:attrName>
                                        </p:attrNameLst>
                                      </p:cBhvr>
                                      <p:tavLst>
                                        <p:tav tm="0">
                                          <p:val>
                                            <p:strVal val="#ppt_x"/>
                                          </p:val>
                                        </p:tav>
                                        <p:tav tm="100000">
                                          <p:val>
                                            <p:strVal val="#ppt_x"/>
                                          </p:val>
                                        </p:tav>
                                      </p:tavLst>
                                    </p:anim>
                                    <p:anim calcmode="lin" valueType="num">
                                      <p:cBhvr>
                                        <p:cTn id="24" dur="1000" fill="hold"/>
                                        <p:tgtEl>
                                          <p:spTgt spid="138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67"/>
                                        </p:tgtEl>
                                        <p:attrNameLst>
                                          <p:attrName>style.visibility</p:attrName>
                                        </p:attrNameLst>
                                      </p:cBhvr>
                                      <p:to>
                                        <p:strVal val="visible"/>
                                      </p:to>
                                    </p:set>
                                    <p:animEffect transition="in" filter="fade">
                                      <p:cBhvr>
                                        <p:cTn id="32" dur="1000"/>
                                        <p:tgtEl>
                                          <p:spTgt spid="1467"/>
                                        </p:tgtEl>
                                      </p:cBhvr>
                                    </p:animEffect>
                                    <p:anim calcmode="lin" valueType="num">
                                      <p:cBhvr>
                                        <p:cTn id="33" dur="1000" fill="hold"/>
                                        <p:tgtEl>
                                          <p:spTgt spid="1467"/>
                                        </p:tgtEl>
                                        <p:attrNameLst>
                                          <p:attrName>ppt_x</p:attrName>
                                        </p:attrNameLst>
                                      </p:cBhvr>
                                      <p:tavLst>
                                        <p:tav tm="0">
                                          <p:val>
                                            <p:strVal val="#ppt_x"/>
                                          </p:val>
                                        </p:tav>
                                        <p:tav tm="100000">
                                          <p:val>
                                            <p:strVal val="#ppt_x"/>
                                          </p:val>
                                        </p:tav>
                                      </p:tavLst>
                                    </p:anim>
                                    <p:anim calcmode="lin" valueType="num">
                                      <p:cBhvr>
                                        <p:cTn id="34" dur="1000" fill="hold"/>
                                        <p:tgtEl>
                                          <p:spTgt spid="146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80"/>
                                        </p:tgtEl>
                                        <p:attrNameLst>
                                          <p:attrName>style.visibility</p:attrName>
                                        </p:attrNameLst>
                                      </p:cBhvr>
                                      <p:to>
                                        <p:strVal val="visible"/>
                                      </p:to>
                                    </p:set>
                                    <p:animEffect transition="in" filter="fade">
                                      <p:cBhvr>
                                        <p:cTn id="37" dur="1000"/>
                                        <p:tgtEl>
                                          <p:spTgt spid="1480"/>
                                        </p:tgtEl>
                                      </p:cBhvr>
                                    </p:animEffect>
                                    <p:anim calcmode="lin" valueType="num">
                                      <p:cBhvr>
                                        <p:cTn id="38" dur="1000" fill="hold"/>
                                        <p:tgtEl>
                                          <p:spTgt spid="1480"/>
                                        </p:tgtEl>
                                        <p:attrNameLst>
                                          <p:attrName>ppt_x</p:attrName>
                                        </p:attrNameLst>
                                      </p:cBhvr>
                                      <p:tavLst>
                                        <p:tav tm="0">
                                          <p:val>
                                            <p:strVal val="#ppt_x"/>
                                          </p:val>
                                        </p:tav>
                                        <p:tav tm="100000">
                                          <p:val>
                                            <p:strVal val="#ppt_x"/>
                                          </p:val>
                                        </p:tav>
                                      </p:tavLst>
                                    </p:anim>
                                    <p:anim calcmode="lin" valueType="num">
                                      <p:cBhvr>
                                        <p:cTn id="39" dur="1000" fill="hold"/>
                                        <p:tgtEl>
                                          <p:spTgt spid="14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 grpId="0"/>
      <p:bldP spid="138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1052194" y="398120"/>
            <a:ext cx="686825" cy="890929"/>
          </a:xfrm>
          <a:prstGeom prst="rect">
            <a:avLst/>
          </a:prstGeom>
        </p:spPr>
      </p:pic>
      <p:sp>
        <p:nvSpPr>
          <p:cNvPr id="36" name="TextBox 18"/>
          <p:cNvSpPr txBox="1"/>
          <p:nvPr/>
        </p:nvSpPr>
        <p:spPr>
          <a:xfrm>
            <a:off x="1069514" y="314800"/>
            <a:ext cx="7684527" cy="795089"/>
          </a:xfrm>
          <a:prstGeom prst="rect">
            <a:avLst/>
          </a:prstGeom>
        </p:spPr>
        <p:txBody>
          <a:bodyPr wrap="square" lIns="0" tIns="0" rIns="0" bIns="0" rtlCol="0" anchor="t">
            <a:spAutoFit/>
          </a:bodyPr>
          <a:lstStyle/>
          <a:p>
            <a:pPr algn="just">
              <a:lnSpc>
                <a:spcPts val="6239"/>
              </a:lnSpc>
              <a:spcBef>
                <a:spcPct val="0"/>
              </a:spcBef>
              <a:buClr>
                <a:srgbClr val="000000"/>
              </a:buClr>
            </a:pPr>
            <a:r>
              <a:rPr lang="en-US" sz="2900" b="1" kern="0" dirty="0" smtClean="0">
                <a:solidFill>
                  <a:srgbClr val="D2EDEE"/>
                </a:solidFill>
                <a:latin typeface="Times New Roman" panose="02020603050405020304" pitchFamily="18" charset="0"/>
                <a:cs typeface="Times New Roman" panose="02020603050405020304" pitchFamily="18" charset="0"/>
                <a:sym typeface="Arial"/>
              </a:rPr>
              <a:t>121!</a:t>
            </a:r>
            <a:r>
              <a:rPr lang="en-US" sz="2900" b="1" kern="0" dirty="0" smtClean="0">
                <a:latin typeface="Times New Roman" panose="02020603050405020304" pitchFamily="18" charset="0"/>
                <a:cs typeface="Times New Roman" panose="02020603050405020304" pitchFamily="18" charset="0"/>
                <a:sym typeface="Arial"/>
              </a:rPr>
              <a:t>Nghệ </a:t>
            </a:r>
            <a:r>
              <a:rPr lang="en-US" sz="2900" b="1" kern="0" dirty="0" err="1">
                <a:latin typeface="Times New Roman" panose="02020603050405020304" pitchFamily="18" charset="0"/>
                <a:cs typeface="Times New Roman" panose="02020603050405020304" pitchFamily="18" charset="0"/>
                <a:sym typeface="Arial"/>
              </a:rPr>
              <a:t>thuật</a:t>
            </a:r>
            <a:endParaRPr lang="en-US" sz="2900" b="1" kern="0" dirty="0">
              <a:latin typeface="Times New Roman" panose="02020603050405020304" pitchFamily="18" charset="0"/>
              <a:cs typeface="Times New Roman" panose="02020603050405020304" pitchFamily="18" charset="0"/>
              <a:sym typeface="Arial"/>
            </a:endParaRPr>
          </a:p>
        </p:txBody>
      </p:sp>
      <p:pic>
        <p:nvPicPr>
          <p:cNvPr id="11" name="Picture 2"/>
          <p:cNvPicPr>
            <a:picLocks noChangeAspect="1"/>
          </p:cNvPicPr>
          <p:nvPr/>
        </p:nvPicPr>
        <p:blipFill>
          <a:blip r:embed="rId11"/>
          <a:srcRect/>
          <a:stretch>
            <a:fillRect/>
          </a:stretch>
        </p:blipFill>
        <p:spPr>
          <a:xfrm>
            <a:off x="9042418" y="-1244600"/>
            <a:ext cx="5897097" cy="4562880"/>
          </a:xfrm>
          <a:prstGeom prst="rect">
            <a:avLst/>
          </a:prstGeom>
        </p:spPr>
      </p:pic>
      <p:sp>
        <p:nvSpPr>
          <p:cNvPr id="13" name="Rectangle 12"/>
          <p:cNvSpPr/>
          <p:nvPr/>
        </p:nvSpPr>
        <p:spPr>
          <a:xfrm>
            <a:off x="410249" y="1416666"/>
            <a:ext cx="9054411" cy="2159525"/>
          </a:xfrm>
          <a:prstGeom prst="rect">
            <a:avLst/>
          </a:prstGeom>
        </p:spPr>
        <p:txBody>
          <a:bodyPr wrap="square" lIns="60921" tIns="30460" rIns="60921" bIns="30460">
            <a:spAutoFit/>
          </a:bodyPr>
          <a:lstStyle/>
          <a:p>
            <a:pPr algn="just">
              <a:lnSpc>
                <a:spcPct val="150000"/>
              </a:lnSpc>
              <a:spcAft>
                <a:spcPts val="712"/>
              </a:spcAft>
              <a:buClr>
                <a:srgbClr val="000000"/>
              </a:buClr>
              <a:tabLst>
                <a:tab pos="1996786" algn="l"/>
              </a:tabLst>
            </a:pP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vi-VN" sz="2900" kern="0" dirty="0">
                <a:solidFill>
                  <a:srgbClr val="000000"/>
                </a:solidFill>
                <a:latin typeface="Times New Roman" panose="02020603050405020304" pitchFamily="18" charset="0"/>
                <a:cs typeface="Times New Roman" panose="02020603050405020304" pitchFamily="18" charset="0"/>
                <a:sym typeface="Arial"/>
              </a:rPr>
              <a:t>Nghệ thuật trình bày vấn đề theo quan hệ nhân quả giữa các phần trong văn bản. </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lnSpc>
                <a:spcPct val="150000"/>
              </a:lnSpc>
              <a:spcAft>
                <a:spcPts val="712"/>
              </a:spcAft>
              <a:buClr>
                <a:srgbClr val="000000"/>
              </a:buClr>
              <a:tabLst>
                <a:tab pos="1996786" algn="l"/>
              </a:tabLst>
            </a:pP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vi-VN" sz="2900" kern="0" dirty="0">
                <a:solidFill>
                  <a:srgbClr val="000000"/>
                </a:solidFill>
                <a:latin typeface="Times New Roman" panose="02020603050405020304" pitchFamily="18" charset="0"/>
                <a:cs typeface="Times New Roman" panose="02020603050405020304" pitchFamily="18" charset="0"/>
                <a:sym typeface="Arial"/>
              </a:rPr>
              <a:t>Đưa ra những số liệu chính xác, có căn cứ thuyết phục.</a:t>
            </a:r>
            <a:endParaRPr lang="en-US" sz="2900" kern="0" dirty="0">
              <a:solidFill>
                <a:prstClr val="black"/>
              </a:solidFill>
              <a:latin typeface="Times New Roman" panose="02020603050405020304" pitchFamily="18" charset="0"/>
              <a:cs typeface="Times New Roman" panose="02020603050405020304" pitchFamily="18" charset="0"/>
              <a:sym typeface="Arial"/>
            </a:endParaRPr>
          </a:p>
        </p:txBody>
      </p:sp>
      <p:pic>
        <p:nvPicPr>
          <p:cNvPr id="14"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64649" y="3667438"/>
            <a:ext cx="2668472" cy="3190564"/>
          </a:xfrm>
          <a:prstGeom prst="rect">
            <a:avLst/>
          </a:prstGeom>
        </p:spPr>
      </p:pic>
      <p:sp>
        <p:nvSpPr>
          <p:cNvPr id="8" name="TextBox 18"/>
          <p:cNvSpPr txBox="1"/>
          <p:nvPr/>
        </p:nvSpPr>
        <p:spPr>
          <a:xfrm>
            <a:off x="410248" y="3718851"/>
            <a:ext cx="9736213" cy="795089"/>
          </a:xfrm>
          <a:prstGeom prst="rect">
            <a:avLst/>
          </a:prstGeom>
        </p:spPr>
        <p:txBody>
          <a:bodyPr wrap="square" lIns="0" tIns="0" rIns="0" bIns="0" rtlCol="0" anchor="t">
            <a:spAutoFit/>
          </a:bodyPr>
          <a:lstStyle/>
          <a:p>
            <a:pPr algn="just">
              <a:lnSpc>
                <a:spcPts val="6239"/>
              </a:lnSpc>
              <a:spcBef>
                <a:spcPct val="0"/>
              </a:spcBef>
              <a:buClr>
                <a:srgbClr val="000000"/>
              </a:buClr>
            </a:pPr>
            <a:r>
              <a:rPr lang="en-US" sz="2900" b="1" kern="0" dirty="0">
                <a:latin typeface="Times New Roman" panose="02020603050405020304" pitchFamily="18" charset="0"/>
                <a:cs typeface="Times New Roman" panose="02020603050405020304" pitchFamily="18" charset="0"/>
                <a:sym typeface="Arial"/>
              </a:rPr>
              <a:t>2. </a:t>
            </a:r>
            <a:r>
              <a:rPr lang="en-US" sz="2900" b="1" kern="0" dirty="0" err="1">
                <a:latin typeface="Times New Roman" panose="02020603050405020304" pitchFamily="18" charset="0"/>
                <a:cs typeface="Times New Roman" panose="02020603050405020304" pitchFamily="18" charset="0"/>
                <a:sym typeface="Arial"/>
              </a:rPr>
              <a:t>Nội</a:t>
            </a:r>
            <a:r>
              <a:rPr lang="en-US" sz="2900" b="1" kern="0" dirty="0">
                <a:latin typeface="Times New Roman" panose="02020603050405020304" pitchFamily="18" charset="0"/>
                <a:cs typeface="Times New Roman" panose="02020603050405020304" pitchFamily="18" charset="0"/>
                <a:sym typeface="Arial"/>
              </a:rPr>
              <a:t> dung</a:t>
            </a:r>
          </a:p>
        </p:txBody>
      </p:sp>
      <p:sp>
        <p:nvSpPr>
          <p:cNvPr id="9" name="Rectangle 8"/>
          <p:cNvSpPr/>
          <p:nvPr/>
        </p:nvSpPr>
        <p:spPr>
          <a:xfrm>
            <a:off x="410258" y="4584346"/>
            <a:ext cx="8174961" cy="1400343"/>
          </a:xfrm>
          <a:prstGeom prst="rect">
            <a:avLst/>
          </a:prstGeom>
        </p:spPr>
        <p:txBody>
          <a:bodyPr wrap="square" lIns="60921" tIns="30460" rIns="60921" bIns="30460">
            <a:spAutoFit/>
          </a:bodyPr>
          <a:lstStyle/>
          <a:p>
            <a:pPr algn="just">
              <a:lnSpc>
                <a:spcPct val="150000"/>
              </a:lnSpc>
              <a:spcAft>
                <a:spcPts val="712"/>
              </a:spcAft>
              <a:buClr>
                <a:srgbClr val="000000"/>
              </a:buClr>
              <a:tabLst>
                <a:tab pos="1996786" algn="l"/>
              </a:tabLst>
            </a:pPr>
            <a:r>
              <a:rPr lang="vi-VN" sz="2900" kern="0" dirty="0">
                <a:solidFill>
                  <a:srgbClr val="000000"/>
                </a:solidFill>
                <a:latin typeface="Times New Roman" panose="02020603050405020304" pitchFamily="18" charset="0"/>
                <a:cs typeface="Times New Roman" panose="02020603050405020304" pitchFamily="18" charset="0"/>
                <a:sym typeface="Arial"/>
              </a:rPr>
              <a:t>Văn bản đề cập đến vấn đề biến đổi khí hậu trên TĐ với những hiện tượng thời tiết cực đoan.</a:t>
            </a:r>
            <a:endParaRPr lang="en-US" sz="2900" kern="0"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8142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1"/>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955888" y="82356"/>
            <a:ext cx="8178541" cy="763600"/>
          </a:xfrm>
          <a:prstGeom prst="rect">
            <a:avLst/>
          </a:prstGeom>
        </p:spPr>
        <p:txBody>
          <a:bodyPr spcFirstLastPara="1" wrap="square" lIns="121822" tIns="121822" rIns="121822" bIns="121822" anchor="t" anchorCtr="0">
            <a:noAutofit/>
          </a:bodyPr>
          <a:lstStyle/>
          <a:p>
            <a:r>
              <a:rPr lang="en" sz="4800" b="1">
                <a:solidFill>
                  <a:schemeClr val="accent4">
                    <a:lumMod val="75000"/>
                  </a:schemeClr>
                </a:solidFill>
                <a:latin typeface="Times New Roman" panose="02020603050405020304" pitchFamily="18" charset="0"/>
                <a:cs typeface="Times New Roman" panose="02020603050405020304" pitchFamily="18" charset="0"/>
              </a:rPr>
              <a:t>III. Tổng kết</a:t>
            </a:r>
            <a:endParaRPr sz="4800" b="1">
              <a:solidFill>
                <a:schemeClr val="accent4">
                  <a:lumMod val="75000"/>
                </a:schemeClr>
              </a:solidFill>
              <a:latin typeface="Times New Roman" panose="02020603050405020304" pitchFamily="18" charset="0"/>
              <a:cs typeface="Times New Roman" panose="02020603050405020304" pitchFamily="18" charset="0"/>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4" name="Google Shape;1264;p45"/>
          <p:cNvSpPr/>
          <p:nvPr/>
        </p:nvSpPr>
        <p:spPr>
          <a:xfrm flipH="1">
            <a:off x="1510211" y="675360"/>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1"/>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076542" y="5646539"/>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1882005" y="40867"/>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1329" name="Google Shape;1407;p38">
            <a:extLst>
              <a:ext uri="{FF2B5EF4-FFF2-40B4-BE49-F238E27FC236}">
                <a16:creationId xmlns:a16="http://schemas.microsoft.com/office/drawing/2014/main" id="{78A53B3D-1AFE-4DDE-9555-A49E9642116A}"/>
              </a:ext>
            </a:extLst>
          </p:cNvPr>
          <p:cNvGrpSpPr/>
          <p:nvPr/>
        </p:nvGrpSpPr>
        <p:grpSpPr>
          <a:xfrm>
            <a:off x="3935456" y="4369662"/>
            <a:ext cx="7354720" cy="1468529"/>
            <a:chOff x="611035" y="3122369"/>
            <a:chExt cx="3926379" cy="1101397"/>
          </a:xfrm>
        </p:grpSpPr>
        <p:sp>
          <p:nvSpPr>
            <p:cNvPr id="1330" name="Google Shape;1408;p38">
              <a:extLst>
                <a:ext uri="{FF2B5EF4-FFF2-40B4-BE49-F238E27FC236}">
                  <a16:creationId xmlns:a16="http://schemas.microsoft.com/office/drawing/2014/main" id="{EA340024-8847-C12D-5598-CFE650256AEB}"/>
                </a:ext>
              </a:extLst>
            </p:cNvPr>
            <p:cNvSpPr/>
            <p:nvPr/>
          </p:nvSpPr>
          <p:spPr>
            <a:xfrm>
              <a:off x="611035" y="3164682"/>
              <a:ext cx="3545522" cy="1016263"/>
            </a:xfrm>
            <a:custGeom>
              <a:avLst/>
              <a:gdLst/>
              <a:ahLst/>
              <a:cxnLst/>
              <a:rect l="l" t="t" r="r" b="b"/>
              <a:pathLst>
                <a:path w="160558" h="46016" extrusionOk="0">
                  <a:moveTo>
                    <a:pt x="15528" y="0"/>
                  </a:moveTo>
                  <a:cubicBezTo>
                    <a:pt x="14552" y="0"/>
                    <a:pt x="13578" y="42"/>
                    <a:pt x="12608" y="147"/>
                  </a:cubicBezTo>
                  <a:cubicBezTo>
                    <a:pt x="6849" y="770"/>
                    <a:pt x="2802" y="4895"/>
                    <a:pt x="1674" y="10420"/>
                  </a:cubicBezTo>
                  <a:cubicBezTo>
                    <a:pt x="0" y="18787"/>
                    <a:pt x="584" y="27426"/>
                    <a:pt x="3308" y="35481"/>
                  </a:cubicBezTo>
                  <a:cubicBezTo>
                    <a:pt x="4436" y="38711"/>
                    <a:pt x="6071" y="42135"/>
                    <a:pt x="9495" y="43964"/>
                  </a:cubicBezTo>
                  <a:cubicBezTo>
                    <a:pt x="12102" y="45365"/>
                    <a:pt x="15332" y="45598"/>
                    <a:pt x="18445" y="45754"/>
                  </a:cubicBezTo>
                  <a:cubicBezTo>
                    <a:pt x="22236" y="45929"/>
                    <a:pt x="28338" y="46015"/>
                    <a:pt x="35882" y="46015"/>
                  </a:cubicBezTo>
                  <a:cubicBezTo>
                    <a:pt x="68615" y="46015"/>
                    <a:pt x="128506" y="44393"/>
                    <a:pt x="144603" y="41357"/>
                  </a:cubicBezTo>
                  <a:cubicBezTo>
                    <a:pt x="148689" y="40617"/>
                    <a:pt x="153125" y="39528"/>
                    <a:pt x="155577" y="36648"/>
                  </a:cubicBezTo>
                  <a:cubicBezTo>
                    <a:pt x="157211" y="34702"/>
                    <a:pt x="157678" y="32251"/>
                    <a:pt x="158067" y="29916"/>
                  </a:cubicBezTo>
                  <a:cubicBezTo>
                    <a:pt x="158573" y="26453"/>
                    <a:pt x="158962" y="22951"/>
                    <a:pt x="159196" y="19487"/>
                  </a:cubicBezTo>
                  <a:cubicBezTo>
                    <a:pt x="159546" y="14234"/>
                    <a:pt x="160557" y="8864"/>
                    <a:pt x="153787" y="8280"/>
                  </a:cubicBezTo>
                  <a:cubicBezTo>
                    <a:pt x="147794" y="7813"/>
                    <a:pt x="141801" y="7424"/>
                    <a:pt x="135847" y="7074"/>
                  </a:cubicBezTo>
                  <a:lnTo>
                    <a:pt x="130205" y="6801"/>
                  </a:lnTo>
                  <a:cubicBezTo>
                    <a:pt x="115107" y="6023"/>
                    <a:pt x="100047" y="5167"/>
                    <a:pt x="84949" y="4350"/>
                  </a:cubicBezTo>
                  <a:cubicBezTo>
                    <a:pt x="84456" y="4350"/>
                    <a:pt x="83945" y="4367"/>
                    <a:pt x="83429" y="4367"/>
                  </a:cubicBezTo>
                  <a:cubicBezTo>
                    <a:pt x="83171" y="4367"/>
                    <a:pt x="82912" y="4363"/>
                    <a:pt x="82653" y="4350"/>
                  </a:cubicBezTo>
                  <a:cubicBezTo>
                    <a:pt x="73002" y="3883"/>
                    <a:pt x="63780" y="2949"/>
                    <a:pt x="54363" y="2521"/>
                  </a:cubicBezTo>
                  <a:cubicBezTo>
                    <a:pt x="44751" y="2093"/>
                    <a:pt x="35723" y="1081"/>
                    <a:pt x="25644" y="653"/>
                  </a:cubicBezTo>
                  <a:cubicBezTo>
                    <a:pt x="22295" y="502"/>
                    <a:pt x="18898" y="0"/>
                    <a:pt x="15528" y="0"/>
                  </a:cubicBez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1" name="Google Shape;1409;p38">
              <a:extLst>
                <a:ext uri="{FF2B5EF4-FFF2-40B4-BE49-F238E27FC236}">
                  <a16:creationId xmlns:a16="http://schemas.microsoft.com/office/drawing/2014/main" id="{3345AB64-F85C-AAFD-B8A7-00914991FDBC}"/>
                </a:ext>
              </a:extLst>
            </p:cNvPr>
            <p:cNvSpPr/>
            <p:nvPr/>
          </p:nvSpPr>
          <p:spPr>
            <a:xfrm>
              <a:off x="617903" y="3163821"/>
              <a:ext cx="841277" cy="685629"/>
            </a:xfrm>
            <a:custGeom>
              <a:avLst/>
              <a:gdLst/>
              <a:ahLst/>
              <a:cxnLst/>
              <a:rect l="l" t="t" r="r" b="b"/>
              <a:pathLst>
                <a:path w="38097" h="31045" extrusionOk="0">
                  <a:moveTo>
                    <a:pt x="15217" y="0"/>
                  </a:moveTo>
                  <a:cubicBezTo>
                    <a:pt x="14241" y="0"/>
                    <a:pt x="13267" y="42"/>
                    <a:pt x="12297" y="147"/>
                  </a:cubicBezTo>
                  <a:cubicBezTo>
                    <a:pt x="6538" y="809"/>
                    <a:pt x="2491" y="4895"/>
                    <a:pt x="1363" y="10459"/>
                  </a:cubicBezTo>
                  <a:cubicBezTo>
                    <a:pt x="1" y="17269"/>
                    <a:pt x="117" y="24274"/>
                    <a:pt x="1713" y="31045"/>
                  </a:cubicBezTo>
                  <a:cubicBezTo>
                    <a:pt x="8328" y="29216"/>
                    <a:pt x="14554" y="26297"/>
                    <a:pt x="20158" y="22406"/>
                  </a:cubicBezTo>
                  <a:cubicBezTo>
                    <a:pt x="22921" y="20460"/>
                    <a:pt x="25489" y="18281"/>
                    <a:pt x="27863" y="15907"/>
                  </a:cubicBezTo>
                  <a:cubicBezTo>
                    <a:pt x="30003" y="13767"/>
                    <a:pt x="31988" y="11432"/>
                    <a:pt x="33816" y="9020"/>
                  </a:cubicBezTo>
                  <a:cubicBezTo>
                    <a:pt x="35178" y="7113"/>
                    <a:pt x="38019" y="4039"/>
                    <a:pt x="38097" y="1587"/>
                  </a:cubicBezTo>
                  <a:cubicBezTo>
                    <a:pt x="38097" y="1548"/>
                    <a:pt x="38058" y="1509"/>
                    <a:pt x="38058" y="1470"/>
                  </a:cubicBezTo>
                  <a:cubicBezTo>
                    <a:pt x="33933" y="1159"/>
                    <a:pt x="29731" y="848"/>
                    <a:pt x="25333" y="653"/>
                  </a:cubicBezTo>
                  <a:cubicBezTo>
                    <a:pt x="21984" y="502"/>
                    <a:pt x="18587" y="0"/>
                    <a:pt x="15217" y="0"/>
                  </a:cubicBezTo>
                  <a:close/>
                </a:path>
              </a:pathLst>
            </a:custGeom>
            <a:solidFill>
              <a:srgbClr val="000000">
                <a:alpha val="189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2" name="Google Shape;1410;p38">
              <a:extLst>
                <a:ext uri="{FF2B5EF4-FFF2-40B4-BE49-F238E27FC236}">
                  <a16:creationId xmlns:a16="http://schemas.microsoft.com/office/drawing/2014/main" id="{3D313E12-28B6-7260-9E27-C172DEF0068D}"/>
                </a:ext>
              </a:extLst>
            </p:cNvPr>
            <p:cNvSpPr/>
            <p:nvPr/>
          </p:nvSpPr>
          <p:spPr>
            <a:xfrm>
              <a:off x="3376443" y="3308867"/>
              <a:ext cx="780263" cy="783797"/>
            </a:xfrm>
            <a:custGeom>
              <a:avLst/>
              <a:gdLst/>
              <a:ahLst/>
              <a:cxnLst/>
              <a:rect l="l" t="t" r="r" b="b"/>
              <a:pathLst>
                <a:path w="35334" h="35490" extrusionOk="0">
                  <a:moveTo>
                    <a:pt x="0" y="0"/>
                  </a:moveTo>
                  <a:lnTo>
                    <a:pt x="0" y="0"/>
                  </a:lnTo>
                  <a:cubicBezTo>
                    <a:pt x="1440" y="3502"/>
                    <a:pt x="3736" y="6927"/>
                    <a:pt x="5292" y="10234"/>
                  </a:cubicBezTo>
                  <a:cubicBezTo>
                    <a:pt x="7549" y="15060"/>
                    <a:pt x="9612" y="19963"/>
                    <a:pt x="11518" y="24983"/>
                  </a:cubicBezTo>
                  <a:cubicBezTo>
                    <a:pt x="12841" y="28446"/>
                    <a:pt x="14048" y="31948"/>
                    <a:pt x="15176" y="35489"/>
                  </a:cubicBezTo>
                  <a:cubicBezTo>
                    <a:pt x="16772" y="35295"/>
                    <a:pt x="18212" y="35061"/>
                    <a:pt x="19379" y="34867"/>
                  </a:cubicBezTo>
                  <a:cubicBezTo>
                    <a:pt x="23504" y="34049"/>
                    <a:pt x="27901" y="32999"/>
                    <a:pt x="30353" y="30119"/>
                  </a:cubicBezTo>
                  <a:cubicBezTo>
                    <a:pt x="31987" y="28173"/>
                    <a:pt x="32454" y="25761"/>
                    <a:pt x="32843" y="23387"/>
                  </a:cubicBezTo>
                  <a:cubicBezTo>
                    <a:pt x="33349" y="19924"/>
                    <a:pt x="33738" y="16422"/>
                    <a:pt x="33972" y="12958"/>
                  </a:cubicBezTo>
                  <a:cubicBezTo>
                    <a:pt x="34322" y="7705"/>
                    <a:pt x="35333" y="2335"/>
                    <a:pt x="28524" y="1751"/>
                  </a:cubicBezTo>
                  <a:cubicBezTo>
                    <a:pt x="22570" y="1284"/>
                    <a:pt x="16577" y="895"/>
                    <a:pt x="10584" y="545"/>
                  </a:cubicBezTo>
                  <a:lnTo>
                    <a:pt x="4981" y="233"/>
                  </a:lnTo>
                  <a:lnTo>
                    <a:pt x="0" y="0"/>
                  </a:lnTo>
                  <a:close/>
                </a:path>
              </a:pathLst>
            </a:custGeom>
            <a:solidFill>
              <a:srgbClr val="000000">
                <a:alpha val="189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3" name="Google Shape;1411;p38">
              <a:extLst>
                <a:ext uri="{FF2B5EF4-FFF2-40B4-BE49-F238E27FC236}">
                  <a16:creationId xmlns:a16="http://schemas.microsoft.com/office/drawing/2014/main" id="{E35A9FAA-C683-BF88-F750-4C56D227432A}"/>
                </a:ext>
              </a:extLst>
            </p:cNvPr>
            <p:cNvSpPr/>
            <p:nvPr/>
          </p:nvSpPr>
          <p:spPr>
            <a:xfrm>
              <a:off x="658294" y="3210881"/>
              <a:ext cx="3432968" cy="923043"/>
            </a:xfrm>
            <a:custGeom>
              <a:avLst/>
              <a:gdLst/>
              <a:ahLst/>
              <a:cxnLst/>
              <a:rect l="l" t="t" r="r" b="b"/>
              <a:pathLst>
                <a:path w="155461" h="41795" extrusionOk="0">
                  <a:moveTo>
                    <a:pt x="12954" y="457"/>
                  </a:moveTo>
                  <a:cubicBezTo>
                    <a:pt x="13123" y="457"/>
                    <a:pt x="13293" y="461"/>
                    <a:pt x="13465" y="468"/>
                  </a:cubicBezTo>
                  <a:cubicBezTo>
                    <a:pt x="15294" y="468"/>
                    <a:pt x="17200" y="623"/>
                    <a:pt x="19185" y="779"/>
                  </a:cubicBezTo>
                  <a:cubicBezTo>
                    <a:pt x="20547" y="896"/>
                    <a:pt x="21948" y="1013"/>
                    <a:pt x="23388" y="1090"/>
                  </a:cubicBezTo>
                  <a:cubicBezTo>
                    <a:pt x="28485" y="1324"/>
                    <a:pt x="33349" y="1674"/>
                    <a:pt x="38097" y="2063"/>
                  </a:cubicBezTo>
                  <a:cubicBezTo>
                    <a:pt x="42650" y="2413"/>
                    <a:pt x="47319" y="2764"/>
                    <a:pt x="52106" y="2997"/>
                  </a:cubicBezTo>
                  <a:cubicBezTo>
                    <a:pt x="56931" y="3192"/>
                    <a:pt x="61795" y="3542"/>
                    <a:pt x="66543" y="3892"/>
                  </a:cubicBezTo>
                  <a:cubicBezTo>
                    <a:pt x="71057" y="4242"/>
                    <a:pt x="75687" y="4554"/>
                    <a:pt x="80396" y="4787"/>
                  </a:cubicBezTo>
                  <a:lnTo>
                    <a:pt x="82692" y="4787"/>
                  </a:lnTo>
                  <a:lnTo>
                    <a:pt x="83937" y="4865"/>
                  </a:lnTo>
                  <a:cubicBezTo>
                    <a:pt x="98335" y="5682"/>
                    <a:pt x="113239" y="6499"/>
                    <a:pt x="127909" y="7239"/>
                  </a:cubicBezTo>
                  <a:lnTo>
                    <a:pt x="133552" y="7550"/>
                  </a:lnTo>
                  <a:cubicBezTo>
                    <a:pt x="140751" y="7939"/>
                    <a:pt x="146276" y="8289"/>
                    <a:pt x="151413" y="8718"/>
                  </a:cubicBezTo>
                  <a:cubicBezTo>
                    <a:pt x="154760" y="8990"/>
                    <a:pt x="154993" y="10352"/>
                    <a:pt x="154565" y="15878"/>
                  </a:cubicBezTo>
                  <a:cubicBezTo>
                    <a:pt x="154526" y="16306"/>
                    <a:pt x="154526" y="16734"/>
                    <a:pt x="154487" y="17201"/>
                  </a:cubicBezTo>
                  <a:cubicBezTo>
                    <a:pt x="154254" y="20586"/>
                    <a:pt x="153904" y="24011"/>
                    <a:pt x="153359" y="27396"/>
                  </a:cubicBezTo>
                  <a:cubicBezTo>
                    <a:pt x="153047" y="29458"/>
                    <a:pt x="152658" y="31443"/>
                    <a:pt x="151452" y="32883"/>
                  </a:cubicBezTo>
                  <a:cubicBezTo>
                    <a:pt x="149545" y="35140"/>
                    <a:pt x="145537" y="36035"/>
                    <a:pt x="141996" y="36735"/>
                  </a:cubicBezTo>
                  <a:cubicBezTo>
                    <a:pt x="126859" y="39576"/>
                    <a:pt x="68916" y="41288"/>
                    <a:pt x="34050" y="41288"/>
                  </a:cubicBezTo>
                  <a:cubicBezTo>
                    <a:pt x="26228" y="41288"/>
                    <a:pt x="20119" y="41210"/>
                    <a:pt x="16422" y="41055"/>
                  </a:cubicBezTo>
                  <a:cubicBezTo>
                    <a:pt x="13504" y="40899"/>
                    <a:pt x="10663" y="40705"/>
                    <a:pt x="8562" y="39537"/>
                  </a:cubicBezTo>
                  <a:cubicBezTo>
                    <a:pt x="5799" y="38058"/>
                    <a:pt x="4476" y="35023"/>
                    <a:pt x="3620" y="32494"/>
                  </a:cubicBezTo>
                  <a:cubicBezTo>
                    <a:pt x="1012" y="24867"/>
                    <a:pt x="506" y="16695"/>
                    <a:pt x="2063" y="8795"/>
                  </a:cubicBezTo>
                  <a:cubicBezTo>
                    <a:pt x="2958" y="4204"/>
                    <a:pt x="6343" y="1052"/>
                    <a:pt x="10741" y="585"/>
                  </a:cubicBezTo>
                  <a:cubicBezTo>
                    <a:pt x="11471" y="521"/>
                    <a:pt x="12202" y="457"/>
                    <a:pt x="12954" y="457"/>
                  </a:cubicBezTo>
                  <a:close/>
                  <a:moveTo>
                    <a:pt x="13465" y="1"/>
                  </a:moveTo>
                  <a:cubicBezTo>
                    <a:pt x="12531" y="1"/>
                    <a:pt x="11636" y="40"/>
                    <a:pt x="10702" y="118"/>
                  </a:cubicBezTo>
                  <a:cubicBezTo>
                    <a:pt x="6071" y="623"/>
                    <a:pt x="2608" y="3931"/>
                    <a:pt x="1635" y="8718"/>
                  </a:cubicBezTo>
                  <a:cubicBezTo>
                    <a:pt x="1" y="16695"/>
                    <a:pt x="545" y="24983"/>
                    <a:pt x="3191" y="32688"/>
                  </a:cubicBezTo>
                  <a:cubicBezTo>
                    <a:pt x="4087" y="35257"/>
                    <a:pt x="5410" y="38409"/>
                    <a:pt x="8328" y="39965"/>
                  </a:cubicBezTo>
                  <a:cubicBezTo>
                    <a:pt x="10546" y="41171"/>
                    <a:pt x="13387" y="41405"/>
                    <a:pt x="16422" y="41522"/>
                  </a:cubicBezTo>
                  <a:cubicBezTo>
                    <a:pt x="20119" y="41716"/>
                    <a:pt x="26228" y="41794"/>
                    <a:pt x="34050" y="41794"/>
                  </a:cubicBezTo>
                  <a:cubicBezTo>
                    <a:pt x="68955" y="41794"/>
                    <a:pt x="126936" y="40043"/>
                    <a:pt x="142074" y="37202"/>
                  </a:cubicBezTo>
                  <a:cubicBezTo>
                    <a:pt x="145732" y="36502"/>
                    <a:pt x="149779" y="35568"/>
                    <a:pt x="151841" y="33155"/>
                  </a:cubicBezTo>
                  <a:cubicBezTo>
                    <a:pt x="153086" y="31677"/>
                    <a:pt x="153514" y="29614"/>
                    <a:pt x="153826" y="27474"/>
                  </a:cubicBezTo>
                  <a:cubicBezTo>
                    <a:pt x="154370" y="24088"/>
                    <a:pt x="154721" y="20625"/>
                    <a:pt x="154954" y="17240"/>
                  </a:cubicBezTo>
                  <a:cubicBezTo>
                    <a:pt x="154993" y="16773"/>
                    <a:pt x="155032" y="16345"/>
                    <a:pt x="155032" y="15917"/>
                  </a:cubicBezTo>
                  <a:cubicBezTo>
                    <a:pt x="155460" y="10391"/>
                    <a:pt x="155265" y="8601"/>
                    <a:pt x="151452" y="8251"/>
                  </a:cubicBezTo>
                  <a:cubicBezTo>
                    <a:pt x="146315" y="7861"/>
                    <a:pt x="140790" y="7472"/>
                    <a:pt x="133552" y="7083"/>
                  </a:cubicBezTo>
                  <a:lnTo>
                    <a:pt x="127948" y="6772"/>
                  </a:lnTo>
                  <a:cubicBezTo>
                    <a:pt x="113278" y="6032"/>
                    <a:pt x="98374" y="5215"/>
                    <a:pt x="83976" y="4398"/>
                  </a:cubicBezTo>
                  <a:lnTo>
                    <a:pt x="82731" y="4359"/>
                  </a:lnTo>
                  <a:lnTo>
                    <a:pt x="80435" y="4359"/>
                  </a:lnTo>
                  <a:cubicBezTo>
                    <a:pt x="75726" y="4126"/>
                    <a:pt x="71096" y="3775"/>
                    <a:pt x="66582" y="3464"/>
                  </a:cubicBezTo>
                  <a:cubicBezTo>
                    <a:pt x="61834" y="3114"/>
                    <a:pt x="56931" y="2725"/>
                    <a:pt x="52145" y="2530"/>
                  </a:cubicBezTo>
                  <a:cubicBezTo>
                    <a:pt x="47358" y="2336"/>
                    <a:pt x="42689" y="1947"/>
                    <a:pt x="38136" y="1596"/>
                  </a:cubicBezTo>
                  <a:cubicBezTo>
                    <a:pt x="33388" y="1246"/>
                    <a:pt x="28485" y="857"/>
                    <a:pt x="23388" y="623"/>
                  </a:cubicBezTo>
                  <a:cubicBezTo>
                    <a:pt x="21987" y="585"/>
                    <a:pt x="20586" y="429"/>
                    <a:pt x="19224" y="312"/>
                  </a:cubicBezTo>
                  <a:cubicBezTo>
                    <a:pt x="17200" y="156"/>
                    <a:pt x="15333" y="1"/>
                    <a:pt x="1346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4" name="Google Shape;1412;p38">
              <a:extLst>
                <a:ext uri="{FF2B5EF4-FFF2-40B4-BE49-F238E27FC236}">
                  <a16:creationId xmlns:a16="http://schemas.microsoft.com/office/drawing/2014/main" id="{C3313622-E23C-3677-D77F-AF12FAB81F2F}"/>
                </a:ext>
              </a:extLst>
            </p:cNvPr>
            <p:cNvSpPr/>
            <p:nvPr/>
          </p:nvSpPr>
          <p:spPr>
            <a:xfrm>
              <a:off x="3636809" y="3122369"/>
              <a:ext cx="553432" cy="431453"/>
            </a:xfrm>
            <a:custGeom>
              <a:avLst/>
              <a:gdLst/>
              <a:ahLst/>
              <a:cxnLst/>
              <a:rect l="l" t="t" r="r" b="b"/>
              <a:pathLst>
                <a:path w="25062" h="19536" extrusionOk="0">
                  <a:moveTo>
                    <a:pt x="16578" y="1"/>
                  </a:moveTo>
                  <a:lnTo>
                    <a:pt x="1" y="15372"/>
                  </a:lnTo>
                  <a:lnTo>
                    <a:pt x="507" y="16422"/>
                  </a:lnTo>
                  <a:lnTo>
                    <a:pt x="2725" y="18446"/>
                  </a:lnTo>
                  <a:lnTo>
                    <a:pt x="11208" y="19535"/>
                  </a:lnTo>
                  <a:lnTo>
                    <a:pt x="25061" y="10313"/>
                  </a:lnTo>
                  <a:lnTo>
                    <a:pt x="17784" y="1713"/>
                  </a:lnTo>
                  <a:lnTo>
                    <a:pt x="16578" y="1"/>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5" name="Google Shape;1413;p38">
              <a:extLst>
                <a:ext uri="{FF2B5EF4-FFF2-40B4-BE49-F238E27FC236}">
                  <a16:creationId xmlns:a16="http://schemas.microsoft.com/office/drawing/2014/main" id="{74BC965E-59CA-3F0F-3A16-7FECF0CF44EE}"/>
                </a:ext>
              </a:extLst>
            </p:cNvPr>
            <p:cNvSpPr/>
            <p:nvPr/>
          </p:nvSpPr>
          <p:spPr>
            <a:xfrm>
              <a:off x="3651429" y="3143857"/>
              <a:ext cx="702930" cy="397928"/>
            </a:xfrm>
            <a:custGeom>
              <a:avLst/>
              <a:gdLst/>
              <a:ahLst/>
              <a:cxnLst/>
              <a:rect l="l" t="t" r="r" b="b"/>
              <a:pathLst>
                <a:path w="31832" h="18018" extrusionOk="0">
                  <a:moveTo>
                    <a:pt x="17589" y="1"/>
                  </a:moveTo>
                  <a:lnTo>
                    <a:pt x="0" y="15566"/>
                  </a:lnTo>
                  <a:lnTo>
                    <a:pt x="662" y="16539"/>
                  </a:lnTo>
                  <a:lnTo>
                    <a:pt x="3113" y="17901"/>
                  </a:lnTo>
                  <a:lnTo>
                    <a:pt x="8172" y="18018"/>
                  </a:lnTo>
                  <a:lnTo>
                    <a:pt x="15099" y="15566"/>
                  </a:lnTo>
                  <a:lnTo>
                    <a:pt x="31832" y="2569"/>
                  </a:lnTo>
                  <a:lnTo>
                    <a:pt x="31832" y="2569"/>
                  </a:lnTo>
                  <a:cubicBezTo>
                    <a:pt x="29311" y="3660"/>
                    <a:pt x="27177" y="4073"/>
                    <a:pt x="25390" y="4073"/>
                  </a:cubicBezTo>
                  <a:cubicBezTo>
                    <a:pt x="19782" y="4073"/>
                    <a:pt x="17589" y="1"/>
                    <a:pt x="17589" y="1"/>
                  </a:cubicBezTo>
                  <a:close/>
                </a:path>
              </a:pathLst>
            </a:custGeom>
            <a:solidFill>
              <a:srgbClr val="FFEC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6" name="Google Shape;1414;p38">
              <a:extLst>
                <a:ext uri="{FF2B5EF4-FFF2-40B4-BE49-F238E27FC236}">
                  <a16:creationId xmlns:a16="http://schemas.microsoft.com/office/drawing/2014/main" id="{964D8991-2493-1FD9-D7D9-17E5CCAD7FC9}"/>
                </a:ext>
              </a:extLst>
            </p:cNvPr>
            <p:cNvSpPr/>
            <p:nvPr/>
          </p:nvSpPr>
          <p:spPr>
            <a:xfrm>
              <a:off x="3760566" y="3220333"/>
              <a:ext cx="384125" cy="319725"/>
            </a:xfrm>
            <a:custGeom>
              <a:avLst/>
              <a:gdLst/>
              <a:ahLst/>
              <a:cxnLst/>
              <a:rect l="l" t="t" r="r" b="b"/>
              <a:pathLst>
                <a:path w="17395" h="14477" extrusionOk="0">
                  <a:moveTo>
                    <a:pt x="16967" y="1"/>
                  </a:moveTo>
                  <a:cubicBezTo>
                    <a:pt x="11246" y="4709"/>
                    <a:pt x="5565" y="9574"/>
                    <a:pt x="0" y="14477"/>
                  </a:cubicBezTo>
                  <a:lnTo>
                    <a:pt x="428" y="14477"/>
                  </a:lnTo>
                  <a:lnTo>
                    <a:pt x="895" y="14165"/>
                  </a:lnTo>
                  <a:cubicBezTo>
                    <a:pt x="6304" y="9418"/>
                    <a:pt x="11830" y="4709"/>
                    <a:pt x="17395" y="118"/>
                  </a:cubicBezTo>
                  <a:lnTo>
                    <a:pt x="16967" y="1"/>
                  </a:ln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7" name="Google Shape;1415;p38">
              <a:extLst>
                <a:ext uri="{FF2B5EF4-FFF2-40B4-BE49-F238E27FC236}">
                  <a16:creationId xmlns:a16="http://schemas.microsoft.com/office/drawing/2014/main" id="{E237AF04-DC6A-E96D-4F69-F47B5DE66937}"/>
                </a:ext>
              </a:extLst>
            </p:cNvPr>
            <p:cNvSpPr/>
            <p:nvPr/>
          </p:nvSpPr>
          <p:spPr>
            <a:xfrm>
              <a:off x="3712446" y="3203152"/>
              <a:ext cx="394438" cy="336907"/>
            </a:xfrm>
            <a:custGeom>
              <a:avLst/>
              <a:gdLst/>
              <a:ahLst/>
              <a:cxnLst/>
              <a:rect l="l" t="t" r="r" b="b"/>
              <a:pathLst>
                <a:path w="17862" h="15255" extrusionOk="0">
                  <a:moveTo>
                    <a:pt x="17550" y="1"/>
                  </a:moveTo>
                  <a:lnTo>
                    <a:pt x="0" y="15060"/>
                  </a:lnTo>
                  <a:lnTo>
                    <a:pt x="350" y="15255"/>
                  </a:lnTo>
                  <a:lnTo>
                    <a:pt x="17862" y="195"/>
                  </a:lnTo>
                  <a:cubicBezTo>
                    <a:pt x="17784" y="117"/>
                    <a:pt x="17667" y="40"/>
                    <a:pt x="17550" y="1"/>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8" name="Google Shape;1416;p38">
              <a:extLst>
                <a:ext uri="{FF2B5EF4-FFF2-40B4-BE49-F238E27FC236}">
                  <a16:creationId xmlns:a16="http://schemas.microsoft.com/office/drawing/2014/main" id="{22E6DF94-2331-B894-9B80-99709D8529CE}"/>
                </a:ext>
              </a:extLst>
            </p:cNvPr>
            <p:cNvSpPr/>
            <p:nvPr/>
          </p:nvSpPr>
          <p:spPr>
            <a:xfrm>
              <a:off x="3772602" y="3233230"/>
              <a:ext cx="437410" cy="308550"/>
            </a:xfrm>
            <a:custGeom>
              <a:avLst/>
              <a:gdLst/>
              <a:ahLst/>
              <a:cxnLst/>
              <a:rect l="l" t="t" r="r" b="b"/>
              <a:pathLst>
                <a:path w="19808" h="13971" extrusionOk="0">
                  <a:moveTo>
                    <a:pt x="19262" y="1"/>
                  </a:moveTo>
                  <a:cubicBezTo>
                    <a:pt x="13153" y="4748"/>
                    <a:pt x="6810" y="9301"/>
                    <a:pt x="350" y="13620"/>
                  </a:cubicBezTo>
                  <a:lnTo>
                    <a:pt x="0" y="13971"/>
                  </a:lnTo>
                  <a:lnTo>
                    <a:pt x="506" y="13932"/>
                  </a:lnTo>
                  <a:cubicBezTo>
                    <a:pt x="7082" y="9534"/>
                    <a:pt x="13581" y="4865"/>
                    <a:pt x="19807" y="1"/>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39" name="Google Shape;1417;p38">
              <a:extLst>
                <a:ext uri="{FF2B5EF4-FFF2-40B4-BE49-F238E27FC236}">
                  <a16:creationId xmlns:a16="http://schemas.microsoft.com/office/drawing/2014/main" id="{4934024A-C7B8-229C-7D0C-2B5E33DDE584}"/>
                </a:ext>
              </a:extLst>
            </p:cNvPr>
            <p:cNvSpPr/>
            <p:nvPr/>
          </p:nvSpPr>
          <p:spPr>
            <a:xfrm>
              <a:off x="3663464" y="3157615"/>
              <a:ext cx="391854" cy="352366"/>
            </a:xfrm>
            <a:custGeom>
              <a:avLst/>
              <a:gdLst/>
              <a:ahLst/>
              <a:cxnLst/>
              <a:rect l="l" t="t" r="r" b="b"/>
              <a:pathLst>
                <a:path w="17745" h="15955" extrusionOk="0">
                  <a:moveTo>
                    <a:pt x="17511" y="0"/>
                  </a:moveTo>
                  <a:cubicBezTo>
                    <a:pt x="14982" y="2880"/>
                    <a:pt x="11908" y="5292"/>
                    <a:pt x="8950" y="7627"/>
                  </a:cubicBezTo>
                  <a:cubicBezTo>
                    <a:pt x="5798" y="10040"/>
                    <a:pt x="2568" y="12608"/>
                    <a:pt x="0" y="15682"/>
                  </a:cubicBezTo>
                  <a:lnTo>
                    <a:pt x="156" y="15916"/>
                  </a:lnTo>
                  <a:lnTo>
                    <a:pt x="234" y="15955"/>
                  </a:lnTo>
                  <a:cubicBezTo>
                    <a:pt x="2802" y="12881"/>
                    <a:pt x="6032" y="10351"/>
                    <a:pt x="9184" y="7900"/>
                  </a:cubicBezTo>
                  <a:cubicBezTo>
                    <a:pt x="12141" y="5565"/>
                    <a:pt x="15215" y="3191"/>
                    <a:pt x="17745" y="273"/>
                  </a:cubicBezTo>
                  <a:cubicBezTo>
                    <a:pt x="17628" y="195"/>
                    <a:pt x="17550" y="78"/>
                    <a:pt x="17511" y="0"/>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40" name="Google Shape;1418;p38">
              <a:extLst>
                <a:ext uri="{FF2B5EF4-FFF2-40B4-BE49-F238E27FC236}">
                  <a16:creationId xmlns:a16="http://schemas.microsoft.com/office/drawing/2014/main" id="{81D46003-A2CB-8A7D-F805-EB31D561974E}"/>
                </a:ext>
              </a:extLst>
            </p:cNvPr>
            <p:cNvSpPr/>
            <p:nvPr/>
          </p:nvSpPr>
          <p:spPr>
            <a:xfrm>
              <a:off x="3809548" y="3227223"/>
              <a:ext cx="458035" cy="313695"/>
            </a:xfrm>
            <a:custGeom>
              <a:avLst/>
              <a:gdLst/>
              <a:ahLst/>
              <a:cxnLst/>
              <a:rect l="l" t="t" r="r" b="b"/>
              <a:pathLst>
                <a:path w="20742" h="14204" extrusionOk="0">
                  <a:moveTo>
                    <a:pt x="20741" y="0"/>
                  </a:moveTo>
                  <a:lnTo>
                    <a:pt x="20741" y="0"/>
                  </a:lnTo>
                  <a:cubicBezTo>
                    <a:pt x="20508" y="78"/>
                    <a:pt x="20274" y="117"/>
                    <a:pt x="20041" y="156"/>
                  </a:cubicBezTo>
                  <a:cubicBezTo>
                    <a:pt x="13659" y="5254"/>
                    <a:pt x="6966" y="9962"/>
                    <a:pt x="0" y="14204"/>
                  </a:cubicBezTo>
                  <a:lnTo>
                    <a:pt x="662" y="14204"/>
                  </a:lnTo>
                  <a:cubicBezTo>
                    <a:pt x="7666" y="9923"/>
                    <a:pt x="14360" y="5176"/>
                    <a:pt x="20741" y="0"/>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41" name="Google Shape;1419;p38">
              <a:extLst>
                <a:ext uri="{FF2B5EF4-FFF2-40B4-BE49-F238E27FC236}">
                  <a16:creationId xmlns:a16="http://schemas.microsoft.com/office/drawing/2014/main" id="{7C14CB99-A133-3D15-B703-F0606E43826D}"/>
                </a:ext>
              </a:extLst>
            </p:cNvPr>
            <p:cNvSpPr/>
            <p:nvPr/>
          </p:nvSpPr>
          <p:spPr>
            <a:xfrm>
              <a:off x="3690097" y="3181664"/>
              <a:ext cx="388431" cy="344659"/>
            </a:xfrm>
            <a:custGeom>
              <a:avLst/>
              <a:gdLst/>
              <a:ahLst/>
              <a:cxnLst/>
              <a:rect l="l" t="t" r="r" b="b"/>
              <a:pathLst>
                <a:path w="17590" h="15606" extrusionOk="0">
                  <a:moveTo>
                    <a:pt x="17317" y="1"/>
                  </a:moveTo>
                  <a:lnTo>
                    <a:pt x="0" y="15411"/>
                  </a:lnTo>
                  <a:lnTo>
                    <a:pt x="312" y="15605"/>
                  </a:lnTo>
                  <a:lnTo>
                    <a:pt x="17589" y="234"/>
                  </a:lnTo>
                  <a:cubicBezTo>
                    <a:pt x="17473" y="156"/>
                    <a:pt x="17395" y="79"/>
                    <a:pt x="17317" y="1"/>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42" name="Google Shape;1420;p38">
              <a:extLst>
                <a:ext uri="{FF2B5EF4-FFF2-40B4-BE49-F238E27FC236}">
                  <a16:creationId xmlns:a16="http://schemas.microsoft.com/office/drawing/2014/main" id="{C148A889-F828-3BDA-3B18-19357707D12E}"/>
                </a:ext>
              </a:extLst>
            </p:cNvPr>
            <p:cNvSpPr/>
            <p:nvPr/>
          </p:nvSpPr>
          <p:spPr>
            <a:xfrm>
              <a:off x="3637670" y="3461820"/>
              <a:ext cx="514743" cy="761712"/>
            </a:xfrm>
            <a:custGeom>
              <a:avLst/>
              <a:gdLst/>
              <a:ahLst/>
              <a:cxnLst/>
              <a:rect l="l" t="t" r="r" b="b"/>
              <a:pathLst>
                <a:path w="23310" h="34490" extrusionOk="0">
                  <a:moveTo>
                    <a:pt x="1" y="1"/>
                  </a:moveTo>
                  <a:lnTo>
                    <a:pt x="1" y="1"/>
                  </a:lnTo>
                  <a:cubicBezTo>
                    <a:pt x="2" y="2"/>
                    <a:pt x="6149" y="13037"/>
                    <a:pt x="8056" y="18601"/>
                  </a:cubicBezTo>
                  <a:cubicBezTo>
                    <a:pt x="9963" y="24205"/>
                    <a:pt x="13153" y="32844"/>
                    <a:pt x="13153" y="32844"/>
                  </a:cubicBezTo>
                  <a:cubicBezTo>
                    <a:pt x="13153" y="32844"/>
                    <a:pt x="15524" y="34489"/>
                    <a:pt x="18289" y="34489"/>
                  </a:cubicBezTo>
                  <a:cubicBezTo>
                    <a:pt x="19964" y="34489"/>
                    <a:pt x="21784" y="33886"/>
                    <a:pt x="23310" y="31949"/>
                  </a:cubicBezTo>
                  <a:lnTo>
                    <a:pt x="12142" y="1791"/>
                  </a:lnTo>
                  <a:cubicBezTo>
                    <a:pt x="12142" y="1791"/>
                    <a:pt x="9193" y="3339"/>
                    <a:pt x="6028" y="3339"/>
                  </a:cubicBezTo>
                  <a:cubicBezTo>
                    <a:pt x="3812" y="3339"/>
                    <a:pt x="1491" y="2580"/>
                    <a:pt x="1" y="1"/>
                  </a:cubicBez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43" name="Google Shape;1421;p38">
              <a:extLst>
                <a:ext uri="{FF2B5EF4-FFF2-40B4-BE49-F238E27FC236}">
                  <a16:creationId xmlns:a16="http://schemas.microsoft.com/office/drawing/2014/main" id="{DF1F005C-0367-C3C7-61B2-2D748DF95E03}"/>
                </a:ext>
              </a:extLst>
            </p:cNvPr>
            <p:cNvSpPr/>
            <p:nvPr/>
          </p:nvSpPr>
          <p:spPr>
            <a:xfrm>
              <a:off x="3905788" y="3178242"/>
              <a:ext cx="631626" cy="989187"/>
            </a:xfrm>
            <a:custGeom>
              <a:avLst/>
              <a:gdLst/>
              <a:ahLst/>
              <a:cxnLst/>
              <a:rect l="l" t="t" r="r" b="b"/>
              <a:pathLst>
                <a:path w="28603" h="44790" extrusionOk="0">
                  <a:moveTo>
                    <a:pt x="20936" y="0"/>
                  </a:moveTo>
                  <a:cubicBezTo>
                    <a:pt x="14360" y="5448"/>
                    <a:pt x="7355" y="10351"/>
                    <a:pt x="1" y="14632"/>
                  </a:cubicBezTo>
                  <a:lnTo>
                    <a:pt x="11130" y="44790"/>
                  </a:lnTo>
                  <a:cubicBezTo>
                    <a:pt x="17317" y="39964"/>
                    <a:pt x="22960" y="34478"/>
                    <a:pt x="28602" y="31131"/>
                  </a:cubicBezTo>
                  <a:cubicBezTo>
                    <a:pt x="25567" y="20858"/>
                    <a:pt x="23038" y="10507"/>
                    <a:pt x="20936" y="0"/>
                  </a:cubicBezTo>
                  <a:close/>
                </a:path>
              </a:pathLst>
            </a:custGeom>
            <a:solidFill>
              <a:srgbClr val="ED7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44" name="Google Shape;1422;p38">
              <a:extLst>
                <a:ext uri="{FF2B5EF4-FFF2-40B4-BE49-F238E27FC236}">
                  <a16:creationId xmlns:a16="http://schemas.microsoft.com/office/drawing/2014/main" id="{47AAD4E3-C4CA-0EEC-6CB6-0FBD46088516}"/>
                </a:ext>
              </a:extLst>
            </p:cNvPr>
            <p:cNvSpPr/>
            <p:nvPr/>
          </p:nvSpPr>
          <p:spPr>
            <a:xfrm>
              <a:off x="4056178" y="3351820"/>
              <a:ext cx="309376" cy="348943"/>
            </a:xfrm>
            <a:custGeom>
              <a:avLst/>
              <a:gdLst/>
              <a:ahLst/>
              <a:cxnLst/>
              <a:rect l="l" t="t" r="r" b="b"/>
              <a:pathLst>
                <a:path w="14010" h="15800" extrusionOk="0">
                  <a:moveTo>
                    <a:pt x="11363" y="1"/>
                  </a:moveTo>
                  <a:lnTo>
                    <a:pt x="1" y="7861"/>
                  </a:lnTo>
                  <a:cubicBezTo>
                    <a:pt x="1479" y="11286"/>
                    <a:pt x="3347" y="15800"/>
                    <a:pt x="3347" y="15800"/>
                  </a:cubicBezTo>
                  <a:cubicBezTo>
                    <a:pt x="6421" y="12570"/>
                    <a:pt x="10040" y="9885"/>
                    <a:pt x="14009" y="7861"/>
                  </a:cubicBezTo>
                  <a:cubicBezTo>
                    <a:pt x="12725" y="5410"/>
                    <a:pt x="11363" y="1"/>
                    <a:pt x="11363" y="1"/>
                  </a:cubicBez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45" name="Google Shape;1423;p38">
              <a:extLst>
                <a:ext uri="{FF2B5EF4-FFF2-40B4-BE49-F238E27FC236}">
                  <a16:creationId xmlns:a16="http://schemas.microsoft.com/office/drawing/2014/main" id="{9CC90137-B797-7AC9-DE9C-DB19B72E10F9}"/>
                </a:ext>
              </a:extLst>
            </p:cNvPr>
            <p:cNvSpPr/>
            <p:nvPr/>
          </p:nvSpPr>
          <p:spPr>
            <a:xfrm>
              <a:off x="3771741" y="3534012"/>
              <a:ext cx="263820" cy="689273"/>
            </a:xfrm>
            <a:custGeom>
              <a:avLst/>
              <a:gdLst/>
              <a:ahLst/>
              <a:cxnLst/>
              <a:rect l="l" t="t" r="r" b="b"/>
              <a:pathLst>
                <a:path w="11947" h="31210" extrusionOk="0">
                  <a:moveTo>
                    <a:pt x="1168" y="0"/>
                  </a:moveTo>
                  <a:cubicBezTo>
                    <a:pt x="779" y="39"/>
                    <a:pt x="389" y="78"/>
                    <a:pt x="0" y="78"/>
                  </a:cubicBezTo>
                  <a:cubicBezTo>
                    <a:pt x="2491" y="5526"/>
                    <a:pt x="4125" y="11480"/>
                    <a:pt x="6032" y="17122"/>
                  </a:cubicBezTo>
                  <a:cubicBezTo>
                    <a:pt x="7627" y="21792"/>
                    <a:pt x="9184" y="26423"/>
                    <a:pt x="10740" y="31092"/>
                  </a:cubicBezTo>
                  <a:cubicBezTo>
                    <a:pt x="11129" y="31131"/>
                    <a:pt x="11519" y="31209"/>
                    <a:pt x="11947" y="31209"/>
                  </a:cubicBezTo>
                  <a:cubicBezTo>
                    <a:pt x="10234" y="26189"/>
                    <a:pt x="8561" y="21169"/>
                    <a:pt x="6849" y="16188"/>
                  </a:cubicBezTo>
                  <a:cubicBezTo>
                    <a:pt x="5020" y="10818"/>
                    <a:pt x="3464" y="5215"/>
                    <a:pt x="1168" y="0"/>
                  </a:cubicBezTo>
                  <a:close/>
                </a:path>
              </a:pathLst>
            </a:custGeom>
            <a:solidFill>
              <a:srgbClr val="ED7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46" name="Google Shape;1424;p38">
              <a:extLst>
                <a:ext uri="{FF2B5EF4-FFF2-40B4-BE49-F238E27FC236}">
                  <a16:creationId xmlns:a16="http://schemas.microsoft.com/office/drawing/2014/main" id="{9280D00B-D9DB-36D3-7865-AA882494A3FE}"/>
                </a:ext>
              </a:extLst>
            </p:cNvPr>
            <p:cNvSpPr/>
            <p:nvPr/>
          </p:nvSpPr>
          <p:spPr>
            <a:xfrm>
              <a:off x="4019232" y="3179103"/>
              <a:ext cx="444278" cy="418533"/>
            </a:xfrm>
            <a:custGeom>
              <a:avLst/>
              <a:gdLst/>
              <a:ahLst/>
              <a:cxnLst/>
              <a:rect l="l" t="t" r="r" b="b"/>
              <a:pathLst>
                <a:path w="20119" h="18951" extrusionOk="0">
                  <a:moveTo>
                    <a:pt x="15799" y="0"/>
                  </a:moveTo>
                  <a:cubicBezTo>
                    <a:pt x="10740" y="4125"/>
                    <a:pt x="5487" y="7938"/>
                    <a:pt x="0" y="11480"/>
                  </a:cubicBezTo>
                  <a:lnTo>
                    <a:pt x="701" y="11985"/>
                  </a:lnTo>
                  <a:cubicBezTo>
                    <a:pt x="6460" y="15955"/>
                    <a:pt x="13153" y="18367"/>
                    <a:pt x="20119" y="18951"/>
                  </a:cubicBezTo>
                  <a:cubicBezTo>
                    <a:pt x="18484" y="12686"/>
                    <a:pt x="17044" y="6343"/>
                    <a:pt x="15799" y="0"/>
                  </a:cubicBezTo>
                  <a:close/>
                </a:path>
              </a:pathLst>
            </a:custGeom>
            <a:solidFill>
              <a:srgbClr val="000000">
                <a:alpha val="189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47" name="Google Shape;1425;p38">
              <a:extLst>
                <a:ext uri="{FF2B5EF4-FFF2-40B4-BE49-F238E27FC236}">
                  <a16:creationId xmlns:a16="http://schemas.microsoft.com/office/drawing/2014/main" id="{0F5B8D25-73FE-20A6-0B4B-E9DE48C3CC23}"/>
                </a:ext>
              </a:extLst>
            </p:cNvPr>
            <p:cNvSpPr/>
            <p:nvPr/>
          </p:nvSpPr>
          <p:spPr>
            <a:xfrm>
              <a:off x="3872288" y="4034166"/>
              <a:ext cx="279277" cy="189600"/>
            </a:xfrm>
            <a:custGeom>
              <a:avLst/>
              <a:gdLst/>
              <a:ahLst/>
              <a:cxnLst/>
              <a:rect l="l" t="t" r="r" b="b"/>
              <a:pathLst>
                <a:path w="12647" h="8585" extrusionOk="0">
                  <a:moveTo>
                    <a:pt x="0" y="0"/>
                  </a:moveTo>
                  <a:lnTo>
                    <a:pt x="0" y="0"/>
                  </a:lnTo>
                  <a:cubicBezTo>
                    <a:pt x="1362" y="3775"/>
                    <a:pt x="2529" y="6966"/>
                    <a:pt x="2529" y="6966"/>
                  </a:cubicBezTo>
                  <a:cubicBezTo>
                    <a:pt x="2529" y="6966"/>
                    <a:pt x="4868" y="8585"/>
                    <a:pt x="7610" y="8585"/>
                  </a:cubicBezTo>
                  <a:cubicBezTo>
                    <a:pt x="9286" y="8585"/>
                    <a:pt x="11112" y="7980"/>
                    <a:pt x="12647" y="6032"/>
                  </a:cubicBezTo>
                  <a:lnTo>
                    <a:pt x="11052" y="1673"/>
                  </a:lnTo>
                  <a:cubicBezTo>
                    <a:pt x="9908" y="1937"/>
                    <a:pt x="8752" y="2067"/>
                    <a:pt x="7603" y="2067"/>
                  </a:cubicBezTo>
                  <a:cubicBezTo>
                    <a:pt x="5193" y="2067"/>
                    <a:pt x="2810" y="1496"/>
                    <a:pt x="623" y="389"/>
                  </a:cubicBezTo>
                  <a:cubicBezTo>
                    <a:pt x="428" y="273"/>
                    <a:pt x="234" y="156"/>
                    <a:pt x="0" y="0"/>
                  </a:cubicBezTo>
                  <a:close/>
                </a:path>
              </a:pathLst>
            </a:custGeom>
            <a:solidFill>
              <a:srgbClr val="000000">
                <a:alpha val="189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grpSp>
      <p:grpSp>
        <p:nvGrpSpPr>
          <p:cNvPr id="1348" name="Google Shape;1426;p38">
            <a:extLst>
              <a:ext uri="{FF2B5EF4-FFF2-40B4-BE49-F238E27FC236}">
                <a16:creationId xmlns:a16="http://schemas.microsoft.com/office/drawing/2014/main" id="{9DEEEDA6-FA8D-DEB3-7A4E-B43A6724C95C}"/>
              </a:ext>
            </a:extLst>
          </p:cNvPr>
          <p:cNvGrpSpPr/>
          <p:nvPr/>
        </p:nvGrpSpPr>
        <p:grpSpPr>
          <a:xfrm>
            <a:off x="1682237" y="1716360"/>
            <a:ext cx="6540603" cy="1621120"/>
            <a:chOff x="4567094" y="1543421"/>
            <a:chExt cx="4071585" cy="1215840"/>
          </a:xfrm>
        </p:grpSpPr>
        <p:sp>
          <p:nvSpPr>
            <p:cNvPr id="1349" name="Google Shape;1427;p38">
              <a:extLst>
                <a:ext uri="{FF2B5EF4-FFF2-40B4-BE49-F238E27FC236}">
                  <a16:creationId xmlns:a16="http://schemas.microsoft.com/office/drawing/2014/main" id="{E3A424CC-F563-EB1D-60D0-9AB700A6D147}"/>
                </a:ext>
              </a:extLst>
            </p:cNvPr>
            <p:cNvSpPr/>
            <p:nvPr/>
          </p:nvSpPr>
          <p:spPr>
            <a:xfrm>
              <a:off x="4836051" y="1660995"/>
              <a:ext cx="3802474" cy="1067854"/>
            </a:xfrm>
            <a:custGeom>
              <a:avLst/>
              <a:gdLst/>
              <a:ahLst/>
              <a:cxnLst/>
              <a:rect l="l" t="t" r="r" b="b"/>
              <a:pathLst>
                <a:path w="172194" h="48352" extrusionOk="0">
                  <a:moveTo>
                    <a:pt x="150803" y="1"/>
                  </a:moveTo>
                  <a:cubicBezTo>
                    <a:pt x="149347" y="1"/>
                    <a:pt x="147890" y="24"/>
                    <a:pt x="146432" y="47"/>
                  </a:cubicBezTo>
                  <a:cubicBezTo>
                    <a:pt x="143436" y="86"/>
                    <a:pt x="140479" y="164"/>
                    <a:pt x="137521" y="241"/>
                  </a:cubicBezTo>
                  <a:cubicBezTo>
                    <a:pt x="133902" y="358"/>
                    <a:pt x="130244" y="436"/>
                    <a:pt x="126625" y="553"/>
                  </a:cubicBezTo>
                  <a:cubicBezTo>
                    <a:pt x="122540" y="708"/>
                    <a:pt x="118493" y="825"/>
                    <a:pt x="114407" y="981"/>
                  </a:cubicBezTo>
                  <a:cubicBezTo>
                    <a:pt x="110165" y="1136"/>
                    <a:pt x="105924" y="1292"/>
                    <a:pt x="101643" y="1487"/>
                  </a:cubicBezTo>
                  <a:cubicBezTo>
                    <a:pt x="97479" y="1642"/>
                    <a:pt x="93277" y="1798"/>
                    <a:pt x="89074" y="1954"/>
                  </a:cubicBezTo>
                  <a:cubicBezTo>
                    <a:pt x="85183" y="2109"/>
                    <a:pt x="81252" y="2265"/>
                    <a:pt x="77361" y="2459"/>
                  </a:cubicBezTo>
                  <a:cubicBezTo>
                    <a:pt x="73976" y="2615"/>
                    <a:pt x="70629" y="2732"/>
                    <a:pt x="67243" y="2926"/>
                  </a:cubicBezTo>
                  <a:cubicBezTo>
                    <a:pt x="64675" y="3043"/>
                    <a:pt x="62068" y="3160"/>
                    <a:pt x="59500" y="3316"/>
                  </a:cubicBezTo>
                  <a:lnTo>
                    <a:pt x="57904" y="3393"/>
                  </a:lnTo>
                  <a:cubicBezTo>
                    <a:pt x="41561" y="4327"/>
                    <a:pt x="25178" y="5417"/>
                    <a:pt x="8795" y="6156"/>
                  </a:cubicBezTo>
                  <a:cubicBezTo>
                    <a:pt x="5994" y="6273"/>
                    <a:pt x="2180" y="6195"/>
                    <a:pt x="1129" y="9075"/>
                  </a:cubicBezTo>
                  <a:cubicBezTo>
                    <a:pt x="1" y="12188"/>
                    <a:pt x="585" y="16507"/>
                    <a:pt x="624" y="19776"/>
                  </a:cubicBezTo>
                  <a:cubicBezTo>
                    <a:pt x="624" y="21683"/>
                    <a:pt x="662" y="23667"/>
                    <a:pt x="818" y="25691"/>
                  </a:cubicBezTo>
                  <a:cubicBezTo>
                    <a:pt x="1285" y="32656"/>
                    <a:pt x="3153" y="39855"/>
                    <a:pt x="10391" y="43474"/>
                  </a:cubicBezTo>
                  <a:cubicBezTo>
                    <a:pt x="13776" y="45187"/>
                    <a:pt x="17862" y="45537"/>
                    <a:pt x="21792" y="45848"/>
                  </a:cubicBezTo>
                  <a:cubicBezTo>
                    <a:pt x="43486" y="47517"/>
                    <a:pt x="92761" y="48351"/>
                    <a:pt x="125871" y="48351"/>
                  </a:cubicBezTo>
                  <a:cubicBezTo>
                    <a:pt x="134454" y="48351"/>
                    <a:pt x="141952" y="48295"/>
                    <a:pt x="147600" y="48183"/>
                  </a:cubicBezTo>
                  <a:cubicBezTo>
                    <a:pt x="152347" y="48066"/>
                    <a:pt x="157406" y="47872"/>
                    <a:pt x="161336" y="45459"/>
                  </a:cubicBezTo>
                  <a:cubicBezTo>
                    <a:pt x="165889" y="42696"/>
                    <a:pt x="167874" y="37598"/>
                    <a:pt x="169119" y="32812"/>
                  </a:cubicBezTo>
                  <a:cubicBezTo>
                    <a:pt x="170676" y="27014"/>
                    <a:pt x="171571" y="21060"/>
                    <a:pt x="171882" y="15029"/>
                  </a:cubicBezTo>
                  <a:cubicBezTo>
                    <a:pt x="172193" y="8024"/>
                    <a:pt x="169703" y="2148"/>
                    <a:pt x="161220" y="708"/>
                  </a:cubicBezTo>
                  <a:cubicBezTo>
                    <a:pt x="157762" y="132"/>
                    <a:pt x="154286" y="1"/>
                    <a:pt x="150803" y="1"/>
                  </a:cubicBez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0" name="Google Shape;1428;p38">
              <a:extLst>
                <a:ext uri="{FF2B5EF4-FFF2-40B4-BE49-F238E27FC236}">
                  <a16:creationId xmlns:a16="http://schemas.microsoft.com/office/drawing/2014/main" id="{8E8D4A30-3B28-F60E-852B-7787D0A639A4}"/>
                </a:ext>
              </a:extLst>
            </p:cNvPr>
            <p:cNvSpPr/>
            <p:nvPr/>
          </p:nvSpPr>
          <p:spPr>
            <a:xfrm>
              <a:off x="4888478" y="1715167"/>
              <a:ext cx="3702772" cy="966992"/>
            </a:xfrm>
            <a:custGeom>
              <a:avLst/>
              <a:gdLst/>
              <a:ahLst/>
              <a:cxnLst/>
              <a:rect l="l" t="t" r="r" b="b"/>
              <a:pathLst>
                <a:path w="167679" h="43785" extrusionOk="0">
                  <a:moveTo>
                    <a:pt x="154545" y="466"/>
                  </a:moveTo>
                  <a:cubicBezTo>
                    <a:pt x="155836" y="466"/>
                    <a:pt x="157127" y="581"/>
                    <a:pt x="158418" y="785"/>
                  </a:cubicBezTo>
                  <a:cubicBezTo>
                    <a:pt x="164527" y="1835"/>
                    <a:pt x="167212" y="5532"/>
                    <a:pt x="166901" y="12459"/>
                  </a:cubicBezTo>
                  <a:cubicBezTo>
                    <a:pt x="166628" y="18296"/>
                    <a:pt x="165733" y="24055"/>
                    <a:pt x="164255" y="29698"/>
                  </a:cubicBezTo>
                  <a:cubicBezTo>
                    <a:pt x="163165" y="33861"/>
                    <a:pt x="161531" y="38453"/>
                    <a:pt x="157600" y="40827"/>
                  </a:cubicBezTo>
                  <a:cubicBezTo>
                    <a:pt x="154332" y="42811"/>
                    <a:pt x="149857" y="43045"/>
                    <a:pt x="145148" y="43123"/>
                  </a:cubicBezTo>
                  <a:cubicBezTo>
                    <a:pt x="139661" y="43239"/>
                    <a:pt x="132190" y="43317"/>
                    <a:pt x="123590" y="43317"/>
                  </a:cubicBezTo>
                  <a:cubicBezTo>
                    <a:pt x="88918" y="43317"/>
                    <a:pt x="40704" y="42422"/>
                    <a:pt x="19613" y="40827"/>
                  </a:cubicBezTo>
                  <a:cubicBezTo>
                    <a:pt x="16344" y="40554"/>
                    <a:pt x="12258" y="40243"/>
                    <a:pt x="9184" y="38687"/>
                  </a:cubicBezTo>
                  <a:cubicBezTo>
                    <a:pt x="4125" y="36196"/>
                    <a:pt x="1596" y="31371"/>
                    <a:pt x="1012" y="23082"/>
                  </a:cubicBezTo>
                  <a:cubicBezTo>
                    <a:pt x="857" y="21137"/>
                    <a:pt x="818" y="19152"/>
                    <a:pt x="818" y="17323"/>
                  </a:cubicBezTo>
                  <a:cubicBezTo>
                    <a:pt x="818" y="16545"/>
                    <a:pt x="779" y="15766"/>
                    <a:pt x="740" y="14910"/>
                  </a:cubicBezTo>
                  <a:cubicBezTo>
                    <a:pt x="623" y="12381"/>
                    <a:pt x="507" y="9462"/>
                    <a:pt x="1207" y="7517"/>
                  </a:cubicBezTo>
                  <a:cubicBezTo>
                    <a:pt x="1557" y="6544"/>
                    <a:pt x="3620" y="6388"/>
                    <a:pt x="5877" y="6310"/>
                  </a:cubicBezTo>
                  <a:lnTo>
                    <a:pt x="6577" y="6272"/>
                  </a:lnTo>
                  <a:cubicBezTo>
                    <a:pt x="17979" y="5766"/>
                    <a:pt x="29575" y="5065"/>
                    <a:pt x="40821" y="4404"/>
                  </a:cubicBezTo>
                  <a:cubicBezTo>
                    <a:pt x="45802" y="4092"/>
                    <a:pt x="50744" y="3781"/>
                    <a:pt x="55725" y="3509"/>
                  </a:cubicBezTo>
                  <a:cubicBezTo>
                    <a:pt x="58021" y="3392"/>
                    <a:pt x="60239" y="3275"/>
                    <a:pt x="62924" y="3158"/>
                  </a:cubicBezTo>
                  <a:cubicBezTo>
                    <a:pt x="66193" y="3003"/>
                    <a:pt x="69500" y="2886"/>
                    <a:pt x="72769" y="2730"/>
                  </a:cubicBezTo>
                  <a:cubicBezTo>
                    <a:pt x="76660" y="2614"/>
                    <a:pt x="80552" y="2458"/>
                    <a:pt x="84443" y="2302"/>
                  </a:cubicBezTo>
                  <a:cubicBezTo>
                    <a:pt x="88723" y="2147"/>
                    <a:pt x="92965" y="2030"/>
                    <a:pt x="97207" y="1874"/>
                  </a:cubicBezTo>
                  <a:cubicBezTo>
                    <a:pt x="101565" y="1758"/>
                    <a:pt x="105923" y="1602"/>
                    <a:pt x="110282" y="1485"/>
                  </a:cubicBezTo>
                  <a:cubicBezTo>
                    <a:pt x="114484" y="1368"/>
                    <a:pt x="118687" y="1252"/>
                    <a:pt x="122890" y="1135"/>
                  </a:cubicBezTo>
                  <a:cubicBezTo>
                    <a:pt x="126664" y="1018"/>
                    <a:pt x="130439" y="940"/>
                    <a:pt x="134213" y="863"/>
                  </a:cubicBezTo>
                  <a:cubicBezTo>
                    <a:pt x="136509" y="824"/>
                    <a:pt x="138805" y="746"/>
                    <a:pt x="141023" y="707"/>
                  </a:cubicBezTo>
                  <a:cubicBezTo>
                    <a:pt x="144331" y="590"/>
                    <a:pt x="147794" y="512"/>
                    <a:pt x="151141" y="512"/>
                  </a:cubicBezTo>
                  <a:lnTo>
                    <a:pt x="151686" y="512"/>
                  </a:lnTo>
                  <a:cubicBezTo>
                    <a:pt x="152464" y="473"/>
                    <a:pt x="153242" y="473"/>
                    <a:pt x="153981" y="473"/>
                  </a:cubicBezTo>
                  <a:cubicBezTo>
                    <a:pt x="154169" y="468"/>
                    <a:pt x="154357" y="466"/>
                    <a:pt x="154545" y="466"/>
                  </a:cubicBezTo>
                  <a:close/>
                  <a:moveTo>
                    <a:pt x="153399" y="1"/>
                  </a:moveTo>
                  <a:cubicBezTo>
                    <a:pt x="152817" y="1"/>
                    <a:pt x="152233" y="16"/>
                    <a:pt x="151647" y="45"/>
                  </a:cubicBezTo>
                  <a:lnTo>
                    <a:pt x="151141" y="45"/>
                  </a:lnTo>
                  <a:cubicBezTo>
                    <a:pt x="147755" y="45"/>
                    <a:pt x="144331" y="162"/>
                    <a:pt x="140984" y="240"/>
                  </a:cubicBezTo>
                  <a:cubicBezTo>
                    <a:pt x="138766" y="318"/>
                    <a:pt x="136431" y="357"/>
                    <a:pt x="134174" y="396"/>
                  </a:cubicBezTo>
                  <a:cubicBezTo>
                    <a:pt x="130400" y="473"/>
                    <a:pt x="126625" y="590"/>
                    <a:pt x="122851" y="668"/>
                  </a:cubicBezTo>
                  <a:lnTo>
                    <a:pt x="110243" y="1018"/>
                  </a:lnTo>
                  <a:lnTo>
                    <a:pt x="97168" y="1446"/>
                  </a:lnTo>
                  <a:cubicBezTo>
                    <a:pt x="92926" y="1563"/>
                    <a:pt x="88685" y="1719"/>
                    <a:pt x="84404" y="1874"/>
                  </a:cubicBezTo>
                  <a:cubicBezTo>
                    <a:pt x="80513" y="1991"/>
                    <a:pt x="76582" y="2147"/>
                    <a:pt x="72691" y="2302"/>
                  </a:cubicBezTo>
                  <a:cubicBezTo>
                    <a:pt x="69422" y="2419"/>
                    <a:pt x="66154" y="2575"/>
                    <a:pt x="62846" y="2691"/>
                  </a:cubicBezTo>
                  <a:cubicBezTo>
                    <a:pt x="60200" y="2808"/>
                    <a:pt x="57943" y="2925"/>
                    <a:pt x="55647" y="3042"/>
                  </a:cubicBezTo>
                  <a:cubicBezTo>
                    <a:pt x="50666" y="3353"/>
                    <a:pt x="45724" y="3625"/>
                    <a:pt x="40704" y="3937"/>
                  </a:cubicBezTo>
                  <a:cubicBezTo>
                    <a:pt x="29497" y="4598"/>
                    <a:pt x="17901" y="5338"/>
                    <a:pt x="6499" y="5805"/>
                  </a:cubicBezTo>
                  <a:lnTo>
                    <a:pt x="5838" y="5843"/>
                  </a:lnTo>
                  <a:cubicBezTo>
                    <a:pt x="3230" y="5921"/>
                    <a:pt x="1207" y="6116"/>
                    <a:pt x="740" y="7361"/>
                  </a:cubicBezTo>
                  <a:cubicBezTo>
                    <a:pt x="1" y="9385"/>
                    <a:pt x="117" y="12342"/>
                    <a:pt x="234" y="14949"/>
                  </a:cubicBezTo>
                  <a:cubicBezTo>
                    <a:pt x="273" y="15766"/>
                    <a:pt x="312" y="16545"/>
                    <a:pt x="312" y="17323"/>
                  </a:cubicBezTo>
                  <a:cubicBezTo>
                    <a:pt x="351" y="19191"/>
                    <a:pt x="390" y="21175"/>
                    <a:pt x="545" y="23121"/>
                  </a:cubicBezTo>
                  <a:cubicBezTo>
                    <a:pt x="1168" y="31604"/>
                    <a:pt x="3736" y="36507"/>
                    <a:pt x="8990" y="39115"/>
                  </a:cubicBezTo>
                  <a:cubicBezTo>
                    <a:pt x="12142" y="40710"/>
                    <a:pt x="16267" y="41021"/>
                    <a:pt x="19574" y="41294"/>
                  </a:cubicBezTo>
                  <a:cubicBezTo>
                    <a:pt x="40704" y="42889"/>
                    <a:pt x="88918" y="43784"/>
                    <a:pt x="123590" y="43784"/>
                  </a:cubicBezTo>
                  <a:cubicBezTo>
                    <a:pt x="132190" y="43784"/>
                    <a:pt x="139661" y="43706"/>
                    <a:pt x="145148" y="43629"/>
                  </a:cubicBezTo>
                  <a:cubicBezTo>
                    <a:pt x="149895" y="43551"/>
                    <a:pt x="154448" y="43278"/>
                    <a:pt x="157834" y="41255"/>
                  </a:cubicBezTo>
                  <a:cubicBezTo>
                    <a:pt x="161881" y="38764"/>
                    <a:pt x="163593" y="34095"/>
                    <a:pt x="164683" y="29853"/>
                  </a:cubicBezTo>
                  <a:cubicBezTo>
                    <a:pt x="166200" y="24172"/>
                    <a:pt x="167056" y="18374"/>
                    <a:pt x="167368" y="12498"/>
                  </a:cubicBezTo>
                  <a:cubicBezTo>
                    <a:pt x="167679" y="5299"/>
                    <a:pt x="164877" y="1446"/>
                    <a:pt x="158456" y="357"/>
                  </a:cubicBezTo>
                  <a:cubicBezTo>
                    <a:pt x="156776" y="125"/>
                    <a:pt x="155096" y="1"/>
                    <a:pt x="1533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1" name="Google Shape;1429;p38">
              <a:extLst>
                <a:ext uri="{FF2B5EF4-FFF2-40B4-BE49-F238E27FC236}">
                  <a16:creationId xmlns:a16="http://schemas.microsoft.com/office/drawing/2014/main" id="{3964DAB9-757B-13FF-BBFC-2E025A97743D}"/>
                </a:ext>
              </a:extLst>
            </p:cNvPr>
            <p:cNvSpPr/>
            <p:nvPr/>
          </p:nvSpPr>
          <p:spPr>
            <a:xfrm>
              <a:off x="7687387" y="1660156"/>
              <a:ext cx="951292" cy="721208"/>
            </a:xfrm>
            <a:custGeom>
              <a:avLst/>
              <a:gdLst/>
              <a:ahLst/>
              <a:cxnLst/>
              <a:rect l="l" t="t" r="r" b="b"/>
              <a:pathLst>
                <a:path w="43079" h="32656" extrusionOk="0">
                  <a:moveTo>
                    <a:pt x="21596" y="1"/>
                  </a:moveTo>
                  <a:cubicBezTo>
                    <a:pt x="20171" y="1"/>
                    <a:pt x="18744" y="23"/>
                    <a:pt x="17317" y="46"/>
                  </a:cubicBezTo>
                  <a:cubicBezTo>
                    <a:pt x="14321" y="124"/>
                    <a:pt x="11364" y="202"/>
                    <a:pt x="8406" y="279"/>
                  </a:cubicBezTo>
                  <a:cubicBezTo>
                    <a:pt x="5605" y="318"/>
                    <a:pt x="2803" y="435"/>
                    <a:pt x="1" y="513"/>
                  </a:cubicBezTo>
                  <a:cubicBezTo>
                    <a:pt x="79" y="785"/>
                    <a:pt x="196" y="1019"/>
                    <a:pt x="312" y="1291"/>
                  </a:cubicBezTo>
                  <a:cubicBezTo>
                    <a:pt x="4671" y="11759"/>
                    <a:pt x="15527" y="20865"/>
                    <a:pt x="25061" y="26351"/>
                  </a:cubicBezTo>
                  <a:cubicBezTo>
                    <a:pt x="29770" y="29075"/>
                    <a:pt x="34829" y="31177"/>
                    <a:pt x="40082" y="32655"/>
                  </a:cubicBezTo>
                  <a:cubicBezTo>
                    <a:pt x="41561" y="26896"/>
                    <a:pt x="42456" y="20981"/>
                    <a:pt x="42767" y="15067"/>
                  </a:cubicBezTo>
                  <a:cubicBezTo>
                    <a:pt x="43078" y="8062"/>
                    <a:pt x="40588" y="2186"/>
                    <a:pt x="32105" y="746"/>
                  </a:cubicBezTo>
                  <a:cubicBezTo>
                    <a:pt x="28617" y="137"/>
                    <a:pt x="25110" y="1"/>
                    <a:pt x="21596" y="1"/>
                  </a:cubicBezTo>
                  <a:close/>
                </a:path>
              </a:pathLst>
            </a:custGeom>
            <a:solidFill>
              <a:srgbClr val="000000">
                <a:alpha val="189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2" name="Google Shape;1430;p38">
              <a:extLst>
                <a:ext uri="{FF2B5EF4-FFF2-40B4-BE49-F238E27FC236}">
                  <a16:creationId xmlns:a16="http://schemas.microsoft.com/office/drawing/2014/main" id="{A1193C9A-8934-39CC-8041-31CE0DDF42C4}"/>
                </a:ext>
              </a:extLst>
            </p:cNvPr>
            <p:cNvSpPr/>
            <p:nvPr/>
          </p:nvSpPr>
          <p:spPr>
            <a:xfrm>
              <a:off x="4836913" y="1784908"/>
              <a:ext cx="862763" cy="909284"/>
            </a:xfrm>
            <a:custGeom>
              <a:avLst/>
              <a:gdLst/>
              <a:ahLst/>
              <a:cxnLst/>
              <a:rect l="l" t="t" r="r" b="b"/>
              <a:pathLst>
                <a:path w="39070" h="41172" extrusionOk="0">
                  <a:moveTo>
                    <a:pt x="19963" y="0"/>
                  </a:moveTo>
                  <a:cubicBezTo>
                    <a:pt x="16228" y="195"/>
                    <a:pt x="12492" y="390"/>
                    <a:pt x="8756" y="545"/>
                  </a:cubicBezTo>
                  <a:cubicBezTo>
                    <a:pt x="5994" y="662"/>
                    <a:pt x="2180" y="584"/>
                    <a:pt x="1129" y="3464"/>
                  </a:cubicBezTo>
                  <a:cubicBezTo>
                    <a:pt x="1" y="6577"/>
                    <a:pt x="546" y="10935"/>
                    <a:pt x="585" y="14165"/>
                  </a:cubicBezTo>
                  <a:cubicBezTo>
                    <a:pt x="623" y="16072"/>
                    <a:pt x="662" y="18056"/>
                    <a:pt x="779" y="20080"/>
                  </a:cubicBezTo>
                  <a:cubicBezTo>
                    <a:pt x="1285" y="27045"/>
                    <a:pt x="3114" y="34206"/>
                    <a:pt x="10352" y="37863"/>
                  </a:cubicBezTo>
                  <a:cubicBezTo>
                    <a:pt x="13776" y="39537"/>
                    <a:pt x="17862" y="39926"/>
                    <a:pt x="21753" y="40237"/>
                  </a:cubicBezTo>
                  <a:cubicBezTo>
                    <a:pt x="26384" y="40626"/>
                    <a:pt x="32299" y="40899"/>
                    <a:pt x="39070" y="41171"/>
                  </a:cubicBezTo>
                  <a:cubicBezTo>
                    <a:pt x="36852" y="25878"/>
                    <a:pt x="30198" y="11558"/>
                    <a:pt x="19963" y="0"/>
                  </a:cubicBezTo>
                  <a:close/>
                </a:path>
              </a:pathLst>
            </a:custGeom>
            <a:solidFill>
              <a:srgbClr val="000000">
                <a:alpha val="189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3" name="Google Shape;1431;p38">
              <a:extLst>
                <a:ext uri="{FF2B5EF4-FFF2-40B4-BE49-F238E27FC236}">
                  <a16:creationId xmlns:a16="http://schemas.microsoft.com/office/drawing/2014/main" id="{0F809D62-53EC-70FC-B235-60140B01AFA5}"/>
                </a:ext>
              </a:extLst>
            </p:cNvPr>
            <p:cNvSpPr/>
            <p:nvPr/>
          </p:nvSpPr>
          <p:spPr>
            <a:xfrm>
              <a:off x="4703726" y="1543421"/>
              <a:ext cx="635910" cy="740841"/>
            </a:xfrm>
            <a:custGeom>
              <a:avLst/>
              <a:gdLst/>
              <a:ahLst/>
              <a:cxnLst/>
              <a:rect l="l" t="t" r="r" b="b"/>
              <a:pathLst>
                <a:path w="28797" h="33545" extrusionOk="0">
                  <a:moveTo>
                    <a:pt x="6149" y="1"/>
                  </a:moveTo>
                  <a:lnTo>
                    <a:pt x="5643" y="4359"/>
                  </a:lnTo>
                  <a:cubicBezTo>
                    <a:pt x="5643" y="4359"/>
                    <a:pt x="0" y="17045"/>
                    <a:pt x="389" y="17123"/>
                  </a:cubicBezTo>
                  <a:cubicBezTo>
                    <a:pt x="740" y="17201"/>
                    <a:pt x="22064" y="33544"/>
                    <a:pt x="22064" y="33544"/>
                  </a:cubicBezTo>
                  <a:lnTo>
                    <a:pt x="28135" y="29847"/>
                  </a:lnTo>
                  <a:lnTo>
                    <a:pt x="28796" y="23894"/>
                  </a:lnTo>
                  <a:cubicBezTo>
                    <a:pt x="28796" y="23894"/>
                    <a:pt x="10351" y="4826"/>
                    <a:pt x="6149" y="1"/>
                  </a:cubicBez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4" name="Google Shape;1432;p38">
              <a:extLst>
                <a:ext uri="{FF2B5EF4-FFF2-40B4-BE49-F238E27FC236}">
                  <a16:creationId xmlns:a16="http://schemas.microsoft.com/office/drawing/2014/main" id="{C2CF3A83-9BC7-CA66-31E0-CD5438F0DFDF}"/>
                </a:ext>
              </a:extLst>
            </p:cNvPr>
            <p:cNvSpPr/>
            <p:nvPr/>
          </p:nvSpPr>
          <p:spPr>
            <a:xfrm>
              <a:off x="4622944" y="1578667"/>
              <a:ext cx="712381" cy="657470"/>
            </a:xfrm>
            <a:custGeom>
              <a:avLst/>
              <a:gdLst/>
              <a:ahLst/>
              <a:cxnLst/>
              <a:rect l="l" t="t" r="r" b="b"/>
              <a:pathLst>
                <a:path w="32260" h="29770" extrusionOk="0">
                  <a:moveTo>
                    <a:pt x="8172" y="0"/>
                  </a:moveTo>
                  <a:cubicBezTo>
                    <a:pt x="8172" y="0"/>
                    <a:pt x="8094" y="7977"/>
                    <a:pt x="0" y="10079"/>
                  </a:cubicBezTo>
                  <a:lnTo>
                    <a:pt x="23660" y="27590"/>
                  </a:lnTo>
                  <a:lnTo>
                    <a:pt x="29808" y="29769"/>
                  </a:lnTo>
                  <a:lnTo>
                    <a:pt x="32260" y="23504"/>
                  </a:lnTo>
                  <a:lnTo>
                    <a:pt x="8172" y="0"/>
                  </a:lnTo>
                  <a:close/>
                </a:path>
              </a:pathLst>
            </a:custGeom>
            <a:solidFill>
              <a:srgbClr val="FFEC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5" name="Google Shape;1433;p38">
              <a:extLst>
                <a:ext uri="{FF2B5EF4-FFF2-40B4-BE49-F238E27FC236}">
                  <a16:creationId xmlns:a16="http://schemas.microsoft.com/office/drawing/2014/main" id="{DF9FCAE4-107B-CAA6-C754-5764B72F46E2}"/>
                </a:ext>
              </a:extLst>
            </p:cNvPr>
            <p:cNvSpPr/>
            <p:nvPr/>
          </p:nvSpPr>
          <p:spPr>
            <a:xfrm>
              <a:off x="4708871" y="1755691"/>
              <a:ext cx="576618" cy="445189"/>
            </a:xfrm>
            <a:custGeom>
              <a:avLst/>
              <a:gdLst/>
              <a:ahLst/>
              <a:cxnLst/>
              <a:rect l="l" t="t" r="r" b="b"/>
              <a:pathLst>
                <a:path w="26112" h="20158" extrusionOk="0">
                  <a:moveTo>
                    <a:pt x="351" y="0"/>
                  </a:moveTo>
                  <a:lnTo>
                    <a:pt x="1" y="234"/>
                  </a:lnTo>
                  <a:cubicBezTo>
                    <a:pt x="8834" y="6460"/>
                    <a:pt x="17512" y="13153"/>
                    <a:pt x="25800" y="20080"/>
                  </a:cubicBezTo>
                  <a:cubicBezTo>
                    <a:pt x="25839" y="20119"/>
                    <a:pt x="25878" y="20158"/>
                    <a:pt x="25917" y="20158"/>
                  </a:cubicBezTo>
                  <a:cubicBezTo>
                    <a:pt x="25956" y="20158"/>
                    <a:pt x="26034" y="20119"/>
                    <a:pt x="26073" y="20080"/>
                  </a:cubicBezTo>
                  <a:cubicBezTo>
                    <a:pt x="26112" y="19963"/>
                    <a:pt x="26112" y="19846"/>
                    <a:pt x="25995" y="19807"/>
                  </a:cubicBezTo>
                  <a:cubicBezTo>
                    <a:pt x="17784" y="12881"/>
                    <a:pt x="9145" y="6227"/>
                    <a:pt x="351" y="0"/>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6" name="Google Shape;1434;p38">
              <a:extLst>
                <a:ext uri="{FF2B5EF4-FFF2-40B4-BE49-F238E27FC236}">
                  <a16:creationId xmlns:a16="http://schemas.microsoft.com/office/drawing/2014/main" id="{8C3BD241-7E4F-44ED-BD4A-54D53F961F6C}"/>
                </a:ext>
              </a:extLst>
            </p:cNvPr>
            <p:cNvSpPr/>
            <p:nvPr/>
          </p:nvSpPr>
          <p:spPr>
            <a:xfrm>
              <a:off x="4680516" y="1773733"/>
              <a:ext cx="552548" cy="427146"/>
            </a:xfrm>
            <a:custGeom>
              <a:avLst/>
              <a:gdLst/>
              <a:ahLst/>
              <a:cxnLst/>
              <a:rect l="l" t="t" r="r" b="b"/>
              <a:pathLst>
                <a:path w="25022" h="19341" extrusionOk="0">
                  <a:moveTo>
                    <a:pt x="390" y="1"/>
                  </a:moveTo>
                  <a:lnTo>
                    <a:pt x="1" y="234"/>
                  </a:lnTo>
                  <a:cubicBezTo>
                    <a:pt x="8756" y="5877"/>
                    <a:pt x="16967" y="12219"/>
                    <a:pt x="24633" y="19263"/>
                  </a:cubicBezTo>
                  <a:cubicBezTo>
                    <a:pt x="24672" y="19302"/>
                    <a:pt x="24711" y="19341"/>
                    <a:pt x="24750" y="19341"/>
                  </a:cubicBezTo>
                  <a:cubicBezTo>
                    <a:pt x="24944" y="19341"/>
                    <a:pt x="25022" y="19107"/>
                    <a:pt x="24905" y="18990"/>
                  </a:cubicBezTo>
                  <a:cubicBezTo>
                    <a:pt x="17278" y="11986"/>
                    <a:pt x="9067" y="5643"/>
                    <a:pt x="390" y="1"/>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7" name="Google Shape;1435;p38">
              <a:extLst>
                <a:ext uri="{FF2B5EF4-FFF2-40B4-BE49-F238E27FC236}">
                  <a16:creationId xmlns:a16="http://schemas.microsoft.com/office/drawing/2014/main" id="{90642532-4C8F-60D4-3422-D46D8B61E1BE}"/>
                </a:ext>
              </a:extLst>
            </p:cNvPr>
            <p:cNvSpPr/>
            <p:nvPr/>
          </p:nvSpPr>
          <p:spPr>
            <a:xfrm>
              <a:off x="4793099" y="1628510"/>
              <a:ext cx="537952" cy="489867"/>
            </a:xfrm>
            <a:custGeom>
              <a:avLst/>
              <a:gdLst/>
              <a:ahLst/>
              <a:cxnLst/>
              <a:rect l="l" t="t" r="r" b="b"/>
              <a:pathLst>
                <a:path w="24361" h="22181" extrusionOk="0">
                  <a:moveTo>
                    <a:pt x="78" y="0"/>
                  </a:moveTo>
                  <a:cubicBezTo>
                    <a:pt x="78" y="117"/>
                    <a:pt x="39" y="273"/>
                    <a:pt x="0" y="389"/>
                  </a:cubicBezTo>
                  <a:cubicBezTo>
                    <a:pt x="3775" y="3347"/>
                    <a:pt x="7549" y="6382"/>
                    <a:pt x="11130" y="9612"/>
                  </a:cubicBezTo>
                  <a:cubicBezTo>
                    <a:pt x="13776" y="11986"/>
                    <a:pt x="16383" y="14515"/>
                    <a:pt x="18912" y="17005"/>
                  </a:cubicBezTo>
                  <a:lnTo>
                    <a:pt x="24204" y="22181"/>
                  </a:lnTo>
                  <a:lnTo>
                    <a:pt x="24360" y="21792"/>
                  </a:lnTo>
                  <a:lnTo>
                    <a:pt x="19146" y="16733"/>
                  </a:lnTo>
                  <a:cubicBezTo>
                    <a:pt x="16655" y="14243"/>
                    <a:pt x="14048" y="11713"/>
                    <a:pt x="11363" y="9300"/>
                  </a:cubicBezTo>
                  <a:cubicBezTo>
                    <a:pt x="7744" y="6071"/>
                    <a:pt x="3931" y="2996"/>
                    <a:pt x="78" y="0"/>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8" name="Google Shape;1436;p38">
              <a:extLst>
                <a:ext uri="{FF2B5EF4-FFF2-40B4-BE49-F238E27FC236}">
                  <a16:creationId xmlns:a16="http://schemas.microsoft.com/office/drawing/2014/main" id="{F75AEFF3-EA9B-1224-77E5-4E12CDE82434}"/>
                </a:ext>
              </a:extLst>
            </p:cNvPr>
            <p:cNvSpPr/>
            <p:nvPr/>
          </p:nvSpPr>
          <p:spPr>
            <a:xfrm>
              <a:off x="4742394" y="1723890"/>
              <a:ext cx="561138" cy="463233"/>
            </a:xfrm>
            <a:custGeom>
              <a:avLst/>
              <a:gdLst/>
              <a:ahLst/>
              <a:cxnLst/>
              <a:rect l="l" t="t" r="r" b="b"/>
              <a:pathLst>
                <a:path w="25411" h="20975" extrusionOk="0">
                  <a:moveTo>
                    <a:pt x="273" y="1"/>
                  </a:moveTo>
                  <a:cubicBezTo>
                    <a:pt x="195" y="78"/>
                    <a:pt x="78" y="195"/>
                    <a:pt x="0" y="273"/>
                  </a:cubicBezTo>
                  <a:lnTo>
                    <a:pt x="25255" y="20975"/>
                  </a:lnTo>
                  <a:lnTo>
                    <a:pt x="25411" y="20586"/>
                  </a:lnTo>
                  <a:lnTo>
                    <a:pt x="273" y="1"/>
                  </a:ln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59" name="Google Shape;1437;p38">
              <a:extLst>
                <a:ext uri="{FF2B5EF4-FFF2-40B4-BE49-F238E27FC236}">
                  <a16:creationId xmlns:a16="http://schemas.microsoft.com/office/drawing/2014/main" id="{5CFE394C-2C08-E840-DA43-1CDE768E5B53}"/>
                </a:ext>
              </a:extLst>
            </p:cNvPr>
            <p:cNvSpPr/>
            <p:nvPr/>
          </p:nvSpPr>
          <p:spPr>
            <a:xfrm>
              <a:off x="4766444" y="1670602"/>
              <a:ext cx="551709" cy="486466"/>
            </a:xfrm>
            <a:custGeom>
              <a:avLst/>
              <a:gdLst/>
              <a:ahLst/>
              <a:cxnLst/>
              <a:rect l="l" t="t" r="r" b="b"/>
              <a:pathLst>
                <a:path w="24984" h="22027" extrusionOk="0">
                  <a:moveTo>
                    <a:pt x="624" y="1"/>
                  </a:moveTo>
                  <a:cubicBezTo>
                    <a:pt x="585" y="118"/>
                    <a:pt x="546" y="234"/>
                    <a:pt x="468" y="351"/>
                  </a:cubicBezTo>
                  <a:cubicBezTo>
                    <a:pt x="5994" y="3776"/>
                    <a:pt x="10741" y="8290"/>
                    <a:pt x="15411" y="12687"/>
                  </a:cubicBezTo>
                  <a:lnTo>
                    <a:pt x="24789" y="21637"/>
                  </a:lnTo>
                  <a:cubicBezTo>
                    <a:pt x="18991" y="17901"/>
                    <a:pt x="13815" y="13154"/>
                    <a:pt x="8795" y="8523"/>
                  </a:cubicBezTo>
                  <a:cubicBezTo>
                    <a:pt x="6033" y="5955"/>
                    <a:pt x="3153" y="3309"/>
                    <a:pt x="196" y="857"/>
                  </a:cubicBezTo>
                  <a:cubicBezTo>
                    <a:pt x="157" y="974"/>
                    <a:pt x="79" y="1090"/>
                    <a:pt x="1" y="1207"/>
                  </a:cubicBezTo>
                  <a:cubicBezTo>
                    <a:pt x="2919" y="3620"/>
                    <a:pt x="5760" y="6227"/>
                    <a:pt x="8523" y="8795"/>
                  </a:cubicBezTo>
                  <a:cubicBezTo>
                    <a:pt x="13621" y="13465"/>
                    <a:pt x="18835" y="18251"/>
                    <a:pt x="24672" y="22026"/>
                  </a:cubicBezTo>
                  <a:lnTo>
                    <a:pt x="24983" y="21287"/>
                  </a:lnTo>
                  <a:lnTo>
                    <a:pt x="15683" y="12414"/>
                  </a:lnTo>
                  <a:cubicBezTo>
                    <a:pt x="11013" y="7978"/>
                    <a:pt x="6188" y="3425"/>
                    <a:pt x="624" y="1"/>
                  </a:cubicBezTo>
                  <a:close/>
                </a:path>
              </a:pathLst>
            </a:custGeom>
            <a:solidFill>
              <a:srgbClr val="EBD4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60" name="Google Shape;1438;p38">
              <a:extLst>
                <a:ext uri="{FF2B5EF4-FFF2-40B4-BE49-F238E27FC236}">
                  <a16:creationId xmlns:a16="http://schemas.microsoft.com/office/drawing/2014/main" id="{9FB7BBD5-3E54-B83C-D05B-9E9F705C1A85}"/>
                </a:ext>
              </a:extLst>
            </p:cNvPr>
            <p:cNvSpPr/>
            <p:nvPr/>
          </p:nvSpPr>
          <p:spPr>
            <a:xfrm>
              <a:off x="5163464" y="2071070"/>
              <a:ext cx="339452" cy="688191"/>
            </a:xfrm>
            <a:custGeom>
              <a:avLst/>
              <a:gdLst/>
              <a:ahLst/>
              <a:cxnLst/>
              <a:rect l="l" t="t" r="r" b="b"/>
              <a:pathLst>
                <a:path w="15372" h="31161" extrusionOk="0">
                  <a:moveTo>
                    <a:pt x="7978" y="1"/>
                  </a:moveTo>
                  <a:cubicBezTo>
                    <a:pt x="7080" y="3947"/>
                    <a:pt x="4331" y="4722"/>
                    <a:pt x="2310" y="4722"/>
                  </a:cubicBezTo>
                  <a:cubicBezTo>
                    <a:pt x="1003" y="4722"/>
                    <a:pt x="1" y="4398"/>
                    <a:pt x="1" y="4398"/>
                  </a:cubicBezTo>
                  <a:lnTo>
                    <a:pt x="1" y="4398"/>
                  </a:lnTo>
                  <a:lnTo>
                    <a:pt x="7978" y="30587"/>
                  </a:lnTo>
                  <a:cubicBezTo>
                    <a:pt x="9002" y="30991"/>
                    <a:pt x="9889" y="31161"/>
                    <a:pt x="10655" y="31161"/>
                  </a:cubicBezTo>
                  <a:cubicBezTo>
                    <a:pt x="14607" y="31161"/>
                    <a:pt x="15372" y="26657"/>
                    <a:pt x="15372" y="26657"/>
                  </a:cubicBezTo>
                  <a:lnTo>
                    <a:pt x="7978"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61" name="Google Shape;1439;p38">
              <a:extLst>
                <a:ext uri="{FF2B5EF4-FFF2-40B4-BE49-F238E27FC236}">
                  <a16:creationId xmlns:a16="http://schemas.microsoft.com/office/drawing/2014/main" id="{C2D7CA6B-E62A-8315-F6BB-EB976CC053BA}"/>
                </a:ext>
              </a:extLst>
            </p:cNvPr>
            <p:cNvSpPr/>
            <p:nvPr/>
          </p:nvSpPr>
          <p:spPr>
            <a:xfrm>
              <a:off x="4567094" y="1761698"/>
              <a:ext cx="772534" cy="984903"/>
            </a:xfrm>
            <a:custGeom>
              <a:avLst/>
              <a:gdLst/>
              <a:ahLst/>
              <a:cxnLst/>
              <a:rect l="l" t="t" r="r" b="b"/>
              <a:pathLst>
                <a:path w="34984" h="44596" extrusionOk="0">
                  <a:moveTo>
                    <a:pt x="0" y="1"/>
                  </a:moveTo>
                  <a:lnTo>
                    <a:pt x="0" y="1"/>
                  </a:lnTo>
                  <a:cubicBezTo>
                    <a:pt x="0" y="1"/>
                    <a:pt x="12024" y="22298"/>
                    <a:pt x="14982" y="36035"/>
                  </a:cubicBezTo>
                  <a:cubicBezTo>
                    <a:pt x="14982" y="36035"/>
                    <a:pt x="28173" y="40666"/>
                    <a:pt x="34983" y="44596"/>
                  </a:cubicBezTo>
                  <a:lnTo>
                    <a:pt x="27006" y="18407"/>
                  </a:lnTo>
                  <a:cubicBezTo>
                    <a:pt x="27006" y="18407"/>
                    <a:pt x="13892" y="5799"/>
                    <a:pt x="0" y="1"/>
                  </a:cubicBez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62" name="Google Shape;1440;p38">
              <a:extLst>
                <a:ext uri="{FF2B5EF4-FFF2-40B4-BE49-F238E27FC236}">
                  <a16:creationId xmlns:a16="http://schemas.microsoft.com/office/drawing/2014/main" id="{E50638E0-BF1F-CFF4-1A16-5805A2F1BC6C}"/>
                </a:ext>
              </a:extLst>
            </p:cNvPr>
            <p:cNvSpPr/>
            <p:nvPr/>
          </p:nvSpPr>
          <p:spPr>
            <a:xfrm>
              <a:off x="5191842" y="2179347"/>
              <a:ext cx="229459" cy="250113"/>
            </a:xfrm>
            <a:custGeom>
              <a:avLst/>
              <a:gdLst/>
              <a:ahLst/>
              <a:cxnLst/>
              <a:rect l="l" t="t" r="r" b="b"/>
              <a:pathLst>
                <a:path w="10391" h="11325" extrusionOk="0">
                  <a:moveTo>
                    <a:pt x="8055" y="1"/>
                  </a:moveTo>
                  <a:cubicBezTo>
                    <a:pt x="7082" y="1363"/>
                    <a:pt x="5720" y="2452"/>
                    <a:pt x="4164" y="3075"/>
                  </a:cubicBezTo>
                  <a:cubicBezTo>
                    <a:pt x="3028" y="3509"/>
                    <a:pt x="1806" y="3714"/>
                    <a:pt x="596" y="3714"/>
                  </a:cubicBezTo>
                  <a:cubicBezTo>
                    <a:pt x="397" y="3714"/>
                    <a:pt x="198" y="3709"/>
                    <a:pt x="0" y="3698"/>
                  </a:cubicBezTo>
                  <a:lnTo>
                    <a:pt x="0" y="3698"/>
                  </a:lnTo>
                  <a:lnTo>
                    <a:pt x="2335" y="11325"/>
                  </a:lnTo>
                  <a:cubicBezTo>
                    <a:pt x="4086" y="11169"/>
                    <a:pt x="5798" y="10741"/>
                    <a:pt x="7433" y="10041"/>
                  </a:cubicBezTo>
                  <a:cubicBezTo>
                    <a:pt x="8483" y="9612"/>
                    <a:pt x="9456" y="9029"/>
                    <a:pt x="10390" y="8406"/>
                  </a:cubicBezTo>
                  <a:lnTo>
                    <a:pt x="8055"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63" name="Google Shape;1441;p38">
              <a:extLst>
                <a:ext uri="{FF2B5EF4-FFF2-40B4-BE49-F238E27FC236}">
                  <a16:creationId xmlns:a16="http://schemas.microsoft.com/office/drawing/2014/main" id="{8A2B3B0B-CA9A-A9FA-CF8B-3C6A7AD9C5DD}"/>
                </a:ext>
              </a:extLst>
            </p:cNvPr>
            <p:cNvSpPr/>
            <p:nvPr/>
          </p:nvSpPr>
          <p:spPr>
            <a:xfrm>
              <a:off x="5321605" y="2596134"/>
              <a:ext cx="172729" cy="121467"/>
            </a:xfrm>
            <a:custGeom>
              <a:avLst/>
              <a:gdLst/>
              <a:ahLst/>
              <a:cxnLst/>
              <a:rect l="l" t="t" r="r" b="b"/>
              <a:pathLst>
                <a:path w="7822" h="5500" extrusionOk="0">
                  <a:moveTo>
                    <a:pt x="7394" y="1"/>
                  </a:moveTo>
                  <a:cubicBezTo>
                    <a:pt x="6499" y="1674"/>
                    <a:pt x="5292" y="3270"/>
                    <a:pt x="3619" y="3931"/>
                  </a:cubicBezTo>
                  <a:cubicBezTo>
                    <a:pt x="2906" y="4193"/>
                    <a:pt x="2163" y="4324"/>
                    <a:pt x="1418" y="4324"/>
                  </a:cubicBezTo>
                  <a:cubicBezTo>
                    <a:pt x="944" y="4324"/>
                    <a:pt x="469" y="4271"/>
                    <a:pt x="0" y="4165"/>
                  </a:cubicBezTo>
                  <a:lnTo>
                    <a:pt x="0" y="4165"/>
                  </a:lnTo>
                  <a:lnTo>
                    <a:pt x="389" y="5410"/>
                  </a:lnTo>
                  <a:cubicBezTo>
                    <a:pt x="771" y="5470"/>
                    <a:pt x="1153" y="5500"/>
                    <a:pt x="1534" y="5500"/>
                  </a:cubicBezTo>
                  <a:cubicBezTo>
                    <a:pt x="2394" y="5500"/>
                    <a:pt x="3250" y="5345"/>
                    <a:pt x="4086" y="5021"/>
                  </a:cubicBezTo>
                  <a:cubicBezTo>
                    <a:pt x="5681" y="4398"/>
                    <a:pt x="6888" y="3075"/>
                    <a:pt x="7822" y="1557"/>
                  </a:cubicBezTo>
                  <a:lnTo>
                    <a:pt x="7394"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sp>
          <p:nvSpPr>
            <p:cNvPr id="1364" name="Google Shape;1442;p38">
              <a:extLst>
                <a:ext uri="{FF2B5EF4-FFF2-40B4-BE49-F238E27FC236}">
                  <a16:creationId xmlns:a16="http://schemas.microsoft.com/office/drawing/2014/main" id="{F704E21A-CDAD-7728-CE8A-1A7A2C51370F}"/>
                </a:ext>
              </a:extLst>
            </p:cNvPr>
            <p:cNvSpPr/>
            <p:nvPr/>
          </p:nvSpPr>
          <p:spPr>
            <a:xfrm>
              <a:off x="4567094" y="1761698"/>
              <a:ext cx="477777" cy="648018"/>
            </a:xfrm>
            <a:custGeom>
              <a:avLst/>
              <a:gdLst/>
              <a:ahLst/>
              <a:cxnLst/>
              <a:rect l="l" t="t" r="r" b="b"/>
              <a:pathLst>
                <a:path w="21636" h="29342" extrusionOk="0">
                  <a:moveTo>
                    <a:pt x="0" y="1"/>
                  </a:moveTo>
                  <a:cubicBezTo>
                    <a:pt x="0" y="1"/>
                    <a:pt x="8678" y="16111"/>
                    <a:pt x="13114" y="29342"/>
                  </a:cubicBezTo>
                  <a:cubicBezTo>
                    <a:pt x="15332" y="27201"/>
                    <a:pt x="17200" y="24750"/>
                    <a:pt x="18678" y="22026"/>
                  </a:cubicBezTo>
                  <a:cubicBezTo>
                    <a:pt x="20079" y="19419"/>
                    <a:pt x="21052" y="16617"/>
                    <a:pt x="21636" y="13698"/>
                  </a:cubicBezTo>
                  <a:cubicBezTo>
                    <a:pt x="16538" y="9496"/>
                    <a:pt x="8405" y="3503"/>
                    <a:pt x="0" y="1"/>
                  </a:cubicBezTo>
                  <a:close/>
                </a:path>
              </a:pathLst>
            </a:custGeom>
            <a:solidFill>
              <a:srgbClr val="000000">
                <a:alpha val="189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defRPr/>
              </a:pPr>
              <a:endParaRPr kern="0"/>
            </a:p>
          </p:txBody>
        </p:sp>
      </p:grpSp>
      <p:sp>
        <p:nvSpPr>
          <p:cNvPr id="1365" name="TextBox 37">
            <a:extLst>
              <a:ext uri="{FF2B5EF4-FFF2-40B4-BE49-F238E27FC236}">
                <a16:creationId xmlns:a16="http://schemas.microsoft.com/office/drawing/2014/main" id="{55015B68-4A68-4050-514F-3BBEE2F7912B}"/>
              </a:ext>
            </a:extLst>
          </p:cNvPr>
          <p:cNvSpPr txBox="1"/>
          <p:nvPr/>
        </p:nvSpPr>
        <p:spPr>
          <a:xfrm>
            <a:off x="3171756" y="2199023"/>
            <a:ext cx="4575693" cy="964361"/>
          </a:xfrm>
          <a:prstGeom prst="rect">
            <a:avLst/>
          </a:prstGeom>
          <a:noFill/>
        </p:spPr>
        <p:txBody>
          <a:bodyPr wrap="square" lIns="121842" tIns="60921" rIns="121842" bIns="60921">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vi-VN" sz="2700" i="1" kern="100">
                <a:solidFill>
                  <a:srgbClr val="FDF0DF"/>
                </a:solidFill>
                <a:latin typeface="Times New Roman" panose="02020603050405020304" pitchFamily="18" charset="0"/>
                <a:ea typeface="SimSun" panose="02010600030101010101" pitchFamily="2" charset="-122"/>
                <a:cs typeface="Times New Roman" panose="02020603050405020304" pitchFamily="18" charset="0"/>
              </a:rPr>
              <a:t>Theo em, nội dung của văn bản là gì?</a:t>
            </a:r>
            <a:endParaRPr lang="en-US" sz="2700" kern="0">
              <a:solidFill>
                <a:srgbClr val="FDF0DF"/>
              </a:solidFill>
              <a:ea typeface="Times New Roman" panose="02020603050405020304" pitchFamily="18" charset="0"/>
              <a:cs typeface="Times New Roman" panose="02020603050405020304" pitchFamily="18" charset="0"/>
            </a:endParaRPr>
          </a:p>
        </p:txBody>
      </p:sp>
      <p:sp>
        <p:nvSpPr>
          <p:cNvPr id="1366" name="TextBox 38">
            <a:extLst>
              <a:ext uri="{FF2B5EF4-FFF2-40B4-BE49-F238E27FC236}">
                <a16:creationId xmlns:a16="http://schemas.microsoft.com/office/drawing/2014/main" id="{18EA2661-E7E1-5BE5-ED33-3F7436FCEEB0}"/>
              </a:ext>
            </a:extLst>
          </p:cNvPr>
          <p:cNvSpPr txBox="1"/>
          <p:nvPr/>
        </p:nvSpPr>
        <p:spPr>
          <a:xfrm>
            <a:off x="4429155" y="4640470"/>
            <a:ext cx="4992380" cy="964361"/>
          </a:xfrm>
          <a:prstGeom prst="rect">
            <a:avLst/>
          </a:prstGeom>
          <a:noFill/>
        </p:spPr>
        <p:txBody>
          <a:bodyPr wrap="square" lIns="121842" tIns="60921" rIns="121842" bIns="60921">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408">
              <a:buClrTx/>
              <a:defRPr/>
            </a:pPr>
            <a:r>
              <a:rPr lang="vi-VN" sz="2700" i="1" kern="0">
                <a:solidFill>
                  <a:srgbClr val="FDF0DF"/>
                </a:solidFill>
                <a:latin typeface="Times New Roman" panose="02020603050405020304" pitchFamily="18" charset="0"/>
              </a:rPr>
              <a:t>Nghệ thuật đặc sắc được thể hiện qua văn bản</a:t>
            </a:r>
            <a:r>
              <a:rPr lang="en-US" sz="2700" i="1" kern="0">
                <a:solidFill>
                  <a:srgbClr val="FDF0DF"/>
                </a:solidFill>
              </a:rPr>
              <a:t>?</a:t>
            </a:r>
            <a:endParaRPr lang="en-US" sz="2700" kern="0">
              <a:solidFill>
                <a:srgbClr val="FDF0DF"/>
              </a:solidFill>
            </a:endParaRPr>
          </a:p>
        </p:txBody>
      </p:sp>
    </p:spTree>
    <p:extLst>
      <p:ext uri="{BB962C8B-B14F-4D97-AF65-F5344CB8AC3E}">
        <p14:creationId xmlns:p14="http://schemas.microsoft.com/office/powerpoint/2010/main" val="218436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65"/>
                                        </p:tgtEl>
                                        <p:attrNameLst>
                                          <p:attrName>style.visibility</p:attrName>
                                        </p:attrNameLst>
                                      </p:cBhvr>
                                      <p:to>
                                        <p:strVal val="visible"/>
                                      </p:to>
                                    </p:set>
                                    <p:animEffect transition="in" filter="barn(inVertical)">
                                      <p:cBhvr>
                                        <p:cTn id="7" dur="500"/>
                                        <p:tgtEl>
                                          <p:spTgt spid="1365"/>
                                        </p:tgtEl>
                                      </p:cBhvr>
                                    </p:animEffect>
                                  </p:childTnLst>
                                </p:cTn>
                              </p:par>
                              <p:par>
                                <p:cTn id="8" presetID="16" presetClass="entr" presetSubtype="21" fill="hold" nodeType="withEffect">
                                  <p:stCondLst>
                                    <p:cond delay="0"/>
                                  </p:stCondLst>
                                  <p:childTnLst>
                                    <p:set>
                                      <p:cBhvr>
                                        <p:cTn id="9" dur="1" fill="hold">
                                          <p:stCondLst>
                                            <p:cond delay="0"/>
                                          </p:stCondLst>
                                        </p:cTn>
                                        <p:tgtEl>
                                          <p:spTgt spid="1348"/>
                                        </p:tgtEl>
                                        <p:attrNameLst>
                                          <p:attrName>style.visibility</p:attrName>
                                        </p:attrNameLst>
                                      </p:cBhvr>
                                      <p:to>
                                        <p:strVal val="visible"/>
                                      </p:to>
                                    </p:set>
                                    <p:animEffect transition="in" filter="barn(inVertical)">
                                      <p:cBhvr>
                                        <p:cTn id="10" dur="500"/>
                                        <p:tgtEl>
                                          <p:spTgt spid="13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66"/>
                                        </p:tgtEl>
                                        <p:attrNameLst>
                                          <p:attrName>style.visibility</p:attrName>
                                        </p:attrNameLst>
                                      </p:cBhvr>
                                      <p:to>
                                        <p:strVal val="visible"/>
                                      </p:to>
                                    </p:set>
                                    <p:animEffect transition="in" filter="barn(inVertical)">
                                      <p:cBhvr>
                                        <p:cTn id="15" dur="500"/>
                                        <p:tgtEl>
                                          <p:spTgt spid="1366"/>
                                        </p:tgtEl>
                                      </p:cBhvr>
                                    </p:animEffect>
                                  </p:childTnLst>
                                </p:cTn>
                              </p:par>
                              <p:par>
                                <p:cTn id="16" presetID="16" presetClass="entr" presetSubtype="21" fill="hold" nodeType="withEffect">
                                  <p:stCondLst>
                                    <p:cond delay="0"/>
                                  </p:stCondLst>
                                  <p:childTnLst>
                                    <p:set>
                                      <p:cBhvr>
                                        <p:cTn id="17" dur="1" fill="hold">
                                          <p:stCondLst>
                                            <p:cond delay="0"/>
                                          </p:stCondLst>
                                        </p:cTn>
                                        <p:tgtEl>
                                          <p:spTgt spid="1329"/>
                                        </p:tgtEl>
                                        <p:attrNameLst>
                                          <p:attrName>style.visibility</p:attrName>
                                        </p:attrNameLst>
                                      </p:cBhvr>
                                      <p:to>
                                        <p:strVal val="visible"/>
                                      </p:to>
                                    </p:set>
                                    <p:animEffect transition="in" filter="barn(inVertical)">
                                      <p:cBhvr>
                                        <p:cTn id="18" dur="500"/>
                                        <p:tgtEl>
                                          <p:spTgt spid="1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 grpId="0"/>
      <p:bldP spid="136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55"/>
          <p:cNvSpPr txBox="1">
            <a:spLocks noGrp="1"/>
          </p:cNvSpPr>
          <p:nvPr>
            <p:ph type="title"/>
          </p:nvPr>
        </p:nvSpPr>
        <p:spPr>
          <a:xfrm>
            <a:off x="293209" y="2349403"/>
            <a:ext cx="11824549" cy="2411588"/>
          </a:xfrm>
          <a:prstGeom prst="rect">
            <a:avLst/>
          </a:prstGeom>
        </p:spPr>
        <p:txBody>
          <a:bodyPr spcFirstLastPara="1" wrap="square" lIns="121822" tIns="121822" rIns="121822" bIns="121822" anchor="t" anchorCtr="0">
            <a:prstTxWarp prst="textArchUp">
              <a:avLst/>
            </a:prstTxWarp>
            <a:noAutofit/>
          </a:bodyPr>
          <a:lstStyle/>
          <a:p>
            <a:r>
              <a:rPr lang="en" sz="8800" b="1">
                <a:latin typeface="Times New Roman" panose="02020603050405020304" pitchFamily="18" charset="0"/>
                <a:cs typeface="Times New Roman" panose="02020603050405020304" pitchFamily="18" charset="0"/>
              </a:rPr>
              <a:t>Hoạt động luyện tập</a:t>
            </a:r>
            <a:endParaRPr sz="8800" b="1">
              <a:latin typeface="Times New Roman" panose="02020603050405020304" pitchFamily="18" charset="0"/>
              <a:cs typeface="Times New Roman" panose="02020603050405020304" pitchFamily="18" charset="0"/>
            </a:endParaRPr>
          </a:p>
        </p:txBody>
      </p:sp>
      <p:grpSp>
        <p:nvGrpSpPr>
          <p:cNvPr id="1663" name="Google Shape;1663;p55"/>
          <p:cNvGrpSpPr/>
          <p:nvPr/>
        </p:nvGrpSpPr>
        <p:grpSpPr>
          <a:xfrm>
            <a:off x="5096379" y="5647334"/>
            <a:ext cx="590967" cy="751779"/>
            <a:chOff x="6634689" y="656736"/>
            <a:chExt cx="1572085" cy="2654669"/>
          </a:xfrm>
        </p:grpSpPr>
        <p:sp>
          <p:nvSpPr>
            <p:cNvPr id="1664" name="Google Shape;1664;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665" name="Google Shape;1665;p55"/>
            <p:cNvGrpSpPr/>
            <p:nvPr/>
          </p:nvGrpSpPr>
          <p:grpSpPr>
            <a:xfrm>
              <a:off x="6634689" y="656736"/>
              <a:ext cx="1572085" cy="2411710"/>
              <a:chOff x="4903950" y="535000"/>
              <a:chExt cx="1223317" cy="1876671"/>
            </a:xfrm>
          </p:grpSpPr>
          <p:sp>
            <p:nvSpPr>
              <p:cNvPr id="1666" name="Google Shape;1666;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7" name="Google Shape;1667;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8" name="Google Shape;1668;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9" name="Google Shape;1669;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0" name="Google Shape;1670;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1" name="Google Shape;1671;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2" name="Google Shape;1672;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3" name="Google Shape;1673;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4" name="Google Shape;1674;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5" name="Google Shape;1675;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6" name="Google Shape;1676;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7" name="Google Shape;1677;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8" name="Google Shape;1678;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9" name="Google Shape;1679;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0" name="Google Shape;1680;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1681" name="Google Shape;1681;p55"/>
          <p:cNvGrpSpPr/>
          <p:nvPr/>
        </p:nvGrpSpPr>
        <p:grpSpPr>
          <a:xfrm>
            <a:off x="4256603" y="4515703"/>
            <a:ext cx="491148" cy="645571"/>
            <a:chOff x="6634689" y="656736"/>
            <a:chExt cx="1572085" cy="2654669"/>
          </a:xfrm>
        </p:grpSpPr>
        <p:sp>
          <p:nvSpPr>
            <p:cNvPr id="1682" name="Google Shape;1682;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683" name="Google Shape;1683;p55"/>
            <p:cNvGrpSpPr/>
            <p:nvPr/>
          </p:nvGrpSpPr>
          <p:grpSpPr>
            <a:xfrm>
              <a:off x="6634689" y="656736"/>
              <a:ext cx="1572085" cy="2411710"/>
              <a:chOff x="4903950" y="535000"/>
              <a:chExt cx="1223317" cy="1876671"/>
            </a:xfrm>
          </p:grpSpPr>
          <p:sp>
            <p:nvSpPr>
              <p:cNvPr id="1684" name="Google Shape;1684;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5" name="Google Shape;1685;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6" name="Google Shape;1686;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7" name="Google Shape;1687;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8" name="Google Shape;1688;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9" name="Google Shape;1689;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0" name="Google Shape;1690;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1" name="Google Shape;1691;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2" name="Google Shape;1692;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3" name="Google Shape;1693;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4" name="Google Shape;1694;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5" name="Google Shape;1695;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6" name="Google Shape;1696;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7" name="Google Shape;1697;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8" name="Google Shape;1698;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1699" name="Google Shape;1699;p55"/>
          <p:cNvGrpSpPr/>
          <p:nvPr/>
        </p:nvGrpSpPr>
        <p:grpSpPr>
          <a:xfrm>
            <a:off x="6436757" y="5647311"/>
            <a:ext cx="418192" cy="588736"/>
            <a:chOff x="6634689" y="656736"/>
            <a:chExt cx="1572085" cy="2654669"/>
          </a:xfrm>
        </p:grpSpPr>
        <p:sp>
          <p:nvSpPr>
            <p:cNvPr id="1700" name="Google Shape;1700;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01" name="Google Shape;1701;p55"/>
            <p:cNvGrpSpPr/>
            <p:nvPr/>
          </p:nvGrpSpPr>
          <p:grpSpPr>
            <a:xfrm>
              <a:off x="6634689" y="656736"/>
              <a:ext cx="1572085" cy="2411710"/>
              <a:chOff x="4903950" y="535000"/>
              <a:chExt cx="1223317" cy="1876671"/>
            </a:xfrm>
          </p:grpSpPr>
          <p:sp>
            <p:nvSpPr>
              <p:cNvPr id="1702" name="Google Shape;1702;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3" name="Google Shape;1703;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4" name="Google Shape;1704;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5" name="Google Shape;1705;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6" name="Google Shape;1706;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7" name="Google Shape;1707;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8" name="Google Shape;1708;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9" name="Google Shape;1709;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0" name="Google Shape;1710;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1" name="Google Shape;1711;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2" name="Google Shape;1712;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3" name="Google Shape;1713;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4" name="Google Shape;1714;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5" name="Google Shape;1715;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6" name="Google Shape;1716;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
        <p:nvSpPr>
          <p:cNvPr id="1717" name="Google Shape;1717;p55"/>
          <p:cNvSpPr/>
          <p:nvPr/>
        </p:nvSpPr>
        <p:spPr>
          <a:xfrm>
            <a:off x="-1227934" y="2649999"/>
            <a:ext cx="3535724" cy="60449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8" name="Google Shape;1718;p55"/>
          <p:cNvSpPr/>
          <p:nvPr/>
        </p:nvSpPr>
        <p:spPr>
          <a:xfrm flipH="1">
            <a:off x="9168399" y="4106567"/>
            <a:ext cx="3535724" cy="60449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2" tIns="121822" rIns="121822" bIns="121822"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19" name="Google Shape;1719;p55"/>
          <p:cNvGrpSpPr/>
          <p:nvPr/>
        </p:nvGrpSpPr>
        <p:grpSpPr>
          <a:xfrm>
            <a:off x="10555855" y="419451"/>
            <a:ext cx="965476" cy="860745"/>
            <a:chOff x="4356650" y="5185725"/>
            <a:chExt cx="239850" cy="213825"/>
          </a:xfrm>
        </p:grpSpPr>
        <p:sp>
          <p:nvSpPr>
            <p:cNvPr id="1720" name="Google Shape;1720;p55"/>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1" name="Google Shape;1721;p55"/>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2" name="Google Shape;1722;p55"/>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3" name="Google Shape;1723;p55"/>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4" name="Google Shape;1724;p55"/>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5" name="Google Shape;1725;p55"/>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 name="Google Shape;1213;p44">
            <a:extLst>
              <a:ext uri="{FF2B5EF4-FFF2-40B4-BE49-F238E27FC236}">
                <a16:creationId xmlns:a16="http://schemas.microsoft.com/office/drawing/2014/main" id="{0D26BA3F-14D1-D463-89C6-9EDF21AB82CD}"/>
              </a:ext>
            </a:extLst>
          </p:cNvPr>
          <p:cNvGrpSpPr/>
          <p:nvPr/>
        </p:nvGrpSpPr>
        <p:grpSpPr>
          <a:xfrm>
            <a:off x="466853" y="3854262"/>
            <a:ext cx="346211" cy="427036"/>
            <a:chOff x="4574075" y="4938625"/>
            <a:chExt cx="143600" cy="177125"/>
          </a:xfrm>
        </p:grpSpPr>
        <p:sp>
          <p:nvSpPr>
            <p:cNvPr id="3" name="Google Shape;1214;p44">
              <a:extLst>
                <a:ext uri="{FF2B5EF4-FFF2-40B4-BE49-F238E27FC236}">
                  <a16:creationId xmlns:a16="http://schemas.microsoft.com/office/drawing/2014/main" id="{8041582B-1C49-D5B4-9E47-1E7DCC4346BC}"/>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 name="Google Shape;1215;p44">
              <a:extLst>
                <a:ext uri="{FF2B5EF4-FFF2-40B4-BE49-F238E27FC236}">
                  <a16:creationId xmlns:a16="http://schemas.microsoft.com/office/drawing/2014/main" id="{82557FD5-025E-315C-688F-1B0C3C550612}"/>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 name="Google Shape;1216;p44">
              <a:extLst>
                <a:ext uri="{FF2B5EF4-FFF2-40B4-BE49-F238E27FC236}">
                  <a16:creationId xmlns:a16="http://schemas.microsoft.com/office/drawing/2014/main" id="{D7762C1A-04B7-E553-3319-84E55BE37F08}"/>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217;p44">
              <a:extLst>
                <a:ext uri="{FF2B5EF4-FFF2-40B4-BE49-F238E27FC236}">
                  <a16:creationId xmlns:a16="http://schemas.microsoft.com/office/drawing/2014/main" id="{D00FFE61-8006-BB95-E037-3277E9958A1C}"/>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218;p44">
              <a:extLst>
                <a:ext uri="{FF2B5EF4-FFF2-40B4-BE49-F238E27FC236}">
                  <a16:creationId xmlns:a16="http://schemas.microsoft.com/office/drawing/2014/main" id="{CCE3C0BE-8329-8A9E-6A14-4B8066B7442B}"/>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219;p44">
              <a:extLst>
                <a:ext uri="{FF2B5EF4-FFF2-40B4-BE49-F238E27FC236}">
                  <a16:creationId xmlns:a16="http://schemas.microsoft.com/office/drawing/2014/main" id="{B970E534-2633-34C0-5CD3-96946B076784}"/>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 name="Google Shape;1220;p44">
              <a:extLst>
                <a:ext uri="{FF2B5EF4-FFF2-40B4-BE49-F238E27FC236}">
                  <a16:creationId xmlns:a16="http://schemas.microsoft.com/office/drawing/2014/main" id="{D131F9C5-683E-CFBC-C142-55BC22D349C0}"/>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6" name="Google Shape;404;p9">
            <a:extLst>
              <a:ext uri="{FF2B5EF4-FFF2-40B4-BE49-F238E27FC236}">
                <a16:creationId xmlns:a16="http://schemas.microsoft.com/office/drawing/2014/main" id="{81134559-0A9D-6542-DCFB-8210BEE50EDA}"/>
              </a:ext>
            </a:extLst>
          </p:cNvPr>
          <p:cNvSpPr/>
          <p:nvPr/>
        </p:nvSpPr>
        <p:spPr>
          <a:xfrm rot="8099118">
            <a:off x="9313543" y="1962607"/>
            <a:ext cx="215084" cy="4560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75A641"/>
          </a:solidFill>
          <a:ln>
            <a:noFill/>
          </a:ln>
        </p:spPr>
        <p:txBody>
          <a:bodyPr spcFirstLastPara="1" wrap="square" lIns="121822" tIns="121822" rIns="121822" bIns="121822" anchor="ctr" anchorCtr="0">
            <a:noAutofit/>
          </a:bodyPr>
          <a:lstStyle/>
          <a:p>
            <a:pPr defTabSz="1218408">
              <a:defRPr/>
            </a:pPr>
            <a:endParaRPr kern="0">
              <a:solidFill>
                <a:sysClr val="windowText" lastClr="000000"/>
              </a:solidFill>
              <a:cs typeface="Arial"/>
              <a:sym typeface="Arial"/>
            </a:endParaRPr>
          </a:p>
        </p:txBody>
      </p:sp>
      <p:grpSp>
        <p:nvGrpSpPr>
          <p:cNvPr id="37" name="Google Shape;405;p9">
            <a:extLst>
              <a:ext uri="{FF2B5EF4-FFF2-40B4-BE49-F238E27FC236}">
                <a16:creationId xmlns:a16="http://schemas.microsoft.com/office/drawing/2014/main" id="{51D6459C-53B2-19BB-5123-68E83AE56559}"/>
              </a:ext>
            </a:extLst>
          </p:cNvPr>
          <p:cNvGrpSpPr/>
          <p:nvPr/>
        </p:nvGrpSpPr>
        <p:grpSpPr>
          <a:xfrm rot="-4122382">
            <a:off x="10964604" y="-993461"/>
            <a:ext cx="1262349" cy="2300800"/>
            <a:chOff x="-214625" y="3943775"/>
            <a:chExt cx="458725" cy="836125"/>
          </a:xfrm>
        </p:grpSpPr>
        <p:sp>
          <p:nvSpPr>
            <p:cNvPr id="38" name="Google Shape;406;p9">
              <a:extLst>
                <a:ext uri="{FF2B5EF4-FFF2-40B4-BE49-F238E27FC236}">
                  <a16:creationId xmlns:a16="http://schemas.microsoft.com/office/drawing/2014/main" id="{0CF22840-4659-5658-BEB4-C19635885133}"/>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39" name="Google Shape;407;p9">
              <a:extLst>
                <a:ext uri="{FF2B5EF4-FFF2-40B4-BE49-F238E27FC236}">
                  <a16:creationId xmlns:a16="http://schemas.microsoft.com/office/drawing/2014/main" id="{BD50772D-45B6-EF37-125A-5E0449C47688}"/>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0" name="Google Shape;408;p9">
              <a:extLst>
                <a:ext uri="{FF2B5EF4-FFF2-40B4-BE49-F238E27FC236}">
                  <a16:creationId xmlns:a16="http://schemas.microsoft.com/office/drawing/2014/main" id="{00171568-645E-BD50-580A-214E94F681DB}"/>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1" name="Google Shape;409;p9">
              <a:extLst>
                <a:ext uri="{FF2B5EF4-FFF2-40B4-BE49-F238E27FC236}">
                  <a16:creationId xmlns:a16="http://schemas.microsoft.com/office/drawing/2014/main" id="{27A276FB-6042-E48E-89F1-516590BA35B9}"/>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2" name="Google Shape;410;p9">
              <a:extLst>
                <a:ext uri="{FF2B5EF4-FFF2-40B4-BE49-F238E27FC236}">
                  <a16:creationId xmlns:a16="http://schemas.microsoft.com/office/drawing/2014/main" id="{33D77ECE-DA54-06B6-7D4F-BD00F93AFD9D}"/>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3" name="Google Shape;411;p9">
              <a:extLst>
                <a:ext uri="{FF2B5EF4-FFF2-40B4-BE49-F238E27FC236}">
                  <a16:creationId xmlns:a16="http://schemas.microsoft.com/office/drawing/2014/main" id="{9C91E985-B835-CA82-C4B7-E0706793174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4" name="Google Shape;412;p9">
              <a:extLst>
                <a:ext uri="{FF2B5EF4-FFF2-40B4-BE49-F238E27FC236}">
                  <a16:creationId xmlns:a16="http://schemas.microsoft.com/office/drawing/2014/main" id="{E94388F7-5DD7-DC2C-1F2E-62BC8E32D488}"/>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5" name="Google Shape;413;p9">
              <a:extLst>
                <a:ext uri="{FF2B5EF4-FFF2-40B4-BE49-F238E27FC236}">
                  <a16:creationId xmlns:a16="http://schemas.microsoft.com/office/drawing/2014/main" id="{06680F32-9A2F-E356-09F0-9EB55BC9E7A8}"/>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6" name="Google Shape;414;p9">
              <a:extLst>
                <a:ext uri="{FF2B5EF4-FFF2-40B4-BE49-F238E27FC236}">
                  <a16:creationId xmlns:a16="http://schemas.microsoft.com/office/drawing/2014/main" id="{2C634C4C-10E8-DFDE-E4FE-58CFD64E0B00}"/>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7" name="Google Shape;415;p9">
              <a:extLst>
                <a:ext uri="{FF2B5EF4-FFF2-40B4-BE49-F238E27FC236}">
                  <a16:creationId xmlns:a16="http://schemas.microsoft.com/office/drawing/2014/main" id="{953A5913-ABAE-EF66-2BE1-5D96E48B86CC}"/>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8" name="Google Shape;416;p9">
              <a:extLst>
                <a:ext uri="{FF2B5EF4-FFF2-40B4-BE49-F238E27FC236}">
                  <a16:creationId xmlns:a16="http://schemas.microsoft.com/office/drawing/2014/main" id="{CE3AE073-6B3A-11FA-EDAB-7EFAA054478F}"/>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49" name="Google Shape;417;p9">
              <a:extLst>
                <a:ext uri="{FF2B5EF4-FFF2-40B4-BE49-F238E27FC236}">
                  <a16:creationId xmlns:a16="http://schemas.microsoft.com/office/drawing/2014/main" id="{A3DAB4ED-9975-4505-AE76-E3F8452552E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50" name="Google Shape;424;p9">
            <a:extLst>
              <a:ext uri="{FF2B5EF4-FFF2-40B4-BE49-F238E27FC236}">
                <a16:creationId xmlns:a16="http://schemas.microsoft.com/office/drawing/2014/main" id="{B47A2FE0-F990-F20D-A325-C62801F2ACCA}"/>
              </a:ext>
            </a:extLst>
          </p:cNvPr>
          <p:cNvGrpSpPr/>
          <p:nvPr/>
        </p:nvGrpSpPr>
        <p:grpSpPr>
          <a:xfrm rot="14790094">
            <a:off x="2094800" y="-994500"/>
            <a:ext cx="1109077" cy="2021375"/>
            <a:chOff x="-214625" y="3943775"/>
            <a:chExt cx="458725" cy="836125"/>
          </a:xfrm>
        </p:grpSpPr>
        <p:sp>
          <p:nvSpPr>
            <p:cNvPr id="51" name="Google Shape;425;p9">
              <a:extLst>
                <a:ext uri="{FF2B5EF4-FFF2-40B4-BE49-F238E27FC236}">
                  <a16:creationId xmlns:a16="http://schemas.microsoft.com/office/drawing/2014/main" id="{5A5C3D69-5213-B956-B5C6-AC1DD93647D0}"/>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2" name="Google Shape;426;p9">
              <a:extLst>
                <a:ext uri="{FF2B5EF4-FFF2-40B4-BE49-F238E27FC236}">
                  <a16:creationId xmlns:a16="http://schemas.microsoft.com/office/drawing/2014/main" id="{82E084BF-1D8E-A01F-55AE-8CB4699FA67A}"/>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3" name="Google Shape;427;p9">
              <a:extLst>
                <a:ext uri="{FF2B5EF4-FFF2-40B4-BE49-F238E27FC236}">
                  <a16:creationId xmlns:a16="http://schemas.microsoft.com/office/drawing/2014/main" id="{5DC151BD-A0D3-D9BE-70A5-4FA7FED71267}"/>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4" name="Google Shape;428;p9">
              <a:extLst>
                <a:ext uri="{FF2B5EF4-FFF2-40B4-BE49-F238E27FC236}">
                  <a16:creationId xmlns:a16="http://schemas.microsoft.com/office/drawing/2014/main" id="{F6296F3E-4A19-2B86-BF0A-CF8BA291FF60}"/>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5" name="Google Shape;429;p9">
              <a:extLst>
                <a:ext uri="{FF2B5EF4-FFF2-40B4-BE49-F238E27FC236}">
                  <a16:creationId xmlns:a16="http://schemas.microsoft.com/office/drawing/2014/main" id="{D24C7E56-9D09-D2E9-3C96-95CB0815F997}"/>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6" name="Google Shape;430;p9">
              <a:extLst>
                <a:ext uri="{FF2B5EF4-FFF2-40B4-BE49-F238E27FC236}">
                  <a16:creationId xmlns:a16="http://schemas.microsoft.com/office/drawing/2014/main" id="{875941AD-4CF0-8736-7749-62E67F31DA9D}"/>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7" name="Google Shape;431;p9">
              <a:extLst>
                <a:ext uri="{FF2B5EF4-FFF2-40B4-BE49-F238E27FC236}">
                  <a16:creationId xmlns:a16="http://schemas.microsoft.com/office/drawing/2014/main" id="{689E2B53-31C9-F14B-AB37-85C766263B25}"/>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8" name="Google Shape;432;p9">
              <a:extLst>
                <a:ext uri="{FF2B5EF4-FFF2-40B4-BE49-F238E27FC236}">
                  <a16:creationId xmlns:a16="http://schemas.microsoft.com/office/drawing/2014/main" id="{060A193C-5F76-F5B8-CFE4-6C43791D9ED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59" name="Google Shape;433;p9">
              <a:extLst>
                <a:ext uri="{FF2B5EF4-FFF2-40B4-BE49-F238E27FC236}">
                  <a16:creationId xmlns:a16="http://schemas.microsoft.com/office/drawing/2014/main" id="{391202C1-AC7E-7A21-A997-99352E9724D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0" name="Google Shape;434;p9">
              <a:extLst>
                <a:ext uri="{FF2B5EF4-FFF2-40B4-BE49-F238E27FC236}">
                  <a16:creationId xmlns:a16="http://schemas.microsoft.com/office/drawing/2014/main" id="{E2B49099-39D7-5E4A-C822-F689C6A2D6DB}"/>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1" name="Google Shape;435;p9">
              <a:extLst>
                <a:ext uri="{FF2B5EF4-FFF2-40B4-BE49-F238E27FC236}">
                  <a16:creationId xmlns:a16="http://schemas.microsoft.com/office/drawing/2014/main" id="{5C3EBA76-02C1-4854-B805-5DA167135A4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sp>
          <p:nvSpPr>
            <p:cNvPr id="62" name="Google Shape;436;p9">
              <a:extLst>
                <a:ext uri="{FF2B5EF4-FFF2-40B4-BE49-F238E27FC236}">
                  <a16:creationId xmlns:a16="http://schemas.microsoft.com/office/drawing/2014/main" id="{08E6F079-E1DA-065E-4F36-3E16878CC61F}"/>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408">
                <a:defRPr/>
              </a:pPr>
              <a:endParaRPr kern="0">
                <a:solidFill>
                  <a:sysClr val="windowText" lastClr="000000"/>
                </a:solidFill>
                <a:cs typeface="Arial"/>
                <a:sym typeface="Arial"/>
              </a:endParaRPr>
            </a:p>
          </p:txBody>
        </p:sp>
      </p:grpSp>
      <p:grpSp>
        <p:nvGrpSpPr>
          <p:cNvPr id="63" name="Google Shape;1719;p55">
            <a:extLst>
              <a:ext uri="{FF2B5EF4-FFF2-40B4-BE49-F238E27FC236}">
                <a16:creationId xmlns:a16="http://schemas.microsoft.com/office/drawing/2014/main" id="{3EE2CD22-0D2C-E6FF-F106-E68DDFBD855F}"/>
              </a:ext>
            </a:extLst>
          </p:cNvPr>
          <p:cNvGrpSpPr/>
          <p:nvPr/>
        </p:nvGrpSpPr>
        <p:grpSpPr>
          <a:xfrm>
            <a:off x="1532971" y="2458047"/>
            <a:ext cx="965476" cy="860745"/>
            <a:chOff x="4356650" y="5185725"/>
            <a:chExt cx="239850" cy="213825"/>
          </a:xfrm>
        </p:grpSpPr>
        <p:sp>
          <p:nvSpPr>
            <p:cNvPr id="1600" name="Google Shape;1720;p55">
              <a:extLst>
                <a:ext uri="{FF2B5EF4-FFF2-40B4-BE49-F238E27FC236}">
                  <a16:creationId xmlns:a16="http://schemas.microsoft.com/office/drawing/2014/main" id="{52271DD3-1737-5DFE-A3FE-674244DD31A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1" name="Google Shape;1721;p55">
              <a:extLst>
                <a:ext uri="{FF2B5EF4-FFF2-40B4-BE49-F238E27FC236}">
                  <a16:creationId xmlns:a16="http://schemas.microsoft.com/office/drawing/2014/main" id="{8DDD4F5B-4A78-7474-3701-11A701991F19}"/>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2" name="Google Shape;1722;p55">
              <a:extLst>
                <a:ext uri="{FF2B5EF4-FFF2-40B4-BE49-F238E27FC236}">
                  <a16:creationId xmlns:a16="http://schemas.microsoft.com/office/drawing/2014/main" id="{F05BEE8E-25FC-8491-258D-5423F89579FC}"/>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3" name="Google Shape;1723;p55">
              <a:extLst>
                <a:ext uri="{FF2B5EF4-FFF2-40B4-BE49-F238E27FC236}">
                  <a16:creationId xmlns:a16="http://schemas.microsoft.com/office/drawing/2014/main" id="{059AE0DC-0B17-468D-3070-3B4CD15CC641}"/>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4" name="Google Shape;1724;p55">
              <a:extLst>
                <a:ext uri="{FF2B5EF4-FFF2-40B4-BE49-F238E27FC236}">
                  <a16:creationId xmlns:a16="http://schemas.microsoft.com/office/drawing/2014/main" id="{E3C7482A-AE1B-82A1-38AD-545395D17961}"/>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5" name="Google Shape;1725;p55">
              <a:extLst>
                <a:ext uri="{FF2B5EF4-FFF2-40B4-BE49-F238E27FC236}">
                  <a16:creationId xmlns:a16="http://schemas.microsoft.com/office/drawing/2014/main" id="{A7F80D84-2330-5CB6-DBBF-51552F4E55C3}"/>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19103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62"/>
                                        </p:tgtEl>
                                        <p:attrNameLst>
                                          <p:attrName>style.visibility</p:attrName>
                                        </p:attrNameLst>
                                      </p:cBhvr>
                                      <p:to>
                                        <p:strVal val="visible"/>
                                      </p:to>
                                    </p:set>
                                    <p:anim calcmode="lin" valueType="num">
                                      <p:cBhvr>
                                        <p:cTn id="7" dur="500" fill="hold"/>
                                        <p:tgtEl>
                                          <p:spTgt spid="1662"/>
                                        </p:tgtEl>
                                        <p:attrNameLst>
                                          <p:attrName>ppt_w</p:attrName>
                                        </p:attrNameLst>
                                      </p:cBhvr>
                                      <p:tavLst>
                                        <p:tav tm="0">
                                          <p:val>
                                            <p:fltVal val="0"/>
                                          </p:val>
                                        </p:tav>
                                        <p:tav tm="100000">
                                          <p:val>
                                            <p:strVal val="#ppt_w"/>
                                          </p:val>
                                        </p:tav>
                                      </p:tavLst>
                                    </p:anim>
                                    <p:anim calcmode="lin" valueType="num">
                                      <p:cBhvr>
                                        <p:cTn id="8" dur="500" fill="hold"/>
                                        <p:tgtEl>
                                          <p:spTgt spid="1662"/>
                                        </p:tgtEl>
                                        <p:attrNameLst>
                                          <p:attrName>ppt_h</p:attrName>
                                        </p:attrNameLst>
                                      </p:cBhvr>
                                      <p:tavLst>
                                        <p:tav tm="0">
                                          <p:val>
                                            <p:fltVal val="0"/>
                                          </p:val>
                                        </p:tav>
                                        <p:tav tm="100000">
                                          <p:val>
                                            <p:strVal val="#ppt_h"/>
                                          </p:val>
                                        </p:tav>
                                      </p:tavLst>
                                    </p:anim>
                                    <p:animEffect transition="in" filter="fade">
                                      <p:cBhvr>
                                        <p:cTn id="9" dur="500"/>
                                        <p:tgtEl>
                                          <p:spTgt spid="1662"/>
                                        </p:tgtEl>
                                      </p:cBhvr>
                                    </p:animEffect>
                                  </p:childTnLst>
                                </p:cTn>
                              </p:par>
                              <p:par>
                                <p:cTn id="10" presetID="53" presetClass="entr" presetSubtype="16" fill="hold" nodeType="withEffect">
                                  <p:stCondLst>
                                    <p:cond delay="0"/>
                                  </p:stCondLst>
                                  <p:childTnLst>
                                    <p:set>
                                      <p:cBhvr>
                                        <p:cTn id="11" dur="1" fill="hold">
                                          <p:stCondLst>
                                            <p:cond delay="0"/>
                                          </p:stCondLst>
                                        </p:cTn>
                                        <p:tgtEl>
                                          <p:spTgt spid="1663"/>
                                        </p:tgtEl>
                                        <p:attrNameLst>
                                          <p:attrName>style.visibility</p:attrName>
                                        </p:attrNameLst>
                                      </p:cBhvr>
                                      <p:to>
                                        <p:strVal val="visible"/>
                                      </p:to>
                                    </p:set>
                                    <p:anim calcmode="lin" valueType="num">
                                      <p:cBhvr>
                                        <p:cTn id="12" dur="500" fill="hold"/>
                                        <p:tgtEl>
                                          <p:spTgt spid="1663"/>
                                        </p:tgtEl>
                                        <p:attrNameLst>
                                          <p:attrName>ppt_w</p:attrName>
                                        </p:attrNameLst>
                                      </p:cBhvr>
                                      <p:tavLst>
                                        <p:tav tm="0">
                                          <p:val>
                                            <p:fltVal val="0"/>
                                          </p:val>
                                        </p:tav>
                                        <p:tav tm="100000">
                                          <p:val>
                                            <p:strVal val="#ppt_w"/>
                                          </p:val>
                                        </p:tav>
                                      </p:tavLst>
                                    </p:anim>
                                    <p:anim calcmode="lin" valueType="num">
                                      <p:cBhvr>
                                        <p:cTn id="13" dur="500" fill="hold"/>
                                        <p:tgtEl>
                                          <p:spTgt spid="1663"/>
                                        </p:tgtEl>
                                        <p:attrNameLst>
                                          <p:attrName>ppt_h</p:attrName>
                                        </p:attrNameLst>
                                      </p:cBhvr>
                                      <p:tavLst>
                                        <p:tav tm="0">
                                          <p:val>
                                            <p:fltVal val="0"/>
                                          </p:val>
                                        </p:tav>
                                        <p:tav tm="100000">
                                          <p:val>
                                            <p:strVal val="#ppt_h"/>
                                          </p:val>
                                        </p:tav>
                                      </p:tavLst>
                                    </p:anim>
                                    <p:animEffect transition="in" filter="fade">
                                      <p:cBhvr>
                                        <p:cTn id="14" dur="500"/>
                                        <p:tgtEl>
                                          <p:spTgt spid="1663"/>
                                        </p:tgtEl>
                                      </p:cBhvr>
                                    </p:animEffect>
                                  </p:childTnLst>
                                </p:cTn>
                              </p:par>
                              <p:par>
                                <p:cTn id="15" presetID="53" presetClass="entr" presetSubtype="16" fill="hold" nodeType="withEffect">
                                  <p:stCondLst>
                                    <p:cond delay="0"/>
                                  </p:stCondLst>
                                  <p:childTnLst>
                                    <p:set>
                                      <p:cBhvr>
                                        <p:cTn id="16" dur="1" fill="hold">
                                          <p:stCondLst>
                                            <p:cond delay="0"/>
                                          </p:stCondLst>
                                        </p:cTn>
                                        <p:tgtEl>
                                          <p:spTgt spid="1681"/>
                                        </p:tgtEl>
                                        <p:attrNameLst>
                                          <p:attrName>style.visibility</p:attrName>
                                        </p:attrNameLst>
                                      </p:cBhvr>
                                      <p:to>
                                        <p:strVal val="visible"/>
                                      </p:to>
                                    </p:set>
                                    <p:anim calcmode="lin" valueType="num">
                                      <p:cBhvr>
                                        <p:cTn id="17" dur="500" fill="hold"/>
                                        <p:tgtEl>
                                          <p:spTgt spid="1681"/>
                                        </p:tgtEl>
                                        <p:attrNameLst>
                                          <p:attrName>ppt_w</p:attrName>
                                        </p:attrNameLst>
                                      </p:cBhvr>
                                      <p:tavLst>
                                        <p:tav tm="0">
                                          <p:val>
                                            <p:fltVal val="0"/>
                                          </p:val>
                                        </p:tav>
                                        <p:tav tm="100000">
                                          <p:val>
                                            <p:strVal val="#ppt_w"/>
                                          </p:val>
                                        </p:tav>
                                      </p:tavLst>
                                    </p:anim>
                                    <p:anim calcmode="lin" valueType="num">
                                      <p:cBhvr>
                                        <p:cTn id="18" dur="500" fill="hold"/>
                                        <p:tgtEl>
                                          <p:spTgt spid="1681"/>
                                        </p:tgtEl>
                                        <p:attrNameLst>
                                          <p:attrName>ppt_h</p:attrName>
                                        </p:attrNameLst>
                                      </p:cBhvr>
                                      <p:tavLst>
                                        <p:tav tm="0">
                                          <p:val>
                                            <p:fltVal val="0"/>
                                          </p:val>
                                        </p:tav>
                                        <p:tav tm="100000">
                                          <p:val>
                                            <p:strVal val="#ppt_h"/>
                                          </p:val>
                                        </p:tav>
                                      </p:tavLst>
                                    </p:anim>
                                    <p:animEffect transition="in" filter="fade">
                                      <p:cBhvr>
                                        <p:cTn id="19" dur="500"/>
                                        <p:tgtEl>
                                          <p:spTgt spid="1681"/>
                                        </p:tgtEl>
                                      </p:cBhvr>
                                    </p:animEffect>
                                  </p:childTnLst>
                                </p:cTn>
                              </p:par>
                              <p:par>
                                <p:cTn id="20" presetID="53" presetClass="entr" presetSubtype="16" fill="hold" nodeType="withEffect">
                                  <p:stCondLst>
                                    <p:cond delay="0"/>
                                  </p:stCondLst>
                                  <p:childTnLst>
                                    <p:set>
                                      <p:cBhvr>
                                        <p:cTn id="21" dur="1" fill="hold">
                                          <p:stCondLst>
                                            <p:cond delay="0"/>
                                          </p:stCondLst>
                                        </p:cTn>
                                        <p:tgtEl>
                                          <p:spTgt spid="1699"/>
                                        </p:tgtEl>
                                        <p:attrNameLst>
                                          <p:attrName>style.visibility</p:attrName>
                                        </p:attrNameLst>
                                      </p:cBhvr>
                                      <p:to>
                                        <p:strVal val="visible"/>
                                      </p:to>
                                    </p:set>
                                    <p:anim calcmode="lin" valueType="num">
                                      <p:cBhvr>
                                        <p:cTn id="22" dur="500" fill="hold"/>
                                        <p:tgtEl>
                                          <p:spTgt spid="1699"/>
                                        </p:tgtEl>
                                        <p:attrNameLst>
                                          <p:attrName>ppt_w</p:attrName>
                                        </p:attrNameLst>
                                      </p:cBhvr>
                                      <p:tavLst>
                                        <p:tav tm="0">
                                          <p:val>
                                            <p:fltVal val="0"/>
                                          </p:val>
                                        </p:tav>
                                        <p:tav tm="100000">
                                          <p:val>
                                            <p:strVal val="#ppt_w"/>
                                          </p:val>
                                        </p:tav>
                                      </p:tavLst>
                                    </p:anim>
                                    <p:anim calcmode="lin" valueType="num">
                                      <p:cBhvr>
                                        <p:cTn id="23" dur="500" fill="hold"/>
                                        <p:tgtEl>
                                          <p:spTgt spid="1699"/>
                                        </p:tgtEl>
                                        <p:attrNameLst>
                                          <p:attrName>ppt_h</p:attrName>
                                        </p:attrNameLst>
                                      </p:cBhvr>
                                      <p:tavLst>
                                        <p:tav tm="0">
                                          <p:val>
                                            <p:fltVal val="0"/>
                                          </p:val>
                                        </p:tav>
                                        <p:tav tm="100000">
                                          <p:val>
                                            <p:strVal val="#ppt_h"/>
                                          </p:val>
                                        </p:tav>
                                      </p:tavLst>
                                    </p:anim>
                                    <p:animEffect transition="in" filter="fade">
                                      <p:cBhvr>
                                        <p:cTn id="24" dur="500"/>
                                        <p:tgtEl>
                                          <p:spTgt spid="169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17"/>
                                        </p:tgtEl>
                                        <p:attrNameLst>
                                          <p:attrName>style.visibility</p:attrName>
                                        </p:attrNameLst>
                                      </p:cBhvr>
                                      <p:to>
                                        <p:strVal val="visible"/>
                                      </p:to>
                                    </p:set>
                                    <p:anim calcmode="lin" valueType="num">
                                      <p:cBhvr>
                                        <p:cTn id="27" dur="500" fill="hold"/>
                                        <p:tgtEl>
                                          <p:spTgt spid="1717"/>
                                        </p:tgtEl>
                                        <p:attrNameLst>
                                          <p:attrName>ppt_w</p:attrName>
                                        </p:attrNameLst>
                                      </p:cBhvr>
                                      <p:tavLst>
                                        <p:tav tm="0">
                                          <p:val>
                                            <p:fltVal val="0"/>
                                          </p:val>
                                        </p:tav>
                                        <p:tav tm="100000">
                                          <p:val>
                                            <p:strVal val="#ppt_w"/>
                                          </p:val>
                                        </p:tav>
                                      </p:tavLst>
                                    </p:anim>
                                    <p:anim calcmode="lin" valueType="num">
                                      <p:cBhvr>
                                        <p:cTn id="28" dur="500" fill="hold"/>
                                        <p:tgtEl>
                                          <p:spTgt spid="1717"/>
                                        </p:tgtEl>
                                        <p:attrNameLst>
                                          <p:attrName>ppt_h</p:attrName>
                                        </p:attrNameLst>
                                      </p:cBhvr>
                                      <p:tavLst>
                                        <p:tav tm="0">
                                          <p:val>
                                            <p:fltVal val="0"/>
                                          </p:val>
                                        </p:tav>
                                        <p:tav tm="100000">
                                          <p:val>
                                            <p:strVal val="#ppt_h"/>
                                          </p:val>
                                        </p:tav>
                                      </p:tavLst>
                                    </p:anim>
                                    <p:animEffect transition="in" filter="fade">
                                      <p:cBhvr>
                                        <p:cTn id="29" dur="500"/>
                                        <p:tgtEl>
                                          <p:spTgt spid="17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18"/>
                                        </p:tgtEl>
                                        <p:attrNameLst>
                                          <p:attrName>style.visibility</p:attrName>
                                        </p:attrNameLst>
                                      </p:cBhvr>
                                      <p:to>
                                        <p:strVal val="visible"/>
                                      </p:to>
                                    </p:set>
                                    <p:anim calcmode="lin" valueType="num">
                                      <p:cBhvr>
                                        <p:cTn id="32" dur="500" fill="hold"/>
                                        <p:tgtEl>
                                          <p:spTgt spid="1718"/>
                                        </p:tgtEl>
                                        <p:attrNameLst>
                                          <p:attrName>ppt_w</p:attrName>
                                        </p:attrNameLst>
                                      </p:cBhvr>
                                      <p:tavLst>
                                        <p:tav tm="0">
                                          <p:val>
                                            <p:fltVal val="0"/>
                                          </p:val>
                                        </p:tav>
                                        <p:tav tm="100000">
                                          <p:val>
                                            <p:strVal val="#ppt_w"/>
                                          </p:val>
                                        </p:tav>
                                      </p:tavLst>
                                    </p:anim>
                                    <p:anim calcmode="lin" valueType="num">
                                      <p:cBhvr>
                                        <p:cTn id="33" dur="500" fill="hold"/>
                                        <p:tgtEl>
                                          <p:spTgt spid="1718"/>
                                        </p:tgtEl>
                                        <p:attrNameLst>
                                          <p:attrName>ppt_h</p:attrName>
                                        </p:attrNameLst>
                                      </p:cBhvr>
                                      <p:tavLst>
                                        <p:tav tm="0">
                                          <p:val>
                                            <p:fltVal val="0"/>
                                          </p:val>
                                        </p:tav>
                                        <p:tav tm="100000">
                                          <p:val>
                                            <p:strVal val="#ppt_h"/>
                                          </p:val>
                                        </p:tav>
                                      </p:tavLst>
                                    </p:anim>
                                    <p:animEffect transition="in" filter="fade">
                                      <p:cBhvr>
                                        <p:cTn id="34" dur="500"/>
                                        <p:tgtEl>
                                          <p:spTgt spid="1718"/>
                                        </p:tgtEl>
                                      </p:cBhvr>
                                    </p:animEffect>
                                  </p:childTnLst>
                                </p:cTn>
                              </p:par>
                              <p:par>
                                <p:cTn id="35" presetID="53" presetClass="entr" presetSubtype="16" fill="hold" nodeType="withEffect">
                                  <p:stCondLst>
                                    <p:cond delay="0"/>
                                  </p:stCondLst>
                                  <p:childTnLst>
                                    <p:set>
                                      <p:cBhvr>
                                        <p:cTn id="36" dur="1" fill="hold">
                                          <p:stCondLst>
                                            <p:cond delay="0"/>
                                          </p:stCondLst>
                                        </p:cTn>
                                        <p:tgtEl>
                                          <p:spTgt spid="1719"/>
                                        </p:tgtEl>
                                        <p:attrNameLst>
                                          <p:attrName>style.visibility</p:attrName>
                                        </p:attrNameLst>
                                      </p:cBhvr>
                                      <p:to>
                                        <p:strVal val="visible"/>
                                      </p:to>
                                    </p:set>
                                    <p:anim calcmode="lin" valueType="num">
                                      <p:cBhvr>
                                        <p:cTn id="37" dur="500" fill="hold"/>
                                        <p:tgtEl>
                                          <p:spTgt spid="1719"/>
                                        </p:tgtEl>
                                        <p:attrNameLst>
                                          <p:attrName>ppt_w</p:attrName>
                                        </p:attrNameLst>
                                      </p:cBhvr>
                                      <p:tavLst>
                                        <p:tav tm="0">
                                          <p:val>
                                            <p:fltVal val="0"/>
                                          </p:val>
                                        </p:tav>
                                        <p:tav tm="100000">
                                          <p:val>
                                            <p:strVal val="#ppt_w"/>
                                          </p:val>
                                        </p:tav>
                                      </p:tavLst>
                                    </p:anim>
                                    <p:anim calcmode="lin" valueType="num">
                                      <p:cBhvr>
                                        <p:cTn id="38" dur="500" fill="hold"/>
                                        <p:tgtEl>
                                          <p:spTgt spid="1719"/>
                                        </p:tgtEl>
                                        <p:attrNameLst>
                                          <p:attrName>ppt_h</p:attrName>
                                        </p:attrNameLst>
                                      </p:cBhvr>
                                      <p:tavLst>
                                        <p:tav tm="0">
                                          <p:val>
                                            <p:fltVal val="0"/>
                                          </p:val>
                                        </p:tav>
                                        <p:tav tm="100000">
                                          <p:val>
                                            <p:strVal val="#ppt_h"/>
                                          </p:val>
                                        </p:tav>
                                      </p:tavLst>
                                    </p:anim>
                                    <p:animEffect transition="in" filter="fade">
                                      <p:cBhvr>
                                        <p:cTn id="39" dur="500"/>
                                        <p:tgtEl>
                                          <p:spTgt spid="171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53" presetClass="entr" presetSubtype="16"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par>
                                <p:cTn id="55" presetID="53" presetClass="entr" presetSubtype="16"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p:cTn id="57" dur="500" fill="hold"/>
                                        <p:tgtEl>
                                          <p:spTgt spid="50"/>
                                        </p:tgtEl>
                                        <p:attrNameLst>
                                          <p:attrName>ppt_w</p:attrName>
                                        </p:attrNameLst>
                                      </p:cBhvr>
                                      <p:tavLst>
                                        <p:tav tm="0">
                                          <p:val>
                                            <p:fltVal val="0"/>
                                          </p:val>
                                        </p:tav>
                                        <p:tav tm="100000">
                                          <p:val>
                                            <p:strVal val="#ppt_w"/>
                                          </p:val>
                                        </p:tav>
                                      </p:tavLst>
                                    </p:anim>
                                    <p:anim calcmode="lin" valueType="num">
                                      <p:cBhvr>
                                        <p:cTn id="58" dur="500" fill="hold"/>
                                        <p:tgtEl>
                                          <p:spTgt spid="50"/>
                                        </p:tgtEl>
                                        <p:attrNameLst>
                                          <p:attrName>ppt_h</p:attrName>
                                        </p:attrNameLst>
                                      </p:cBhvr>
                                      <p:tavLst>
                                        <p:tav tm="0">
                                          <p:val>
                                            <p:fltVal val="0"/>
                                          </p:val>
                                        </p:tav>
                                        <p:tav tm="100000">
                                          <p:val>
                                            <p:strVal val="#ppt_h"/>
                                          </p:val>
                                        </p:tav>
                                      </p:tavLst>
                                    </p:anim>
                                    <p:animEffect transition="in" filter="fade">
                                      <p:cBhvr>
                                        <p:cTn id="59" dur="500"/>
                                        <p:tgtEl>
                                          <p:spTgt spid="50"/>
                                        </p:tgtEl>
                                      </p:cBhvr>
                                    </p:animEffect>
                                  </p:childTnLst>
                                </p:cTn>
                              </p:par>
                              <p:par>
                                <p:cTn id="60" presetID="53" presetClass="entr" presetSubtype="16"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 calcmode="lin" valueType="num">
                                      <p:cBhvr>
                                        <p:cTn id="62" dur="500" fill="hold"/>
                                        <p:tgtEl>
                                          <p:spTgt spid="63"/>
                                        </p:tgtEl>
                                        <p:attrNameLst>
                                          <p:attrName>ppt_w</p:attrName>
                                        </p:attrNameLst>
                                      </p:cBhvr>
                                      <p:tavLst>
                                        <p:tav tm="0">
                                          <p:val>
                                            <p:fltVal val="0"/>
                                          </p:val>
                                        </p:tav>
                                        <p:tav tm="100000">
                                          <p:val>
                                            <p:strVal val="#ppt_w"/>
                                          </p:val>
                                        </p:tav>
                                      </p:tavLst>
                                    </p:anim>
                                    <p:anim calcmode="lin" valueType="num">
                                      <p:cBhvr>
                                        <p:cTn id="63" dur="500" fill="hold"/>
                                        <p:tgtEl>
                                          <p:spTgt spid="63"/>
                                        </p:tgtEl>
                                        <p:attrNameLst>
                                          <p:attrName>ppt_h</p:attrName>
                                        </p:attrNameLst>
                                      </p:cBhvr>
                                      <p:tavLst>
                                        <p:tav tm="0">
                                          <p:val>
                                            <p:fltVal val="0"/>
                                          </p:val>
                                        </p:tav>
                                        <p:tav tm="100000">
                                          <p:val>
                                            <p:strVal val="#ppt_h"/>
                                          </p:val>
                                        </p:tav>
                                      </p:tavLst>
                                    </p:anim>
                                    <p:animEffect transition="in" filter="fade">
                                      <p:cBhvr>
                                        <p:cTn id="6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 grpId="0"/>
      <p:bldP spid="1717" grpId="0" animBg="1"/>
      <p:bldP spid="1718"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18" name="Oval 17"/>
          <p:cNvSpPr/>
          <p:nvPr/>
        </p:nvSpPr>
        <p:spPr>
          <a:xfrm>
            <a:off x="1524000" y="0"/>
            <a:ext cx="1371600" cy="990600"/>
          </a:xfrm>
          <a:prstGeom prst="ellipse">
            <a:avLst/>
          </a:prstGeom>
        </p:spPr>
        <p:style>
          <a:lnRef idx="2">
            <a:schemeClr val="accent4"/>
          </a:lnRef>
          <a:fillRef idx="1">
            <a:schemeClr val="lt1"/>
          </a:fillRef>
          <a:effectRef idx="0">
            <a:schemeClr val="accent4"/>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11" name="Picture 10" descr="3.png">
            <a:hlinkClick r:id="rId3" action="ppaction://hlinksldjump"/>
          </p:cNvPr>
          <p:cNvPicPr>
            <a:picLocks noChangeAspect="1"/>
          </p:cNvPicPr>
          <p:nvPr/>
        </p:nvPicPr>
        <p:blipFill>
          <a:blip r:embed="rId4" cstate="print"/>
          <a:stretch>
            <a:fillRect/>
          </a:stretch>
        </p:blipFill>
        <p:spPr>
          <a:xfrm>
            <a:off x="1524000" y="-228600"/>
            <a:ext cx="1143000" cy="1207739"/>
          </a:xfrm>
          <a:prstGeom prst="rect">
            <a:avLst/>
          </a:prstGeom>
        </p:spPr>
      </p:pic>
      <p:sp>
        <p:nvSpPr>
          <p:cNvPr id="19" name="Oval 18"/>
          <p:cNvSpPr/>
          <p:nvPr/>
        </p:nvSpPr>
        <p:spPr>
          <a:xfrm>
            <a:off x="2438400" y="990600"/>
            <a:ext cx="1066800" cy="914400"/>
          </a:xfrm>
          <a:prstGeom prst="ellipse">
            <a:avLst/>
          </a:prstGeom>
        </p:spPr>
        <p:style>
          <a:lnRef idx="2">
            <a:schemeClr val="accent2"/>
          </a:lnRef>
          <a:fillRef idx="1">
            <a:schemeClr val="lt1"/>
          </a:fillRef>
          <a:effectRef idx="0">
            <a:schemeClr val="accent2"/>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7" name="Picture 6" descr="5a151c87f1f159262a412ad550c34737.png">
            <a:hlinkClick r:id="rId5" action="ppaction://hlinksldjump"/>
          </p:cNvPr>
          <p:cNvPicPr>
            <a:picLocks noChangeAspect="1"/>
          </p:cNvPicPr>
          <p:nvPr/>
        </p:nvPicPr>
        <p:blipFill>
          <a:blip r:embed="rId6" cstate="print"/>
          <a:stretch>
            <a:fillRect/>
          </a:stretch>
        </p:blipFill>
        <p:spPr>
          <a:xfrm>
            <a:off x="2438400" y="304824"/>
            <a:ext cx="990600" cy="1862137"/>
          </a:xfrm>
          <a:prstGeom prst="rect">
            <a:avLst/>
          </a:prstGeom>
        </p:spPr>
      </p:pic>
      <p:sp>
        <p:nvSpPr>
          <p:cNvPr id="20" name="Oval 19"/>
          <p:cNvSpPr/>
          <p:nvPr/>
        </p:nvSpPr>
        <p:spPr>
          <a:xfrm>
            <a:off x="3505200" y="0"/>
            <a:ext cx="1295400" cy="914400"/>
          </a:xfrm>
          <a:prstGeom prst="ellipse">
            <a:avLst/>
          </a:prstGeom>
        </p:spPr>
        <p:style>
          <a:lnRef idx="2">
            <a:schemeClr val="accent5"/>
          </a:lnRef>
          <a:fillRef idx="1">
            <a:schemeClr val="lt1"/>
          </a:fillRef>
          <a:effectRef idx="0">
            <a:schemeClr val="accent5"/>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2679d57cccfcefe3eb811ab9b30397c8.png">
            <a:hlinkClick r:id="rId7" action="ppaction://hlinksldjump"/>
          </p:cNvPr>
          <p:cNvPicPr>
            <a:picLocks noChangeAspect="1"/>
          </p:cNvPicPr>
          <p:nvPr/>
        </p:nvPicPr>
        <p:blipFill>
          <a:blip r:embed="rId8" cstate="print"/>
          <a:stretch>
            <a:fillRect/>
          </a:stretch>
        </p:blipFill>
        <p:spPr>
          <a:xfrm>
            <a:off x="3733803" y="-533400"/>
            <a:ext cx="975524" cy="1550123"/>
          </a:xfrm>
          <a:prstGeom prst="rect">
            <a:avLst/>
          </a:prstGeom>
        </p:spPr>
      </p:pic>
      <p:sp>
        <p:nvSpPr>
          <p:cNvPr id="21" name="Oval 20"/>
          <p:cNvSpPr/>
          <p:nvPr/>
        </p:nvSpPr>
        <p:spPr>
          <a:xfrm>
            <a:off x="4953000" y="76200"/>
            <a:ext cx="1219200" cy="990600"/>
          </a:xfrm>
          <a:prstGeom prst="ellipse">
            <a:avLst/>
          </a:prstGeom>
        </p:spPr>
        <p:style>
          <a:lnRef idx="2">
            <a:schemeClr val="dk1"/>
          </a:lnRef>
          <a:fillRef idx="1">
            <a:schemeClr val="lt1"/>
          </a:fillRef>
          <a:effectRef idx="0">
            <a:schemeClr val="dk1"/>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10" name="Picture 9" descr="2.png">
            <a:hlinkClick r:id="rId9" action="ppaction://hlinksldjump"/>
          </p:cNvPr>
          <p:cNvPicPr>
            <a:picLocks noChangeAspect="1"/>
          </p:cNvPicPr>
          <p:nvPr/>
        </p:nvPicPr>
        <p:blipFill>
          <a:blip r:embed="rId10" cstate="print"/>
          <a:stretch>
            <a:fillRect/>
          </a:stretch>
        </p:blipFill>
        <p:spPr>
          <a:xfrm>
            <a:off x="5105400" y="0"/>
            <a:ext cx="990600" cy="990600"/>
          </a:xfrm>
          <a:prstGeom prst="rect">
            <a:avLst/>
          </a:prstGeom>
        </p:spPr>
      </p:pic>
      <p:sp>
        <p:nvSpPr>
          <p:cNvPr id="22" name="Oval 21"/>
          <p:cNvSpPr/>
          <p:nvPr/>
        </p:nvSpPr>
        <p:spPr>
          <a:xfrm>
            <a:off x="3581400" y="990600"/>
            <a:ext cx="1143000" cy="9906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9" name="Picture 8" descr="1.png">
            <a:hlinkClick r:id="rId11" action="ppaction://hlinksldjump"/>
          </p:cNvPr>
          <p:cNvPicPr>
            <a:picLocks noChangeAspect="1"/>
          </p:cNvPicPr>
          <p:nvPr/>
        </p:nvPicPr>
        <p:blipFill>
          <a:blip r:embed="rId12" cstate="print"/>
          <a:stretch>
            <a:fillRect/>
          </a:stretch>
        </p:blipFill>
        <p:spPr>
          <a:xfrm>
            <a:off x="3657600" y="838227"/>
            <a:ext cx="990600" cy="1199039"/>
          </a:xfrm>
          <a:prstGeom prst="rect">
            <a:avLst/>
          </a:prstGeom>
        </p:spPr>
      </p:pic>
      <p:sp>
        <p:nvSpPr>
          <p:cNvPr id="23" name="Oval 22"/>
          <p:cNvSpPr/>
          <p:nvPr/>
        </p:nvSpPr>
        <p:spPr>
          <a:xfrm>
            <a:off x="4953000" y="1143000"/>
            <a:ext cx="1219200" cy="990600"/>
          </a:xfrm>
          <a:prstGeom prst="ellipse">
            <a:avLst/>
          </a:prstGeom>
        </p:spPr>
        <p:style>
          <a:lnRef idx="2">
            <a:schemeClr val="accent3"/>
          </a:lnRef>
          <a:fillRef idx="1">
            <a:schemeClr val="lt1"/>
          </a:fillRef>
          <a:effectRef idx="0">
            <a:schemeClr val="accent3"/>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6" name="Picture 5" descr="b7e0bb69201493537d2baf178dbccae9.png">
            <a:hlinkClick r:id="rId5" action="ppaction://hlinksldjump"/>
          </p:cNvPr>
          <p:cNvPicPr>
            <a:picLocks noChangeAspect="1"/>
          </p:cNvPicPr>
          <p:nvPr/>
        </p:nvPicPr>
        <p:blipFill>
          <a:blip r:embed="rId13" cstate="print"/>
          <a:stretch>
            <a:fillRect/>
          </a:stretch>
        </p:blipFill>
        <p:spPr>
          <a:xfrm>
            <a:off x="4876800" y="1066800"/>
            <a:ext cx="1524000" cy="1219200"/>
          </a:xfrm>
          <a:prstGeom prst="rect">
            <a:avLst/>
          </a:prstGeom>
        </p:spPr>
      </p:pic>
      <p:sp>
        <p:nvSpPr>
          <p:cNvPr id="24" name="Oval 23"/>
          <p:cNvSpPr/>
          <p:nvPr/>
        </p:nvSpPr>
        <p:spPr>
          <a:xfrm>
            <a:off x="6324600" y="0"/>
            <a:ext cx="1295400" cy="1066800"/>
          </a:xfrm>
          <a:prstGeom prst="ellipse">
            <a:avLst/>
          </a:prstGeom>
        </p:spPr>
        <p:style>
          <a:lnRef idx="2">
            <a:schemeClr val="accent2"/>
          </a:lnRef>
          <a:fillRef idx="1">
            <a:schemeClr val="lt1"/>
          </a:fillRef>
          <a:effectRef idx="0">
            <a:schemeClr val="accent2"/>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12" name="Picture 11" descr="5.png">
            <a:hlinkClick r:id="rId14" action="ppaction://hlinksldjump"/>
          </p:cNvPr>
          <p:cNvPicPr>
            <a:picLocks noChangeAspect="1"/>
          </p:cNvPicPr>
          <p:nvPr/>
        </p:nvPicPr>
        <p:blipFill>
          <a:blip r:embed="rId15" cstate="print"/>
          <a:stretch>
            <a:fillRect/>
          </a:stretch>
        </p:blipFill>
        <p:spPr>
          <a:xfrm>
            <a:off x="6477022" y="-228600"/>
            <a:ext cx="1066871" cy="1295400"/>
          </a:xfrm>
          <a:prstGeom prst="rect">
            <a:avLst/>
          </a:prstGeom>
        </p:spPr>
      </p:pic>
      <p:sp>
        <p:nvSpPr>
          <p:cNvPr id="25" name="Oval 24"/>
          <p:cNvSpPr/>
          <p:nvPr/>
        </p:nvSpPr>
        <p:spPr>
          <a:xfrm>
            <a:off x="6400800" y="1219200"/>
            <a:ext cx="1295400" cy="1066800"/>
          </a:xfrm>
          <a:prstGeom prst="ellipse">
            <a:avLst/>
          </a:prstGeom>
        </p:spPr>
        <p:style>
          <a:lnRef idx="2">
            <a:schemeClr val="accent4"/>
          </a:lnRef>
          <a:fillRef idx="1">
            <a:schemeClr val="lt1"/>
          </a:fillRef>
          <a:effectRef idx="0">
            <a:schemeClr val="accent4"/>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13" name="Picture 12" descr="6.png">
            <a:hlinkClick r:id="rId16" action="ppaction://hlinksldjump"/>
          </p:cNvPr>
          <p:cNvPicPr>
            <a:picLocks noChangeAspect="1"/>
          </p:cNvPicPr>
          <p:nvPr/>
        </p:nvPicPr>
        <p:blipFill>
          <a:blip r:embed="rId17" cstate="print"/>
          <a:stretch>
            <a:fillRect/>
          </a:stretch>
        </p:blipFill>
        <p:spPr>
          <a:xfrm>
            <a:off x="6629400" y="1066822"/>
            <a:ext cx="762000" cy="1286933"/>
          </a:xfrm>
          <a:prstGeom prst="rect">
            <a:avLst/>
          </a:prstGeom>
        </p:spPr>
      </p:pic>
      <p:sp>
        <p:nvSpPr>
          <p:cNvPr id="26" name="Oval 25"/>
          <p:cNvSpPr/>
          <p:nvPr/>
        </p:nvSpPr>
        <p:spPr>
          <a:xfrm>
            <a:off x="7696200" y="0"/>
            <a:ext cx="1143000" cy="1066800"/>
          </a:xfrm>
          <a:prstGeom prst="ellipse">
            <a:avLst/>
          </a:prstGeom>
        </p:spPr>
        <p:style>
          <a:lnRef idx="2">
            <a:schemeClr val="accent3"/>
          </a:lnRef>
          <a:fillRef idx="1">
            <a:schemeClr val="lt1"/>
          </a:fillRef>
          <a:effectRef idx="0">
            <a:schemeClr val="accent3"/>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14" name="Picture 13" descr="7.png">
            <a:hlinkClick r:id="rId18" action="ppaction://hlinksldjump"/>
          </p:cNvPr>
          <p:cNvPicPr>
            <a:picLocks noChangeAspect="1"/>
          </p:cNvPicPr>
          <p:nvPr/>
        </p:nvPicPr>
        <p:blipFill>
          <a:blip r:embed="rId19" cstate="print"/>
          <a:stretch>
            <a:fillRect/>
          </a:stretch>
        </p:blipFill>
        <p:spPr>
          <a:xfrm>
            <a:off x="7848600" y="9"/>
            <a:ext cx="838200" cy="971827"/>
          </a:xfrm>
          <a:prstGeom prst="rect">
            <a:avLst/>
          </a:prstGeom>
        </p:spPr>
      </p:pic>
      <p:sp>
        <p:nvSpPr>
          <p:cNvPr id="27" name="Oval 26"/>
          <p:cNvSpPr/>
          <p:nvPr/>
        </p:nvSpPr>
        <p:spPr>
          <a:xfrm>
            <a:off x="8153400" y="1143000"/>
            <a:ext cx="1219200" cy="1143000"/>
          </a:xfrm>
          <a:prstGeom prst="ellipse">
            <a:avLst/>
          </a:prstGeom>
        </p:spPr>
        <p:style>
          <a:lnRef idx="2">
            <a:schemeClr val="dk1"/>
          </a:lnRef>
          <a:fillRef idx="1">
            <a:schemeClr val="lt1"/>
          </a:fillRef>
          <a:effectRef idx="0">
            <a:schemeClr val="dk1"/>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15" name="Picture 14" descr="5631c7a98ca2287e2d680a324b15e383.png">
            <a:hlinkClick r:id="rId3" action="ppaction://hlinksldjump"/>
          </p:cNvPr>
          <p:cNvPicPr>
            <a:picLocks noChangeAspect="1"/>
          </p:cNvPicPr>
          <p:nvPr/>
        </p:nvPicPr>
        <p:blipFill>
          <a:blip r:embed="rId20" cstate="print"/>
          <a:stretch>
            <a:fillRect/>
          </a:stretch>
        </p:blipFill>
        <p:spPr>
          <a:xfrm>
            <a:off x="8305800" y="1066803"/>
            <a:ext cx="838200" cy="1253540"/>
          </a:xfrm>
          <a:prstGeom prst="rect">
            <a:avLst/>
          </a:prstGeom>
        </p:spPr>
      </p:pic>
      <p:sp>
        <p:nvSpPr>
          <p:cNvPr id="2" name="Rectangle: Rounded Corners 1">
            <a:hlinkClick r:id="rId21" action="ppaction://hlinksldjump"/>
            <a:extLst>
              <a:ext uri="{FF2B5EF4-FFF2-40B4-BE49-F238E27FC236}">
                <a16:creationId xmlns:a16="http://schemas.microsoft.com/office/drawing/2014/main" id="{D8385876-33EF-908D-F222-3560B2D28F06}"/>
              </a:ext>
            </a:extLst>
          </p:cNvPr>
          <p:cNvSpPr/>
          <p:nvPr/>
        </p:nvSpPr>
        <p:spPr>
          <a:xfrm>
            <a:off x="10820419" y="54935"/>
            <a:ext cx="1205023" cy="375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defTabSz="1218378">
              <a:buClr>
                <a:srgbClr val="000000"/>
              </a:buClr>
              <a:defRPr/>
            </a:pPr>
            <a:r>
              <a:rPr lang="en-US" sz="1900" kern="0">
                <a:solidFill>
                  <a:prstClr val="white"/>
                </a:solidFill>
                <a:sym typeface="Arial"/>
              </a:rPr>
              <a:t>Vận dụng</a:t>
            </a:r>
          </a:p>
        </p:txBody>
      </p:sp>
    </p:spTree>
    <p:extLst>
      <p:ext uri="{BB962C8B-B14F-4D97-AF65-F5344CB8AC3E}">
        <p14:creationId xmlns:p14="http://schemas.microsoft.com/office/powerpoint/2010/main" val="36323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778E-17 3.7037E-7 L -0.00417 0.6787 " pathEditMode="relative" rAng="0" ptsTypes="AA">
                                      <p:cBhvr>
                                        <p:cTn id="6" dur="2000" fill="hold"/>
                                        <p:tgtEl>
                                          <p:spTgt spid="11"/>
                                        </p:tgtEl>
                                        <p:attrNameLst>
                                          <p:attrName>ppt_x</p:attrName>
                                          <p:attrName>ppt_y</p:attrName>
                                        </p:attrNameLst>
                                      </p:cBhvr>
                                      <p:rCtr x="-200" y="33900"/>
                                    </p:animMotion>
                                  </p:childTnLst>
                                </p:cTn>
                              </p:par>
                              <p:par>
                                <p:cTn id="7" presetID="47" presetClass="exit" presetSubtype="0" fill="hold" grpId="0" nodeType="withEffect">
                                  <p:stCondLst>
                                    <p:cond delay="0"/>
                                  </p:stCondLst>
                                  <p:childTnLst>
                                    <p:animEffect transition="out" filter="fade">
                                      <p:cBhvr>
                                        <p:cTn id="8" dur="1000"/>
                                        <p:tgtEl>
                                          <p:spTgt spid="18"/>
                                        </p:tgtEl>
                                      </p:cBhvr>
                                    </p:animEffect>
                                    <p:anim calcmode="lin" valueType="num">
                                      <p:cBhvr>
                                        <p:cTn id="9" dur="1000"/>
                                        <p:tgtEl>
                                          <p:spTgt spid="18"/>
                                        </p:tgtEl>
                                        <p:attrNameLst>
                                          <p:attrName>ppt_x</p:attrName>
                                        </p:attrNameLst>
                                      </p:cBhvr>
                                      <p:tavLst>
                                        <p:tav tm="0">
                                          <p:val>
                                            <p:strVal val="ppt_x"/>
                                          </p:val>
                                        </p:tav>
                                        <p:tav tm="100000">
                                          <p:val>
                                            <p:strVal val="ppt_x"/>
                                          </p:val>
                                        </p:tav>
                                      </p:tavLst>
                                    </p:anim>
                                    <p:anim calcmode="lin" valueType="num">
                                      <p:cBhvr>
                                        <p:cTn id="10" dur="1000"/>
                                        <p:tgtEl>
                                          <p:spTgt spid="18"/>
                                        </p:tgtEl>
                                        <p:attrNameLst>
                                          <p:attrName>ppt_y</p:attrName>
                                        </p:attrNameLst>
                                      </p:cBhvr>
                                      <p:tavLst>
                                        <p:tav tm="0">
                                          <p:val>
                                            <p:strVal val="ppt_y"/>
                                          </p:val>
                                        </p:tav>
                                        <p:tav tm="100000">
                                          <p:val>
                                            <p:strVal val="ppt_y-.1"/>
                                          </p:val>
                                        </p:tav>
                                      </p:tavLst>
                                    </p:anim>
                                    <p:set>
                                      <p:cBhvr>
                                        <p:cTn id="11"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33333E-6 -2.59259E-6 L -0.0125 0.56435 " pathEditMode="relative" rAng="0" ptsTypes="AA">
                                      <p:cBhvr>
                                        <p:cTn id="16" dur="2000" fill="hold"/>
                                        <p:tgtEl>
                                          <p:spTgt spid="7"/>
                                        </p:tgtEl>
                                        <p:attrNameLst>
                                          <p:attrName>ppt_x</p:attrName>
                                          <p:attrName>ppt_y</p:attrName>
                                        </p:attrNameLst>
                                      </p:cBhvr>
                                      <p:rCtr x="-600" y="28200"/>
                                    </p:animMotion>
                                  </p:childTnLst>
                                </p:cTn>
                              </p:par>
                              <p:par>
                                <p:cTn id="17" presetID="47" presetClass="exit" presetSubtype="0" fill="hold" grpId="0" nodeType="withEffect">
                                  <p:stCondLst>
                                    <p:cond delay="0"/>
                                  </p:stCondLst>
                                  <p:childTnLst>
                                    <p:animEffect transition="out" filter="fade">
                                      <p:cBhvr>
                                        <p:cTn id="18" dur="1000"/>
                                        <p:tgtEl>
                                          <p:spTgt spid="19"/>
                                        </p:tgtEl>
                                      </p:cBhvr>
                                    </p:animEffect>
                                    <p:anim calcmode="lin" valueType="num">
                                      <p:cBhvr>
                                        <p:cTn id="19" dur="1000"/>
                                        <p:tgtEl>
                                          <p:spTgt spid="19"/>
                                        </p:tgtEl>
                                        <p:attrNameLst>
                                          <p:attrName>ppt_x</p:attrName>
                                        </p:attrNameLst>
                                      </p:cBhvr>
                                      <p:tavLst>
                                        <p:tav tm="0">
                                          <p:val>
                                            <p:strVal val="ppt_x"/>
                                          </p:val>
                                        </p:tav>
                                        <p:tav tm="100000">
                                          <p:val>
                                            <p:strVal val="ppt_x"/>
                                          </p:val>
                                        </p:tav>
                                      </p:tavLst>
                                    </p:anim>
                                    <p:anim calcmode="lin" valueType="num">
                                      <p:cBhvr>
                                        <p:cTn id="20" dur="1000"/>
                                        <p:tgtEl>
                                          <p:spTgt spid="19"/>
                                        </p:tgtEl>
                                        <p:attrNameLst>
                                          <p:attrName>ppt_y</p:attrName>
                                        </p:attrNameLst>
                                      </p:cBhvr>
                                      <p:tavLst>
                                        <p:tav tm="0">
                                          <p:val>
                                            <p:strVal val="ppt_y"/>
                                          </p:val>
                                        </p:tav>
                                        <p:tav tm="100000">
                                          <p:val>
                                            <p:strVal val="ppt_y-.1"/>
                                          </p:val>
                                        </p:tav>
                                      </p:tavLst>
                                    </p:anim>
                                    <p:set>
                                      <p:cBhvr>
                                        <p:cTn id="2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72222E-6 4.81481E-6 L -0.0033 0.5537 " pathEditMode="relative" rAng="0" ptsTypes="AA">
                                      <p:cBhvr>
                                        <p:cTn id="26" dur="2000" fill="hold"/>
                                        <p:tgtEl>
                                          <p:spTgt spid="8"/>
                                        </p:tgtEl>
                                        <p:attrNameLst>
                                          <p:attrName>ppt_x</p:attrName>
                                          <p:attrName>ppt_y</p:attrName>
                                        </p:attrNameLst>
                                      </p:cBhvr>
                                      <p:rCtr x="-200" y="27700"/>
                                    </p:animMotion>
                                  </p:childTnLst>
                                </p:cTn>
                              </p:par>
                              <p:par>
                                <p:cTn id="27" presetID="47" presetClass="exit" presetSubtype="0" fill="hold" grpId="0" nodeType="withEffect">
                                  <p:stCondLst>
                                    <p:cond delay="0"/>
                                  </p:stCondLst>
                                  <p:childTnLst>
                                    <p:animEffect transition="out" filter="fade">
                                      <p:cBhvr>
                                        <p:cTn id="28" dur="1000"/>
                                        <p:tgtEl>
                                          <p:spTgt spid="20"/>
                                        </p:tgtEl>
                                      </p:cBhvr>
                                    </p:animEffect>
                                    <p:anim calcmode="lin" valueType="num">
                                      <p:cBhvr>
                                        <p:cTn id="29" dur="1000"/>
                                        <p:tgtEl>
                                          <p:spTgt spid="20"/>
                                        </p:tgtEl>
                                        <p:attrNameLst>
                                          <p:attrName>ppt_x</p:attrName>
                                        </p:attrNameLst>
                                      </p:cBhvr>
                                      <p:tavLst>
                                        <p:tav tm="0">
                                          <p:val>
                                            <p:strVal val="ppt_x"/>
                                          </p:val>
                                        </p:tav>
                                        <p:tav tm="100000">
                                          <p:val>
                                            <p:strVal val="ppt_x"/>
                                          </p:val>
                                        </p:tav>
                                      </p:tavLst>
                                    </p:anim>
                                    <p:anim calcmode="lin" valueType="num">
                                      <p:cBhvr>
                                        <p:cTn id="30" dur="1000"/>
                                        <p:tgtEl>
                                          <p:spTgt spid="20"/>
                                        </p:tgtEl>
                                        <p:attrNameLst>
                                          <p:attrName>ppt_y</p:attrName>
                                        </p:attrNameLst>
                                      </p:cBhvr>
                                      <p:tavLst>
                                        <p:tav tm="0">
                                          <p:val>
                                            <p:strVal val="ppt_y"/>
                                          </p:val>
                                        </p:tav>
                                        <p:tav tm="100000">
                                          <p:val>
                                            <p:strVal val="ppt_y-.1"/>
                                          </p:val>
                                        </p:tav>
                                      </p:tavLst>
                                    </p:anim>
                                    <p:set>
                                      <p:cBhvr>
                                        <p:cTn id="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33333E-6 -2.22222E-6 L -0.02083 0.55 " pathEditMode="relative" rAng="0" ptsTypes="AA">
                                      <p:cBhvr>
                                        <p:cTn id="36" dur="2000" fill="hold"/>
                                        <p:tgtEl>
                                          <p:spTgt spid="10"/>
                                        </p:tgtEl>
                                        <p:attrNameLst>
                                          <p:attrName>ppt_x</p:attrName>
                                          <p:attrName>ppt_y</p:attrName>
                                        </p:attrNameLst>
                                      </p:cBhvr>
                                      <p:rCtr x="-1000" y="27500"/>
                                    </p:animMotion>
                                  </p:childTnLst>
                                </p:cTn>
                              </p:par>
                              <p:par>
                                <p:cTn id="37" presetID="47" presetClass="exit" presetSubtype="0" fill="hold" grpId="0" nodeType="withEffect">
                                  <p:stCondLst>
                                    <p:cond delay="0"/>
                                  </p:stCondLst>
                                  <p:childTnLst>
                                    <p:animEffect transition="out" filter="fade">
                                      <p:cBhvr>
                                        <p:cTn id="38" dur="1000"/>
                                        <p:tgtEl>
                                          <p:spTgt spid="21"/>
                                        </p:tgtEl>
                                      </p:cBhvr>
                                    </p:animEffect>
                                    <p:anim calcmode="lin" valueType="num">
                                      <p:cBhvr>
                                        <p:cTn id="39" dur="1000"/>
                                        <p:tgtEl>
                                          <p:spTgt spid="21"/>
                                        </p:tgtEl>
                                        <p:attrNameLst>
                                          <p:attrName>ppt_x</p:attrName>
                                        </p:attrNameLst>
                                      </p:cBhvr>
                                      <p:tavLst>
                                        <p:tav tm="0">
                                          <p:val>
                                            <p:strVal val="ppt_x"/>
                                          </p:val>
                                        </p:tav>
                                        <p:tav tm="100000">
                                          <p:val>
                                            <p:strVal val="ppt_x"/>
                                          </p:val>
                                        </p:tav>
                                      </p:tavLst>
                                    </p:anim>
                                    <p:anim calcmode="lin" valueType="num">
                                      <p:cBhvr>
                                        <p:cTn id="40" dur="1000"/>
                                        <p:tgtEl>
                                          <p:spTgt spid="21"/>
                                        </p:tgtEl>
                                        <p:attrNameLst>
                                          <p:attrName>ppt_y</p:attrName>
                                        </p:attrNameLst>
                                      </p:cBhvr>
                                      <p:tavLst>
                                        <p:tav tm="0">
                                          <p:val>
                                            <p:strVal val="ppt_y"/>
                                          </p:val>
                                        </p:tav>
                                        <p:tav tm="100000">
                                          <p:val>
                                            <p:strVal val="ppt_y-.1"/>
                                          </p:val>
                                        </p:tav>
                                      </p:tavLst>
                                    </p:anim>
                                    <p:set>
                                      <p:cBhvr>
                                        <p:cTn id="4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7.40741E-7 L -0.00417 0.5794 " pathEditMode="relative" rAng="0" ptsTypes="AA">
                                      <p:cBhvr>
                                        <p:cTn id="46" dur="2000" fill="hold"/>
                                        <p:tgtEl>
                                          <p:spTgt spid="9"/>
                                        </p:tgtEl>
                                        <p:attrNameLst>
                                          <p:attrName>ppt_x</p:attrName>
                                          <p:attrName>ppt_y</p:attrName>
                                        </p:attrNameLst>
                                      </p:cBhvr>
                                      <p:rCtr x="-200" y="29000"/>
                                    </p:animMotion>
                                  </p:childTnLst>
                                </p:cTn>
                              </p:par>
                              <p:par>
                                <p:cTn id="47" presetID="47" presetClass="exit" presetSubtype="0" fill="hold" grpId="0" nodeType="withEffect">
                                  <p:stCondLst>
                                    <p:cond delay="0"/>
                                  </p:stCondLst>
                                  <p:childTnLst>
                                    <p:animEffect transition="out" filter="fade">
                                      <p:cBhvr>
                                        <p:cTn id="48" dur="1000"/>
                                        <p:tgtEl>
                                          <p:spTgt spid="22"/>
                                        </p:tgtEl>
                                      </p:cBhvr>
                                    </p:animEffect>
                                    <p:anim calcmode="lin" valueType="num">
                                      <p:cBhvr>
                                        <p:cTn id="49" dur="1000"/>
                                        <p:tgtEl>
                                          <p:spTgt spid="22"/>
                                        </p:tgtEl>
                                        <p:attrNameLst>
                                          <p:attrName>ppt_x</p:attrName>
                                        </p:attrNameLst>
                                      </p:cBhvr>
                                      <p:tavLst>
                                        <p:tav tm="0">
                                          <p:val>
                                            <p:strVal val="ppt_x"/>
                                          </p:val>
                                        </p:tav>
                                        <p:tav tm="100000">
                                          <p:val>
                                            <p:strVal val="ppt_x"/>
                                          </p:val>
                                        </p:tav>
                                      </p:tavLst>
                                    </p:anim>
                                    <p:anim calcmode="lin" valueType="num">
                                      <p:cBhvr>
                                        <p:cTn id="50" dur="1000"/>
                                        <p:tgtEl>
                                          <p:spTgt spid="22"/>
                                        </p:tgtEl>
                                        <p:attrNameLst>
                                          <p:attrName>ppt_y</p:attrName>
                                        </p:attrNameLst>
                                      </p:cBhvr>
                                      <p:tavLst>
                                        <p:tav tm="0">
                                          <p:val>
                                            <p:strVal val="ppt_y"/>
                                          </p:val>
                                        </p:tav>
                                        <p:tav tm="100000">
                                          <p:val>
                                            <p:strVal val="ppt_y-.1"/>
                                          </p:val>
                                        </p:tav>
                                      </p:tavLst>
                                    </p:anim>
                                    <p:set>
                                      <p:cBhvr>
                                        <p:cTn id="5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 -4.44444E-6 L -0.01667 0.58889 " pathEditMode="relative" rAng="0" ptsTypes="AA">
                                      <p:cBhvr>
                                        <p:cTn id="56" dur="2000" fill="hold"/>
                                        <p:tgtEl>
                                          <p:spTgt spid="6"/>
                                        </p:tgtEl>
                                        <p:attrNameLst>
                                          <p:attrName>ppt_x</p:attrName>
                                          <p:attrName>ppt_y</p:attrName>
                                        </p:attrNameLst>
                                      </p:cBhvr>
                                      <p:rCtr x="-800" y="29400"/>
                                    </p:animMotion>
                                  </p:childTnLst>
                                </p:cTn>
                              </p:par>
                              <p:par>
                                <p:cTn id="57" presetID="47" presetClass="exit" presetSubtype="0" fill="hold" grpId="0" nodeType="withEffect">
                                  <p:stCondLst>
                                    <p:cond delay="0"/>
                                  </p:stCondLst>
                                  <p:childTnLst>
                                    <p:animEffect transition="out" filter="fade">
                                      <p:cBhvr>
                                        <p:cTn id="58" dur="1000"/>
                                        <p:tgtEl>
                                          <p:spTgt spid="23"/>
                                        </p:tgtEl>
                                      </p:cBhvr>
                                    </p:animEffect>
                                    <p:anim calcmode="lin" valueType="num">
                                      <p:cBhvr>
                                        <p:cTn id="59" dur="1000"/>
                                        <p:tgtEl>
                                          <p:spTgt spid="23"/>
                                        </p:tgtEl>
                                        <p:attrNameLst>
                                          <p:attrName>ppt_x</p:attrName>
                                        </p:attrNameLst>
                                      </p:cBhvr>
                                      <p:tavLst>
                                        <p:tav tm="0">
                                          <p:val>
                                            <p:strVal val="ppt_x"/>
                                          </p:val>
                                        </p:tav>
                                        <p:tav tm="100000">
                                          <p:val>
                                            <p:strVal val="ppt_x"/>
                                          </p:val>
                                        </p:tav>
                                      </p:tavLst>
                                    </p:anim>
                                    <p:anim calcmode="lin" valueType="num">
                                      <p:cBhvr>
                                        <p:cTn id="60" dur="1000"/>
                                        <p:tgtEl>
                                          <p:spTgt spid="23"/>
                                        </p:tgtEl>
                                        <p:attrNameLst>
                                          <p:attrName>ppt_y</p:attrName>
                                        </p:attrNameLst>
                                      </p:cBhvr>
                                      <p:tavLst>
                                        <p:tav tm="0">
                                          <p:val>
                                            <p:strVal val="ppt_y"/>
                                          </p:val>
                                        </p:tav>
                                        <p:tav tm="100000">
                                          <p:val>
                                            <p:strVal val="ppt_y-.1"/>
                                          </p:val>
                                        </p:tav>
                                      </p:tavLst>
                                    </p:anim>
                                    <p:set>
                                      <p:cBhvr>
                                        <p:cTn id="6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1.11022E-16 -1.11111E-6 L -0.00833 0.57222 " pathEditMode="relative" rAng="0" ptsTypes="AA">
                                      <p:cBhvr>
                                        <p:cTn id="66" dur="2000" fill="hold"/>
                                        <p:tgtEl>
                                          <p:spTgt spid="12"/>
                                        </p:tgtEl>
                                        <p:attrNameLst>
                                          <p:attrName>ppt_x</p:attrName>
                                          <p:attrName>ppt_y</p:attrName>
                                        </p:attrNameLst>
                                      </p:cBhvr>
                                      <p:rCtr x="-400" y="28600"/>
                                    </p:animMotion>
                                  </p:childTnLst>
                                </p:cTn>
                              </p:par>
                              <p:par>
                                <p:cTn id="67" presetID="47" presetClass="exit" presetSubtype="0" fill="hold" grpId="0" nodeType="withEffect">
                                  <p:stCondLst>
                                    <p:cond delay="0"/>
                                  </p:stCondLst>
                                  <p:childTnLst>
                                    <p:animEffect transition="out" filter="fade">
                                      <p:cBhvr>
                                        <p:cTn id="68" dur="1000"/>
                                        <p:tgtEl>
                                          <p:spTgt spid="24"/>
                                        </p:tgtEl>
                                      </p:cBhvr>
                                    </p:animEffect>
                                    <p:anim calcmode="lin" valueType="num">
                                      <p:cBhvr>
                                        <p:cTn id="69" dur="1000"/>
                                        <p:tgtEl>
                                          <p:spTgt spid="24"/>
                                        </p:tgtEl>
                                        <p:attrNameLst>
                                          <p:attrName>ppt_x</p:attrName>
                                        </p:attrNameLst>
                                      </p:cBhvr>
                                      <p:tavLst>
                                        <p:tav tm="0">
                                          <p:val>
                                            <p:strVal val="ppt_x"/>
                                          </p:val>
                                        </p:tav>
                                        <p:tav tm="100000">
                                          <p:val>
                                            <p:strVal val="ppt_x"/>
                                          </p:val>
                                        </p:tav>
                                      </p:tavLst>
                                    </p:anim>
                                    <p:anim calcmode="lin" valueType="num">
                                      <p:cBhvr>
                                        <p:cTn id="70" dur="1000"/>
                                        <p:tgtEl>
                                          <p:spTgt spid="24"/>
                                        </p:tgtEl>
                                        <p:attrNameLst>
                                          <p:attrName>ppt_y</p:attrName>
                                        </p:attrNameLst>
                                      </p:cBhvr>
                                      <p:tavLst>
                                        <p:tav tm="0">
                                          <p:val>
                                            <p:strVal val="ppt_y"/>
                                          </p:val>
                                        </p:tav>
                                        <p:tav tm="100000">
                                          <p:val>
                                            <p:strVal val="ppt_y-.1"/>
                                          </p:val>
                                        </p:tav>
                                      </p:tavLst>
                                    </p:anim>
                                    <p:set>
                                      <p:cBhvr>
                                        <p:cTn id="7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1.11022E-16 4.44444E-6 L -0.00833 0.57291 " pathEditMode="relative" rAng="0" ptsTypes="AA">
                                      <p:cBhvr>
                                        <p:cTn id="76" dur="2000" fill="hold"/>
                                        <p:tgtEl>
                                          <p:spTgt spid="13"/>
                                        </p:tgtEl>
                                        <p:attrNameLst>
                                          <p:attrName>ppt_x</p:attrName>
                                          <p:attrName>ppt_y</p:attrName>
                                        </p:attrNameLst>
                                      </p:cBhvr>
                                      <p:rCtr x="-400" y="28600"/>
                                    </p:animMotion>
                                  </p:childTnLst>
                                </p:cTn>
                              </p:par>
                              <p:par>
                                <p:cTn id="77" presetID="47" presetClass="exit" presetSubtype="0" fill="hold" grpId="0" nodeType="withEffect">
                                  <p:stCondLst>
                                    <p:cond delay="0"/>
                                  </p:stCondLst>
                                  <p:childTnLst>
                                    <p:animEffect transition="out" filter="fade">
                                      <p:cBhvr>
                                        <p:cTn id="78" dur="1000"/>
                                        <p:tgtEl>
                                          <p:spTgt spid="25"/>
                                        </p:tgtEl>
                                      </p:cBhvr>
                                    </p:animEffect>
                                    <p:anim calcmode="lin" valueType="num">
                                      <p:cBhvr>
                                        <p:cTn id="79" dur="1000"/>
                                        <p:tgtEl>
                                          <p:spTgt spid="25"/>
                                        </p:tgtEl>
                                        <p:attrNameLst>
                                          <p:attrName>ppt_x</p:attrName>
                                        </p:attrNameLst>
                                      </p:cBhvr>
                                      <p:tavLst>
                                        <p:tav tm="0">
                                          <p:val>
                                            <p:strVal val="ppt_x"/>
                                          </p:val>
                                        </p:tav>
                                        <p:tav tm="100000">
                                          <p:val>
                                            <p:strVal val="ppt_x"/>
                                          </p:val>
                                        </p:tav>
                                      </p:tavLst>
                                    </p:anim>
                                    <p:anim calcmode="lin" valueType="num">
                                      <p:cBhvr>
                                        <p:cTn id="80" dur="1000"/>
                                        <p:tgtEl>
                                          <p:spTgt spid="25"/>
                                        </p:tgtEl>
                                        <p:attrNameLst>
                                          <p:attrName>ppt_y</p:attrName>
                                        </p:attrNameLst>
                                      </p:cBhvr>
                                      <p:tavLst>
                                        <p:tav tm="0">
                                          <p:val>
                                            <p:strVal val="ppt_y"/>
                                          </p:val>
                                        </p:tav>
                                        <p:tav tm="100000">
                                          <p:val>
                                            <p:strVal val="ppt_y-.1"/>
                                          </p:val>
                                        </p:tav>
                                      </p:tavLst>
                                    </p:anim>
                                    <p:set>
                                      <p:cBhvr>
                                        <p:cTn id="81"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2" restart="whenNotActive" fill="hold" evtFilter="cancelBubble" nodeType="interactiveSeq">
                <p:stCondLst>
                  <p:cond evt="onClick" delay="0">
                    <p:tgtEl>
                      <p:spTgt spid="14"/>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0 -3.33333E-6 L -0.0125 0.61806 " pathEditMode="relative" rAng="0" ptsTypes="AA">
                                      <p:cBhvr>
                                        <p:cTn id="86" dur="2000" fill="hold"/>
                                        <p:tgtEl>
                                          <p:spTgt spid="14"/>
                                        </p:tgtEl>
                                        <p:attrNameLst>
                                          <p:attrName>ppt_x</p:attrName>
                                          <p:attrName>ppt_y</p:attrName>
                                        </p:attrNameLst>
                                      </p:cBhvr>
                                      <p:rCtr x="-600" y="30900"/>
                                    </p:animMotion>
                                  </p:childTnLst>
                                </p:cTn>
                              </p:par>
                              <p:par>
                                <p:cTn id="87" presetID="47" presetClass="exit" presetSubtype="0" fill="hold" grpId="0" nodeType="withEffect">
                                  <p:stCondLst>
                                    <p:cond delay="0"/>
                                  </p:stCondLst>
                                  <p:childTnLst>
                                    <p:animEffect transition="out" filter="fade">
                                      <p:cBhvr>
                                        <p:cTn id="88" dur="1000"/>
                                        <p:tgtEl>
                                          <p:spTgt spid="26"/>
                                        </p:tgtEl>
                                      </p:cBhvr>
                                    </p:animEffect>
                                    <p:anim calcmode="lin" valueType="num">
                                      <p:cBhvr>
                                        <p:cTn id="89" dur="1000"/>
                                        <p:tgtEl>
                                          <p:spTgt spid="26"/>
                                        </p:tgtEl>
                                        <p:attrNameLst>
                                          <p:attrName>ppt_x</p:attrName>
                                        </p:attrNameLst>
                                      </p:cBhvr>
                                      <p:tavLst>
                                        <p:tav tm="0">
                                          <p:val>
                                            <p:strVal val="ppt_x"/>
                                          </p:val>
                                        </p:tav>
                                        <p:tav tm="100000">
                                          <p:val>
                                            <p:strVal val="ppt_x"/>
                                          </p:val>
                                        </p:tav>
                                      </p:tavLst>
                                    </p:anim>
                                    <p:anim calcmode="lin" valueType="num">
                                      <p:cBhvr>
                                        <p:cTn id="90" dur="1000"/>
                                        <p:tgtEl>
                                          <p:spTgt spid="26"/>
                                        </p:tgtEl>
                                        <p:attrNameLst>
                                          <p:attrName>ppt_y</p:attrName>
                                        </p:attrNameLst>
                                      </p:cBhvr>
                                      <p:tavLst>
                                        <p:tav tm="0">
                                          <p:val>
                                            <p:strVal val="ppt_y"/>
                                          </p:val>
                                        </p:tav>
                                        <p:tav tm="100000">
                                          <p:val>
                                            <p:strVal val="ppt_y-.1"/>
                                          </p:val>
                                        </p:tav>
                                      </p:tavLst>
                                    </p:anim>
                                    <p:set>
                                      <p:cBhvr>
                                        <p:cTn id="91"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nodeType="clickEffect">
                                  <p:stCondLst>
                                    <p:cond delay="0"/>
                                  </p:stCondLst>
                                  <p:childTnLst>
                                    <p:animMotion origin="layout" path="M 0 -7.40741E-7 L -0.00417 0.56412 " pathEditMode="relative" rAng="0" ptsTypes="AA">
                                      <p:cBhvr>
                                        <p:cTn id="96" dur="2000" fill="hold"/>
                                        <p:tgtEl>
                                          <p:spTgt spid="15"/>
                                        </p:tgtEl>
                                        <p:attrNameLst>
                                          <p:attrName>ppt_x</p:attrName>
                                          <p:attrName>ppt_y</p:attrName>
                                        </p:attrNameLst>
                                      </p:cBhvr>
                                      <p:rCtr x="-200" y="28200"/>
                                    </p:animMotion>
                                  </p:childTnLst>
                                </p:cTn>
                              </p:par>
                              <p:par>
                                <p:cTn id="97" presetID="47" presetClass="exit" presetSubtype="0" fill="hold" grpId="0" nodeType="withEffect">
                                  <p:stCondLst>
                                    <p:cond delay="0"/>
                                  </p:stCondLst>
                                  <p:childTnLst>
                                    <p:animEffect transition="out" filter="fade">
                                      <p:cBhvr>
                                        <p:cTn id="98" dur="1000"/>
                                        <p:tgtEl>
                                          <p:spTgt spid="27"/>
                                        </p:tgtEl>
                                      </p:cBhvr>
                                    </p:animEffect>
                                    <p:anim calcmode="lin" valueType="num">
                                      <p:cBhvr>
                                        <p:cTn id="99" dur="1000"/>
                                        <p:tgtEl>
                                          <p:spTgt spid="27"/>
                                        </p:tgtEl>
                                        <p:attrNameLst>
                                          <p:attrName>ppt_x</p:attrName>
                                        </p:attrNameLst>
                                      </p:cBhvr>
                                      <p:tavLst>
                                        <p:tav tm="0">
                                          <p:val>
                                            <p:strVal val="ppt_x"/>
                                          </p:val>
                                        </p:tav>
                                        <p:tav tm="100000">
                                          <p:val>
                                            <p:strVal val="ppt_x"/>
                                          </p:val>
                                        </p:tav>
                                      </p:tavLst>
                                    </p:anim>
                                    <p:anim calcmode="lin" valueType="num">
                                      <p:cBhvr>
                                        <p:cTn id="100" dur="1000"/>
                                        <p:tgtEl>
                                          <p:spTgt spid="27"/>
                                        </p:tgtEl>
                                        <p:attrNameLst>
                                          <p:attrName>ppt_y</p:attrName>
                                        </p:attrNameLst>
                                      </p:cBhvr>
                                      <p:tavLst>
                                        <p:tav tm="0">
                                          <p:val>
                                            <p:strVal val="ppt_y"/>
                                          </p:val>
                                        </p:tav>
                                        <p:tav tm="100000">
                                          <p:val>
                                            <p:strVal val="ppt_y-.1"/>
                                          </p:val>
                                        </p:tav>
                                      </p:tavLst>
                                    </p:anim>
                                    <p:set>
                                      <p:cBhvr>
                                        <p:cTn id="10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6190799-6FBE-B306-B5A7-A2D2F999C252}"/>
              </a:ext>
            </a:extLst>
          </p:cNvPr>
          <p:cNvPicPr>
            <a:picLocks noChangeAspect="1"/>
          </p:cNvPicPr>
          <p:nvPr/>
        </p:nvPicPr>
        <p:blipFill>
          <a:blip r:embed="rId4"/>
          <a:stretch>
            <a:fillRect/>
          </a:stretch>
        </p:blipFill>
        <p:spPr>
          <a:xfrm>
            <a:off x="0" y="1677"/>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751248" y="3181299"/>
            <a:ext cx="6021152" cy="670747"/>
          </a:xfrm>
          <a:prstGeom prst="rect">
            <a:avLst/>
          </a:prstGeom>
        </p:spPr>
      </p:pic>
      <p:sp>
        <p:nvSpPr>
          <p:cNvPr id="7" name="Oval 6"/>
          <p:cNvSpPr/>
          <p:nvPr/>
        </p:nvSpPr>
        <p:spPr>
          <a:xfrm>
            <a:off x="913048" y="3169171"/>
            <a:ext cx="685800" cy="696432"/>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1751248" y="4114823"/>
            <a:ext cx="6021152" cy="670747"/>
          </a:xfrm>
          <a:prstGeom prst="rect">
            <a:avLst/>
          </a:prstGeom>
        </p:spPr>
      </p:pic>
      <p:pic>
        <p:nvPicPr>
          <p:cNvPr id="9" name="Picture 8" descr="1456.png"/>
          <p:cNvPicPr>
            <a:picLocks noChangeAspect="1"/>
          </p:cNvPicPr>
          <p:nvPr/>
        </p:nvPicPr>
        <p:blipFill>
          <a:blip r:embed="rId5" cstate="print"/>
          <a:stretch>
            <a:fillRect/>
          </a:stretch>
        </p:blipFill>
        <p:spPr>
          <a:xfrm>
            <a:off x="1779384" y="5105400"/>
            <a:ext cx="5890557" cy="575440"/>
          </a:xfrm>
          <a:prstGeom prst="rect">
            <a:avLst/>
          </a:prstGeom>
        </p:spPr>
      </p:pic>
      <p:pic>
        <p:nvPicPr>
          <p:cNvPr id="10" name="Picture 9" descr="1456.png"/>
          <p:cNvPicPr>
            <a:picLocks noChangeAspect="1"/>
          </p:cNvPicPr>
          <p:nvPr/>
        </p:nvPicPr>
        <p:blipFill>
          <a:blip r:embed="rId5" cstate="print"/>
          <a:stretch>
            <a:fillRect/>
          </a:stretch>
        </p:blipFill>
        <p:spPr>
          <a:xfrm>
            <a:off x="1751248" y="6019800"/>
            <a:ext cx="6021152" cy="575440"/>
          </a:xfrm>
          <a:prstGeom prst="rect">
            <a:avLst/>
          </a:prstGeom>
        </p:spPr>
      </p:pic>
      <p:sp>
        <p:nvSpPr>
          <p:cNvPr id="11" name="Oval 10"/>
          <p:cNvSpPr/>
          <p:nvPr/>
        </p:nvSpPr>
        <p:spPr>
          <a:xfrm>
            <a:off x="913048" y="4997971"/>
            <a:ext cx="685800" cy="696432"/>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913048" y="4007371"/>
            <a:ext cx="685800" cy="696432"/>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913048" y="5912371"/>
            <a:ext cx="685800" cy="696432"/>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989248" y="3256007"/>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5" name="TextBox 14"/>
          <p:cNvSpPr txBox="1"/>
          <p:nvPr/>
        </p:nvSpPr>
        <p:spPr>
          <a:xfrm>
            <a:off x="989248" y="5999226"/>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989248" y="5084825"/>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989248" y="4094226"/>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865699" y="3112422"/>
            <a:ext cx="4758488" cy="861694"/>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Thô-mát L. Phrít-man</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1865699" y="4024704"/>
            <a:ext cx="4758488" cy="861694"/>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Gabriel Garcia Marquez</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1832136" y="4870740"/>
            <a:ext cx="4758488" cy="861694"/>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Ernest Miller Hemingway</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844479" y="5835719"/>
            <a:ext cx="4758488" cy="861771"/>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Harper Lee</a:t>
            </a:r>
            <a:endParaRPr lang="en-US" sz="3200" kern="0">
              <a:solidFill>
                <a:srgbClr val="000000"/>
              </a:solidFill>
              <a:ea typeface="Calibri" panose="020F0502020204030204" pitchFamily="34" charset="0"/>
              <a:cs typeface="Times New Roman" panose="02020603050405020304" pitchFamily="18" charset="0"/>
              <a:sym typeface="Arial"/>
            </a:endParaRPr>
          </a:p>
        </p:txBody>
      </p:sp>
      <p:pic>
        <p:nvPicPr>
          <p:cNvPr id="28" name="Picture 27" descr="112.png"/>
          <p:cNvPicPr>
            <a:picLocks noChangeAspect="1"/>
          </p:cNvPicPr>
          <p:nvPr/>
        </p:nvPicPr>
        <p:blipFill>
          <a:blip r:embed="rId6" cstate="print"/>
          <a:stretch>
            <a:fillRect/>
          </a:stretch>
        </p:blipFill>
        <p:spPr>
          <a:xfrm>
            <a:off x="1295400" y="-304800"/>
            <a:ext cx="9144000" cy="3581400"/>
          </a:xfrm>
          <a:prstGeom prst="rect">
            <a:avLst/>
          </a:prstGeom>
        </p:spPr>
      </p:pic>
      <p:sp>
        <p:nvSpPr>
          <p:cNvPr id="29" name="TextBox 28"/>
          <p:cNvSpPr txBox="1"/>
          <p:nvPr/>
        </p:nvSpPr>
        <p:spPr>
          <a:xfrm>
            <a:off x="3276600" y="1098453"/>
            <a:ext cx="5638800" cy="692416"/>
          </a:xfrm>
          <a:prstGeom prst="rect">
            <a:avLst/>
          </a:prstGeom>
          <a:noFill/>
        </p:spPr>
        <p:txBody>
          <a:bodyPr wrap="square" lIns="121840" tIns="60920" rIns="121840" bIns="60920" rtlCol="0">
            <a:spAutoFit/>
          </a:bodyPr>
          <a:lstStyle/>
          <a:p>
            <a:pPr algn="ctr">
              <a:buClr>
                <a:srgbClr val="000000"/>
              </a:buClr>
              <a:buFont typeface="Arial"/>
              <a:buNone/>
              <a:defRPr/>
            </a:pPr>
            <a:r>
              <a:rPr lang="vi-VN" sz="3700" b="1" i="1" kern="0">
                <a:solidFill>
                  <a:srgbClr val="000000"/>
                </a:solidFill>
                <a:latin typeface="Times New Roman"/>
                <a:cs typeface="Arial"/>
                <a:sym typeface="Arial"/>
              </a:rPr>
              <a:t>Tác giả của văn bản là ai?</a:t>
            </a:r>
            <a:endParaRPr lang="en-US" sz="6400" b="1" i="1" kern="0">
              <a:solidFill>
                <a:prstClr val="black"/>
              </a:solidFill>
              <a:cs typeface="Arial"/>
              <a:sym typeface="Arial"/>
            </a:endParaRPr>
          </a:p>
        </p:txBody>
      </p:sp>
      <p:pic>
        <p:nvPicPr>
          <p:cNvPr id="30" name="Picture 29" descr="3.png"/>
          <p:cNvPicPr>
            <a:picLocks noChangeAspect="1"/>
          </p:cNvPicPr>
          <p:nvPr/>
        </p:nvPicPr>
        <p:blipFill>
          <a:blip r:embed="rId7" cstate="print"/>
          <a:stretch>
            <a:fillRect/>
          </a:stretch>
        </p:blipFill>
        <p:spPr>
          <a:xfrm>
            <a:off x="303448" y="3032607"/>
            <a:ext cx="609600" cy="754747"/>
          </a:xfrm>
          <a:prstGeom prst="rect">
            <a:avLst/>
          </a:prstGeom>
        </p:spPr>
      </p:pic>
      <p:pic>
        <p:nvPicPr>
          <p:cNvPr id="31" name="Picture 30" descr="3.png"/>
          <p:cNvPicPr>
            <a:picLocks noChangeAspect="1"/>
          </p:cNvPicPr>
          <p:nvPr/>
        </p:nvPicPr>
        <p:blipFill>
          <a:blip r:embed="rId8" cstate="print"/>
          <a:stretch>
            <a:fillRect/>
          </a:stretch>
        </p:blipFill>
        <p:spPr>
          <a:xfrm>
            <a:off x="303448" y="3852667"/>
            <a:ext cx="685800" cy="849089"/>
          </a:xfrm>
          <a:prstGeom prst="rect">
            <a:avLst/>
          </a:prstGeom>
        </p:spPr>
      </p:pic>
      <p:pic>
        <p:nvPicPr>
          <p:cNvPr id="32" name="Picture 31" descr="3.png"/>
          <p:cNvPicPr>
            <a:picLocks noChangeAspect="1"/>
          </p:cNvPicPr>
          <p:nvPr/>
        </p:nvPicPr>
        <p:blipFill>
          <a:blip r:embed="rId8" cstate="print"/>
          <a:stretch>
            <a:fillRect/>
          </a:stretch>
        </p:blipFill>
        <p:spPr>
          <a:xfrm>
            <a:off x="303448" y="4843267"/>
            <a:ext cx="685800" cy="849089"/>
          </a:xfrm>
          <a:prstGeom prst="rect">
            <a:avLst/>
          </a:prstGeom>
        </p:spPr>
      </p:pic>
      <p:pic>
        <p:nvPicPr>
          <p:cNvPr id="33" name="Picture 32" descr="3.png"/>
          <p:cNvPicPr>
            <a:picLocks noChangeAspect="1"/>
          </p:cNvPicPr>
          <p:nvPr/>
        </p:nvPicPr>
        <p:blipFill>
          <a:blip r:embed="rId8" cstate="print"/>
          <a:stretch>
            <a:fillRect/>
          </a:stretch>
        </p:blipFill>
        <p:spPr>
          <a:xfrm>
            <a:off x="303448" y="5757667"/>
            <a:ext cx="685800" cy="849089"/>
          </a:xfrm>
          <a:prstGeom prst="rect">
            <a:avLst/>
          </a:prstGeom>
        </p:spPr>
      </p:pic>
      <p:pic>
        <p:nvPicPr>
          <p:cNvPr id="34" name="Picture 33" descr="3.png">
            <a:hlinkClick r:id="rId9" action="ppaction://hlinksldjump"/>
          </p:cNvPr>
          <p:cNvPicPr>
            <a:picLocks noChangeAspect="1"/>
          </p:cNvPicPr>
          <p:nvPr/>
        </p:nvPicPr>
        <p:blipFill>
          <a:blip r:embed="rId10" cstate="print"/>
          <a:stretch>
            <a:fillRect/>
          </a:stretch>
        </p:blipFill>
        <p:spPr>
          <a:xfrm>
            <a:off x="10516952" y="5194156"/>
            <a:ext cx="1371600" cy="1672255"/>
          </a:xfrm>
          <a:prstGeom prst="rect">
            <a:avLst/>
          </a:prstGeom>
        </p:spPr>
      </p:pic>
      <p:pic>
        <p:nvPicPr>
          <p:cNvPr id="35" name="Picture 34" descr="tich.png"/>
          <p:cNvPicPr>
            <a:picLocks noChangeAspect="1"/>
          </p:cNvPicPr>
          <p:nvPr/>
        </p:nvPicPr>
        <p:blipFill>
          <a:blip r:embed="rId11" cstate="print"/>
          <a:stretch>
            <a:fillRect/>
          </a:stretch>
        </p:blipFill>
        <p:spPr>
          <a:xfrm>
            <a:off x="7239003" y="3103603"/>
            <a:ext cx="723900" cy="723900"/>
          </a:xfrm>
          <a:prstGeom prst="rect">
            <a:avLst/>
          </a:prstGeom>
        </p:spPr>
      </p:pic>
      <p:pic>
        <p:nvPicPr>
          <p:cNvPr id="36" name="Picture 35" descr="sai.png"/>
          <p:cNvPicPr>
            <a:picLocks noChangeAspect="1"/>
          </p:cNvPicPr>
          <p:nvPr/>
        </p:nvPicPr>
        <p:blipFill>
          <a:blip r:embed="rId12" cstate="print"/>
          <a:stretch>
            <a:fillRect/>
          </a:stretch>
        </p:blipFill>
        <p:spPr>
          <a:xfrm>
            <a:off x="7239000" y="4094203"/>
            <a:ext cx="533400" cy="533400"/>
          </a:xfrm>
          <a:prstGeom prst="rect">
            <a:avLst/>
          </a:prstGeom>
        </p:spPr>
      </p:pic>
      <p:pic>
        <p:nvPicPr>
          <p:cNvPr id="37" name="Picture 36" descr="sai.png"/>
          <p:cNvPicPr>
            <a:picLocks noChangeAspect="1"/>
          </p:cNvPicPr>
          <p:nvPr/>
        </p:nvPicPr>
        <p:blipFill>
          <a:blip r:embed="rId12" cstate="print"/>
          <a:stretch>
            <a:fillRect/>
          </a:stretch>
        </p:blipFill>
        <p:spPr>
          <a:xfrm>
            <a:off x="7239000" y="5084803"/>
            <a:ext cx="533400" cy="533400"/>
          </a:xfrm>
          <a:prstGeom prst="rect">
            <a:avLst/>
          </a:prstGeom>
        </p:spPr>
      </p:pic>
      <p:pic>
        <p:nvPicPr>
          <p:cNvPr id="38" name="Picture 37" descr="sai.png"/>
          <p:cNvPicPr>
            <a:picLocks noChangeAspect="1"/>
          </p:cNvPicPr>
          <p:nvPr/>
        </p:nvPicPr>
        <p:blipFill>
          <a:blip r:embed="rId12" cstate="print"/>
          <a:stretch>
            <a:fillRect/>
          </a:stretch>
        </p:blipFill>
        <p:spPr>
          <a:xfrm>
            <a:off x="7239000" y="5999203"/>
            <a:ext cx="533400" cy="533400"/>
          </a:xfrm>
          <a:prstGeom prst="rect">
            <a:avLst/>
          </a:prstGeom>
        </p:spPr>
      </p:pic>
    </p:spTree>
    <p:extLst>
      <p:ext uri="{BB962C8B-B14F-4D97-AF65-F5344CB8AC3E}">
        <p14:creationId xmlns:p14="http://schemas.microsoft.com/office/powerpoint/2010/main" val="149234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6" presetClass="entr" presetSubtype="2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3399FF"/>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2"/>
                                        </p:tgtEl>
                                        <p:attrNameLst>
                                          <p:attrName>fillcolor</p:attrName>
                                        </p:attrNameLst>
                                      </p:cBhvr>
                                      <p:to>
                                        <a:schemeClr val="accent2"/>
                                      </p:to>
                                    </p:animClr>
                                    <p:set>
                                      <p:cBhvr>
                                        <p:cTn id="42" dur="2000" fill="hold"/>
                                        <p:tgtEl>
                                          <p:spTgt spid="12"/>
                                        </p:tgtEl>
                                        <p:attrNameLst>
                                          <p:attrName>fill.type</p:attrName>
                                        </p:attrNameLst>
                                      </p:cBhvr>
                                      <p:to>
                                        <p:strVal val="solid"/>
                                      </p:to>
                                    </p:set>
                                    <p:set>
                                      <p:cBhvr>
                                        <p:cTn id="43" dur="2000" fill="hold"/>
                                        <p:tgtEl>
                                          <p:spTgt spid="1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1"/>
                                        </p:tgtEl>
                                        <p:attrNameLst>
                                          <p:attrName>fillcolor</p:attrName>
                                        </p:attrNameLst>
                                      </p:cBhvr>
                                      <p:to>
                                        <a:schemeClr val="accent2"/>
                                      </p:to>
                                    </p:animClr>
                                    <p:set>
                                      <p:cBhvr>
                                        <p:cTn id="51" dur="2000" fill="hold"/>
                                        <p:tgtEl>
                                          <p:spTgt spid="11"/>
                                        </p:tgtEl>
                                        <p:attrNameLst>
                                          <p:attrName>fill.type</p:attrName>
                                        </p:attrNameLst>
                                      </p:cBhvr>
                                      <p:to>
                                        <p:strVal val="solid"/>
                                      </p:to>
                                    </p:set>
                                    <p:set>
                                      <p:cBhvr>
                                        <p:cTn id="52" dur="200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9" grpId="0"/>
      <p:bldP spid="2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2B7A6-9948-63F7-773D-0F0D76E65AC2}"/>
              </a:ext>
            </a:extLst>
          </p:cNvPr>
          <p:cNvPicPr>
            <a:picLocks noChangeAspect="1"/>
          </p:cNvPicPr>
          <p:nvPr/>
        </p:nvPicPr>
        <p:blipFill>
          <a:blip r:embed="rId4"/>
          <a:stretch>
            <a:fillRect/>
          </a:stretch>
        </p:blipFill>
        <p:spPr>
          <a:xfrm>
            <a:off x="0" y="1677"/>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840320" y="3166240"/>
            <a:ext cx="5551080" cy="575440"/>
          </a:xfrm>
          <a:prstGeom prst="rect">
            <a:avLst/>
          </a:prstGeom>
        </p:spPr>
      </p:pic>
      <p:sp>
        <p:nvSpPr>
          <p:cNvPr id="7" name="Oval 6"/>
          <p:cNvSpPr/>
          <p:nvPr/>
        </p:nvSpPr>
        <p:spPr>
          <a:xfrm>
            <a:off x="1002119" y="592300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1814253" y="4114800"/>
            <a:ext cx="5551080" cy="575440"/>
          </a:xfrm>
          <a:prstGeom prst="rect">
            <a:avLst/>
          </a:prstGeom>
        </p:spPr>
      </p:pic>
      <p:pic>
        <p:nvPicPr>
          <p:cNvPr id="9" name="Picture 8" descr="1456.png"/>
          <p:cNvPicPr>
            <a:picLocks noChangeAspect="1"/>
          </p:cNvPicPr>
          <p:nvPr/>
        </p:nvPicPr>
        <p:blipFill>
          <a:blip r:embed="rId5" cstate="print"/>
          <a:stretch>
            <a:fillRect/>
          </a:stretch>
        </p:blipFill>
        <p:spPr>
          <a:xfrm>
            <a:off x="1814253" y="4994769"/>
            <a:ext cx="5551080" cy="686093"/>
          </a:xfrm>
          <a:prstGeom prst="rect">
            <a:avLst/>
          </a:prstGeom>
        </p:spPr>
      </p:pic>
      <p:pic>
        <p:nvPicPr>
          <p:cNvPr id="10" name="Picture 9" descr="1456.png"/>
          <p:cNvPicPr>
            <a:picLocks noChangeAspect="1"/>
          </p:cNvPicPr>
          <p:nvPr/>
        </p:nvPicPr>
        <p:blipFill>
          <a:blip r:embed="rId5" cstate="print"/>
          <a:stretch>
            <a:fillRect/>
          </a:stretch>
        </p:blipFill>
        <p:spPr>
          <a:xfrm>
            <a:off x="1814253" y="6019800"/>
            <a:ext cx="5551080" cy="575440"/>
          </a:xfrm>
          <a:prstGeom prst="rect">
            <a:avLst/>
          </a:prstGeom>
        </p:spPr>
      </p:pic>
      <p:sp>
        <p:nvSpPr>
          <p:cNvPr id="11" name="Oval 10"/>
          <p:cNvSpPr/>
          <p:nvPr/>
        </p:nvSpPr>
        <p:spPr>
          <a:xfrm>
            <a:off x="1002119" y="500860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1002119" y="401800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1002119" y="310360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1078319" y="5999226"/>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5" name="TextBox 14"/>
          <p:cNvSpPr txBox="1"/>
          <p:nvPr/>
        </p:nvSpPr>
        <p:spPr>
          <a:xfrm>
            <a:off x="1078319" y="3179811"/>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6" name="TextBox 15"/>
          <p:cNvSpPr txBox="1"/>
          <p:nvPr/>
        </p:nvSpPr>
        <p:spPr>
          <a:xfrm>
            <a:off x="1078319" y="5084825"/>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078319" y="4094226"/>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910776" y="3166244"/>
            <a:ext cx="4185241" cy="650047"/>
          </a:xfrm>
          <a:prstGeom prst="rect">
            <a:avLst/>
          </a:prstGeom>
          <a:noFill/>
        </p:spPr>
        <p:txBody>
          <a:bodyPr wrap="square" lIns="121840" tIns="60920" rIns="121840" bIns="60920" rtlCol="0">
            <a:spAutoFit/>
          </a:bodyPr>
          <a:lstStyle/>
          <a:p>
            <a:pPr algn="just" defTabSz="1218378">
              <a:lnSpc>
                <a:spcPct val="107000"/>
              </a:lnSpc>
              <a:spcAft>
                <a:spcPts val="1067"/>
              </a:spcAft>
              <a:buClr>
                <a:srgbClr val="000000"/>
              </a:buClr>
              <a:defRPr/>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Đức</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1992719" y="4093381"/>
            <a:ext cx="3276600" cy="650047"/>
          </a:xfrm>
          <a:prstGeom prst="rect">
            <a:avLst/>
          </a:prstGeom>
          <a:noFill/>
        </p:spPr>
        <p:txBody>
          <a:bodyPr wrap="square" lIns="121840" tIns="60920" rIns="121840" bIns="60920" rtlCol="0">
            <a:spAutoFit/>
          </a:bodyPr>
          <a:lstStyle/>
          <a:p>
            <a:pPr algn="just" defTabSz="1218378">
              <a:lnSpc>
                <a:spcPct val="107000"/>
              </a:lnSpc>
              <a:spcAft>
                <a:spcPts val="1067"/>
              </a:spcAft>
              <a:buClr>
                <a:srgbClr val="000000"/>
              </a:buClr>
              <a:defRPr/>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Pháp</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1840338" y="4931425"/>
            <a:ext cx="4789081" cy="650047"/>
          </a:xfrm>
          <a:prstGeom prst="rect">
            <a:avLst/>
          </a:prstGeom>
          <a:noFill/>
        </p:spPr>
        <p:txBody>
          <a:bodyPr wrap="square" lIns="121840" tIns="60920" rIns="121840" bIns="60920" rtlCol="0">
            <a:spAutoFit/>
          </a:bodyPr>
          <a:lstStyle/>
          <a:p>
            <a:pPr algn="just" defTabSz="1218378">
              <a:lnSpc>
                <a:spcPct val="107000"/>
              </a:lnSpc>
              <a:spcAft>
                <a:spcPts val="1067"/>
              </a:spcAft>
              <a:buClr>
                <a:srgbClr val="000000"/>
              </a:buClr>
              <a:defRPr/>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Anh</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73557" y="6019825"/>
            <a:ext cx="5177203" cy="650047"/>
          </a:xfrm>
          <a:prstGeom prst="rect">
            <a:avLst/>
          </a:prstGeom>
          <a:noFill/>
        </p:spPr>
        <p:txBody>
          <a:bodyPr wrap="square" lIns="121840" tIns="60920" rIns="121840" bIns="60920" rtlCol="0">
            <a:spAutoFit/>
          </a:bodyPr>
          <a:lstStyle/>
          <a:p>
            <a:pPr algn="just" defTabSz="1218378">
              <a:lnSpc>
                <a:spcPct val="107000"/>
              </a:lnSpc>
              <a:spcAft>
                <a:spcPts val="1067"/>
              </a:spcAft>
              <a:buClr>
                <a:srgbClr val="000000"/>
              </a:buClr>
              <a:defRPr/>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Mỹ</a:t>
            </a:r>
            <a:endParaRPr lang="en-US" sz="3200" kern="0">
              <a:solidFill>
                <a:srgbClr val="000000"/>
              </a:solidFill>
              <a:ea typeface="Calibri" panose="020F0502020204030204" pitchFamily="34" charset="0"/>
              <a:cs typeface="Times New Roman" panose="02020603050405020304" pitchFamily="18" charset="0"/>
              <a:sym typeface="Arial"/>
            </a:endParaRPr>
          </a:p>
        </p:txBody>
      </p:sp>
      <p:pic>
        <p:nvPicPr>
          <p:cNvPr id="29" name="Picture 28" descr="5a151c87f1f159262a412ad550c34737.png"/>
          <p:cNvPicPr>
            <a:picLocks noChangeAspect="1"/>
          </p:cNvPicPr>
          <p:nvPr/>
        </p:nvPicPr>
        <p:blipFill>
          <a:blip r:embed="rId6" cstate="print"/>
          <a:stretch>
            <a:fillRect/>
          </a:stretch>
        </p:blipFill>
        <p:spPr>
          <a:xfrm>
            <a:off x="163919" y="2494028"/>
            <a:ext cx="914400" cy="1557337"/>
          </a:xfrm>
          <a:prstGeom prst="rect">
            <a:avLst/>
          </a:prstGeom>
        </p:spPr>
      </p:pic>
      <p:pic>
        <p:nvPicPr>
          <p:cNvPr id="30" name="Picture 29" descr="5a151c87f1f159262a412ad550c34737.png"/>
          <p:cNvPicPr>
            <a:picLocks noChangeAspect="1"/>
          </p:cNvPicPr>
          <p:nvPr/>
        </p:nvPicPr>
        <p:blipFill>
          <a:blip r:embed="rId7" cstate="print"/>
          <a:stretch>
            <a:fillRect/>
          </a:stretch>
        </p:blipFill>
        <p:spPr>
          <a:xfrm>
            <a:off x="240119" y="3484605"/>
            <a:ext cx="762000" cy="1297781"/>
          </a:xfrm>
          <a:prstGeom prst="rect">
            <a:avLst/>
          </a:prstGeom>
        </p:spPr>
      </p:pic>
      <p:pic>
        <p:nvPicPr>
          <p:cNvPr id="31" name="Picture 30" descr="5a151c87f1f159262a412ad550c34737.png"/>
          <p:cNvPicPr>
            <a:picLocks noChangeAspect="1"/>
          </p:cNvPicPr>
          <p:nvPr/>
        </p:nvPicPr>
        <p:blipFill>
          <a:blip r:embed="rId6" cstate="print"/>
          <a:stretch>
            <a:fillRect/>
          </a:stretch>
        </p:blipFill>
        <p:spPr>
          <a:xfrm>
            <a:off x="163919" y="4322828"/>
            <a:ext cx="914400" cy="1557337"/>
          </a:xfrm>
          <a:prstGeom prst="rect">
            <a:avLst/>
          </a:prstGeom>
        </p:spPr>
      </p:pic>
      <p:pic>
        <p:nvPicPr>
          <p:cNvPr id="32" name="Picture 31" descr="5a151c87f1f159262a412ad550c34737.png"/>
          <p:cNvPicPr>
            <a:picLocks noChangeAspect="1"/>
          </p:cNvPicPr>
          <p:nvPr/>
        </p:nvPicPr>
        <p:blipFill>
          <a:blip r:embed="rId6" cstate="print"/>
          <a:stretch>
            <a:fillRect/>
          </a:stretch>
        </p:blipFill>
        <p:spPr>
          <a:xfrm>
            <a:off x="163919" y="5465828"/>
            <a:ext cx="914400" cy="1557337"/>
          </a:xfrm>
          <a:prstGeom prst="rect">
            <a:avLst/>
          </a:prstGeom>
        </p:spPr>
      </p:pic>
      <p:pic>
        <p:nvPicPr>
          <p:cNvPr id="33" name="Picture 32" descr="5a151c87f1f159262a412ad550c34737.png">
            <a:hlinkClick r:id="rId8" action="ppaction://hlinksldjump"/>
          </p:cNvPr>
          <p:cNvPicPr>
            <a:picLocks noChangeAspect="1"/>
          </p:cNvPicPr>
          <p:nvPr/>
        </p:nvPicPr>
        <p:blipFill>
          <a:blip r:embed="rId9" cstate="print"/>
          <a:stretch>
            <a:fillRect/>
          </a:stretch>
        </p:blipFill>
        <p:spPr>
          <a:xfrm>
            <a:off x="10504081" y="4674695"/>
            <a:ext cx="1524000" cy="2595563"/>
          </a:xfrm>
          <a:prstGeom prst="rect">
            <a:avLst/>
          </a:prstGeom>
        </p:spPr>
      </p:pic>
      <p:pic>
        <p:nvPicPr>
          <p:cNvPr id="34" name="Picture 33" descr="tich.png"/>
          <p:cNvPicPr>
            <a:picLocks noChangeAspect="1"/>
          </p:cNvPicPr>
          <p:nvPr/>
        </p:nvPicPr>
        <p:blipFill>
          <a:blip r:embed="rId10" cstate="print"/>
          <a:stretch>
            <a:fillRect/>
          </a:stretch>
        </p:blipFill>
        <p:spPr>
          <a:xfrm>
            <a:off x="6553203" y="5867403"/>
            <a:ext cx="723900" cy="723900"/>
          </a:xfrm>
          <a:prstGeom prst="rect">
            <a:avLst/>
          </a:prstGeom>
        </p:spPr>
      </p:pic>
      <p:pic>
        <p:nvPicPr>
          <p:cNvPr id="35" name="Picture 34" descr="sai.png"/>
          <p:cNvPicPr>
            <a:picLocks noChangeAspect="1"/>
          </p:cNvPicPr>
          <p:nvPr/>
        </p:nvPicPr>
        <p:blipFill>
          <a:blip r:embed="rId11" cstate="print"/>
          <a:stretch>
            <a:fillRect/>
          </a:stretch>
        </p:blipFill>
        <p:spPr>
          <a:xfrm>
            <a:off x="6629400" y="3276600"/>
            <a:ext cx="533400" cy="533400"/>
          </a:xfrm>
          <a:prstGeom prst="rect">
            <a:avLst/>
          </a:prstGeom>
        </p:spPr>
      </p:pic>
      <p:pic>
        <p:nvPicPr>
          <p:cNvPr id="36" name="Picture 35" descr="sai.png"/>
          <p:cNvPicPr>
            <a:picLocks noChangeAspect="1"/>
          </p:cNvPicPr>
          <p:nvPr/>
        </p:nvPicPr>
        <p:blipFill>
          <a:blip r:embed="rId11" cstate="print"/>
          <a:stretch>
            <a:fillRect/>
          </a:stretch>
        </p:blipFill>
        <p:spPr>
          <a:xfrm>
            <a:off x="6629400" y="4114800"/>
            <a:ext cx="533400" cy="533400"/>
          </a:xfrm>
          <a:prstGeom prst="rect">
            <a:avLst/>
          </a:prstGeom>
        </p:spPr>
      </p:pic>
      <p:pic>
        <p:nvPicPr>
          <p:cNvPr id="37" name="Picture 36" descr="sai.png"/>
          <p:cNvPicPr>
            <a:picLocks noChangeAspect="1"/>
          </p:cNvPicPr>
          <p:nvPr/>
        </p:nvPicPr>
        <p:blipFill>
          <a:blip r:embed="rId11" cstate="print"/>
          <a:stretch>
            <a:fillRect/>
          </a:stretch>
        </p:blipFill>
        <p:spPr>
          <a:xfrm>
            <a:off x="6629400" y="5105400"/>
            <a:ext cx="533400" cy="533400"/>
          </a:xfrm>
          <a:prstGeom prst="rect">
            <a:avLst/>
          </a:prstGeom>
        </p:spPr>
      </p:pic>
      <p:pic>
        <p:nvPicPr>
          <p:cNvPr id="38" name="Picture 37" descr="112.png"/>
          <p:cNvPicPr>
            <a:picLocks noChangeAspect="1"/>
          </p:cNvPicPr>
          <p:nvPr/>
        </p:nvPicPr>
        <p:blipFill>
          <a:blip r:embed="rId12" cstate="print"/>
          <a:stretch>
            <a:fillRect/>
          </a:stretch>
        </p:blipFill>
        <p:spPr>
          <a:xfrm>
            <a:off x="1295400" y="-304800"/>
            <a:ext cx="9144000" cy="3352800"/>
          </a:xfrm>
          <a:prstGeom prst="rect">
            <a:avLst/>
          </a:prstGeom>
        </p:spPr>
      </p:pic>
      <p:sp>
        <p:nvSpPr>
          <p:cNvPr id="39" name="TextBox 38"/>
          <p:cNvSpPr txBox="1"/>
          <p:nvPr/>
        </p:nvSpPr>
        <p:spPr>
          <a:xfrm>
            <a:off x="3309293" y="1022803"/>
            <a:ext cx="6088107" cy="692416"/>
          </a:xfrm>
          <a:prstGeom prst="rect">
            <a:avLst/>
          </a:prstGeom>
          <a:noFill/>
        </p:spPr>
        <p:txBody>
          <a:bodyPr wrap="square" lIns="121840" tIns="60920" rIns="121840" bIns="60920" rtlCol="0">
            <a:spAutoFit/>
          </a:bodyPr>
          <a:lstStyle/>
          <a:p>
            <a:pPr>
              <a:buClr>
                <a:srgbClr val="000000"/>
              </a:buClr>
              <a:buFont typeface="Arial"/>
              <a:buNone/>
            </a:pPr>
            <a:r>
              <a:rPr lang="vi-VN" sz="3700" b="1" kern="0">
                <a:solidFill>
                  <a:srgbClr val="000000"/>
                </a:solidFill>
                <a:latin typeface="Times New Roman"/>
                <a:cs typeface="Arial"/>
                <a:sym typeface="Arial"/>
              </a:rPr>
              <a:t>Tác giả là người nước nào?</a:t>
            </a:r>
            <a:endParaRPr lang="en-US" sz="3700" b="1" kern="0">
              <a:solidFill>
                <a:srgbClr val="000000"/>
              </a:solidFill>
              <a:cs typeface="Arial"/>
              <a:sym typeface="Arial"/>
            </a:endParaRPr>
          </a:p>
        </p:txBody>
      </p:sp>
    </p:spTree>
    <p:extLst>
      <p:ext uri="{BB962C8B-B14F-4D97-AF65-F5344CB8AC3E}">
        <p14:creationId xmlns:p14="http://schemas.microsoft.com/office/powerpoint/2010/main" val="317896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39" grpId="0"/>
      <p:bldP spid="39"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E31C9-C393-EB8D-4986-546E26C11FF0}"/>
              </a:ext>
            </a:extLst>
          </p:cNvPr>
          <p:cNvPicPr>
            <a:picLocks noChangeAspect="1"/>
          </p:cNvPicPr>
          <p:nvPr/>
        </p:nvPicPr>
        <p:blipFill>
          <a:blip r:embed="rId4"/>
          <a:stretch>
            <a:fillRect/>
          </a:stretch>
        </p:blipFill>
        <p:spPr>
          <a:xfrm>
            <a:off x="0" y="1677"/>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943104" y="3048000"/>
            <a:ext cx="5668877" cy="575440"/>
          </a:xfrm>
          <a:prstGeom prst="rect">
            <a:avLst/>
          </a:prstGeom>
        </p:spPr>
      </p:pic>
      <p:sp>
        <p:nvSpPr>
          <p:cNvPr id="7" name="Oval 6"/>
          <p:cNvSpPr/>
          <p:nvPr/>
        </p:nvSpPr>
        <p:spPr>
          <a:xfrm>
            <a:off x="1028700" y="3886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1943104" y="3886200"/>
            <a:ext cx="5668877" cy="575440"/>
          </a:xfrm>
          <a:prstGeom prst="rect">
            <a:avLst/>
          </a:prstGeom>
        </p:spPr>
      </p:pic>
      <p:pic>
        <p:nvPicPr>
          <p:cNvPr id="9" name="Picture 8" descr="1456.png"/>
          <p:cNvPicPr>
            <a:picLocks noChangeAspect="1"/>
          </p:cNvPicPr>
          <p:nvPr/>
        </p:nvPicPr>
        <p:blipFill>
          <a:blip r:embed="rId5" cstate="print"/>
          <a:stretch>
            <a:fillRect/>
          </a:stretch>
        </p:blipFill>
        <p:spPr>
          <a:xfrm>
            <a:off x="1943104" y="4761680"/>
            <a:ext cx="5668877" cy="740719"/>
          </a:xfrm>
          <a:prstGeom prst="rect">
            <a:avLst/>
          </a:prstGeom>
        </p:spPr>
      </p:pic>
      <p:pic>
        <p:nvPicPr>
          <p:cNvPr id="10" name="Picture 9" descr="1456.png"/>
          <p:cNvPicPr>
            <a:picLocks noChangeAspect="1"/>
          </p:cNvPicPr>
          <p:nvPr/>
        </p:nvPicPr>
        <p:blipFill>
          <a:blip r:embed="rId5" cstate="print"/>
          <a:stretch>
            <a:fillRect/>
          </a:stretch>
        </p:blipFill>
        <p:spPr>
          <a:xfrm>
            <a:off x="1943104" y="5791200"/>
            <a:ext cx="5668877" cy="575440"/>
          </a:xfrm>
          <a:prstGeom prst="rect">
            <a:avLst/>
          </a:prstGeom>
        </p:spPr>
      </p:pic>
      <p:sp>
        <p:nvSpPr>
          <p:cNvPr id="11" name="Oval 10"/>
          <p:cNvSpPr/>
          <p:nvPr/>
        </p:nvSpPr>
        <p:spPr>
          <a:xfrm>
            <a:off x="1028700" y="4800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1028700" y="2971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1028700" y="5715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1104900" y="3962416"/>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5" name="TextBox 14"/>
          <p:cNvSpPr txBox="1"/>
          <p:nvPr/>
        </p:nvSpPr>
        <p:spPr>
          <a:xfrm>
            <a:off x="1104900" y="57912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1104900" y="48768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104900" y="30480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8" name="TextBox 17"/>
          <p:cNvSpPr txBox="1"/>
          <p:nvPr/>
        </p:nvSpPr>
        <p:spPr>
          <a:xfrm>
            <a:off x="2093605" y="2874751"/>
            <a:ext cx="4343400" cy="861694"/>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Văn học kháng chiến</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2017405" y="3712951"/>
            <a:ext cx="3276600" cy="861694"/>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Văn bản thông tin</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2025447" y="4683178"/>
            <a:ext cx="4898855" cy="861771"/>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Các bài bình thơ</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2017416" y="5541752"/>
            <a:ext cx="5382461" cy="861694"/>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Tất cả những ý trên đều đúng</a:t>
            </a:r>
            <a:endParaRPr lang="en-US" sz="3200" kern="0">
              <a:solidFill>
                <a:srgbClr val="000000"/>
              </a:solidFill>
              <a:ea typeface="Calibri" panose="020F0502020204030204" pitchFamily="34"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953536" y="-322025"/>
            <a:ext cx="9144000" cy="3276600"/>
          </a:xfrm>
          <a:prstGeom prst="rect">
            <a:avLst/>
          </a:prstGeom>
        </p:spPr>
      </p:pic>
      <p:sp>
        <p:nvSpPr>
          <p:cNvPr id="5" name="TextBox 4"/>
          <p:cNvSpPr txBox="1"/>
          <p:nvPr/>
        </p:nvSpPr>
        <p:spPr>
          <a:xfrm>
            <a:off x="3153833" y="962552"/>
            <a:ext cx="6324600" cy="692416"/>
          </a:xfrm>
          <a:prstGeom prst="rect">
            <a:avLst/>
          </a:prstGeom>
          <a:noFill/>
        </p:spPr>
        <p:txBody>
          <a:bodyPr wrap="square" lIns="121840" tIns="60920" rIns="121840" bIns="60920" rtlCol="0">
            <a:spAutoFit/>
          </a:bodyPr>
          <a:lstStyle/>
          <a:p>
            <a:pPr>
              <a:buClr>
                <a:srgbClr val="000000"/>
              </a:buClr>
              <a:buFont typeface="Arial"/>
              <a:buNone/>
            </a:pPr>
            <a:r>
              <a:rPr lang="vi-VN" sz="3700" b="1" kern="0">
                <a:solidFill>
                  <a:srgbClr val="000000"/>
                </a:solidFill>
                <a:latin typeface="Times New Roman"/>
                <a:cs typeface="Arial"/>
                <a:sym typeface="Arial"/>
              </a:rPr>
              <a:t>Thể loại của tác phẩm là</a:t>
            </a:r>
            <a:endParaRPr lang="en-US" sz="3700" b="1" kern="0">
              <a:solidFill>
                <a:srgbClr val="000000"/>
              </a:solidFill>
              <a:cs typeface="Arial"/>
              <a:sym typeface="Arial"/>
            </a:endParaRPr>
          </a:p>
        </p:txBody>
      </p:sp>
      <p:pic>
        <p:nvPicPr>
          <p:cNvPr id="28" name="Picture 27" descr="2679d57cccfcefe3eb811ab9b30397c8.png"/>
          <p:cNvPicPr>
            <a:picLocks noChangeAspect="1"/>
          </p:cNvPicPr>
          <p:nvPr/>
        </p:nvPicPr>
        <p:blipFill>
          <a:blip r:embed="rId7" cstate="print"/>
          <a:stretch>
            <a:fillRect/>
          </a:stretch>
        </p:blipFill>
        <p:spPr>
          <a:xfrm>
            <a:off x="419100" y="2667027"/>
            <a:ext cx="685800" cy="968663"/>
          </a:xfrm>
          <a:prstGeom prst="rect">
            <a:avLst/>
          </a:prstGeom>
        </p:spPr>
      </p:pic>
      <p:pic>
        <p:nvPicPr>
          <p:cNvPr id="29" name="Picture 28" descr="2679d57cccfcefe3eb811ab9b30397c8.png"/>
          <p:cNvPicPr>
            <a:picLocks noChangeAspect="1"/>
          </p:cNvPicPr>
          <p:nvPr/>
        </p:nvPicPr>
        <p:blipFill>
          <a:blip r:embed="rId8" cstate="print"/>
          <a:stretch>
            <a:fillRect/>
          </a:stretch>
        </p:blipFill>
        <p:spPr>
          <a:xfrm>
            <a:off x="419100" y="3657603"/>
            <a:ext cx="685800" cy="847580"/>
          </a:xfrm>
          <a:prstGeom prst="rect">
            <a:avLst/>
          </a:prstGeom>
        </p:spPr>
      </p:pic>
      <p:pic>
        <p:nvPicPr>
          <p:cNvPr id="30" name="Picture 29" descr="2679d57cccfcefe3eb811ab9b30397c8.png"/>
          <p:cNvPicPr>
            <a:picLocks noChangeAspect="1"/>
          </p:cNvPicPr>
          <p:nvPr/>
        </p:nvPicPr>
        <p:blipFill>
          <a:blip r:embed="rId7" cstate="print"/>
          <a:stretch>
            <a:fillRect/>
          </a:stretch>
        </p:blipFill>
        <p:spPr>
          <a:xfrm>
            <a:off x="419100" y="4419627"/>
            <a:ext cx="685800" cy="968663"/>
          </a:xfrm>
          <a:prstGeom prst="rect">
            <a:avLst/>
          </a:prstGeom>
        </p:spPr>
      </p:pic>
      <p:pic>
        <p:nvPicPr>
          <p:cNvPr id="31" name="Picture 30" descr="2679d57cccfcefe3eb811ab9b30397c8.png"/>
          <p:cNvPicPr>
            <a:picLocks noChangeAspect="1"/>
          </p:cNvPicPr>
          <p:nvPr/>
        </p:nvPicPr>
        <p:blipFill>
          <a:blip r:embed="rId7" cstate="print"/>
          <a:stretch>
            <a:fillRect/>
          </a:stretch>
        </p:blipFill>
        <p:spPr>
          <a:xfrm>
            <a:off x="419100" y="5410227"/>
            <a:ext cx="685800" cy="968663"/>
          </a:xfrm>
          <a:prstGeom prst="rect">
            <a:avLst/>
          </a:prstGeom>
        </p:spPr>
      </p:pic>
      <p:pic>
        <p:nvPicPr>
          <p:cNvPr id="33" name="Picture 32" descr="tich.png"/>
          <p:cNvPicPr>
            <a:picLocks noChangeAspect="1"/>
          </p:cNvPicPr>
          <p:nvPr/>
        </p:nvPicPr>
        <p:blipFill>
          <a:blip r:embed="rId9" cstate="print"/>
          <a:stretch>
            <a:fillRect/>
          </a:stretch>
        </p:blipFill>
        <p:spPr>
          <a:xfrm>
            <a:off x="7078579" y="3830599"/>
            <a:ext cx="723900" cy="723900"/>
          </a:xfrm>
          <a:prstGeom prst="rect">
            <a:avLst/>
          </a:prstGeom>
        </p:spPr>
      </p:pic>
      <p:pic>
        <p:nvPicPr>
          <p:cNvPr id="34" name="Picture 33" descr="sai.png"/>
          <p:cNvPicPr>
            <a:picLocks noChangeAspect="1"/>
          </p:cNvPicPr>
          <p:nvPr/>
        </p:nvPicPr>
        <p:blipFill>
          <a:blip r:embed="rId10" cstate="print"/>
          <a:stretch>
            <a:fillRect/>
          </a:stretch>
        </p:blipFill>
        <p:spPr>
          <a:xfrm>
            <a:off x="7078577" y="3144797"/>
            <a:ext cx="533400" cy="533400"/>
          </a:xfrm>
          <a:prstGeom prst="rect">
            <a:avLst/>
          </a:prstGeom>
        </p:spPr>
      </p:pic>
      <p:pic>
        <p:nvPicPr>
          <p:cNvPr id="35" name="Picture 34" descr="sai.png"/>
          <p:cNvPicPr>
            <a:picLocks noChangeAspect="1"/>
          </p:cNvPicPr>
          <p:nvPr/>
        </p:nvPicPr>
        <p:blipFill>
          <a:blip r:embed="rId10" cstate="print"/>
          <a:stretch>
            <a:fillRect/>
          </a:stretch>
        </p:blipFill>
        <p:spPr>
          <a:xfrm>
            <a:off x="7078577" y="4973597"/>
            <a:ext cx="533400" cy="533400"/>
          </a:xfrm>
          <a:prstGeom prst="rect">
            <a:avLst/>
          </a:prstGeom>
        </p:spPr>
      </p:pic>
      <p:pic>
        <p:nvPicPr>
          <p:cNvPr id="36" name="Picture 35" descr="sai.png"/>
          <p:cNvPicPr>
            <a:picLocks noChangeAspect="1"/>
          </p:cNvPicPr>
          <p:nvPr/>
        </p:nvPicPr>
        <p:blipFill>
          <a:blip r:embed="rId10" cstate="print"/>
          <a:stretch>
            <a:fillRect/>
          </a:stretch>
        </p:blipFill>
        <p:spPr>
          <a:xfrm>
            <a:off x="7078577" y="5811797"/>
            <a:ext cx="533400" cy="533400"/>
          </a:xfrm>
          <a:prstGeom prst="rect">
            <a:avLst/>
          </a:prstGeom>
        </p:spPr>
      </p:pic>
      <p:pic>
        <p:nvPicPr>
          <p:cNvPr id="37" name="Picture 36" descr="2679d57cccfcefe3eb811ab9b30397c8.png">
            <a:hlinkClick r:id="rId11" action="ppaction://hlinksldjump"/>
          </p:cNvPr>
          <p:cNvPicPr>
            <a:picLocks noChangeAspect="1"/>
          </p:cNvPicPr>
          <p:nvPr/>
        </p:nvPicPr>
        <p:blipFill>
          <a:blip r:embed="rId12" cstate="print"/>
          <a:stretch>
            <a:fillRect/>
          </a:stretch>
        </p:blipFill>
        <p:spPr>
          <a:xfrm>
            <a:off x="10218823" y="4481971"/>
            <a:ext cx="1676400" cy="2367843"/>
          </a:xfrm>
          <a:prstGeom prst="rect">
            <a:avLst/>
          </a:prstGeom>
        </p:spPr>
      </p:pic>
    </p:spTree>
    <p:extLst>
      <p:ext uri="{BB962C8B-B14F-4D97-AF65-F5344CB8AC3E}">
        <p14:creationId xmlns:p14="http://schemas.microsoft.com/office/powerpoint/2010/main" val="71883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3399FF"/>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voltage.wav"/>
                                        </p:tgtEl>
                                      </p:cMediaNode>
                                    </p:audio>
                                  </p:sub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213EB9D1-2748-7F2F-1D73-5499997DED8F}"/>
              </a:ext>
            </a:extLst>
          </p:cNvPr>
          <p:cNvSpPr txBox="1"/>
          <p:nvPr/>
        </p:nvSpPr>
        <p:spPr>
          <a:xfrm>
            <a:off x="1876942" y="2662848"/>
            <a:ext cx="6237191" cy="1532279"/>
          </a:xfrm>
          <a:prstGeom prst="wedgeRoundRectCallout">
            <a:avLst>
              <a:gd name="adj1" fmla="val 54504"/>
              <a:gd name="adj2" fmla="val 28192"/>
              <a:gd name="adj3" fmla="val 16667"/>
            </a:avLst>
          </a:prstGeom>
          <a:noFill/>
          <a:ln w="38100">
            <a:solidFill>
              <a:srgbClr val="0066FF"/>
            </a:solidFill>
          </a:ln>
        </p:spPr>
        <p:txBody>
          <a:bodyPr wrap="square" lIns="91386" tIns="45695" rIns="91386" bIns="45695">
            <a:spAutoFit/>
          </a:bodyPr>
          <a:lstStyle/>
          <a:p>
            <a:pPr algn="just"/>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tri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tr.77</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tin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Phiếu</a:t>
            </a:r>
            <a:r>
              <a:rPr lang="en-US" sz="2800" i="1" dirty="0">
                <a:latin typeface="Times New Roman" panose="02020603050405020304" pitchFamily="18" charset="0"/>
                <a:cs typeface="Times New Roman" panose="02020603050405020304" pitchFamily="18" charset="0"/>
              </a:rPr>
              <a:t> HT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2</a:t>
            </a:r>
            <a:endParaRPr lang="en-US" sz="2800" dirty="0">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4E2992D2-3FD0-F104-76C1-1FD564052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59712" y="2602290"/>
            <a:ext cx="5200651" cy="4352925"/>
          </a:xfrm>
          <a:prstGeom prst="rect">
            <a:avLst/>
          </a:prstGeom>
        </p:spPr>
      </p:pic>
      <p:sp>
        <p:nvSpPr>
          <p:cNvPr id="3" name="Hộp Văn bản 2">
            <a:extLst>
              <a:ext uri="{FF2B5EF4-FFF2-40B4-BE49-F238E27FC236}">
                <a16:creationId xmlns:a16="http://schemas.microsoft.com/office/drawing/2014/main" id="{A670D1A4-71D7-8AA4-1AFD-D91BB42F96EF}"/>
              </a:ext>
            </a:extLst>
          </p:cNvPr>
          <p:cNvSpPr txBox="1"/>
          <p:nvPr/>
        </p:nvSpPr>
        <p:spPr>
          <a:xfrm>
            <a:off x="191591" y="1060971"/>
            <a:ext cx="6926092" cy="584725"/>
          </a:xfrm>
          <a:prstGeom prst="rect">
            <a:avLst/>
          </a:prstGeom>
          <a:noFill/>
        </p:spPr>
        <p:txBody>
          <a:bodyPr wrap="square" lIns="91386" tIns="45695" rIns="91386" bIns="45695">
            <a:spAutoFit/>
          </a:bodyPr>
          <a:lstStyle/>
          <a:p>
            <a:r>
              <a:rPr lang="pt-BR" sz="3200" b="1" dirty="0">
                <a:latin typeface="Times New Roman" pitchFamily="18" charset="0"/>
                <a:cs typeface="Times New Roman" pitchFamily="18" charset="0"/>
              </a:rPr>
              <a:t>II. Khám phá tri thức ngữ văn</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86609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A8C79-66A7-57B4-E17C-04DF8C9EF784}"/>
              </a:ext>
            </a:extLst>
          </p:cNvPr>
          <p:cNvPicPr>
            <a:picLocks noChangeAspect="1"/>
          </p:cNvPicPr>
          <p:nvPr/>
        </p:nvPicPr>
        <p:blipFill>
          <a:blip r:embed="rId4"/>
          <a:stretch>
            <a:fillRect/>
          </a:stretch>
        </p:blipFill>
        <p:spPr>
          <a:xfrm>
            <a:off x="0" y="1677"/>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905000" y="3141707"/>
            <a:ext cx="5715000" cy="710337"/>
          </a:xfrm>
          <a:prstGeom prst="rect">
            <a:avLst/>
          </a:prstGeom>
        </p:spPr>
      </p:pic>
      <p:sp>
        <p:nvSpPr>
          <p:cNvPr id="7" name="Oval 6"/>
          <p:cNvSpPr/>
          <p:nvPr/>
        </p:nvSpPr>
        <p:spPr>
          <a:xfrm>
            <a:off x="1104900" y="507124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1905000" y="4114800"/>
            <a:ext cx="5715000" cy="575440"/>
          </a:xfrm>
          <a:prstGeom prst="rect">
            <a:avLst/>
          </a:prstGeom>
        </p:spPr>
      </p:pic>
      <p:pic>
        <p:nvPicPr>
          <p:cNvPr id="9" name="Picture 8" descr="1456.png"/>
          <p:cNvPicPr>
            <a:picLocks noChangeAspect="1"/>
          </p:cNvPicPr>
          <p:nvPr/>
        </p:nvPicPr>
        <p:blipFill>
          <a:blip r:embed="rId5" cstate="print"/>
          <a:stretch>
            <a:fillRect/>
          </a:stretch>
        </p:blipFill>
        <p:spPr>
          <a:xfrm>
            <a:off x="1905000" y="5105400"/>
            <a:ext cx="5715000" cy="575440"/>
          </a:xfrm>
          <a:prstGeom prst="rect">
            <a:avLst/>
          </a:prstGeom>
        </p:spPr>
      </p:pic>
      <p:pic>
        <p:nvPicPr>
          <p:cNvPr id="10" name="Picture 9" descr="1456.png"/>
          <p:cNvPicPr>
            <a:picLocks noChangeAspect="1"/>
          </p:cNvPicPr>
          <p:nvPr/>
        </p:nvPicPr>
        <p:blipFill>
          <a:blip r:embed="rId5" cstate="print"/>
          <a:stretch>
            <a:fillRect/>
          </a:stretch>
        </p:blipFill>
        <p:spPr>
          <a:xfrm>
            <a:off x="1905000" y="5890808"/>
            <a:ext cx="5715000" cy="704432"/>
          </a:xfrm>
          <a:prstGeom prst="rect">
            <a:avLst/>
          </a:prstGeom>
        </p:spPr>
      </p:pic>
      <p:sp>
        <p:nvSpPr>
          <p:cNvPr id="11" name="Oval 10"/>
          <p:cNvSpPr/>
          <p:nvPr/>
        </p:nvSpPr>
        <p:spPr>
          <a:xfrm>
            <a:off x="1104900" y="408064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1104900" y="316624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1104900" y="590944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1181100" y="514746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5" name="TextBox 14"/>
          <p:cNvSpPr txBox="1"/>
          <p:nvPr/>
        </p:nvSpPr>
        <p:spPr>
          <a:xfrm>
            <a:off x="1181100" y="598566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1181100" y="415686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7" name="TextBox 16"/>
          <p:cNvSpPr txBox="1"/>
          <p:nvPr/>
        </p:nvSpPr>
        <p:spPr>
          <a:xfrm>
            <a:off x="1181100" y="3242440"/>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8" name="TextBox 17"/>
          <p:cNvSpPr txBox="1"/>
          <p:nvPr/>
        </p:nvSpPr>
        <p:spPr>
          <a:xfrm>
            <a:off x="1866903" y="3051172"/>
            <a:ext cx="5524500" cy="861771"/>
          </a:xfrm>
          <a:prstGeom prst="rect">
            <a:avLst/>
          </a:prstGeom>
          <a:noFill/>
        </p:spPr>
        <p:txBody>
          <a:bodyPr wrap="square" lIns="121840" tIns="60920" rIns="121840" bIns="60920" rtlCol="0">
            <a:spAutoFit/>
          </a:bodyPr>
          <a:lstStyle/>
          <a:p>
            <a:pPr algn="just" defTabSz="1218378">
              <a:lnSpc>
                <a:spcPct val="150000"/>
              </a:lnSpc>
              <a:buClr>
                <a:srgbClr val="000000"/>
              </a:buClr>
              <a:defRPr/>
            </a:pPr>
            <a:r>
              <a:rPr lang="en-US"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Tự sự</a:t>
            </a:r>
            <a:endParaRPr lang="en-US" sz="3200" kern="0">
              <a:solidFill>
                <a:srgbClr val="000000"/>
              </a:solidFill>
              <a:ea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1933576" y="3940134"/>
            <a:ext cx="3276600" cy="861771"/>
          </a:xfrm>
          <a:prstGeom prst="rect">
            <a:avLst/>
          </a:prstGeom>
          <a:noFill/>
        </p:spPr>
        <p:txBody>
          <a:bodyPr wrap="square" lIns="121840" tIns="60920" rIns="121840" bIns="60920" rtlCol="0">
            <a:spAutoFit/>
          </a:bodyPr>
          <a:lstStyle/>
          <a:p>
            <a:pPr algn="just" defTabSz="1218378">
              <a:lnSpc>
                <a:spcPct val="150000"/>
              </a:lnSpc>
              <a:buClr>
                <a:srgbClr val="000000"/>
              </a:buClr>
              <a:defRPr/>
            </a:pPr>
            <a:r>
              <a:rPr lang="en-US"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Miêu tả</a:t>
            </a:r>
            <a:endParaRPr lang="en-US" sz="3200" kern="0">
              <a:solidFill>
                <a:srgbClr val="000000"/>
              </a:solidFill>
              <a:ea typeface="Times New Roman" panose="02020603050405020304" pitchFamily="18" charset="0"/>
              <a:cs typeface="Times New Roman" panose="02020603050405020304" pitchFamily="18" charset="0"/>
              <a:sym typeface="Arial"/>
            </a:endParaRPr>
          </a:p>
        </p:txBody>
      </p:sp>
      <p:sp>
        <p:nvSpPr>
          <p:cNvPr id="20" name="TextBox 19"/>
          <p:cNvSpPr txBox="1"/>
          <p:nvPr/>
        </p:nvSpPr>
        <p:spPr>
          <a:xfrm>
            <a:off x="2009775" y="5106661"/>
            <a:ext cx="4305300" cy="650047"/>
          </a:xfrm>
          <a:prstGeom prst="rect">
            <a:avLst/>
          </a:prstGeom>
          <a:noFill/>
        </p:spPr>
        <p:txBody>
          <a:bodyPr wrap="square" lIns="121840" tIns="60920" rIns="121840" bIns="60920" rtlCol="0">
            <a:spAutoFit/>
          </a:bodyPr>
          <a:lstStyle/>
          <a:p>
            <a:pPr algn="just" defTabSz="1218378">
              <a:lnSpc>
                <a:spcPct val="107000"/>
              </a:lnSpc>
              <a:spcAft>
                <a:spcPts val="1067"/>
              </a:spcAft>
              <a:buClr>
                <a:srgbClr val="000000"/>
              </a:buClr>
              <a:defRPr/>
            </a:pPr>
            <a:r>
              <a:rPr lang="en-US" sz="3200" kern="0">
                <a:solidFill>
                  <a:srgbClr val="000000"/>
                </a:solidFill>
                <a:latin typeface="Times New Roman" panose="02020603050405020304" pitchFamily="18" charset="0"/>
                <a:ea typeface="Times New Roman" panose="02020603050405020304" pitchFamily="18" charset="0"/>
                <a:cs typeface="Arial"/>
                <a:sym typeface="Arial"/>
              </a:rPr>
              <a:t>Nghị luận</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33576" y="5805403"/>
            <a:ext cx="4572000" cy="861771"/>
          </a:xfrm>
          <a:prstGeom prst="rect">
            <a:avLst/>
          </a:prstGeom>
          <a:noFill/>
        </p:spPr>
        <p:txBody>
          <a:bodyPr wrap="square" lIns="121840" tIns="60920" rIns="121840" bIns="60920" rtlCol="0">
            <a:spAutoFit/>
          </a:bodyPr>
          <a:lstStyle/>
          <a:p>
            <a:pPr algn="just" defTabSz="1218378">
              <a:lnSpc>
                <a:spcPct val="150000"/>
              </a:lnSpc>
              <a:buClr>
                <a:srgbClr val="000000"/>
              </a:buClr>
              <a:defRPr/>
            </a:pPr>
            <a:r>
              <a:rPr lang="en-US"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Biểu cảm</a:t>
            </a:r>
            <a:endParaRPr lang="en-US" sz="3200" kern="0">
              <a:solidFill>
                <a:srgbClr val="000000"/>
              </a:solidFill>
              <a:ea typeface="Times New Roman" panose="02020603050405020304" pitchFamily="18"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990600" y="0"/>
            <a:ext cx="9296400" cy="3200400"/>
          </a:xfrm>
          <a:prstGeom prst="rect">
            <a:avLst/>
          </a:prstGeom>
        </p:spPr>
      </p:pic>
      <p:sp>
        <p:nvSpPr>
          <p:cNvPr id="5" name="TextBox 4"/>
          <p:cNvSpPr txBox="1"/>
          <p:nvPr/>
        </p:nvSpPr>
        <p:spPr>
          <a:xfrm>
            <a:off x="2846531" y="1023288"/>
            <a:ext cx="5981700" cy="1261803"/>
          </a:xfrm>
          <a:prstGeom prst="rect">
            <a:avLst/>
          </a:prstGeom>
          <a:noFill/>
        </p:spPr>
        <p:txBody>
          <a:bodyPr wrap="square" lIns="121840" tIns="60920" rIns="121840" bIns="60920" rtlCol="0">
            <a:spAutoFit/>
          </a:bodyPr>
          <a:lstStyle/>
          <a:p>
            <a:pPr algn="ctr">
              <a:buClr>
                <a:srgbClr val="000000"/>
              </a:buClr>
              <a:buFont typeface="Arial"/>
              <a:buNone/>
              <a:defRPr/>
            </a:pPr>
            <a:r>
              <a:rPr lang="vi-VN" sz="3700" b="1" i="1" kern="0">
                <a:solidFill>
                  <a:srgbClr val="000000"/>
                </a:solidFill>
                <a:latin typeface="Times New Roman"/>
                <a:cs typeface="Arial"/>
                <a:sym typeface="Arial"/>
              </a:rPr>
              <a:t>Phương thức biểu đạt của văn bản là gì?</a:t>
            </a:r>
            <a:endParaRPr lang="en-US" sz="6400" b="1" i="1" kern="0">
              <a:solidFill>
                <a:srgbClr val="000000"/>
              </a:solidFill>
              <a:cs typeface="Arial"/>
              <a:sym typeface="Arial"/>
            </a:endParaRPr>
          </a:p>
        </p:txBody>
      </p:sp>
      <p:pic>
        <p:nvPicPr>
          <p:cNvPr id="28" name="Picture 27" descr="2.png"/>
          <p:cNvPicPr>
            <a:picLocks noChangeAspect="1"/>
          </p:cNvPicPr>
          <p:nvPr/>
        </p:nvPicPr>
        <p:blipFill>
          <a:blip r:embed="rId7" cstate="print"/>
          <a:stretch>
            <a:fillRect/>
          </a:stretch>
        </p:blipFill>
        <p:spPr>
          <a:xfrm>
            <a:off x="266700" y="2785240"/>
            <a:ext cx="990600" cy="990600"/>
          </a:xfrm>
          <a:prstGeom prst="rect">
            <a:avLst/>
          </a:prstGeom>
        </p:spPr>
      </p:pic>
      <p:pic>
        <p:nvPicPr>
          <p:cNvPr id="29" name="Picture 28" descr="2.png"/>
          <p:cNvPicPr>
            <a:picLocks noChangeAspect="1"/>
          </p:cNvPicPr>
          <p:nvPr/>
        </p:nvPicPr>
        <p:blipFill>
          <a:blip r:embed="rId7" cstate="print"/>
          <a:stretch>
            <a:fillRect/>
          </a:stretch>
        </p:blipFill>
        <p:spPr>
          <a:xfrm>
            <a:off x="266700" y="3775840"/>
            <a:ext cx="990600" cy="990600"/>
          </a:xfrm>
          <a:prstGeom prst="rect">
            <a:avLst/>
          </a:prstGeom>
        </p:spPr>
      </p:pic>
      <p:pic>
        <p:nvPicPr>
          <p:cNvPr id="30" name="Picture 29" descr="2.png"/>
          <p:cNvPicPr>
            <a:picLocks noChangeAspect="1"/>
          </p:cNvPicPr>
          <p:nvPr/>
        </p:nvPicPr>
        <p:blipFill>
          <a:blip r:embed="rId7" cstate="print"/>
          <a:stretch>
            <a:fillRect/>
          </a:stretch>
        </p:blipFill>
        <p:spPr>
          <a:xfrm>
            <a:off x="266700" y="4766440"/>
            <a:ext cx="990600" cy="990600"/>
          </a:xfrm>
          <a:prstGeom prst="rect">
            <a:avLst/>
          </a:prstGeom>
        </p:spPr>
      </p:pic>
      <p:pic>
        <p:nvPicPr>
          <p:cNvPr id="31" name="Picture 30" descr="2.png"/>
          <p:cNvPicPr>
            <a:picLocks noChangeAspect="1"/>
          </p:cNvPicPr>
          <p:nvPr/>
        </p:nvPicPr>
        <p:blipFill>
          <a:blip r:embed="rId7" cstate="print"/>
          <a:stretch>
            <a:fillRect/>
          </a:stretch>
        </p:blipFill>
        <p:spPr>
          <a:xfrm>
            <a:off x="266700" y="5833240"/>
            <a:ext cx="990600" cy="990600"/>
          </a:xfrm>
          <a:prstGeom prst="rect">
            <a:avLst/>
          </a:prstGeom>
        </p:spPr>
      </p:pic>
      <p:pic>
        <p:nvPicPr>
          <p:cNvPr id="32" name="Picture 31" descr="tich.png"/>
          <p:cNvPicPr>
            <a:picLocks noChangeAspect="1"/>
          </p:cNvPicPr>
          <p:nvPr/>
        </p:nvPicPr>
        <p:blipFill>
          <a:blip r:embed="rId8" cstate="print"/>
          <a:stretch>
            <a:fillRect/>
          </a:stretch>
        </p:blipFill>
        <p:spPr>
          <a:xfrm>
            <a:off x="7067551" y="4866051"/>
            <a:ext cx="723900" cy="723900"/>
          </a:xfrm>
          <a:prstGeom prst="rect">
            <a:avLst/>
          </a:prstGeom>
        </p:spPr>
      </p:pic>
      <p:pic>
        <p:nvPicPr>
          <p:cNvPr id="33" name="Picture 32" descr="sai.png"/>
          <p:cNvPicPr>
            <a:picLocks noChangeAspect="1"/>
          </p:cNvPicPr>
          <p:nvPr/>
        </p:nvPicPr>
        <p:blipFill>
          <a:blip r:embed="rId9" cstate="print"/>
          <a:stretch>
            <a:fillRect/>
          </a:stretch>
        </p:blipFill>
        <p:spPr>
          <a:xfrm>
            <a:off x="7219951" y="3189648"/>
            <a:ext cx="533400" cy="533400"/>
          </a:xfrm>
          <a:prstGeom prst="rect">
            <a:avLst/>
          </a:prstGeom>
        </p:spPr>
      </p:pic>
      <p:pic>
        <p:nvPicPr>
          <p:cNvPr id="34" name="Picture 33" descr="sai.png"/>
          <p:cNvPicPr>
            <a:picLocks noChangeAspect="1"/>
          </p:cNvPicPr>
          <p:nvPr/>
        </p:nvPicPr>
        <p:blipFill>
          <a:blip r:embed="rId9" cstate="print"/>
          <a:stretch>
            <a:fillRect/>
          </a:stretch>
        </p:blipFill>
        <p:spPr>
          <a:xfrm>
            <a:off x="7219951" y="4027848"/>
            <a:ext cx="533400" cy="533400"/>
          </a:xfrm>
          <a:prstGeom prst="rect">
            <a:avLst/>
          </a:prstGeom>
        </p:spPr>
      </p:pic>
      <p:pic>
        <p:nvPicPr>
          <p:cNvPr id="35" name="Picture 34" descr="sai.png"/>
          <p:cNvPicPr>
            <a:picLocks noChangeAspect="1"/>
          </p:cNvPicPr>
          <p:nvPr/>
        </p:nvPicPr>
        <p:blipFill>
          <a:blip r:embed="rId9" cstate="print"/>
          <a:stretch>
            <a:fillRect/>
          </a:stretch>
        </p:blipFill>
        <p:spPr>
          <a:xfrm>
            <a:off x="7219951" y="5932848"/>
            <a:ext cx="533400" cy="533400"/>
          </a:xfrm>
          <a:prstGeom prst="rect">
            <a:avLst/>
          </a:prstGeom>
        </p:spPr>
      </p:pic>
      <p:pic>
        <p:nvPicPr>
          <p:cNvPr id="36" name="Picture 35" descr="2.png">
            <a:hlinkClick r:id="rId10" action="ppaction://hlinksldjump"/>
          </p:cNvPr>
          <p:cNvPicPr>
            <a:picLocks noChangeAspect="1"/>
          </p:cNvPicPr>
          <p:nvPr/>
        </p:nvPicPr>
        <p:blipFill>
          <a:blip r:embed="rId7" cstate="print"/>
          <a:stretch>
            <a:fillRect/>
          </a:stretch>
        </p:blipFill>
        <p:spPr>
          <a:xfrm>
            <a:off x="10477500" y="5410200"/>
            <a:ext cx="1447800" cy="1447800"/>
          </a:xfrm>
          <a:prstGeom prst="rect">
            <a:avLst/>
          </a:prstGeom>
        </p:spPr>
      </p:pic>
    </p:spTree>
    <p:extLst>
      <p:ext uri="{BB962C8B-B14F-4D97-AF65-F5344CB8AC3E}">
        <p14:creationId xmlns:p14="http://schemas.microsoft.com/office/powerpoint/2010/main" val="328595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par>
                                <p:cTn id="48" presetID="1"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chemeClr val="accent2"/>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1.wav"/>
                                        </p:tgtEl>
                                      </p:cMediaNode>
                                    </p:audio>
                                  </p:sub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3"/>
                                        </p:tgtEl>
                                        <p:attrNameLst>
                                          <p:attrName>fillcolor</p:attrName>
                                        </p:attrNameLst>
                                      </p:cBhvr>
                                      <p:to>
                                        <a:schemeClr val="accent2"/>
                                      </p:to>
                                    </p:animClr>
                                    <p:set>
                                      <p:cBhvr>
                                        <p:cTn id="64" dur="2000" fill="hold"/>
                                        <p:tgtEl>
                                          <p:spTgt spid="13"/>
                                        </p:tgtEl>
                                        <p:attrNameLst>
                                          <p:attrName>fill.type</p:attrName>
                                        </p:attrNameLst>
                                      </p:cBhvr>
                                      <p:to>
                                        <p:strVal val="solid"/>
                                      </p:to>
                                    </p:set>
                                    <p:set>
                                      <p:cBhvr>
                                        <p:cTn id="65" dur="200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par>
                                <p:cTn id="66" presetID="1"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CC2D3-A004-A523-7AE6-141FA5E09803}"/>
              </a:ext>
            </a:extLst>
          </p:cNvPr>
          <p:cNvPicPr>
            <a:picLocks noChangeAspect="1"/>
          </p:cNvPicPr>
          <p:nvPr/>
        </p:nvPicPr>
        <p:blipFill>
          <a:blip r:embed="rId4"/>
          <a:stretch>
            <a:fillRect/>
          </a:stretch>
        </p:blipFill>
        <p:spPr>
          <a:xfrm>
            <a:off x="0" y="1677"/>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985867" y="3005312"/>
            <a:ext cx="8135356" cy="846753"/>
          </a:xfrm>
          <a:prstGeom prst="rect">
            <a:avLst/>
          </a:prstGeom>
        </p:spPr>
      </p:pic>
      <p:sp>
        <p:nvSpPr>
          <p:cNvPr id="7" name="Oval 6"/>
          <p:cNvSpPr/>
          <p:nvPr/>
        </p:nvSpPr>
        <p:spPr>
          <a:xfrm>
            <a:off x="11430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1985864" y="4114822"/>
            <a:ext cx="8220272" cy="690725"/>
          </a:xfrm>
          <a:prstGeom prst="rect">
            <a:avLst/>
          </a:prstGeom>
        </p:spPr>
      </p:pic>
      <p:pic>
        <p:nvPicPr>
          <p:cNvPr id="9" name="Picture 8" descr="1456.png"/>
          <p:cNvPicPr>
            <a:picLocks noChangeAspect="1"/>
          </p:cNvPicPr>
          <p:nvPr/>
        </p:nvPicPr>
        <p:blipFill>
          <a:blip r:embed="rId5" cstate="print"/>
          <a:stretch>
            <a:fillRect/>
          </a:stretch>
        </p:blipFill>
        <p:spPr>
          <a:xfrm>
            <a:off x="1985863" y="4990140"/>
            <a:ext cx="8135356" cy="616199"/>
          </a:xfrm>
          <a:prstGeom prst="rect">
            <a:avLst/>
          </a:prstGeom>
        </p:spPr>
      </p:pic>
      <p:pic>
        <p:nvPicPr>
          <p:cNvPr id="10" name="Picture 9" descr="1456.png"/>
          <p:cNvPicPr>
            <a:picLocks noChangeAspect="1"/>
          </p:cNvPicPr>
          <p:nvPr/>
        </p:nvPicPr>
        <p:blipFill>
          <a:blip r:embed="rId5" cstate="print"/>
          <a:stretch>
            <a:fillRect/>
          </a:stretch>
        </p:blipFill>
        <p:spPr>
          <a:xfrm>
            <a:off x="1985873" y="5797824"/>
            <a:ext cx="8135355" cy="907801"/>
          </a:xfrm>
          <a:prstGeom prst="rect">
            <a:avLst/>
          </a:prstGeom>
        </p:spPr>
      </p:pic>
      <p:sp>
        <p:nvSpPr>
          <p:cNvPr id="11" name="Oval 10"/>
          <p:cNvSpPr/>
          <p:nvPr/>
        </p:nvSpPr>
        <p:spPr>
          <a:xfrm>
            <a:off x="11430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11430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1143000"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1219200" y="60198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5" name="TextBox 14"/>
          <p:cNvSpPr txBox="1"/>
          <p:nvPr/>
        </p:nvSpPr>
        <p:spPr>
          <a:xfrm>
            <a:off x="1219200" y="3200405"/>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6" name="TextBox 15"/>
          <p:cNvSpPr txBox="1"/>
          <p:nvPr/>
        </p:nvSpPr>
        <p:spPr>
          <a:xfrm>
            <a:off x="1219200" y="51054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219200" y="41148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941295" y="2979587"/>
            <a:ext cx="7773540" cy="677100"/>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Ở Việt Nam, điển hình là hiện tượng thời tiết biến đổi khiến nhiệt độ lạnh dần, cây cối khó sinh trưởng.</a:t>
            </a:r>
            <a:endParaRPr lang="en-US" kern="0">
              <a:solidFill>
                <a:srgbClr val="000000"/>
              </a:solidFill>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2019946" y="4039655"/>
            <a:ext cx="7029361" cy="677100"/>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Ở Việt Nam, thời tiết nóng lên dần, nhiệt độ tăng cao khiến nhiều con sống khô cạn.</a:t>
            </a:r>
            <a:endParaRPr lang="en-US"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1905000" y="5105423"/>
            <a:ext cx="4597400" cy="400101"/>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Ở Bắc cực băng tan nhiều.</a:t>
            </a:r>
            <a:endParaRPr lang="en-US"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13716" y="5665793"/>
            <a:ext cx="8067872" cy="677028"/>
          </a:xfrm>
          <a:prstGeom prst="rect">
            <a:avLst/>
          </a:prstGeom>
          <a:noFill/>
        </p:spPr>
        <p:txBody>
          <a:bodyPr wrap="square" lIns="121840" tIns="60920" rIns="121840" bIns="60920" rtlCol="0">
            <a:spAutoFit/>
          </a:bodyPr>
          <a:lstStyle/>
          <a:p>
            <a:pPr algn="just" defTabSz="1218378">
              <a:buClr>
                <a:srgbClr val="000000"/>
              </a:buClr>
              <a:defRPr/>
            </a:pPr>
            <a:r>
              <a:rPr lang="vi-VN" kern="0">
                <a:solidFill>
                  <a:srgbClr val="000000"/>
                </a:solidFill>
                <a:latin typeface="Times New Roman" panose="02020603050405020304" pitchFamily="18" charset="0"/>
                <a:ea typeface="Calibri" panose="020F0502020204030204" pitchFamily="34" charset="0"/>
                <a:cs typeface="Arial"/>
                <a:sym typeface="Arial"/>
              </a:rPr>
              <a:t>Ở Việt Nam, điển hình là hiện tượng khô hạn và mưa cực đoan ở miền Trung; rét đậm và rét hại ở miền núi phía Bắc; hạn hán và xâm nhập mặn ở miền Nam</a:t>
            </a:r>
            <a:endParaRPr lang="en-US" sz="3200" kern="0">
              <a:solidFill>
                <a:srgbClr val="000000"/>
              </a:solidFill>
              <a:latin typeface=".VnTime"/>
              <a:ea typeface="Times New Roman" panose="02020603050405020304" pitchFamily="18"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914409" y="-228600"/>
            <a:ext cx="9990667" cy="3352800"/>
          </a:xfrm>
          <a:prstGeom prst="rect">
            <a:avLst/>
          </a:prstGeom>
        </p:spPr>
      </p:pic>
      <p:sp>
        <p:nvSpPr>
          <p:cNvPr id="5" name="TextBox 4"/>
          <p:cNvSpPr txBox="1"/>
          <p:nvPr/>
        </p:nvSpPr>
        <p:spPr>
          <a:xfrm>
            <a:off x="2690625" y="877652"/>
            <a:ext cx="6324600" cy="1369525"/>
          </a:xfrm>
          <a:prstGeom prst="rect">
            <a:avLst/>
          </a:prstGeom>
          <a:noFill/>
        </p:spPr>
        <p:txBody>
          <a:bodyPr wrap="square" lIns="121840" tIns="60920" rIns="121840" bIns="60920" rtlCol="0">
            <a:spAutoFit/>
          </a:bodyPr>
          <a:lstStyle/>
          <a:p>
            <a:pPr algn="ctr">
              <a:buClr>
                <a:srgbClr val="000000"/>
              </a:buClr>
              <a:buFont typeface="Arial"/>
              <a:buNone/>
            </a:pPr>
            <a:r>
              <a:rPr lang="vi-VN" sz="2700" b="1" i="1" kern="0">
                <a:solidFill>
                  <a:srgbClr val="000000"/>
                </a:solidFill>
                <a:latin typeface="Times New Roman"/>
                <a:cs typeface="Arial"/>
                <a:sym typeface="Arial"/>
              </a:rPr>
              <a:t>Trong văn bản "Tthủy tiên tháng Một",  hiện tượng thời tiết hiện nay đang diễn ra cực đoan như thế nào?</a:t>
            </a:r>
            <a:endParaRPr lang="en-US" sz="2700" b="1" i="1" kern="0">
              <a:solidFill>
                <a:srgbClr val="000000"/>
              </a:solidFill>
              <a:cs typeface="Arial"/>
              <a:sym typeface="Arial"/>
            </a:endParaRPr>
          </a:p>
        </p:txBody>
      </p:sp>
      <p:pic>
        <p:nvPicPr>
          <p:cNvPr id="28" name="Picture 27" descr="1.png"/>
          <p:cNvPicPr>
            <a:picLocks noChangeAspect="1"/>
          </p:cNvPicPr>
          <p:nvPr/>
        </p:nvPicPr>
        <p:blipFill>
          <a:blip r:embed="rId7" cstate="print"/>
          <a:stretch>
            <a:fillRect/>
          </a:stretch>
        </p:blipFill>
        <p:spPr>
          <a:xfrm>
            <a:off x="304800" y="2514627"/>
            <a:ext cx="990600" cy="1199039"/>
          </a:xfrm>
          <a:prstGeom prst="rect">
            <a:avLst/>
          </a:prstGeom>
        </p:spPr>
      </p:pic>
      <p:pic>
        <p:nvPicPr>
          <p:cNvPr id="29" name="Picture 28" descr="1.png"/>
          <p:cNvPicPr>
            <a:picLocks noChangeAspect="1"/>
          </p:cNvPicPr>
          <p:nvPr/>
        </p:nvPicPr>
        <p:blipFill>
          <a:blip r:embed="rId7" cstate="print"/>
          <a:stretch>
            <a:fillRect/>
          </a:stretch>
        </p:blipFill>
        <p:spPr>
          <a:xfrm>
            <a:off x="304800" y="3581412"/>
            <a:ext cx="990600" cy="1199039"/>
          </a:xfrm>
          <a:prstGeom prst="rect">
            <a:avLst/>
          </a:prstGeom>
        </p:spPr>
      </p:pic>
      <p:pic>
        <p:nvPicPr>
          <p:cNvPr id="30" name="Picture 29" descr="1.png"/>
          <p:cNvPicPr>
            <a:picLocks noChangeAspect="1"/>
          </p:cNvPicPr>
          <p:nvPr/>
        </p:nvPicPr>
        <p:blipFill>
          <a:blip r:embed="rId7" cstate="print"/>
          <a:stretch>
            <a:fillRect/>
          </a:stretch>
        </p:blipFill>
        <p:spPr>
          <a:xfrm>
            <a:off x="304800" y="4648227"/>
            <a:ext cx="990600" cy="1199039"/>
          </a:xfrm>
          <a:prstGeom prst="rect">
            <a:avLst/>
          </a:prstGeom>
        </p:spPr>
      </p:pic>
      <p:pic>
        <p:nvPicPr>
          <p:cNvPr id="31" name="Picture 30" descr="1.png"/>
          <p:cNvPicPr>
            <a:picLocks noChangeAspect="1"/>
          </p:cNvPicPr>
          <p:nvPr/>
        </p:nvPicPr>
        <p:blipFill>
          <a:blip r:embed="rId7" cstate="print"/>
          <a:stretch>
            <a:fillRect/>
          </a:stretch>
        </p:blipFill>
        <p:spPr>
          <a:xfrm>
            <a:off x="304800" y="5658987"/>
            <a:ext cx="990600" cy="1199039"/>
          </a:xfrm>
          <a:prstGeom prst="rect">
            <a:avLst/>
          </a:prstGeom>
        </p:spPr>
      </p:pic>
      <p:pic>
        <p:nvPicPr>
          <p:cNvPr id="32" name="Picture 31" descr="1.png">
            <a:hlinkClick r:id="rId8" action="ppaction://hlinksldjump"/>
          </p:cNvPr>
          <p:cNvPicPr>
            <a:picLocks noChangeAspect="1"/>
          </p:cNvPicPr>
          <p:nvPr/>
        </p:nvPicPr>
        <p:blipFill>
          <a:blip r:embed="rId7" cstate="print"/>
          <a:stretch>
            <a:fillRect/>
          </a:stretch>
        </p:blipFill>
        <p:spPr>
          <a:xfrm>
            <a:off x="10206136" y="4828883"/>
            <a:ext cx="1676400" cy="2029143"/>
          </a:xfrm>
          <a:prstGeom prst="rect">
            <a:avLst/>
          </a:prstGeom>
        </p:spPr>
      </p:pic>
      <p:pic>
        <p:nvPicPr>
          <p:cNvPr id="33" name="Picture 32" descr="tich.png"/>
          <p:cNvPicPr>
            <a:picLocks noChangeAspect="1"/>
          </p:cNvPicPr>
          <p:nvPr/>
        </p:nvPicPr>
        <p:blipFill>
          <a:blip r:embed="rId9" cstate="print"/>
          <a:stretch>
            <a:fillRect/>
          </a:stretch>
        </p:blipFill>
        <p:spPr>
          <a:xfrm>
            <a:off x="9587823" y="5867403"/>
            <a:ext cx="723900" cy="723900"/>
          </a:xfrm>
          <a:prstGeom prst="rect">
            <a:avLst/>
          </a:prstGeom>
        </p:spPr>
      </p:pic>
      <p:pic>
        <p:nvPicPr>
          <p:cNvPr id="34" name="Picture 33" descr="sai.png"/>
          <p:cNvPicPr>
            <a:picLocks noChangeAspect="1"/>
          </p:cNvPicPr>
          <p:nvPr/>
        </p:nvPicPr>
        <p:blipFill>
          <a:blip r:embed="rId10" cstate="print"/>
          <a:stretch>
            <a:fillRect/>
          </a:stretch>
        </p:blipFill>
        <p:spPr>
          <a:xfrm>
            <a:off x="9587820" y="3276600"/>
            <a:ext cx="533400" cy="533400"/>
          </a:xfrm>
          <a:prstGeom prst="rect">
            <a:avLst/>
          </a:prstGeom>
        </p:spPr>
      </p:pic>
      <p:pic>
        <p:nvPicPr>
          <p:cNvPr id="35" name="Picture 34" descr="sai.png"/>
          <p:cNvPicPr>
            <a:picLocks noChangeAspect="1"/>
          </p:cNvPicPr>
          <p:nvPr/>
        </p:nvPicPr>
        <p:blipFill>
          <a:blip r:embed="rId10" cstate="print"/>
          <a:stretch>
            <a:fillRect/>
          </a:stretch>
        </p:blipFill>
        <p:spPr>
          <a:xfrm>
            <a:off x="9587820" y="4191000"/>
            <a:ext cx="533400" cy="533400"/>
          </a:xfrm>
          <a:prstGeom prst="rect">
            <a:avLst/>
          </a:prstGeom>
        </p:spPr>
      </p:pic>
      <p:pic>
        <p:nvPicPr>
          <p:cNvPr id="36" name="Picture 35" descr="sai.png"/>
          <p:cNvPicPr>
            <a:picLocks noChangeAspect="1"/>
          </p:cNvPicPr>
          <p:nvPr/>
        </p:nvPicPr>
        <p:blipFill>
          <a:blip r:embed="rId10" cstate="print"/>
          <a:stretch>
            <a:fillRect/>
          </a:stretch>
        </p:blipFill>
        <p:spPr>
          <a:xfrm>
            <a:off x="9587820" y="5181600"/>
            <a:ext cx="533400" cy="533400"/>
          </a:xfrm>
          <a:prstGeom prst="rect">
            <a:avLst/>
          </a:prstGeom>
        </p:spPr>
      </p:pic>
    </p:spTree>
    <p:extLst>
      <p:ext uri="{BB962C8B-B14F-4D97-AF65-F5344CB8AC3E}">
        <p14:creationId xmlns:p14="http://schemas.microsoft.com/office/powerpoint/2010/main" val="278925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chemeClr val="accent2"/>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1.wav"/>
                                        </p:tgtEl>
                                      </p:cMediaNode>
                                    </p:audio>
                                  </p:sub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3"/>
                                        </p:tgtEl>
                                        <p:attrNameLst>
                                          <p:attrName>fillcolor</p:attrName>
                                        </p:attrNameLst>
                                      </p:cBhvr>
                                      <p:to>
                                        <a:schemeClr val="accent2"/>
                                      </p:to>
                                    </p:animClr>
                                    <p:set>
                                      <p:cBhvr>
                                        <p:cTn id="64" dur="2000" fill="hold"/>
                                        <p:tgtEl>
                                          <p:spTgt spid="13"/>
                                        </p:tgtEl>
                                        <p:attrNameLst>
                                          <p:attrName>fill.type</p:attrName>
                                        </p:attrNameLst>
                                      </p:cBhvr>
                                      <p:to>
                                        <p:strVal val="solid"/>
                                      </p:to>
                                    </p:set>
                                    <p:set>
                                      <p:cBhvr>
                                        <p:cTn id="65" dur="200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par>
                                <p:cTn id="66" presetID="1" presetClass="entr" presetSubtype="0"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CE98E-3491-0FAE-AFE0-921713EC4768}"/>
              </a:ext>
            </a:extLst>
          </p:cNvPr>
          <p:cNvPicPr>
            <a:picLocks noChangeAspect="1"/>
          </p:cNvPicPr>
          <p:nvPr/>
        </p:nvPicPr>
        <p:blipFill>
          <a:blip r:embed="rId4"/>
          <a:stretch>
            <a:fillRect/>
          </a:stretch>
        </p:blipFill>
        <p:spPr>
          <a:xfrm>
            <a:off x="0" y="1677"/>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676400" y="3057318"/>
            <a:ext cx="8686800" cy="794731"/>
          </a:xfrm>
          <a:prstGeom prst="rect">
            <a:avLst/>
          </a:prstGeom>
        </p:spPr>
      </p:pic>
      <p:sp>
        <p:nvSpPr>
          <p:cNvPr id="7" name="Oval 6"/>
          <p:cNvSpPr/>
          <p:nvPr/>
        </p:nvSpPr>
        <p:spPr>
          <a:xfrm>
            <a:off x="800100" y="596504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1676409" y="3983843"/>
            <a:ext cx="8735091" cy="773288"/>
          </a:xfrm>
          <a:prstGeom prst="rect">
            <a:avLst/>
          </a:prstGeom>
        </p:spPr>
      </p:pic>
      <p:pic>
        <p:nvPicPr>
          <p:cNvPr id="9" name="Picture 8" descr="1456.png"/>
          <p:cNvPicPr>
            <a:picLocks noChangeAspect="1"/>
          </p:cNvPicPr>
          <p:nvPr/>
        </p:nvPicPr>
        <p:blipFill>
          <a:blip r:embed="rId5" cstate="print"/>
          <a:stretch>
            <a:fillRect/>
          </a:stretch>
        </p:blipFill>
        <p:spPr>
          <a:xfrm>
            <a:off x="1676400" y="4907552"/>
            <a:ext cx="8686800" cy="773288"/>
          </a:xfrm>
          <a:prstGeom prst="rect">
            <a:avLst/>
          </a:prstGeom>
        </p:spPr>
      </p:pic>
      <p:pic>
        <p:nvPicPr>
          <p:cNvPr id="10" name="Picture 9" descr="1456.png"/>
          <p:cNvPicPr>
            <a:picLocks noChangeAspect="1"/>
          </p:cNvPicPr>
          <p:nvPr/>
        </p:nvPicPr>
        <p:blipFill>
          <a:blip r:embed="rId5" cstate="print"/>
          <a:stretch>
            <a:fillRect/>
          </a:stretch>
        </p:blipFill>
        <p:spPr>
          <a:xfrm>
            <a:off x="1676400" y="5831286"/>
            <a:ext cx="8686800" cy="786425"/>
          </a:xfrm>
          <a:prstGeom prst="rect">
            <a:avLst/>
          </a:prstGeom>
        </p:spPr>
      </p:pic>
      <p:sp>
        <p:nvSpPr>
          <p:cNvPr id="11" name="Oval 10"/>
          <p:cNvSpPr/>
          <p:nvPr/>
        </p:nvSpPr>
        <p:spPr>
          <a:xfrm>
            <a:off x="800100" y="505064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800100" y="406004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876300" y="314564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876300" y="6041266"/>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5" name="TextBox 14"/>
          <p:cNvSpPr txBox="1"/>
          <p:nvPr/>
        </p:nvSpPr>
        <p:spPr>
          <a:xfrm>
            <a:off x="952500" y="3221845"/>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6" name="TextBox 15"/>
          <p:cNvSpPr txBox="1"/>
          <p:nvPr/>
        </p:nvSpPr>
        <p:spPr>
          <a:xfrm>
            <a:off x="876300" y="5126866"/>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876300" y="4136265"/>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676400" y="3003978"/>
            <a:ext cx="8382000" cy="677100"/>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Các hiện tượng được nêu trong bài báo mà tác giả tự đặt tên cho nó là "Sự bất thường của Trái Đất năm 2007".</a:t>
            </a:r>
            <a:endParaRPr lang="en-US" kern="0">
              <a:solidFill>
                <a:srgbClr val="000000"/>
              </a:solidFill>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1780509" y="3914063"/>
            <a:ext cx="7954040" cy="677100"/>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Xu hướng các hiện tượng cực đoan ngày càng cực đoan hơn vẫn tiếp tục cho đến tận mùa hè năm 2008.</a:t>
            </a:r>
            <a:endParaRPr lang="en-US"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1676408" y="4868889"/>
            <a:ext cx="7858789" cy="677100"/>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Câu nói của Jeff Zogg - nhà thủy văn học đang làm việc cho Trung tâm thười tiết ở Davenport.</a:t>
            </a:r>
            <a:endParaRPr lang="en-US"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715655" y="5954087"/>
            <a:ext cx="4724400" cy="400101"/>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Tất cả các ý trên đều đúng</a:t>
            </a:r>
            <a:endParaRPr lang="en-US" kern="0">
              <a:solidFill>
                <a:srgbClr val="000000"/>
              </a:solidFill>
              <a:ea typeface="Calibri" panose="020F0502020204030204" pitchFamily="34" charset="0"/>
              <a:cs typeface="Times New Roman" panose="02020603050405020304" pitchFamily="18" charset="0"/>
              <a:sym typeface="Arial"/>
            </a:endParaRPr>
          </a:p>
        </p:txBody>
      </p:sp>
      <p:pic>
        <p:nvPicPr>
          <p:cNvPr id="34" name="Picture 33" descr="tich.png"/>
          <p:cNvPicPr>
            <a:picLocks noChangeAspect="1"/>
          </p:cNvPicPr>
          <p:nvPr/>
        </p:nvPicPr>
        <p:blipFill>
          <a:blip r:embed="rId6" cstate="print"/>
          <a:stretch>
            <a:fillRect/>
          </a:stretch>
        </p:blipFill>
        <p:spPr>
          <a:xfrm>
            <a:off x="9848851" y="5893787"/>
            <a:ext cx="723900" cy="723900"/>
          </a:xfrm>
          <a:prstGeom prst="rect">
            <a:avLst/>
          </a:prstGeom>
        </p:spPr>
      </p:pic>
      <p:pic>
        <p:nvPicPr>
          <p:cNvPr id="35" name="Picture 34" descr="sai.png"/>
          <p:cNvPicPr>
            <a:picLocks noChangeAspect="1"/>
          </p:cNvPicPr>
          <p:nvPr/>
        </p:nvPicPr>
        <p:blipFill>
          <a:blip r:embed="rId7" cstate="print"/>
          <a:stretch>
            <a:fillRect/>
          </a:stretch>
        </p:blipFill>
        <p:spPr>
          <a:xfrm>
            <a:off x="9925049" y="3302987"/>
            <a:ext cx="533400" cy="533400"/>
          </a:xfrm>
          <a:prstGeom prst="rect">
            <a:avLst/>
          </a:prstGeom>
        </p:spPr>
      </p:pic>
      <p:pic>
        <p:nvPicPr>
          <p:cNvPr id="36" name="Picture 35" descr="sai.png"/>
          <p:cNvPicPr>
            <a:picLocks noChangeAspect="1"/>
          </p:cNvPicPr>
          <p:nvPr/>
        </p:nvPicPr>
        <p:blipFill>
          <a:blip r:embed="rId7" cstate="print"/>
          <a:stretch>
            <a:fillRect/>
          </a:stretch>
        </p:blipFill>
        <p:spPr>
          <a:xfrm>
            <a:off x="9925049" y="4141187"/>
            <a:ext cx="533400" cy="533400"/>
          </a:xfrm>
          <a:prstGeom prst="rect">
            <a:avLst/>
          </a:prstGeom>
        </p:spPr>
      </p:pic>
      <p:pic>
        <p:nvPicPr>
          <p:cNvPr id="37" name="Picture 36" descr="sai.png"/>
          <p:cNvPicPr>
            <a:picLocks noChangeAspect="1"/>
          </p:cNvPicPr>
          <p:nvPr/>
        </p:nvPicPr>
        <p:blipFill>
          <a:blip r:embed="rId7" cstate="print"/>
          <a:stretch>
            <a:fillRect/>
          </a:stretch>
        </p:blipFill>
        <p:spPr>
          <a:xfrm>
            <a:off x="9925049" y="5131787"/>
            <a:ext cx="533400" cy="533400"/>
          </a:xfrm>
          <a:prstGeom prst="rect">
            <a:avLst/>
          </a:prstGeom>
        </p:spPr>
      </p:pic>
      <p:pic>
        <p:nvPicPr>
          <p:cNvPr id="38" name="Picture 37" descr="112.png"/>
          <p:cNvPicPr>
            <a:picLocks noChangeAspect="1"/>
          </p:cNvPicPr>
          <p:nvPr/>
        </p:nvPicPr>
        <p:blipFill>
          <a:blip r:embed="rId8" cstate="print"/>
          <a:stretch>
            <a:fillRect/>
          </a:stretch>
        </p:blipFill>
        <p:spPr>
          <a:xfrm>
            <a:off x="506941" y="-155716"/>
            <a:ext cx="10373784" cy="3352800"/>
          </a:xfrm>
          <a:prstGeom prst="rect">
            <a:avLst/>
          </a:prstGeom>
        </p:spPr>
      </p:pic>
      <p:sp>
        <p:nvSpPr>
          <p:cNvPr id="39" name="TextBox 38"/>
          <p:cNvSpPr txBox="1"/>
          <p:nvPr/>
        </p:nvSpPr>
        <p:spPr>
          <a:xfrm>
            <a:off x="2592788" y="872870"/>
            <a:ext cx="6443133" cy="1785023"/>
          </a:xfrm>
          <a:prstGeom prst="rect">
            <a:avLst/>
          </a:prstGeom>
          <a:noFill/>
        </p:spPr>
        <p:txBody>
          <a:bodyPr wrap="square" lIns="121840" tIns="60920" rIns="121840" bIns="60920" rtlCol="0">
            <a:spAutoFit/>
          </a:bodyPr>
          <a:lstStyle/>
          <a:p>
            <a:pPr algn="ctr">
              <a:buClr>
                <a:srgbClr val="000000"/>
              </a:buClr>
              <a:buFont typeface="Arial"/>
              <a:buNone/>
            </a:pPr>
            <a:r>
              <a:rPr lang="vi-VN" sz="2700" b="1" i="1" kern="0">
                <a:solidFill>
                  <a:srgbClr val="000000"/>
                </a:solidFill>
                <a:latin typeface="Times New Roman"/>
                <a:cs typeface="Arial"/>
                <a:sym typeface="Arial"/>
              </a:rPr>
              <a:t>Trong văn bản "Thủy tiên tháng Một", "Sự bất thường của Trái Đất" đã được tác giả làm sáng tỏ qua những bằng chứng nào?</a:t>
            </a:r>
            <a:endParaRPr lang="en-US" sz="2700" b="1" i="1" kern="0">
              <a:solidFill>
                <a:srgbClr val="000000"/>
              </a:solidFill>
              <a:cs typeface="Arial"/>
              <a:sym typeface="Arial"/>
            </a:endParaRPr>
          </a:p>
        </p:txBody>
      </p:sp>
      <p:pic>
        <p:nvPicPr>
          <p:cNvPr id="40" name="Picture 39" descr="b7e0bb69201493537d2baf178dbccae9.png"/>
          <p:cNvPicPr>
            <a:picLocks noChangeAspect="1"/>
          </p:cNvPicPr>
          <p:nvPr/>
        </p:nvPicPr>
        <p:blipFill>
          <a:blip r:embed="rId9" cstate="print"/>
          <a:stretch>
            <a:fillRect/>
          </a:stretch>
        </p:blipFill>
        <p:spPr>
          <a:xfrm>
            <a:off x="38100" y="2917043"/>
            <a:ext cx="762000" cy="882316"/>
          </a:xfrm>
          <a:prstGeom prst="rect">
            <a:avLst/>
          </a:prstGeom>
        </p:spPr>
      </p:pic>
      <p:pic>
        <p:nvPicPr>
          <p:cNvPr id="41" name="Picture 40" descr="b7e0bb69201493537d2baf178dbccae9.png"/>
          <p:cNvPicPr>
            <a:picLocks noChangeAspect="1"/>
          </p:cNvPicPr>
          <p:nvPr/>
        </p:nvPicPr>
        <p:blipFill>
          <a:blip r:embed="rId9" cstate="print"/>
          <a:stretch>
            <a:fillRect/>
          </a:stretch>
        </p:blipFill>
        <p:spPr>
          <a:xfrm>
            <a:off x="38100" y="3907643"/>
            <a:ext cx="762000" cy="762000"/>
          </a:xfrm>
          <a:prstGeom prst="rect">
            <a:avLst/>
          </a:prstGeom>
        </p:spPr>
      </p:pic>
      <p:pic>
        <p:nvPicPr>
          <p:cNvPr id="42" name="Picture 41" descr="b7e0bb69201493537d2baf178dbccae9.png"/>
          <p:cNvPicPr>
            <a:picLocks noChangeAspect="1"/>
          </p:cNvPicPr>
          <p:nvPr/>
        </p:nvPicPr>
        <p:blipFill>
          <a:blip r:embed="rId9" cstate="print"/>
          <a:stretch>
            <a:fillRect/>
          </a:stretch>
        </p:blipFill>
        <p:spPr>
          <a:xfrm>
            <a:off x="38100" y="4898243"/>
            <a:ext cx="762000" cy="762000"/>
          </a:xfrm>
          <a:prstGeom prst="rect">
            <a:avLst/>
          </a:prstGeom>
        </p:spPr>
      </p:pic>
      <p:pic>
        <p:nvPicPr>
          <p:cNvPr id="43" name="Picture 42" descr="b7e0bb69201493537d2baf178dbccae9.png"/>
          <p:cNvPicPr>
            <a:picLocks noChangeAspect="1"/>
          </p:cNvPicPr>
          <p:nvPr/>
        </p:nvPicPr>
        <p:blipFill>
          <a:blip r:embed="rId9" cstate="print"/>
          <a:stretch>
            <a:fillRect/>
          </a:stretch>
        </p:blipFill>
        <p:spPr>
          <a:xfrm>
            <a:off x="190500" y="5965043"/>
            <a:ext cx="685800" cy="685800"/>
          </a:xfrm>
          <a:prstGeom prst="rect">
            <a:avLst/>
          </a:prstGeom>
        </p:spPr>
      </p:pic>
      <p:pic>
        <p:nvPicPr>
          <p:cNvPr id="44" name="Picture 43" descr="b7e0bb69201493537d2baf178dbccae9.png">
            <a:hlinkClick r:id="rId10" action="ppaction://hlinksldjump"/>
          </p:cNvPr>
          <p:cNvPicPr>
            <a:picLocks noChangeAspect="1"/>
          </p:cNvPicPr>
          <p:nvPr/>
        </p:nvPicPr>
        <p:blipFill>
          <a:blip r:embed="rId9" cstate="print"/>
          <a:stretch>
            <a:fillRect/>
          </a:stretch>
        </p:blipFill>
        <p:spPr>
          <a:xfrm>
            <a:off x="10210808" y="4898266"/>
            <a:ext cx="2112157" cy="2112157"/>
          </a:xfrm>
          <a:prstGeom prst="rect">
            <a:avLst/>
          </a:prstGeom>
        </p:spPr>
      </p:pic>
    </p:spTree>
    <p:extLst>
      <p:ext uri="{BB962C8B-B14F-4D97-AF65-F5344CB8AC3E}">
        <p14:creationId xmlns:p14="http://schemas.microsoft.com/office/powerpoint/2010/main" val="9772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39" grpId="0"/>
      <p:bldP spid="3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225072-4A42-A2F0-A057-9D5FF8C020B1}"/>
              </a:ext>
            </a:extLst>
          </p:cNvPr>
          <p:cNvPicPr>
            <a:picLocks noChangeAspect="1"/>
          </p:cNvPicPr>
          <p:nvPr/>
        </p:nvPicPr>
        <p:blipFill>
          <a:blip r:embed="rId4"/>
          <a:stretch>
            <a:fillRect/>
          </a:stretch>
        </p:blipFill>
        <p:spPr>
          <a:xfrm>
            <a:off x="0" y="1677"/>
            <a:ext cx="12192000" cy="6854653"/>
          </a:xfrm>
          <a:prstGeom prst="rect">
            <a:avLst/>
          </a:prstGeom>
        </p:spPr>
      </p:pic>
      <p:pic>
        <p:nvPicPr>
          <p:cNvPr id="28" name="Picture 27" descr="112.png"/>
          <p:cNvPicPr>
            <a:picLocks noChangeAspect="1"/>
          </p:cNvPicPr>
          <p:nvPr/>
        </p:nvPicPr>
        <p:blipFill>
          <a:blip r:embed="rId5" cstate="print"/>
          <a:stretch>
            <a:fillRect/>
          </a:stretch>
        </p:blipFill>
        <p:spPr>
          <a:xfrm>
            <a:off x="643476" y="-304800"/>
            <a:ext cx="9795933" cy="3581400"/>
          </a:xfrm>
          <a:prstGeom prst="rect">
            <a:avLst/>
          </a:prstGeom>
        </p:spPr>
      </p:pic>
      <p:pic>
        <p:nvPicPr>
          <p:cNvPr id="6" name="Picture 5" descr="1456.png"/>
          <p:cNvPicPr>
            <a:picLocks noChangeAspect="1"/>
          </p:cNvPicPr>
          <p:nvPr/>
        </p:nvPicPr>
        <p:blipFill>
          <a:blip r:embed="rId6" cstate="print"/>
          <a:stretch>
            <a:fillRect/>
          </a:stretch>
        </p:blipFill>
        <p:spPr>
          <a:xfrm>
            <a:off x="1911351" y="3040973"/>
            <a:ext cx="8394700" cy="811069"/>
          </a:xfrm>
          <a:prstGeom prst="rect">
            <a:avLst/>
          </a:prstGeom>
        </p:spPr>
      </p:pic>
      <p:sp>
        <p:nvSpPr>
          <p:cNvPr id="7" name="Oval 6"/>
          <p:cNvSpPr/>
          <p:nvPr/>
        </p:nvSpPr>
        <p:spPr>
          <a:xfrm>
            <a:off x="996949" y="315589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6" cstate="print"/>
          <a:stretch>
            <a:fillRect/>
          </a:stretch>
        </p:blipFill>
        <p:spPr>
          <a:xfrm>
            <a:off x="1911351" y="4114800"/>
            <a:ext cx="8394700" cy="665128"/>
          </a:xfrm>
          <a:prstGeom prst="rect">
            <a:avLst/>
          </a:prstGeom>
        </p:spPr>
      </p:pic>
      <p:pic>
        <p:nvPicPr>
          <p:cNvPr id="9" name="Picture 8" descr="1456.png"/>
          <p:cNvPicPr>
            <a:picLocks noChangeAspect="1"/>
          </p:cNvPicPr>
          <p:nvPr/>
        </p:nvPicPr>
        <p:blipFill>
          <a:blip r:embed="rId6" cstate="print"/>
          <a:stretch>
            <a:fillRect/>
          </a:stretch>
        </p:blipFill>
        <p:spPr>
          <a:xfrm>
            <a:off x="1936023" y="4953000"/>
            <a:ext cx="8212623" cy="727840"/>
          </a:xfrm>
          <a:prstGeom prst="rect">
            <a:avLst/>
          </a:prstGeom>
        </p:spPr>
      </p:pic>
      <p:pic>
        <p:nvPicPr>
          <p:cNvPr id="10" name="Picture 9" descr="1456.png"/>
          <p:cNvPicPr>
            <a:picLocks noChangeAspect="1"/>
          </p:cNvPicPr>
          <p:nvPr/>
        </p:nvPicPr>
        <p:blipFill>
          <a:blip r:embed="rId6" cstate="print"/>
          <a:stretch>
            <a:fillRect/>
          </a:stretch>
        </p:blipFill>
        <p:spPr>
          <a:xfrm>
            <a:off x="1911351" y="5895035"/>
            <a:ext cx="8394700" cy="754987"/>
          </a:xfrm>
          <a:prstGeom prst="rect">
            <a:avLst/>
          </a:prstGeom>
        </p:spPr>
      </p:pic>
      <p:sp>
        <p:nvSpPr>
          <p:cNvPr id="11" name="Oval 10"/>
          <p:cNvSpPr/>
          <p:nvPr/>
        </p:nvSpPr>
        <p:spPr>
          <a:xfrm>
            <a:off x="996949" y="498469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996949" y="399409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958851" y="5998995"/>
            <a:ext cx="723900" cy="585923"/>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1073149" y="3232097"/>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5" name="TextBox 14"/>
          <p:cNvSpPr txBox="1"/>
          <p:nvPr/>
        </p:nvSpPr>
        <p:spPr>
          <a:xfrm>
            <a:off x="1073149" y="6051518"/>
            <a:ext cx="4826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1073149" y="5060918"/>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073149" y="4070318"/>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816100" y="2883183"/>
            <a:ext cx="8699464" cy="1092526"/>
          </a:xfrm>
          <a:prstGeom prst="rect">
            <a:avLst/>
          </a:prstGeom>
          <a:noFill/>
        </p:spPr>
        <p:txBody>
          <a:bodyPr wrap="square" lIns="121840" tIns="60920" rIns="121840" bIns="60920" rtlCol="0">
            <a:spAutoFit/>
          </a:bodyPr>
          <a:lstStyle/>
          <a:p>
            <a:pPr algn="just">
              <a:spcAft>
                <a:spcPts val="1067"/>
              </a:spcAft>
              <a:buClr>
                <a:srgbClr val="000000"/>
              </a:buClr>
            </a:pPr>
            <a:r>
              <a:rPr lang="vi-VN" sz="2100" kern="0">
                <a:solidFill>
                  <a:srgbClr val="000000"/>
                </a:solidFill>
                <a:latin typeface="Times New Roman" panose="02020603050405020304" pitchFamily="18" charset="0"/>
                <a:ea typeface="Calibri" panose="020F0502020204030204" pitchFamily="34" charset="0"/>
                <a:cs typeface="Arial"/>
                <a:sym typeface="Arial"/>
              </a:rPr>
              <a:t>nó gợi lên một cái gì đó đồng nhất, xảy ra từ từ, chủ yếu muốn nhắc đến nhiệt độ và hiện tượng đó hoàn toàn có thể không gây ra vấn đề gì. Nhưng thực tế khí hậu Trái Đất đang diễn ra khác hẳn</a:t>
            </a:r>
            <a:endParaRPr lang="en-US" sz="2100" kern="0">
              <a:solidFill>
                <a:srgbClr val="000000"/>
              </a:solidFill>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1816108" y="4104311"/>
            <a:ext cx="8090405" cy="779700"/>
          </a:xfrm>
          <a:prstGeom prst="rect">
            <a:avLst/>
          </a:prstGeom>
          <a:noFill/>
        </p:spPr>
        <p:txBody>
          <a:bodyPr wrap="square" lIns="121840" tIns="60920" rIns="121840" bIns="60920" rtlCol="0">
            <a:spAutoFit/>
          </a:bodyPr>
          <a:lstStyle/>
          <a:p>
            <a:pPr algn="just">
              <a:spcAft>
                <a:spcPts val="1067"/>
              </a:spcAft>
              <a:buClr>
                <a:srgbClr val="000000"/>
              </a:buClr>
            </a:pPr>
            <a:r>
              <a:rPr lang="vi-VN" sz="21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Vì nó chủ yếu muốn nhắc đến nhiệt độ khí hậu Trái Đất đang diễn ra khác hẳn.</a:t>
            </a:r>
            <a:endParaRPr lang="en-US" sz="2100"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1984997" y="5089782"/>
            <a:ext cx="6827923" cy="446195"/>
          </a:xfrm>
          <a:prstGeom prst="rect">
            <a:avLst/>
          </a:prstGeom>
          <a:noFill/>
        </p:spPr>
        <p:txBody>
          <a:bodyPr wrap="square" lIns="121840" tIns="60920" rIns="121840" bIns="60920" rtlCol="0">
            <a:spAutoFit/>
          </a:bodyPr>
          <a:lstStyle/>
          <a:p>
            <a:pPr algn="just">
              <a:spcAft>
                <a:spcPts val="1067"/>
              </a:spcAft>
              <a:buClr>
                <a:srgbClr val="000000"/>
              </a:buClr>
            </a:pPr>
            <a:r>
              <a:rPr lang="vi-VN" sz="21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Vì nó đang biểu hiện khí hậu Trái Đất đang nóng lên.</a:t>
            </a:r>
            <a:endParaRPr lang="en-US" sz="2100"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00773" y="5730255"/>
            <a:ext cx="7791451" cy="1092526"/>
          </a:xfrm>
          <a:prstGeom prst="rect">
            <a:avLst/>
          </a:prstGeom>
          <a:noFill/>
        </p:spPr>
        <p:txBody>
          <a:bodyPr wrap="square" lIns="121840" tIns="60920" rIns="121840" bIns="60920" rtlCol="0">
            <a:spAutoFit/>
          </a:bodyPr>
          <a:lstStyle/>
          <a:p>
            <a:pPr algn="just">
              <a:spcAft>
                <a:spcPts val="1067"/>
              </a:spcAft>
              <a:buClr>
                <a:srgbClr val="000000"/>
              </a:buClr>
            </a:pPr>
            <a:r>
              <a:rPr lang="vi-VN" sz="21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Vì nó gợi lên một cái gì đó đồng nhất, xảy ra từ từ, chủ yếu muốn nhắc đến nhiệt độ và hiện tượng đó hoàn toàn có thể không gây ra vấn đề gì. Nhưng thực tế khí hậu Trái Đất đang lạnh dần.</a:t>
            </a:r>
            <a:endParaRPr lang="en-US" sz="2100" kern="0">
              <a:solidFill>
                <a:srgbClr val="000000"/>
              </a:solidFill>
              <a:ea typeface="Calibri" panose="020F0502020204030204" pitchFamily="34" charset="0"/>
              <a:cs typeface="Times New Roman" panose="02020603050405020304" pitchFamily="18" charset="0"/>
              <a:sym typeface="Arial"/>
            </a:endParaRPr>
          </a:p>
        </p:txBody>
      </p:sp>
      <p:sp>
        <p:nvSpPr>
          <p:cNvPr id="29" name="TextBox 28"/>
          <p:cNvSpPr txBox="1"/>
          <p:nvPr/>
        </p:nvSpPr>
        <p:spPr>
          <a:xfrm>
            <a:off x="2819400" y="767779"/>
            <a:ext cx="6096000" cy="954099"/>
          </a:xfrm>
          <a:prstGeom prst="rect">
            <a:avLst/>
          </a:prstGeom>
          <a:noFill/>
        </p:spPr>
        <p:txBody>
          <a:bodyPr wrap="square" lIns="121840" tIns="60920" rIns="121840" bIns="60920" rtlCol="0">
            <a:spAutoFit/>
          </a:bodyPr>
          <a:lstStyle/>
          <a:p>
            <a:pPr algn="ctr">
              <a:buClr>
                <a:srgbClr val="000000"/>
              </a:buClr>
              <a:buFont typeface="Arial"/>
              <a:buNone/>
            </a:pPr>
            <a:r>
              <a:rPr lang="vi-VN" b="1" i="1" kern="0">
                <a:solidFill>
                  <a:srgbClr val="000000"/>
                </a:solidFill>
                <a:latin typeface="Times New Roman"/>
                <a:cs typeface="Arial"/>
                <a:sym typeface="Arial"/>
              </a:rPr>
              <a:t>Trong văn bản "Thủy tiên tháng Một", tại sao có thể cho rằng người ta đã nhầm lẫn khi dùng thuật ngữ "sự nóng lên của Trái Đất"?</a:t>
            </a:r>
            <a:endParaRPr lang="en-US" b="1" i="1" kern="0">
              <a:solidFill>
                <a:srgbClr val="000000"/>
              </a:solidFill>
              <a:cs typeface="Arial"/>
              <a:sym typeface="Arial"/>
            </a:endParaRPr>
          </a:p>
        </p:txBody>
      </p:sp>
      <p:pic>
        <p:nvPicPr>
          <p:cNvPr id="35" name="Picture 34" descr="tich.png"/>
          <p:cNvPicPr>
            <a:picLocks noChangeAspect="1"/>
          </p:cNvPicPr>
          <p:nvPr/>
        </p:nvPicPr>
        <p:blipFill>
          <a:blip r:embed="rId7" cstate="print"/>
          <a:stretch>
            <a:fillRect/>
          </a:stretch>
        </p:blipFill>
        <p:spPr>
          <a:xfrm>
            <a:off x="9772651" y="3089571"/>
            <a:ext cx="723900" cy="723900"/>
          </a:xfrm>
          <a:prstGeom prst="rect">
            <a:avLst/>
          </a:prstGeom>
        </p:spPr>
      </p:pic>
      <p:pic>
        <p:nvPicPr>
          <p:cNvPr id="36" name="Picture 35" descr="sai.png"/>
          <p:cNvPicPr>
            <a:picLocks noChangeAspect="1"/>
          </p:cNvPicPr>
          <p:nvPr/>
        </p:nvPicPr>
        <p:blipFill>
          <a:blip r:embed="rId8" cstate="print"/>
          <a:stretch>
            <a:fillRect/>
          </a:stretch>
        </p:blipFill>
        <p:spPr>
          <a:xfrm>
            <a:off x="9772649" y="4080169"/>
            <a:ext cx="533400" cy="533400"/>
          </a:xfrm>
          <a:prstGeom prst="rect">
            <a:avLst/>
          </a:prstGeom>
        </p:spPr>
      </p:pic>
      <p:pic>
        <p:nvPicPr>
          <p:cNvPr id="37" name="Picture 36" descr="sai.png"/>
          <p:cNvPicPr>
            <a:picLocks noChangeAspect="1"/>
          </p:cNvPicPr>
          <p:nvPr/>
        </p:nvPicPr>
        <p:blipFill>
          <a:blip r:embed="rId8" cstate="print"/>
          <a:stretch>
            <a:fillRect/>
          </a:stretch>
        </p:blipFill>
        <p:spPr>
          <a:xfrm>
            <a:off x="9772649" y="5070769"/>
            <a:ext cx="533400" cy="533400"/>
          </a:xfrm>
          <a:prstGeom prst="rect">
            <a:avLst/>
          </a:prstGeom>
        </p:spPr>
      </p:pic>
      <p:pic>
        <p:nvPicPr>
          <p:cNvPr id="38" name="Picture 37" descr="sai.png"/>
          <p:cNvPicPr>
            <a:picLocks noChangeAspect="1"/>
          </p:cNvPicPr>
          <p:nvPr/>
        </p:nvPicPr>
        <p:blipFill>
          <a:blip r:embed="rId8" cstate="print"/>
          <a:stretch>
            <a:fillRect/>
          </a:stretch>
        </p:blipFill>
        <p:spPr>
          <a:xfrm>
            <a:off x="9772649" y="5985169"/>
            <a:ext cx="533400" cy="533400"/>
          </a:xfrm>
          <a:prstGeom prst="rect">
            <a:avLst/>
          </a:prstGeom>
        </p:spPr>
      </p:pic>
      <p:pic>
        <p:nvPicPr>
          <p:cNvPr id="39" name="Picture 38" descr="5.png"/>
          <p:cNvPicPr>
            <a:picLocks noChangeAspect="1"/>
          </p:cNvPicPr>
          <p:nvPr/>
        </p:nvPicPr>
        <p:blipFill>
          <a:blip r:embed="rId9" cstate="print"/>
          <a:stretch>
            <a:fillRect/>
          </a:stretch>
        </p:blipFill>
        <p:spPr>
          <a:xfrm>
            <a:off x="82549" y="2622518"/>
            <a:ext cx="914400" cy="1110269"/>
          </a:xfrm>
          <a:prstGeom prst="rect">
            <a:avLst/>
          </a:prstGeom>
        </p:spPr>
      </p:pic>
      <p:pic>
        <p:nvPicPr>
          <p:cNvPr id="40" name="Picture 39" descr="5.png"/>
          <p:cNvPicPr>
            <a:picLocks noChangeAspect="1"/>
          </p:cNvPicPr>
          <p:nvPr/>
        </p:nvPicPr>
        <p:blipFill>
          <a:blip r:embed="rId9" cstate="print"/>
          <a:stretch>
            <a:fillRect/>
          </a:stretch>
        </p:blipFill>
        <p:spPr>
          <a:xfrm>
            <a:off x="234951" y="3689299"/>
            <a:ext cx="762036" cy="925268"/>
          </a:xfrm>
          <a:prstGeom prst="rect">
            <a:avLst/>
          </a:prstGeom>
        </p:spPr>
      </p:pic>
      <p:pic>
        <p:nvPicPr>
          <p:cNvPr id="41" name="Picture 40" descr="5.png"/>
          <p:cNvPicPr>
            <a:picLocks noChangeAspect="1"/>
          </p:cNvPicPr>
          <p:nvPr/>
        </p:nvPicPr>
        <p:blipFill>
          <a:blip r:embed="rId9" cstate="print"/>
          <a:stretch>
            <a:fillRect/>
          </a:stretch>
        </p:blipFill>
        <p:spPr>
          <a:xfrm>
            <a:off x="234971" y="4679896"/>
            <a:ext cx="753087" cy="914400"/>
          </a:xfrm>
          <a:prstGeom prst="rect">
            <a:avLst/>
          </a:prstGeom>
        </p:spPr>
      </p:pic>
      <p:pic>
        <p:nvPicPr>
          <p:cNvPr id="42" name="Picture 41" descr="5.png"/>
          <p:cNvPicPr>
            <a:picLocks noChangeAspect="1"/>
          </p:cNvPicPr>
          <p:nvPr/>
        </p:nvPicPr>
        <p:blipFill>
          <a:blip r:embed="rId9" cstate="print"/>
          <a:stretch>
            <a:fillRect/>
          </a:stretch>
        </p:blipFill>
        <p:spPr>
          <a:xfrm>
            <a:off x="234949" y="5795771"/>
            <a:ext cx="762000" cy="1017747"/>
          </a:xfrm>
          <a:prstGeom prst="rect">
            <a:avLst/>
          </a:prstGeom>
        </p:spPr>
      </p:pic>
      <p:pic>
        <p:nvPicPr>
          <p:cNvPr id="43" name="Picture 42" descr="5.png">
            <a:hlinkClick r:id="rId10" action="ppaction://hlinksldjump"/>
          </p:cNvPr>
          <p:cNvPicPr>
            <a:picLocks noChangeAspect="1"/>
          </p:cNvPicPr>
          <p:nvPr/>
        </p:nvPicPr>
        <p:blipFill>
          <a:blip r:embed="rId9" cstate="print"/>
          <a:stretch>
            <a:fillRect/>
          </a:stretch>
        </p:blipFill>
        <p:spPr>
          <a:xfrm>
            <a:off x="10591800" y="5172863"/>
            <a:ext cx="1371600" cy="1665403"/>
          </a:xfrm>
          <a:prstGeom prst="rect">
            <a:avLst/>
          </a:prstGeom>
        </p:spPr>
      </p:pic>
    </p:spTree>
    <p:extLst>
      <p:ext uri="{BB962C8B-B14F-4D97-AF65-F5344CB8AC3E}">
        <p14:creationId xmlns:p14="http://schemas.microsoft.com/office/powerpoint/2010/main" val="150387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6" presetClass="entr" presetSubtype="2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3399FF"/>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2"/>
                                        </p:tgtEl>
                                        <p:attrNameLst>
                                          <p:attrName>fillcolor</p:attrName>
                                        </p:attrNameLst>
                                      </p:cBhvr>
                                      <p:to>
                                        <a:schemeClr val="accent2"/>
                                      </p:to>
                                    </p:animClr>
                                    <p:set>
                                      <p:cBhvr>
                                        <p:cTn id="42" dur="2000" fill="hold"/>
                                        <p:tgtEl>
                                          <p:spTgt spid="12"/>
                                        </p:tgtEl>
                                        <p:attrNameLst>
                                          <p:attrName>fill.type</p:attrName>
                                        </p:attrNameLst>
                                      </p:cBhvr>
                                      <p:to>
                                        <p:strVal val="solid"/>
                                      </p:to>
                                    </p:set>
                                    <p:set>
                                      <p:cBhvr>
                                        <p:cTn id="43" dur="2000" fill="hold"/>
                                        <p:tgtEl>
                                          <p:spTgt spid="1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1"/>
                                        </p:tgtEl>
                                        <p:attrNameLst>
                                          <p:attrName>fillcolor</p:attrName>
                                        </p:attrNameLst>
                                      </p:cBhvr>
                                      <p:to>
                                        <a:schemeClr val="accent2"/>
                                      </p:to>
                                    </p:animClr>
                                    <p:set>
                                      <p:cBhvr>
                                        <p:cTn id="51" dur="2000" fill="hold"/>
                                        <p:tgtEl>
                                          <p:spTgt spid="11"/>
                                        </p:tgtEl>
                                        <p:attrNameLst>
                                          <p:attrName>fill.type</p:attrName>
                                        </p:attrNameLst>
                                      </p:cBhvr>
                                      <p:to>
                                        <p:strVal val="solid"/>
                                      </p:to>
                                    </p:set>
                                    <p:set>
                                      <p:cBhvr>
                                        <p:cTn id="52" dur="200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9" grpId="0"/>
      <p:bldP spid="29"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6AF5A-7CC8-7BC6-EA42-3860AB540ED4}"/>
              </a:ext>
            </a:extLst>
          </p:cNvPr>
          <p:cNvPicPr>
            <a:picLocks noChangeAspect="1"/>
          </p:cNvPicPr>
          <p:nvPr/>
        </p:nvPicPr>
        <p:blipFill>
          <a:blip r:embed="rId4"/>
          <a:stretch>
            <a:fillRect/>
          </a:stretch>
        </p:blipFill>
        <p:spPr>
          <a:xfrm>
            <a:off x="0" y="1677"/>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3048000" y="3276600"/>
            <a:ext cx="6851072" cy="575440"/>
          </a:xfrm>
          <a:prstGeom prst="rect">
            <a:avLst/>
          </a:prstGeom>
        </p:spPr>
      </p:pic>
      <p:sp>
        <p:nvSpPr>
          <p:cNvPr id="7" name="Oval 6"/>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3048000" y="4004440"/>
            <a:ext cx="6851072" cy="685800"/>
          </a:xfrm>
          <a:prstGeom prst="rect">
            <a:avLst/>
          </a:prstGeom>
        </p:spPr>
      </p:pic>
      <p:pic>
        <p:nvPicPr>
          <p:cNvPr id="9" name="Picture 8" descr="1456.png"/>
          <p:cNvPicPr>
            <a:picLocks noChangeAspect="1"/>
          </p:cNvPicPr>
          <p:nvPr/>
        </p:nvPicPr>
        <p:blipFill>
          <a:blip r:embed="rId5" cstate="print"/>
          <a:stretch>
            <a:fillRect/>
          </a:stretch>
        </p:blipFill>
        <p:spPr>
          <a:xfrm>
            <a:off x="3048000" y="4953000"/>
            <a:ext cx="6851072" cy="727840"/>
          </a:xfrm>
          <a:prstGeom prst="rect">
            <a:avLst/>
          </a:prstGeom>
        </p:spPr>
      </p:pic>
      <p:pic>
        <p:nvPicPr>
          <p:cNvPr id="10" name="Picture 9" descr="1456.png"/>
          <p:cNvPicPr>
            <a:picLocks noChangeAspect="1"/>
          </p:cNvPicPr>
          <p:nvPr/>
        </p:nvPicPr>
        <p:blipFill>
          <a:blip r:embed="rId5" cstate="print"/>
          <a:stretch>
            <a:fillRect/>
          </a:stretch>
        </p:blipFill>
        <p:spPr>
          <a:xfrm>
            <a:off x="3048000" y="6019800"/>
            <a:ext cx="6851072" cy="697928"/>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2209800" y="41910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5" name="TextBox 14"/>
          <p:cNvSpPr txBox="1"/>
          <p:nvPr/>
        </p:nvSpPr>
        <p:spPr>
          <a:xfrm>
            <a:off x="2209800" y="60198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2209800" y="51054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2209800" y="3276601"/>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8" name="TextBox 17"/>
          <p:cNvSpPr txBox="1"/>
          <p:nvPr/>
        </p:nvSpPr>
        <p:spPr>
          <a:xfrm>
            <a:off x="3014266" y="3280304"/>
            <a:ext cx="6012103" cy="400101"/>
          </a:xfrm>
          <a:prstGeom prst="rect">
            <a:avLst/>
          </a:prstGeom>
          <a:noFill/>
        </p:spPr>
        <p:txBody>
          <a:bodyPr wrap="square" lIns="121840" tIns="60920" rIns="121840" bIns="60920" rtlCol="0">
            <a:spAutoFit/>
          </a:bodyPr>
          <a:lstStyle/>
          <a:p>
            <a:pPr algn="just" defTabSz="1218378">
              <a:buClr>
                <a:srgbClr val="000000"/>
              </a:buClr>
              <a:defRPr/>
            </a:pPr>
            <a:r>
              <a:rPr lang="vi-VN" kern="0">
                <a:solidFill>
                  <a:srgbClr val="000000"/>
                </a:solidFill>
                <a:latin typeface="Times New Roman" panose="02020603050405020304" pitchFamily="18" charset="0"/>
                <a:ea typeface="Calibri" panose="020F0502020204030204" pitchFamily="34" charset="0"/>
                <a:cs typeface="Arial"/>
                <a:sym typeface="Arial"/>
              </a:rPr>
              <a:t>"Bốn đợt gió mùa... 25 cm trên mặt đất.</a:t>
            </a:r>
            <a:endParaRPr lang="en-US" sz="3200" kern="0">
              <a:solidFill>
                <a:srgbClr val="000000"/>
              </a:solidFill>
              <a:ea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3088711" y="3962409"/>
            <a:ext cx="6424804" cy="400029"/>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"Tại sao chúng ta lại đồng thời... đe dọa lớn lao tiềm ẩn."</a:t>
            </a:r>
            <a:endParaRPr lang="en-US"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3134132" y="4907027"/>
            <a:ext cx="6924277" cy="677100"/>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"Trang CNN.com (ngày 07/8/2007)... đó là "Sự bất thường của Trái Đất năm 2007"."</a:t>
            </a:r>
            <a:endParaRPr lang="en-US"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3134142" y="5980971"/>
            <a:ext cx="5022273" cy="677100"/>
          </a:xfrm>
          <a:prstGeom prst="rect">
            <a:avLst/>
          </a:prstGeom>
          <a:noFill/>
        </p:spPr>
        <p:txBody>
          <a:bodyPr wrap="square" lIns="121840" tIns="60920" rIns="121840" bIns="60920" rtlCol="0">
            <a:spAutoFit/>
          </a:bodyPr>
          <a:lstStyle/>
          <a:p>
            <a:pPr algn="just">
              <a:spcAft>
                <a:spcPts val="1067"/>
              </a:spcAft>
              <a:buClr>
                <a:srgbClr val="000000"/>
              </a:buClr>
            </a:pPr>
            <a:r>
              <a:rPr lang="vi-VN"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"Hãy quen với điều đó... hạn hán kéo dài hơn ở nơi khác."</a:t>
            </a:r>
            <a:endParaRPr lang="en-US" kern="0">
              <a:solidFill>
                <a:srgbClr val="000000"/>
              </a:solidFill>
              <a:ea typeface="Calibri" panose="020F0502020204030204" pitchFamily="34"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640391" y="-813701"/>
            <a:ext cx="10637212" cy="4043001"/>
          </a:xfrm>
          <a:prstGeom prst="rect">
            <a:avLst/>
          </a:prstGeom>
        </p:spPr>
      </p:pic>
      <p:sp>
        <p:nvSpPr>
          <p:cNvPr id="5" name="TextBox 4"/>
          <p:cNvSpPr txBox="1"/>
          <p:nvPr/>
        </p:nvSpPr>
        <p:spPr>
          <a:xfrm>
            <a:off x="3082636" y="468278"/>
            <a:ext cx="6324600" cy="954027"/>
          </a:xfrm>
          <a:prstGeom prst="rect">
            <a:avLst/>
          </a:prstGeom>
          <a:noFill/>
        </p:spPr>
        <p:txBody>
          <a:bodyPr wrap="square" lIns="121840" tIns="60920" rIns="121840" bIns="60920" rtlCol="0">
            <a:spAutoFit/>
          </a:bodyPr>
          <a:lstStyle/>
          <a:p>
            <a:pPr algn="ctr">
              <a:buClr>
                <a:srgbClr val="000000"/>
              </a:buClr>
              <a:buFont typeface="Arial"/>
              <a:buNone/>
            </a:pPr>
            <a:r>
              <a:rPr lang="vi-VN" b="1" i="1" kern="0">
                <a:solidFill>
                  <a:srgbClr val="000000"/>
                </a:solidFill>
                <a:latin typeface="Times New Roman"/>
                <a:cs typeface="Arial"/>
                <a:sym typeface="Arial"/>
              </a:rPr>
              <a:t>Theo em, trong văn bản "Thủy tiên tháng Một", đoạn văn nào thể hiện rõ mối quan hệ nhân quả giữa các sự kiện thuộc loại "sự biến đổi cực đoan của thời tiết"?</a:t>
            </a:r>
            <a:endParaRPr lang="en-US" b="1" i="1" kern="0">
              <a:solidFill>
                <a:srgbClr val="000000"/>
              </a:solidFill>
              <a:cs typeface="Arial"/>
              <a:sym typeface="Arial"/>
            </a:endParaRPr>
          </a:p>
        </p:txBody>
      </p:sp>
      <p:pic>
        <p:nvPicPr>
          <p:cNvPr id="33" name="Picture 32" descr="tich.png"/>
          <p:cNvPicPr>
            <a:picLocks noChangeAspect="1"/>
          </p:cNvPicPr>
          <p:nvPr/>
        </p:nvPicPr>
        <p:blipFill>
          <a:blip r:embed="rId7" cstate="print"/>
          <a:stretch>
            <a:fillRect/>
          </a:stretch>
        </p:blipFill>
        <p:spPr>
          <a:xfrm>
            <a:off x="9665915" y="4004443"/>
            <a:ext cx="723900" cy="723900"/>
          </a:xfrm>
          <a:prstGeom prst="rect">
            <a:avLst/>
          </a:prstGeom>
        </p:spPr>
      </p:pic>
      <p:pic>
        <p:nvPicPr>
          <p:cNvPr id="34" name="Picture 33" descr="sai.png"/>
          <p:cNvPicPr>
            <a:picLocks noChangeAspect="1"/>
          </p:cNvPicPr>
          <p:nvPr/>
        </p:nvPicPr>
        <p:blipFill>
          <a:blip r:embed="rId8" cstate="print"/>
          <a:stretch>
            <a:fillRect/>
          </a:stretch>
        </p:blipFill>
        <p:spPr>
          <a:xfrm>
            <a:off x="9665913" y="3318640"/>
            <a:ext cx="533400" cy="533400"/>
          </a:xfrm>
          <a:prstGeom prst="rect">
            <a:avLst/>
          </a:prstGeom>
        </p:spPr>
      </p:pic>
      <p:pic>
        <p:nvPicPr>
          <p:cNvPr id="35" name="Picture 34" descr="sai.png"/>
          <p:cNvPicPr>
            <a:picLocks noChangeAspect="1"/>
          </p:cNvPicPr>
          <p:nvPr/>
        </p:nvPicPr>
        <p:blipFill>
          <a:blip r:embed="rId8" cstate="print"/>
          <a:stretch>
            <a:fillRect/>
          </a:stretch>
        </p:blipFill>
        <p:spPr>
          <a:xfrm>
            <a:off x="9665913" y="5147440"/>
            <a:ext cx="533400" cy="533400"/>
          </a:xfrm>
          <a:prstGeom prst="rect">
            <a:avLst/>
          </a:prstGeom>
        </p:spPr>
      </p:pic>
      <p:pic>
        <p:nvPicPr>
          <p:cNvPr id="36" name="Picture 35" descr="sai.png"/>
          <p:cNvPicPr>
            <a:picLocks noChangeAspect="1"/>
          </p:cNvPicPr>
          <p:nvPr/>
        </p:nvPicPr>
        <p:blipFill>
          <a:blip r:embed="rId8" cstate="print"/>
          <a:stretch>
            <a:fillRect/>
          </a:stretch>
        </p:blipFill>
        <p:spPr>
          <a:xfrm>
            <a:off x="9665913" y="5985640"/>
            <a:ext cx="533400" cy="533400"/>
          </a:xfrm>
          <a:prstGeom prst="rect">
            <a:avLst/>
          </a:prstGeom>
        </p:spPr>
      </p:pic>
      <p:pic>
        <p:nvPicPr>
          <p:cNvPr id="32" name="Picture 31" descr="6.png"/>
          <p:cNvPicPr>
            <a:picLocks noChangeAspect="1"/>
          </p:cNvPicPr>
          <p:nvPr/>
        </p:nvPicPr>
        <p:blipFill>
          <a:blip r:embed="rId9" cstate="print"/>
          <a:stretch>
            <a:fillRect/>
          </a:stretch>
        </p:blipFill>
        <p:spPr>
          <a:xfrm>
            <a:off x="1371600" y="2514622"/>
            <a:ext cx="762000" cy="1286933"/>
          </a:xfrm>
          <a:prstGeom prst="rect">
            <a:avLst/>
          </a:prstGeom>
        </p:spPr>
      </p:pic>
      <p:pic>
        <p:nvPicPr>
          <p:cNvPr id="38" name="Picture 37" descr="6.png"/>
          <p:cNvPicPr>
            <a:picLocks noChangeAspect="1"/>
          </p:cNvPicPr>
          <p:nvPr/>
        </p:nvPicPr>
        <p:blipFill>
          <a:blip r:embed="rId9" cstate="print"/>
          <a:stretch>
            <a:fillRect/>
          </a:stretch>
        </p:blipFill>
        <p:spPr>
          <a:xfrm>
            <a:off x="1524001" y="3657601"/>
            <a:ext cx="626645" cy="1058333"/>
          </a:xfrm>
          <a:prstGeom prst="rect">
            <a:avLst/>
          </a:prstGeom>
        </p:spPr>
      </p:pic>
      <p:pic>
        <p:nvPicPr>
          <p:cNvPr id="39" name="Picture 38" descr="6.png"/>
          <p:cNvPicPr>
            <a:picLocks noChangeAspect="1"/>
          </p:cNvPicPr>
          <p:nvPr/>
        </p:nvPicPr>
        <p:blipFill>
          <a:blip r:embed="rId9" cstate="print"/>
          <a:stretch>
            <a:fillRect/>
          </a:stretch>
        </p:blipFill>
        <p:spPr>
          <a:xfrm>
            <a:off x="1524001" y="4724422"/>
            <a:ext cx="626645" cy="1058333"/>
          </a:xfrm>
          <a:prstGeom prst="rect">
            <a:avLst/>
          </a:prstGeom>
        </p:spPr>
      </p:pic>
      <p:pic>
        <p:nvPicPr>
          <p:cNvPr id="40" name="Picture 39" descr="6.png"/>
          <p:cNvPicPr>
            <a:picLocks noChangeAspect="1"/>
          </p:cNvPicPr>
          <p:nvPr/>
        </p:nvPicPr>
        <p:blipFill>
          <a:blip r:embed="rId9" cstate="print"/>
          <a:stretch>
            <a:fillRect/>
          </a:stretch>
        </p:blipFill>
        <p:spPr>
          <a:xfrm>
            <a:off x="1524001" y="5799690"/>
            <a:ext cx="626645" cy="1058333"/>
          </a:xfrm>
          <a:prstGeom prst="rect">
            <a:avLst/>
          </a:prstGeom>
        </p:spPr>
      </p:pic>
      <p:pic>
        <p:nvPicPr>
          <p:cNvPr id="41" name="Picture 40" descr="6.png">
            <a:hlinkClick r:id="rId10" action="ppaction://hlinksldjump"/>
          </p:cNvPr>
          <p:cNvPicPr>
            <a:picLocks noChangeAspect="1"/>
          </p:cNvPicPr>
          <p:nvPr/>
        </p:nvPicPr>
        <p:blipFill>
          <a:blip r:embed="rId9" cstate="print"/>
          <a:stretch>
            <a:fillRect/>
          </a:stretch>
        </p:blipFill>
        <p:spPr>
          <a:xfrm>
            <a:off x="10474036" y="4978425"/>
            <a:ext cx="1143000" cy="1930399"/>
          </a:xfrm>
          <a:prstGeom prst="rect">
            <a:avLst/>
          </a:prstGeom>
        </p:spPr>
      </p:pic>
    </p:spTree>
    <p:extLst>
      <p:ext uri="{BB962C8B-B14F-4D97-AF65-F5344CB8AC3E}">
        <p14:creationId xmlns:p14="http://schemas.microsoft.com/office/powerpoint/2010/main" val="37836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3399FF"/>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voltage.wav"/>
                                        </p:tgtEl>
                                      </p:cMediaNode>
                                    </p:audio>
                                  </p:sub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77E59-EF0D-BEFC-1F4A-D368D18821D1}"/>
              </a:ext>
            </a:extLst>
          </p:cNvPr>
          <p:cNvPicPr>
            <a:picLocks noChangeAspect="1"/>
          </p:cNvPicPr>
          <p:nvPr/>
        </p:nvPicPr>
        <p:blipFill>
          <a:blip r:embed="rId4"/>
          <a:stretch>
            <a:fillRect/>
          </a:stretch>
        </p:blipFill>
        <p:spPr>
          <a:xfrm>
            <a:off x="0" y="-76200"/>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3048008" y="3276600"/>
            <a:ext cx="4918909" cy="575440"/>
          </a:xfrm>
          <a:prstGeom prst="rect">
            <a:avLst/>
          </a:prstGeom>
        </p:spPr>
      </p:pic>
      <p:sp>
        <p:nvSpPr>
          <p:cNvPr id="7" name="Oval 6"/>
          <p:cNvSpPr/>
          <p:nvPr/>
        </p:nvSpPr>
        <p:spPr>
          <a:xfrm>
            <a:off x="2133600" y="5105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3048000" y="4036927"/>
            <a:ext cx="4826000" cy="575440"/>
          </a:xfrm>
          <a:prstGeom prst="rect">
            <a:avLst/>
          </a:prstGeom>
        </p:spPr>
      </p:pic>
      <p:pic>
        <p:nvPicPr>
          <p:cNvPr id="9" name="Picture 8" descr="1456.png"/>
          <p:cNvPicPr>
            <a:picLocks noChangeAspect="1"/>
          </p:cNvPicPr>
          <p:nvPr/>
        </p:nvPicPr>
        <p:blipFill>
          <a:blip r:embed="rId5" cstate="print"/>
          <a:stretch>
            <a:fillRect/>
          </a:stretch>
        </p:blipFill>
        <p:spPr>
          <a:xfrm>
            <a:off x="3048000" y="5027527"/>
            <a:ext cx="4826000" cy="575440"/>
          </a:xfrm>
          <a:prstGeom prst="rect">
            <a:avLst/>
          </a:prstGeom>
        </p:spPr>
      </p:pic>
      <p:pic>
        <p:nvPicPr>
          <p:cNvPr id="10" name="Picture 9" descr="1456.png"/>
          <p:cNvPicPr>
            <a:picLocks noChangeAspect="1"/>
          </p:cNvPicPr>
          <p:nvPr/>
        </p:nvPicPr>
        <p:blipFill>
          <a:blip r:embed="rId5" cstate="print"/>
          <a:stretch>
            <a:fillRect/>
          </a:stretch>
        </p:blipFill>
        <p:spPr>
          <a:xfrm>
            <a:off x="3048000" y="5941927"/>
            <a:ext cx="4826000" cy="575440"/>
          </a:xfrm>
          <a:prstGeom prst="rect">
            <a:avLst/>
          </a:prstGeom>
        </p:spPr>
      </p:pic>
      <p:sp>
        <p:nvSpPr>
          <p:cNvPr id="11" name="Oval 10"/>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2209800" y="51816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5" name="TextBox 14"/>
          <p:cNvSpPr txBox="1"/>
          <p:nvPr/>
        </p:nvSpPr>
        <p:spPr>
          <a:xfrm>
            <a:off x="2209800" y="60198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2209800" y="41910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7" name="TextBox 16"/>
          <p:cNvSpPr txBox="1"/>
          <p:nvPr/>
        </p:nvSpPr>
        <p:spPr>
          <a:xfrm>
            <a:off x="2209800" y="3276601"/>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8" name="TextBox 17"/>
          <p:cNvSpPr txBox="1"/>
          <p:nvPr/>
        </p:nvSpPr>
        <p:spPr>
          <a:xfrm>
            <a:off x="3039856" y="3157765"/>
            <a:ext cx="4867797" cy="754045"/>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27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sự nóng lên của trái đất</a:t>
            </a:r>
            <a:endParaRPr lang="en-US" sz="2700" kern="0">
              <a:solidFill>
                <a:srgbClr val="000000"/>
              </a:solidFill>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3169193" y="3912207"/>
            <a:ext cx="4580467" cy="754045"/>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27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nước trồi</a:t>
            </a:r>
            <a:endParaRPr lang="en-US" sz="2700"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3245393" y="5019107"/>
            <a:ext cx="4580467" cy="746277"/>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27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sự rối loạn khí hậu toàn cầu</a:t>
            </a:r>
            <a:endParaRPr lang="en-US" sz="2700"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3245393" y="5933507"/>
            <a:ext cx="4580467" cy="746277"/>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27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ẩm ướt hơn và khố hạn hơn</a:t>
            </a:r>
            <a:endParaRPr lang="en-US" sz="2700" kern="0">
              <a:solidFill>
                <a:srgbClr val="000000"/>
              </a:solidFill>
              <a:ea typeface="Calibri" panose="020F0502020204030204" pitchFamily="34"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472723" y="-660400"/>
            <a:ext cx="11017956" cy="3793067"/>
          </a:xfrm>
          <a:prstGeom prst="rect">
            <a:avLst/>
          </a:prstGeom>
        </p:spPr>
      </p:pic>
      <p:sp>
        <p:nvSpPr>
          <p:cNvPr id="5" name="TextBox 4"/>
          <p:cNvSpPr txBox="1"/>
          <p:nvPr/>
        </p:nvSpPr>
        <p:spPr>
          <a:xfrm>
            <a:off x="2861509" y="629982"/>
            <a:ext cx="7010624" cy="1369525"/>
          </a:xfrm>
          <a:prstGeom prst="rect">
            <a:avLst/>
          </a:prstGeom>
          <a:noFill/>
        </p:spPr>
        <p:txBody>
          <a:bodyPr wrap="square" lIns="121840" tIns="60920" rIns="121840" bIns="60920" rtlCol="0">
            <a:spAutoFit/>
          </a:bodyPr>
          <a:lstStyle/>
          <a:p>
            <a:pPr algn="ctr">
              <a:buClr>
                <a:srgbClr val="000000"/>
              </a:buClr>
              <a:buFont typeface="Arial"/>
              <a:buNone/>
            </a:pPr>
            <a:r>
              <a:rPr lang="vi-VN" sz="2700" b="1" i="1" kern="0">
                <a:solidFill>
                  <a:srgbClr val="000000"/>
                </a:solidFill>
                <a:latin typeface="Times New Roman"/>
                <a:cs typeface="Arial"/>
                <a:sym typeface="Arial"/>
              </a:rPr>
              <a:t>Trong văn bản "Thủy tiên tháng Một", cụm từ nào có thể khái quát được nội dung chính của vấn đề mà tác giả muốn trao đổi?</a:t>
            </a:r>
            <a:endParaRPr lang="en-US" sz="2700" b="1" i="1" kern="0">
              <a:solidFill>
                <a:srgbClr val="000000"/>
              </a:solidFill>
              <a:cs typeface="Arial"/>
              <a:sym typeface="Arial"/>
            </a:endParaRPr>
          </a:p>
        </p:txBody>
      </p:sp>
      <p:pic>
        <p:nvPicPr>
          <p:cNvPr id="32" name="Picture 31" descr="tich.png"/>
          <p:cNvPicPr>
            <a:picLocks noChangeAspect="1"/>
          </p:cNvPicPr>
          <p:nvPr/>
        </p:nvPicPr>
        <p:blipFill>
          <a:blip r:embed="rId7" cstate="print"/>
          <a:stretch>
            <a:fillRect/>
          </a:stretch>
        </p:blipFill>
        <p:spPr>
          <a:xfrm>
            <a:off x="8500311" y="5011699"/>
            <a:ext cx="723900" cy="723900"/>
          </a:xfrm>
          <a:prstGeom prst="rect">
            <a:avLst/>
          </a:prstGeom>
        </p:spPr>
      </p:pic>
      <p:pic>
        <p:nvPicPr>
          <p:cNvPr id="33" name="Picture 32" descr="sai.png"/>
          <p:cNvPicPr>
            <a:picLocks noChangeAspect="1"/>
          </p:cNvPicPr>
          <p:nvPr/>
        </p:nvPicPr>
        <p:blipFill>
          <a:blip r:embed="rId8" cstate="print"/>
          <a:stretch>
            <a:fillRect/>
          </a:stretch>
        </p:blipFill>
        <p:spPr>
          <a:xfrm>
            <a:off x="8652709" y="3335297"/>
            <a:ext cx="533400" cy="533400"/>
          </a:xfrm>
          <a:prstGeom prst="rect">
            <a:avLst/>
          </a:prstGeom>
        </p:spPr>
      </p:pic>
      <p:pic>
        <p:nvPicPr>
          <p:cNvPr id="34" name="Picture 33" descr="sai.png"/>
          <p:cNvPicPr>
            <a:picLocks noChangeAspect="1"/>
          </p:cNvPicPr>
          <p:nvPr/>
        </p:nvPicPr>
        <p:blipFill>
          <a:blip r:embed="rId8" cstate="print"/>
          <a:stretch>
            <a:fillRect/>
          </a:stretch>
        </p:blipFill>
        <p:spPr>
          <a:xfrm>
            <a:off x="8652709" y="4173497"/>
            <a:ext cx="533400" cy="533400"/>
          </a:xfrm>
          <a:prstGeom prst="rect">
            <a:avLst/>
          </a:prstGeom>
        </p:spPr>
      </p:pic>
      <p:pic>
        <p:nvPicPr>
          <p:cNvPr id="35" name="Picture 34" descr="sai.png"/>
          <p:cNvPicPr>
            <a:picLocks noChangeAspect="1"/>
          </p:cNvPicPr>
          <p:nvPr/>
        </p:nvPicPr>
        <p:blipFill>
          <a:blip r:embed="rId8" cstate="print"/>
          <a:stretch>
            <a:fillRect/>
          </a:stretch>
        </p:blipFill>
        <p:spPr>
          <a:xfrm>
            <a:off x="8652709" y="6078497"/>
            <a:ext cx="533400" cy="533400"/>
          </a:xfrm>
          <a:prstGeom prst="rect">
            <a:avLst/>
          </a:prstGeom>
        </p:spPr>
      </p:pic>
      <p:pic>
        <p:nvPicPr>
          <p:cNvPr id="37" name="Picture 36" descr="7.png"/>
          <p:cNvPicPr>
            <a:picLocks noChangeAspect="1"/>
          </p:cNvPicPr>
          <p:nvPr/>
        </p:nvPicPr>
        <p:blipFill>
          <a:blip r:embed="rId9" cstate="print"/>
          <a:stretch>
            <a:fillRect/>
          </a:stretch>
        </p:blipFill>
        <p:spPr>
          <a:xfrm>
            <a:off x="1295400" y="2895623"/>
            <a:ext cx="838200" cy="971827"/>
          </a:xfrm>
          <a:prstGeom prst="rect">
            <a:avLst/>
          </a:prstGeom>
        </p:spPr>
      </p:pic>
      <p:pic>
        <p:nvPicPr>
          <p:cNvPr id="38" name="Picture 37" descr="7.png"/>
          <p:cNvPicPr>
            <a:picLocks noChangeAspect="1"/>
          </p:cNvPicPr>
          <p:nvPr/>
        </p:nvPicPr>
        <p:blipFill>
          <a:blip r:embed="rId9" cstate="print"/>
          <a:stretch>
            <a:fillRect/>
          </a:stretch>
        </p:blipFill>
        <p:spPr>
          <a:xfrm>
            <a:off x="1371600" y="3886223"/>
            <a:ext cx="838200" cy="971827"/>
          </a:xfrm>
          <a:prstGeom prst="rect">
            <a:avLst/>
          </a:prstGeom>
        </p:spPr>
      </p:pic>
      <p:pic>
        <p:nvPicPr>
          <p:cNvPr id="39" name="Picture 38" descr="7.png"/>
          <p:cNvPicPr>
            <a:picLocks noChangeAspect="1"/>
          </p:cNvPicPr>
          <p:nvPr/>
        </p:nvPicPr>
        <p:blipFill>
          <a:blip r:embed="rId9" cstate="print"/>
          <a:stretch>
            <a:fillRect/>
          </a:stretch>
        </p:blipFill>
        <p:spPr>
          <a:xfrm>
            <a:off x="1371600" y="4876823"/>
            <a:ext cx="838200" cy="971827"/>
          </a:xfrm>
          <a:prstGeom prst="rect">
            <a:avLst/>
          </a:prstGeom>
        </p:spPr>
      </p:pic>
      <p:pic>
        <p:nvPicPr>
          <p:cNvPr id="40" name="Picture 39" descr="7.png"/>
          <p:cNvPicPr>
            <a:picLocks noChangeAspect="1"/>
          </p:cNvPicPr>
          <p:nvPr/>
        </p:nvPicPr>
        <p:blipFill>
          <a:blip r:embed="rId9" cstate="print"/>
          <a:stretch>
            <a:fillRect/>
          </a:stretch>
        </p:blipFill>
        <p:spPr>
          <a:xfrm>
            <a:off x="1371600" y="5886195"/>
            <a:ext cx="838200" cy="971827"/>
          </a:xfrm>
          <a:prstGeom prst="rect">
            <a:avLst/>
          </a:prstGeom>
        </p:spPr>
      </p:pic>
      <p:pic>
        <p:nvPicPr>
          <p:cNvPr id="41" name="Picture 40" descr="7.png">
            <a:hlinkClick r:id="rId10" action="ppaction://hlinksldjump"/>
          </p:cNvPr>
          <p:cNvPicPr>
            <a:picLocks noChangeAspect="1"/>
          </p:cNvPicPr>
          <p:nvPr/>
        </p:nvPicPr>
        <p:blipFill>
          <a:blip r:embed="rId9" cstate="print"/>
          <a:stretch>
            <a:fillRect/>
          </a:stretch>
        </p:blipFill>
        <p:spPr>
          <a:xfrm>
            <a:off x="10325100" y="5091047"/>
            <a:ext cx="1524000" cy="1766956"/>
          </a:xfrm>
          <a:prstGeom prst="rect">
            <a:avLst/>
          </a:prstGeom>
        </p:spPr>
      </p:pic>
    </p:spTree>
    <p:extLst>
      <p:ext uri="{BB962C8B-B14F-4D97-AF65-F5344CB8AC3E}">
        <p14:creationId xmlns:p14="http://schemas.microsoft.com/office/powerpoint/2010/main" val="77832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par>
                                <p:cTn id="48" presetID="1"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chemeClr val="accent2"/>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1.wav"/>
                                        </p:tgtEl>
                                      </p:cMediaNode>
                                    </p:audio>
                                  </p:sub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3"/>
                                        </p:tgtEl>
                                        <p:attrNameLst>
                                          <p:attrName>fillcolor</p:attrName>
                                        </p:attrNameLst>
                                      </p:cBhvr>
                                      <p:to>
                                        <a:schemeClr val="accent2"/>
                                      </p:to>
                                    </p:animClr>
                                    <p:set>
                                      <p:cBhvr>
                                        <p:cTn id="64" dur="2000" fill="hold"/>
                                        <p:tgtEl>
                                          <p:spTgt spid="13"/>
                                        </p:tgtEl>
                                        <p:attrNameLst>
                                          <p:attrName>fill.type</p:attrName>
                                        </p:attrNameLst>
                                      </p:cBhvr>
                                      <p:to>
                                        <p:strVal val="solid"/>
                                      </p:to>
                                    </p:set>
                                    <p:set>
                                      <p:cBhvr>
                                        <p:cTn id="65" dur="200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par>
                                <p:cTn id="66" presetID="1"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01AFD-8C3A-E7D8-438A-16BD234792D8}"/>
              </a:ext>
            </a:extLst>
          </p:cNvPr>
          <p:cNvPicPr>
            <a:picLocks noChangeAspect="1"/>
          </p:cNvPicPr>
          <p:nvPr/>
        </p:nvPicPr>
        <p:blipFill>
          <a:blip r:embed="rId4"/>
          <a:stretch>
            <a:fillRect/>
          </a:stretch>
        </p:blipFill>
        <p:spPr>
          <a:xfrm>
            <a:off x="0" y="1677"/>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913039" y="3144800"/>
            <a:ext cx="8372305" cy="707243"/>
          </a:xfrm>
          <a:prstGeom prst="rect">
            <a:avLst/>
          </a:prstGeom>
        </p:spPr>
      </p:pic>
      <p:sp>
        <p:nvSpPr>
          <p:cNvPr id="7" name="Oval 6"/>
          <p:cNvSpPr/>
          <p:nvPr/>
        </p:nvSpPr>
        <p:spPr>
          <a:xfrm>
            <a:off x="1074823" y="5867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pic>
        <p:nvPicPr>
          <p:cNvPr id="8" name="Picture 7" descr="1456.png"/>
          <p:cNvPicPr>
            <a:picLocks noChangeAspect="1"/>
          </p:cNvPicPr>
          <p:nvPr/>
        </p:nvPicPr>
        <p:blipFill>
          <a:blip r:embed="rId5" cstate="print"/>
          <a:stretch>
            <a:fillRect/>
          </a:stretch>
        </p:blipFill>
        <p:spPr>
          <a:xfrm>
            <a:off x="1913039" y="3983019"/>
            <a:ext cx="8372305" cy="707243"/>
          </a:xfrm>
          <a:prstGeom prst="rect">
            <a:avLst/>
          </a:prstGeom>
        </p:spPr>
      </p:pic>
      <p:pic>
        <p:nvPicPr>
          <p:cNvPr id="9" name="Picture 8" descr="1456.png"/>
          <p:cNvPicPr>
            <a:picLocks noChangeAspect="1"/>
          </p:cNvPicPr>
          <p:nvPr/>
        </p:nvPicPr>
        <p:blipFill>
          <a:blip r:embed="rId5" cstate="print"/>
          <a:stretch>
            <a:fillRect/>
          </a:stretch>
        </p:blipFill>
        <p:spPr>
          <a:xfrm>
            <a:off x="1913039" y="4897419"/>
            <a:ext cx="8372305" cy="783443"/>
          </a:xfrm>
          <a:prstGeom prst="rect">
            <a:avLst/>
          </a:prstGeom>
        </p:spPr>
      </p:pic>
      <p:pic>
        <p:nvPicPr>
          <p:cNvPr id="10" name="Picture 9" descr="1456.png"/>
          <p:cNvPicPr>
            <a:picLocks noChangeAspect="1"/>
          </p:cNvPicPr>
          <p:nvPr/>
        </p:nvPicPr>
        <p:blipFill>
          <a:blip r:embed="rId5" cstate="print"/>
          <a:stretch>
            <a:fillRect/>
          </a:stretch>
        </p:blipFill>
        <p:spPr>
          <a:xfrm>
            <a:off x="1913039" y="5888019"/>
            <a:ext cx="8372305" cy="707243"/>
          </a:xfrm>
          <a:prstGeom prst="rect">
            <a:avLst/>
          </a:prstGeom>
        </p:spPr>
      </p:pic>
      <p:sp>
        <p:nvSpPr>
          <p:cNvPr id="11" name="Oval 10"/>
          <p:cNvSpPr/>
          <p:nvPr/>
        </p:nvSpPr>
        <p:spPr>
          <a:xfrm>
            <a:off x="1074823" y="4953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2" name="Oval 11"/>
          <p:cNvSpPr/>
          <p:nvPr/>
        </p:nvSpPr>
        <p:spPr>
          <a:xfrm>
            <a:off x="1074823" y="3962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3" name="Oval 12"/>
          <p:cNvSpPr/>
          <p:nvPr/>
        </p:nvSpPr>
        <p:spPr>
          <a:xfrm>
            <a:off x="1074823" y="3048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lIns="121840" tIns="60920" rIns="121840" bIns="60920" rtlCol="0" anchor="ctr"/>
          <a:lstStyle/>
          <a:p>
            <a:pPr algn="ctr" defTabSz="913786">
              <a:defRPr/>
            </a:pPr>
            <a:endParaRPr lang="en-US" sz="1900">
              <a:solidFill>
                <a:prstClr val="black"/>
              </a:solidFill>
              <a:sym typeface="Arial"/>
            </a:endParaRPr>
          </a:p>
        </p:txBody>
      </p:sp>
      <p:sp>
        <p:nvSpPr>
          <p:cNvPr id="14" name="TextBox 13"/>
          <p:cNvSpPr txBox="1"/>
          <p:nvPr/>
        </p:nvSpPr>
        <p:spPr>
          <a:xfrm>
            <a:off x="1151023" y="59436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D</a:t>
            </a:r>
          </a:p>
        </p:txBody>
      </p:sp>
      <p:sp>
        <p:nvSpPr>
          <p:cNvPr id="15" name="TextBox 14"/>
          <p:cNvSpPr txBox="1"/>
          <p:nvPr/>
        </p:nvSpPr>
        <p:spPr>
          <a:xfrm>
            <a:off x="1151023" y="31242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A</a:t>
            </a:r>
          </a:p>
        </p:txBody>
      </p:sp>
      <p:sp>
        <p:nvSpPr>
          <p:cNvPr id="16" name="TextBox 15"/>
          <p:cNvSpPr txBox="1"/>
          <p:nvPr/>
        </p:nvSpPr>
        <p:spPr>
          <a:xfrm>
            <a:off x="1151023" y="5029216"/>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151023" y="4038622"/>
            <a:ext cx="457200" cy="553997"/>
          </a:xfrm>
          <a:prstGeom prst="rect">
            <a:avLst/>
          </a:prstGeom>
          <a:noFill/>
        </p:spPr>
        <p:txBody>
          <a:bodyPr wrap="square" lIns="121840" tIns="60920" rIns="121840" bIns="60920" rtlCol="0">
            <a:spAutoFit/>
          </a:bodyPr>
          <a:lstStyle/>
          <a:p>
            <a:pPr defTabSz="913786">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981218" y="3108674"/>
            <a:ext cx="7722857" cy="861694"/>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đây sẽ là một văn bản truyền thuyết</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1921507" y="3902374"/>
            <a:ext cx="8295023" cy="861771"/>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đây sẽ là một văn bản truyện ngắn</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1981208" y="4940303"/>
            <a:ext cx="7648405" cy="861694"/>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đây sẽ là một văn bản truyện cổ tích</a:t>
            </a:r>
            <a:endParaRPr lang="en-US" sz="3200" kern="0">
              <a:solidFill>
                <a:srgbClr val="000000"/>
              </a:solidFill>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13024" y="5847710"/>
            <a:ext cx="9204155" cy="861771"/>
          </a:xfrm>
          <a:prstGeom prst="rect">
            <a:avLst/>
          </a:prstGeom>
          <a:noFill/>
        </p:spPr>
        <p:txBody>
          <a:bodyPr wrap="square" lIns="121840" tIns="60920" rIns="121840" bIns="60920" rtlCol="0">
            <a:spAutoFit/>
          </a:bodyPr>
          <a:lstStyle/>
          <a:p>
            <a:pPr algn="just">
              <a:lnSpc>
                <a:spcPct val="150000"/>
              </a:lnSpc>
              <a:spcAft>
                <a:spcPts val="1067"/>
              </a:spcAft>
              <a:buClr>
                <a:srgbClr val="000000"/>
              </a:buClr>
            </a:pPr>
            <a:r>
              <a:rPr lang="vi-VN"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đây sẽ là một văn bản tản văn</a:t>
            </a:r>
            <a:endParaRPr lang="en-US" sz="3200" kern="0">
              <a:solidFill>
                <a:srgbClr val="000000"/>
              </a:solidFill>
              <a:ea typeface="Calibri" panose="020F0502020204030204" pitchFamily="34" charset="0"/>
              <a:cs typeface="Times New Roman" panose="02020603050405020304" pitchFamily="18" charset="0"/>
              <a:sym typeface="Arial"/>
            </a:endParaRPr>
          </a:p>
        </p:txBody>
      </p:sp>
      <p:pic>
        <p:nvPicPr>
          <p:cNvPr id="34" name="Picture 33" descr="tich.png"/>
          <p:cNvPicPr>
            <a:picLocks noChangeAspect="1"/>
          </p:cNvPicPr>
          <p:nvPr/>
        </p:nvPicPr>
        <p:blipFill>
          <a:blip r:embed="rId6" cstate="print"/>
          <a:stretch>
            <a:fillRect/>
          </a:stretch>
        </p:blipFill>
        <p:spPr>
          <a:xfrm>
            <a:off x="9561431" y="5794671"/>
            <a:ext cx="723900" cy="723900"/>
          </a:xfrm>
          <a:prstGeom prst="rect">
            <a:avLst/>
          </a:prstGeom>
        </p:spPr>
      </p:pic>
      <p:pic>
        <p:nvPicPr>
          <p:cNvPr id="35" name="Picture 34" descr="sai.png"/>
          <p:cNvPicPr>
            <a:picLocks noChangeAspect="1"/>
          </p:cNvPicPr>
          <p:nvPr/>
        </p:nvPicPr>
        <p:blipFill>
          <a:blip r:embed="rId7" cstate="print"/>
          <a:stretch>
            <a:fillRect/>
          </a:stretch>
        </p:blipFill>
        <p:spPr>
          <a:xfrm>
            <a:off x="9637628" y="3203869"/>
            <a:ext cx="533400" cy="533400"/>
          </a:xfrm>
          <a:prstGeom prst="rect">
            <a:avLst/>
          </a:prstGeom>
        </p:spPr>
      </p:pic>
      <p:pic>
        <p:nvPicPr>
          <p:cNvPr id="36" name="Picture 35" descr="sai.png"/>
          <p:cNvPicPr>
            <a:picLocks noChangeAspect="1"/>
          </p:cNvPicPr>
          <p:nvPr/>
        </p:nvPicPr>
        <p:blipFill>
          <a:blip r:embed="rId7" cstate="print"/>
          <a:stretch>
            <a:fillRect/>
          </a:stretch>
        </p:blipFill>
        <p:spPr>
          <a:xfrm>
            <a:off x="9637628" y="4042069"/>
            <a:ext cx="533400" cy="533400"/>
          </a:xfrm>
          <a:prstGeom prst="rect">
            <a:avLst/>
          </a:prstGeom>
        </p:spPr>
      </p:pic>
      <p:pic>
        <p:nvPicPr>
          <p:cNvPr id="37" name="Picture 36" descr="sai.png"/>
          <p:cNvPicPr>
            <a:picLocks noChangeAspect="1"/>
          </p:cNvPicPr>
          <p:nvPr/>
        </p:nvPicPr>
        <p:blipFill>
          <a:blip r:embed="rId7" cstate="print"/>
          <a:stretch>
            <a:fillRect/>
          </a:stretch>
        </p:blipFill>
        <p:spPr>
          <a:xfrm>
            <a:off x="9637628" y="5032669"/>
            <a:ext cx="533400" cy="533400"/>
          </a:xfrm>
          <a:prstGeom prst="rect">
            <a:avLst/>
          </a:prstGeom>
        </p:spPr>
      </p:pic>
      <p:pic>
        <p:nvPicPr>
          <p:cNvPr id="38" name="Picture 37" descr="112.png"/>
          <p:cNvPicPr>
            <a:picLocks noChangeAspect="1"/>
          </p:cNvPicPr>
          <p:nvPr/>
        </p:nvPicPr>
        <p:blipFill>
          <a:blip r:embed="rId8" cstate="print"/>
          <a:stretch>
            <a:fillRect/>
          </a:stretch>
        </p:blipFill>
        <p:spPr>
          <a:xfrm>
            <a:off x="1295408" y="-304800"/>
            <a:ext cx="9621981" cy="3352800"/>
          </a:xfrm>
          <a:prstGeom prst="rect">
            <a:avLst/>
          </a:prstGeom>
        </p:spPr>
      </p:pic>
      <p:sp>
        <p:nvSpPr>
          <p:cNvPr id="39" name="TextBox 38"/>
          <p:cNvSpPr txBox="1"/>
          <p:nvPr/>
        </p:nvSpPr>
        <p:spPr>
          <a:xfrm>
            <a:off x="3581400" y="694513"/>
            <a:ext cx="5638800" cy="1369525"/>
          </a:xfrm>
          <a:prstGeom prst="rect">
            <a:avLst/>
          </a:prstGeom>
          <a:noFill/>
        </p:spPr>
        <p:txBody>
          <a:bodyPr wrap="square" lIns="121840" tIns="60920" rIns="121840" bIns="60920" rtlCol="0">
            <a:spAutoFit/>
          </a:bodyPr>
          <a:lstStyle/>
          <a:p>
            <a:pPr algn="ctr">
              <a:buClr>
                <a:srgbClr val="000000"/>
              </a:buClr>
              <a:buFont typeface="Arial"/>
              <a:buNone/>
            </a:pPr>
            <a:r>
              <a:rPr lang="vi-VN" sz="2700" b="1" i="1" kern="0">
                <a:solidFill>
                  <a:srgbClr val="000000"/>
                </a:solidFill>
                <a:latin typeface="Times New Roman"/>
                <a:cs typeface="Arial"/>
                <a:sym typeface="Arial"/>
              </a:rPr>
              <a:t>Nhan đề của văn bản "Thủy tiên tháng Một" đã gợi cho em những ấn tượng, suy nghĩ gì?</a:t>
            </a:r>
            <a:endParaRPr lang="en-US" sz="2700" b="1" i="1" kern="0">
              <a:solidFill>
                <a:srgbClr val="000000"/>
              </a:solidFill>
              <a:cs typeface="Arial"/>
              <a:sym typeface="Arial"/>
            </a:endParaRPr>
          </a:p>
        </p:txBody>
      </p:sp>
      <p:pic>
        <p:nvPicPr>
          <p:cNvPr id="40" name="Picture 39" descr="5631c7a98ca2287e2d680a324b15e383.png"/>
          <p:cNvPicPr>
            <a:picLocks noChangeAspect="1"/>
          </p:cNvPicPr>
          <p:nvPr/>
        </p:nvPicPr>
        <p:blipFill>
          <a:blip r:embed="rId9" cstate="print"/>
          <a:stretch>
            <a:fillRect/>
          </a:stretch>
        </p:blipFill>
        <p:spPr>
          <a:xfrm>
            <a:off x="236623" y="2362203"/>
            <a:ext cx="838200" cy="1253540"/>
          </a:xfrm>
          <a:prstGeom prst="rect">
            <a:avLst/>
          </a:prstGeom>
        </p:spPr>
      </p:pic>
      <p:pic>
        <p:nvPicPr>
          <p:cNvPr id="41" name="Picture 40" descr="5631c7a98ca2287e2d680a324b15e383.png"/>
          <p:cNvPicPr>
            <a:picLocks noChangeAspect="1"/>
          </p:cNvPicPr>
          <p:nvPr/>
        </p:nvPicPr>
        <p:blipFill>
          <a:blip r:embed="rId9" cstate="print"/>
          <a:stretch>
            <a:fillRect/>
          </a:stretch>
        </p:blipFill>
        <p:spPr>
          <a:xfrm>
            <a:off x="236623" y="3505202"/>
            <a:ext cx="838200" cy="1253540"/>
          </a:xfrm>
          <a:prstGeom prst="rect">
            <a:avLst/>
          </a:prstGeom>
        </p:spPr>
      </p:pic>
      <p:pic>
        <p:nvPicPr>
          <p:cNvPr id="42" name="Picture 41" descr="5631c7a98ca2287e2d680a324b15e383.png"/>
          <p:cNvPicPr>
            <a:picLocks noChangeAspect="1"/>
          </p:cNvPicPr>
          <p:nvPr/>
        </p:nvPicPr>
        <p:blipFill>
          <a:blip r:embed="rId9" cstate="print"/>
          <a:stretch>
            <a:fillRect/>
          </a:stretch>
        </p:blipFill>
        <p:spPr>
          <a:xfrm>
            <a:off x="236623" y="4572003"/>
            <a:ext cx="838200" cy="1253540"/>
          </a:xfrm>
          <a:prstGeom prst="rect">
            <a:avLst/>
          </a:prstGeom>
        </p:spPr>
      </p:pic>
      <p:pic>
        <p:nvPicPr>
          <p:cNvPr id="43" name="Picture 42" descr="5631c7a98ca2287e2d680a324b15e383.png"/>
          <p:cNvPicPr>
            <a:picLocks noChangeAspect="1"/>
          </p:cNvPicPr>
          <p:nvPr/>
        </p:nvPicPr>
        <p:blipFill>
          <a:blip r:embed="rId9" cstate="print"/>
          <a:stretch>
            <a:fillRect/>
          </a:stretch>
        </p:blipFill>
        <p:spPr>
          <a:xfrm>
            <a:off x="236623" y="5715003"/>
            <a:ext cx="838200" cy="1253540"/>
          </a:xfrm>
          <a:prstGeom prst="rect">
            <a:avLst/>
          </a:prstGeom>
        </p:spPr>
      </p:pic>
      <p:pic>
        <p:nvPicPr>
          <p:cNvPr id="44" name="Picture 43" descr="5631c7a98ca2287e2d680a324b15e383.png">
            <a:hlinkClick r:id="rId10" action="ppaction://hlinksldjump"/>
          </p:cNvPr>
          <p:cNvPicPr>
            <a:picLocks noChangeAspect="1"/>
          </p:cNvPicPr>
          <p:nvPr/>
        </p:nvPicPr>
        <p:blipFill>
          <a:blip r:embed="rId9" cstate="print"/>
          <a:stretch>
            <a:fillRect/>
          </a:stretch>
        </p:blipFill>
        <p:spPr>
          <a:xfrm>
            <a:off x="10401300" y="4899764"/>
            <a:ext cx="1295400" cy="1937289"/>
          </a:xfrm>
          <a:prstGeom prst="rect">
            <a:avLst/>
          </a:prstGeom>
        </p:spPr>
      </p:pic>
    </p:spTree>
    <p:extLst>
      <p:ext uri="{BB962C8B-B14F-4D97-AF65-F5344CB8AC3E}">
        <p14:creationId xmlns:p14="http://schemas.microsoft.com/office/powerpoint/2010/main" val="1163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39" grpId="0"/>
      <p:bldP spid="39"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55"/>
          <p:cNvSpPr txBox="1">
            <a:spLocks noGrp="1"/>
          </p:cNvSpPr>
          <p:nvPr>
            <p:ph type="title"/>
          </p:nvPr>
        </p:nvSpPr>
        <p:spPr>
          <a:xfrm>
            <a:off x="293209" y="1900039"/>
            <a:ext cx="11824549" cy="2703171"/>
          </a:xfrm>
          <a:prstGeom prst="rect">
            <a:avLst/>
          </a:prstGeom>
        </p:spPr>
        <p:txBody>
          <a:bodyPr spcFirstLastPara="1" wrap="square" lIns="121820" tIns="121820" rIns="121820" bIns="121820" anchor="t" anchorCtr="0">
            <a:prstTxWarp prst="textArchUp">
              <a:avLst/>
            </a:prstTxWarp>
            <a:noAutofit/>
          </a:bodyPr>
          <a:lstStyle/>
          <a:p>
            <a:r>
              <a:rPr lang="en" sz="8800" b="1">
                <a:latin typeface="Times New Roman" panose="02020603050405020304" pitchFamily="18" charset="0"/>
                <a:cs typeface="Times New Roman" panose="02020603050405020304" pitchFamily="18" charset="0"/>
              </a:rPr>
              <a:t>Hoạt động vận dụng</a:t>
            </a:r>
            <a:endParaRPr sz="8800" b="1">
              <a:latin typeface="Times New Roman" panose="02020603050405020304" pitchFamily="18" charset="0"/>
              <a:cs typeface="Times New Roman" panose="02020603050405020304" pitchFamily="18" charset="0"/>
            </a:endParaRPr>
          </a:p>
        </p:txBody>
      </p:sp>
      <p:grpSp>
        <p:nvGrpSpPr>
          <p:cNvPr id="1663" name="Google Shape;1663;p55"/>
          <p:cNvGrpSpPr/>
          <p:nvPr/>
        </p:nvGrpSpPr>
        <p:grpSpPr>
          <a:xfrm>
            <a:off x="5096379" y="5647335"/>
            <a:ext cx="590967" cy="751779"/>
            <a:chOff x="6634689" y="656736"/>
            <a:chExt cx="1572085" cy="2654669"/>
          </a:xfrm>
        </p:grpSpPr>
        <p:sp>
          <p:nvSpPr>
            <p:cNvPr id="1664" name="Google Shape;1664;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665" name="Google Shape;1665;p55"/>
            <p:cNvGrpSpPr/>
            <p:nvPr/>
          </p:nvGrpSpPr>
          <p:grpSpPr>
            <a:xfrm>
              <a:off x="6634689" y="656736"/>
              <a:ext cx="1572085" cy="2411710"/>
              <a:chOff x="4903950" y="535000"/>
              <a:chExt cx="1223317" cy="1876671"/>
            </a:xfrm>
          </p:grpSpPr>
          <p:sp>
            <p:nvSpPr>
              <p:cNvPr id="1666" name="Google Shape;1666;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7" name="Google Shape;1667;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8" name="Google Shape;1668;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9" name="Google Shape;1669;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0" name="Google Shape;1670;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1" name="Google Shape;1671;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2" name="Google Shape;1672;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3" name="Google Shape;1673;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4" name="Google Shape;1674;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5" name="Google Shape;1675;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6" name="Google Shape;1676;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7" name="Google Shape;1677;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8" name="Google Shape;1678;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9" name="Google Shape;1679;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0" name="Google Shape;1680;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1681" name="Google Shape;1681;p55"/>
          <p:cNvGrpSpPr/>
          <p:nvPr/>
        </p:nvGrpSpPr>
        <p:grpSpPr>
          <a:xfrm>
            <a:off x="4256603" y="4515703"/>
            <a:ext cx="491148" cy="645571"/>
            <a:chOff x="6634689" y="656736"/>
            <a:chExt cx="1572085" cy="2654669"/>
          </a:xfrm>
        </p:grpSpPr>
        <p:sp>
          <p:nvSpPr>
            <p:cNvPr id="1682" name="Google Shape;1682;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683" name="Google Shape;1683;p55"/>
            <p:cNvGrpSpPr/>
            <p:nvPr/>
          </p:nvGrpSpPr>
          <p:grpSpPr>
            <a:xfrm>
              <a:off x="6634689" y="656736"/>
              <a:ext cx="1572085" cy="2411710"/>
              <a:chOff x="4903950" y="535000"/>
              <a:chExt cx="1223317" cy="1876671"/>
            </a:xfrm>
          </p:grpSpPr>
          <p:sp>
            <p:nvSpPr>
              <p:cNvPr id="1684" name="Google Shape;1684;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5" name="Google Shape;1685;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6" name="Google Shape;1686;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7" name="Google Shape;1687;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8" name="Google Shape;1688;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9" name="Google Shape;1689;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0" name="Google Shape;1690;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1" name="Google Shape;1691;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2" name="Google Shape;1692;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3" name="Google Shape;1693;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4" name="Google Shape;1694;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5" name="Google Shape;1695;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6" name="Google Shape;1696;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7" name="Google Shape;1697;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8" name="Google Shape;1698;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1699" name="Google Shape;1699;p55"/>
          <p:cNvGrpSpPr/>
          <p:nvPr/>
        </p:nvGrpSpPr>
        <p:grpSpPr>
          <a:xfrm>
            <a:off x="6436757" y="5647311"/>
            <a:ext cx="418192" cy="588736"/>
            <a:chOff x="6634689" y="656736"/>
            <a:chExt cx="1572085" cy="2654669"/>
          </a:xfrm>
        </p:grpSpPr>
        <p:sp>
          <p:nvSpPr>
            <p:cNvPr id="1700" name="Google Shape;1700;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01" name="Google Shape;1701;p55"/>
            <p:cNvGrpSpPr/>
            <p:nvPr/>
          </p:nvGrpSpPr>
          <p:grpSpPr>
            <a:xfrm>
              <a:off x="6634689" y="656736"/>
              <a:ext cx="1572085" cy="2411710"/>
              <a:chOff x="4903950" y="535000"/>
              <a:chExt cx="1223317" cy="1876671"/>
            </a:xfrm>
          </p:grpSpPr>
          <p:sp>
            <p:nvSpPr>
              <p:cNvPr id="1702" name="Google Shape;1702;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3" name="Google Shape;1703;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4" name="Google Shape;1704;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5" name="Google Shape;1705;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6" name="Google Shape;1706;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7" name="Google Shape;1707;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8" name="Google Shape;1708;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9" name="Google Shape;1709;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0" name="Google Shape;1710;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1" name="Google Shape;1711;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2" name="Google Shape;1712;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3" name="Google Shape;1713;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4" name="Google Shape;1714;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5" name="Google Shape;1715;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6" name="Google Shape;1716;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
        <p:nvSpPr>
          <p:cNvPr id="1717" name="Google Shape;1717;p55"/>
          <p:cNvSpPr/>
          <p:nvPr/>
        </p:nvSpPr>
        <p:spPr>
          <a:xfrm>
            <a:off x="-1227934" y="2649999"/>
            <a:ext cx="3535724" cy="60449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0" tIns="121820" rIns="121820" bIns="12182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8" name="Google Shape;1718;p55"/>
          <p:cNvSpPr/>
          <p:nvPr/>
        </p:nvSpPr>
        <p:spPr>
          <a:xfrm flipH="1">
            <a:off x="9168399" y="4106567"/>
            <a:ext cx="3535724" cy="60449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0" tIns="121820" rIns="121820" bIns="121820"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19" name="Google Shape;1719;p55"/>
          <p:cNvGrpSpPr/>
          <p:nvPr/>
        </p:nvGrpSpPr>
        <p:grpSpPr>
          <a:xfrm>
            <a:off x="10555855" y="419452"/>
            <a:ext cx="965476" cy="860745"/>
            <a:chOff x="4356650" y="5185725"/>
            <a:chExt cx="239850" cy="213825"/>
          </a:xfrm>
        </p:grpSpPr>
        <p:sp>
          <p:nvSpPr>
            <p:cNvPr id="1720" name="Google Shape;1720;p55"/>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1" name="Google Shape;1721;p55"/>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2" name="Google Shape;1722;p55"/>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3" name="Google Shape;1723;p55"/>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4" name="Google Shape;1724;p55"/>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5" name="Google Shape;1725;p55"/>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731" name="Google Shape;1731;p55"/>
          <p:cNvGrpSpPr/>
          <p:nvPr/>
        </p:nvGrpSpPr>
        <p:grpSpPr>
          <a:xfrm rot="5400000" flipH="1">
            <a:off x="2758219" y="4060599"/>
            <a:ext cx="680140" cy="620795"/>
            <a:chOff x="4783350" y="5161650"/>
            <a:chExt cx="195825" cy="178725"/>
          </a:xfrm>
        </p:grpSpPr>
        <p:sp>
          <p:nvSpPr>
            <p:cNvPr id="1732" name="Google Shape;1732;p55"/>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3" name="Google Shape;1733;p55"/>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4" name="Google Shape;1734;p55"/>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5" name="Google Shape;1735;p55"/>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 name="Google Shape;1213;p44">
            <a:extLst>
              <a:ext uri="{FF2B5EF4-FFF2-40B4-BE49-F238E27FC236}">
                <a16:creationId xmlns:a16="http://schemas.microsoft.com/office/drawing/2014/main" id="{0D26BA3F-14D1-D463-89C6-9EDF21AB82CD}"/>
              </a:ext>
            </a:extLst>
          </p:cNvPr>
          <p:cNvGrpSpPr/>
          <p:nvPr/>
        </p:nvGrpSpPr>
        <p:grpSpPr>
          <a:xfrm>
            <a:off x="466853" y="3854262"/>
            <a:ext cx="346211" cy="427036"/>
            <a:chOff x="4574075" y="4938625"/>
            <a:chExt cx="143600" cy="177125"/>
          </a:xfrm>
        </p:grpSpPr>
        <p:sp>
          <p:nvSpPr>
            <p:cNvPr id="3" name="Google Shape;1214;p44">
              <a:extLst>
                <a:ext uri="{FF2B5EF4-FFF2-40B4-BE49-F238E27FC236}">
                  <a16:creationId xmlns:a16="http://schemas.microsoft.com/office/drawing/2014/main" id="{8041582B-1C49-D5B4-9E47-1E7DCC4346BC}"/>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 name="Google Shape;1215;p44">
              <a:extLst>
                <a:ext uri="{FF2B5EF4-FFF2-40B4-BE49-F238E27FC236}">
                  <a16:creationId xmlns:a16="http://schemas.microsoft.com/office/drawing/2014/main" id="{82557FD5-025E-315C-688F-1B0C3C550612}"/>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 name="Google Shape;1216;p44">
              <a:extLst>
                <a:ext uri="{FF2B5EF4-FFF2-40B4-BE49-F238E27FC236}">
                  <a16:creationId xmlns:a16="http://schemas.microsoft.com/office/drawing/2014/main" id="{D7762C1A-04B7-E553-3319-84E55BE37F08}"/>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217;p44">
              <a:extLst>
                <a:ext uri="{FF2B5EF4-FFF2-40B4-BE49-F238E27FC236}">
                  <a16:creationId xmlns:a16="http://schemas.microsoft.com/office/drawing/2014/main" id="{D00FFE61-8006-BB95-E037-3277E9958A1C}"/>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218;p44">
              <a:extLst>
                <a:ext uri="{FF2B5EF4-FFF2-40B4-BE49-F238E27FC236}">
                  <a16:creationId xmlns:a16="http://schemas.microsoft.com/office/drawing/2014/main" id="{CCE3C0BE-8329-8A9E-6A14-4B8066B7442B}"/>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219;p44">
              <a:extLst>
                <a:ext uri="{FF2B5EF4-FFF2-40B4-BE49-F238E27FC236}">
                  <a16:creationId xmlns:a16="http://schemas.microsoft.com/office/drawing/2014/main" id="{B970E534-2633-34C0-5CD3-96946B076784}"/>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 name="Google Shape;1220;p44">
              <a:extLst>
                <a:ext uri="{FF2B5EF4-FFF2-40B4-BE49-F238E27FC236}">
                  <a16:creationId xmlns:a16="http://schemas.microsoft.com/office/drawing/2014/main" id="{D131F9C5-683E-CFBC-C142-55BC22D349C0}"/>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6" name="Google Shape;404;p9">
            <a:extLst>
              <a:ext uri="{FF2B5EF4-FFF2-40B4-BE49-F238E27FC236}">
                <a16:creationId xmlns:a16="http://schemas.microsoft.com/office/drawing/2014/main" id="{81134559-0A9D-6542-DCFB-8210BEE50EDA}"/>
              </a:ext>
            </a:extLst>
          </p:cNvPr>
          <p:cNvSpPr/>
          <p:nvPr/>
        </p:nvSpPr>
        <p:spPr>
          <a:xfrm rot="8099118">
            <a:off x="9313543" y="1962607"/>
            <a:ext cx="215084" cy="4560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75A641"/>
          </a:solidFill>
          <a:ln>
            <a:noFill/>
          </a:ln>
        </p:spPr>
        <p:txBody>
          <a:bodyPr spcFirstLastPara="1" wrap="square" lIns="121820" tIns="121820" rIns="121820" bIns="121820" anchor="ctr" anchorCtr="0">
            <a:noAutofit/>
          </a:bodyPr>
          <a:lstStyle/>
          <a:p>
            <a:pPr defTabSz="1218378">
              <a:defRPr/>
            </a:pPr>
            <a:endParaRPr kern="0">
              <a:solidFill>
                <a:sysClr val="windowText" lastClr="000000"/>
              </a:solidFill>
              <a:cs typeface="Arial"/>
              <a:sym typeface="Arial"/>
            </a:endParaRPr>
          </a:p>
        </p:txBody>
      </p:sp>
      <p:grpSp>
        <p:nvGrpSpPr>
          <p:cNvPr id="37" name="Google Shape;405;p9">
            <a:extLst>
              <a:ext uri="{FF2B5EF4-FFF2-40B4-BE49-F238E27FC236}">
                <a16:creationId xmlns:a16="http://schemas.microsoft.com/office/drawing/2014/main" id="{51D6459C-53B2-19BB-5123-68E83AE56559}"/>
              </a:ext>
            </a:extLst>
          </p:cNvPr>
          <p:cNvGrpSpPr/>
          <p:nvPr/>
        </p:nvGrpSpPr>
        <p:grpSpPr>
          <a:xfrm rot="-4122382">
            <a:off x="10964604" y="-993461"/>
            <a:ext cx="1262349" cy="2300800"/>
            <a:chOff x="-214625" y="3943775"/>
            <a:chExt cx="458725" cy="836125"/>
          </a:xfrm>
        </p:grpSpPr>
        <p:sp>
          <p:nvSpPr>
            <p:cNvPr id="38" name="Google Shape;406;p9">
              <a:extLst>
                <a:ext uri="{FF2B5EF4-FFF2-40B4-BE49-F238E27FC236}">
                  <a16:creationId xmlns:a16="http://schemas.microsoft.com/office/drawing/2014/main" id="{0CF22840-4659-5658-BEB4-C19635885133}"/>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39" name="Google Shape;407;p9">
              <a:extLst>
                <a:ext uri="{FF2B5EF4-FFF2-40B4-BE49-F238E27FC236}">
                  <a16:creationId xmlns:a16="http://schemas.microsoft.com/office/drawing/2014/main" id="{BD50772D-45B6-EF37-125A-5E0449C47688}"/>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0" name="Google Shape;408;p9">
              <a:extLst>
                <a:ext uri="{FF2B5EF4-FFF2-40B4-BE49-F238E27FC236}">
                  <a16:creationId xmlns:a16="http://schemas.microsoft.com/office/drawing/2014/main" id="{00171568-645E-BD50-580A-214E94F681DB}"/>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1" name="Google Shape;409;p9">
              <a:extLst>
                <a:ext uri="{FF2B5EF4-FFF2-40B4-BE49-F238E27FC236}">
                  <a16:creationId xmlns:a16="http://schemas.microsoft.com/office/drawing/2014/main" id="{27A276FB-6042-E48E-89F1-516590BA35B9}"/>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2" name="Google Shape;410;p9">
              <a:extLst>
                <a:ext uri="{FF2B5EF4-FFF2-40B4-BE49-F238E27FC236}">
                  <a16:creationId xmlns:a16="http://schemas.microsoft.com/office/drawing/2014/main" id="{33D77ECE-DA54-06B6-7D4F-BD00F93AFD9D}"/>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3" name="Google Shape;411;p9">
              <a:extLst>
                <a:ext uri="{FF2B5EF4-FFF2-40B4-BE49-F238E27FC236}">
                  <a16:creationId xmlns:a16="http://schemas.microsoft.com/office/drawing/2014/main" id="{9C91E985-B835-CA82-C4B7-E0706793174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4" name="Google Shape;412;p9">
              <a:extLst>
                <a:ext uri="{FF2B5EF4-FFF2-40B4-BE49-F238E27FC236}">
                  <a16:creationId xmlns:a16="http://schemas.microsoft.com/office/drawing/2014/main" id="{E94388F7-5DD7-DC2C-1F2E-62BC8E32D488}"/>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5" name="Google Shape;413;p9">
              <a:extLst>
                <a:ext uri="{FF2B5EF4-FFF2-40B4-BE49-F238E27FC236}">
                  <a16:creationId xmlns:a16="http://schemas.microsoft.com/office/drawing/2014/main" id="{06680F32-9A2F-E356-09F0-9EB55BC9E7A8}"/>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6" name="Google Shape;414;p9">
              <a:extLst>
                <a:ext uri="{FF2B5EF4-FFF2-40B4-BE49-F238E27FC236}">
                  <a16:creationId xmlns:a16="http://schemas.microsoft.com/office/drawing/2014/main" id="{2C634C4C-10E8-DFDE-E4FE-58CFD64E0B00}"/>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7" name="Google Shape;415;p9">
              <a:extLst>
                <a:ext uri="{FF2B5EF4-FFF2-40B4-BE49-F238E27FC236}">
                  <a16:creationId xmlns:a16="http://schemas.microsoft.com/office/drawing/2014/main" id="{953A5913-ABAE-EF66-2BE1-5D96E48B86CC}"/>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8" name="Google Shape;416;p9">
              <a:extLst>
                <a:ext uri="{FF2B5EF4-FFF2-40B4-BE49-F238E27FC236}">
                  <a16:creationId xmlns:a16="http://schemas.microsoft.com/office/drawing/2014/main" id="{CE3AE073-6B3A-11FA-EDAB-7EFAA054478F}"/>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49" name="Google Shape;417;p9">
              <a:extLst>
                <a:ext uri="{FF2B5EF4-FFF2-40B4-BE49-F238E27FC236}">
                  <a16:creationId xmlns:a16="http://schemas.microsoft.com/office/drawing/2014/main" id="{A3DAB4ED-9975-4505-AE76-E3F8452552E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grpSp>
      <p:grpSp>
        <p:nvGrpSpPr>
          <p:cNvPr id="50" name="Google Shape;424;p9">
            <a:extLst>
              <a:ext uri="{FF2B5EF4-FFF2-40B4-BE49-F238E27FC236}">
                <a16:creationId xmlns:a16="http://schemas.microsoft.com/office/drawing/2014/main" id="{B47A2FE0-F990-F20D-A325-C62801F2ACCA}"/>
              </a:ext>
            </a:extLst>
          </p:cNvPr>
          <p:cNvGrpSpPr/>
          <p:nvPr/>
        </p:nvGrpSpPr>
        <p:grpSpPr>
          <a:xfrm rot="14790094">
            <a:off x="2094800" y="-994500"/>
            <a:ext cx="1109077" cy="2021375"/>
            <a:chOff x="-214625" y="3943775"/>
            <a:chExt cx="458725" cy="836125"/>
          </a:xfrm>
        </p:grpSpPr>
        <p:sp>
          <p:nvSpPr>
            <p:cNvPr id="51" name="Google Shape;425;p9">
              <a:extLst>
                <a:ext uri="{FF2B5EF4-FFF2-40B4-BE49-F238E27FC236}">
                  <a16:creationId xmlns:a16="http://schemas.microsoft.com/office/drawing/2014/main" id="{5A5C3D69-5213-B956-B5C6-AC1DD93647D0}"/>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52" name="Google Shape;426;p9">
              <a:extLst>
                <a:ext uri="{FF2B5EF4-FFF2-40B4-BE49-F238E27FC236}">
                  <a16:creationId xmlns:a16="http://schemas.microsoft.com/office/drawing/2014/main" id="{82E084BF-1D8E-A01F-55AE-8CB4699FA67A}"/>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53" name="Google Shape;427;p9">
              <a:extLst>
                <a:ext uri="{FF2B5EF4-FFF2-40B4-BE49-F238E27FC236}">
                  <a16:creationId xmlns:a16="http://schemas.microsoft.com/office/drawing/2014/main" id="{5DC151BD-A0D3-D9BE-70A5-4FA7FED71267}"/>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54" name="Google Shape;428;p9">
              <a:extLst>
                <a:ext uri="{FF2B5EF4-FFF2-40B4-BE49-F238E27FC236}">
                  <a16:creationId xmlns:a16="http://schemas.microsoft.com/office/drawing/2014/main" id="{F6296F3E-4A19-2B86-BF0A-CF8BA291FF60}"/>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55" name="Google Shape;429;p9">
              <a:extLst>
                <a:ext uri="{FF2B5EF4-FFF2-40B4-BE49-F238E27FC236}">
                  <a16:creationId xmlns:a16="http://schemas.microsoft.com/office/drawing/2014/main" id="{D24C7E56-9D09-D2E9-3C96-95CB0815F997}"/>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56" name="Google Shape;430;p9">
              <a:extLst>
                <a:ext uri="{FF2B5EF4-FFF2-40B4-BE49-F238E27FC236}">
                  <a16:creationId xmlns:a16="http://schemas.microsoft.com/office/drawing/2014/main" id="{875941AD-4CF0-8736-7749-62E67F31DA9D}"/>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57" name="Google Shape;431;p9">
              <a:extLst>
                <a:ext uri="{FF2B5EF4-FFF2-40B4-BE49-F238E27FC236}">
                  <a16:creationId xmlns:a16="http://schemas.microsoft.com/office/drawing/2014/main" id="{689E2B53-31C9-F14B-AB37-85C766263B25}"/>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58" name="Google Shape;432;p9">
              <a:extLst>
                <a:ext uri="{FF2B5EF4-FFF2-40B4-BE49-F238E27FC236}">
                  <a16:creationId xmlns:a16="http://schemas.microsoft.com/office/drawing/2014/main" id="{060A193C-5F76-F5B8-CFE4-6C43791D9ED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59" name="Google Shape;433;p9">
              <a:extLst>
                <a:ext uri="{FF2B5EF4-FFF2-40B4-BE49-F238E27FC236}">
                  <a16:creationId xmlns:a16="http://schemas.microsoft.com/office/drawing/2014/main" id="{391202C1-AC7E-7A21-A997-99352E9724D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60" name="Google Shape;434;p9">
              <a:extLst>
                <a:ext uri="{FF2B5EF4-FFF2-40B4-BE49-F238E27FC236}">
                  <a16:creationId xmlns:a16="http://schemas.microsoft.com/office/drawing/2014/main" id="{E2B49099-39D7-5E4A-C822-F689C6A2D6DB}"/>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61" name="Google Shape;435;p9">
              <a:extLst>
                <a:ext uri="{FF2B5EF4-FFF2-40B4-BE49-F238E27FC236}">
                  <a16:creationId xmlns:a16="http://schemas.microsoft.com/office/drawing/2014/main" id="{5C3EBA76-02C1-4854-B805-5DA167135A4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62" name="Google Shape;436;p9">
              <a:extLst>
                <a:ext uri="{FF2B5EF4-FFF2-40B4-BE49-F238E27FC236}">
                  <a16:creationId xmlns:a16="http://schemas.microsoft.com/office/drawing/2014/main" id="{08E6F079-E1DA-065E-4F36-3E16878CC61F}"/>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grpSp>
      <p:grpSp>
        <p:nvGrpSpPr>
          <p:cNvPr id="63" name="Google Shape;1719;p55">
            <a:extLst>
              <a:ext uri="{FF2B5EF4-FFF2-40B4-BE49-F238E27FC236}">
                <a16:creationId xmlns:a16="http://schemas.microsoft.com/office/drawing/2014/main" id="{3EE2CD22-0D2C-E6FF-F106-E68DDFBD855F}"/>
              </a:ext>
            </a:extLst>
          </p:cNvPr>
          <p:cNvGrpSpPr/>
          <p:nvPr/>
        </p:nvGrpSpPr>
        <p:grpSpPr>
          <a:xfrm>
            <a:off x="1532971" y="2458048"/>
            <a:ext cx="965476" cy="860745"/>
            <a:chOff x="4356650" y="5185725"/>
            <a:chExt cx="239850" cy="213825"/>
          </a:xfrm>
        </p:grpSpPr>
        <p:sp>
          <p:nvSpPr>
            <p:cNvPr id="1600" name="Google Shape;1720;p55">
              <a:extLst>
                <a:ext uri="{FF2B5EF4-FFF2-40B4-BE49-F238E27FC236}">
                  <a16:creationId xmlns:a16="http://schemas.microsoft.com/office/drawing/2014/main" id="{52271DD3-1737-5DFE-A3FE-674244DD31A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1" name="Google Shape;1721;p55">
              <a:extLst>
                <a:ext uri="{FF2B5EF4-FFF2-40B4-BE49-F238E27FC236}">
                  <a16:creationId xmlns:a16="http://schemas.microsoft.com/office/drawing/2014/main" id="{8DDD4F5B-4A78-7474-3701-11A701991F19}"/>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2" name="Google Shape;1722;p55">
              <a:extLst>
                <a:ext uri="{FF2B5EF4-FFF2-40B4-BE49-F238E27FC236}">
                  <a16:creationId xmlns:a16="http://schemas.microsoft.com/office/drawing/2014/main" id="{F05BEE8E-25FC-8491-258D-5423F89579FC}"/>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3" name="Google Shape;1723;p55">
              <a:extLst>
                <a:ext uri="{FF2B5EF4-FFF2-40B4-BE49-F238E27FC236}">
                  <a16:creationId xmlns:a16="http://schemas.microsoft.com/office/drawing/2014/main" id="{059AE0DC-0B17-468D-3070-3B4CD15CC641}"/>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4" name="Google Shape;1724;p55">
              <a:extLst>
                <a:ext uri="{FF2B5EF4-FFF2-40B4-BE49-F238E27FC236}">
                  <a16:creationId xmlns:a16="http://schemas.microsoft.com/office/drawing/2014/main" id="{E3C7482A-AE1B-82A1-38AD-545395D17961}"/>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5" name="Google Shape;1725;p55">
              <a:extLst>
                <a:ext uri="{FF2B5EF4-FFF2-40B4-BE49-F238E27FC236}">
                  <a16:creationId xmlns:a16="http://schemas.microsoft.com/office/drawing/2014/main" id="{A7F80D84-2330-5CB6-DBBF-51552F4E55C3}"/>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391916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62"/>
                                        </p:tgtEl>
                                        <p:attrNameLst>
                                          <p:attrName>style.visibility</p:attrName>
                                        </p:attrNameLst>
                                      </p:cBhvr>
                                      <p:to>
                                        <p:strVal val="visible"/>
                                      </p:to>
                                    </p:set>
                                    <p:anim calcmode="lin" valueType="num">
                                      <p:cBhvr>
                                        <p:cTn id="7" dur="500" fill="hold"/>
                                        <p:tgtEl>
                                          <p:spTgt spid="1662"/>
                                        </p:tgtEl>
                                        <p:attrNameLst>
                                          <p:attrName>ppt_w</p:attrName>
                                        </p:attrNameLst>
                                      </p:cBhvr>
                                      <p:tavLst>
                                        <p:tav tm="0">
                                          <p:val>
                                            <p:fltVal val="0"/>
                                          </p:val>
                                        </p:tav>
                                        <p:tav tm="100000">
                                          <p:val>
                                            <p:strVal val="#ppt_w"/>
                                          </p:val>
                                        </p:tav>
                                      </p:tavLst>
                                    </p:anim>
                                    <p:anim calcmode="lin" valueType="num">
                                      <p:cBhvr>
                                        <p:cTn id="8" dur="500" fill="hold"/>
                                        <p:tgtEl>
                                          <p:spTgt spid="1662"/>
                                        </p:tgtEl>
                                        <p:attrNameLst>
                                          <p:attrName>ppt_h</p:attrName>
                                        </p:attrNameLst>
                                      </p:cBhvr>
                                      <p:tavLst>
                                        <p:tav tm="0">
                                          <p:val>
                                            <p:fltVal val="0"/>
                                          </p:val>
                                        </p:tav>
                                        <p:tav tm="100000">
                                          <p:val>
                                            <p:strVal val="#ppt_h"/>
                                          </p:val>
                                        </p:tav>
                                      </p:tavLst>
                                    </p:anim>
                                    <p:animEffect transition="in" filter="fade">
                                      <p:cBhvr>
                                        <p:cTn id="9" dur="500"/>
                                        <p:tgtEl>
                                          <p:spTgt spid="1662"/>
                                        </p:tgtEl>
                                      </p:cBhvr>
                                    </p:animEffect>
                                  </p:childTnLst>
                                </p:cTn>
                              </p:par>
                              <p:par>
                                <p:cTn id="10" presetID="53" presetClass="entr" presetSubtype="16" fill="hold" nodeType="withEffect">
                                  <p:stCondLst>
                                    <p:cond delay="0"/>
                                  </p:stCondLst>
                                  <p:childTnLst>
                                    <p:set>
                                      <p:cBhvr>
                                        <p:cTn id="11" dur="1" fill="hold">
                                          <p:stCondLst>
                                            <p:cond delay="0"/>
                                          </p:stCondLst>
                                        </p:cTn>
                                        <p:tgtEl>
                                          <p:spTgt spid="1663"/>
                                        </p:tgtEl>
                                        <p:attrNameLst>
                                          <p:attrName>style.visibility</p:attrName>
                                        </p:attrNameLst>
                                      </p:cBhvr>
                                      <p:to>
                                        <p:strVal val="visible"/>
                                      </p:to>
                                    </p:set>
                                    <p:anim calcmode="lin" valueType="num">
                                      <p:cBhvr>
                                        <p:cTn id="12" dur="500" fill="hold"/>
                                        <p:tgtEl>
                                          <p:spTgt spid="1663"/>
                                        </p:tgtEl>
                                        <p:attrNameLst>
                                          <p:attrName>ppt_w</p:attrName>
                                        </p:attrNameLst>
                                      </p:cBhvr>
                                      <p:tavLst>
                                        <p:tav tm="0">
                                          <p:val>
                                            <p:fltVal val="0"/>
                                          </p:val>
                                        </p:tav>
                                        <p:tav tm="100000">
                                          <p:val>
                                            <p:strVal val="#ppt_w"/>
                                          </p:val>
                                        </p:tav>
                                      </p:tavLst>
                                    </p:anim>
                                    <p:anim calcmode="lin" valueType="num">
                                      <p:cBhvr>
                                        <p:cTn id="13" dur="500" fill="hold"/>
                                        <p:tgtEl>
                                          <p:spTgt spid="1663"/>
                                        </p:tgtEl>
                                        <p:attrNameLst>
                                          <p:attrName>ppt_h</p:attrName>
                                        </p:attrNameLst>
                                      </p:cBhvr>
                                      <p:tavLst>
                                        <p:tav tm="0">
                                          <p:val>
                                            <p:fltVal val="0"/>
                                          </p:val>
                                        </p:tav>
                                        <p:tav tm="100000">
                                          <p:val>
                                            <p:strVal val="#ppt_h"/>
                                          </p:val>
                                        </p:tav>
                                      </p:tavLst>
                                    </p:anim>
                                    <p:animEffect transition="in" filter="fade">
                                      <p:cBhvr>
                                        <p:cTn id="14" dur="500"/>
                                        <p:tgtEl>
                                          <p:spTgt spid="1663"/>
                                        </p:tgtEl>
                                      </p:cBhvr>
                                    </p:animEffect>
                                  </p:childTnLst>
                                </p:cTn>
                              </p:par>
                              <p:par>
                                <p:cTn id="15" presetID="53" presetClass="entr" presetSubtype="16" fill="hold" nodeType="withEffect">
                                  <p:stCondLst>
                                    <p:cond delay="0"/>
                                  </p:stCondLst>
                                  <p:childTnLst>
                                    <p:set>
                                      <p:cBhvr>
                                        <p:cTn id="16" dur="1" fill="hold">
                                          <p:stCondLst>
                                            <p:cond delay="0"/>
                                          </p:stCondLst>
                                        </p:cTn>
                                        <p:tgtEl>
                                          <p:spTgt spid="1681"/>
                                        </p:tgtEl>
                                        <p:attrNameLst>
                                          <p:attrName>style.visibility</p:attrName>
                                        </p:attrNameLst>
                                      </p:cBhvr>
                                      <p:to>
                                        <p:strVal val="visible"/>
                                      </p:to>
                                    </p:set>
                                    <p:anim calcmode="lin" valueType="num">
                                      <p:cBhvr>
                                        <p:cTn id="17" dur="500" fill="hold"/>
                                        <p:tgtEl>
                                          <p:spTgt spid="1681"/>
                                        </p:tgtEl>
                                        <p:attrNameLst>
                                          <p:attrName>ppt_w</p:attrName>
                                        </p:attrNameLst>
                                      </p:cBhvr>
                                      <p:tavLst>
                                        <p:tav tm="0">
                                          <p:val>
                                            <p:fltVal val="0"/>
                                          </p:val>
                                        </p:tav>
                                        <p:tav tm="100000">
                                          <p:val>
                                            <p:strVal val="#ppt_w"/>
                                          </p:val>
                                        </p:tav>
                                      </p:tavLst>
                                    </p:anim>
                                    <p:anim calcmode="lin" valueType="num">
                                      <p:cBhvr>
                                        <p:cTn id="18" dur="500" fill="hold"/>
                                        <p:tgtEl>
                                          <p:spTgt spid="1681"/>
                                        </p:tgtEl>
                                        <p:attrNameLst>
                                          <p:attrName>ppt_h</p:attrName>
                                        </p:attrNameLst>
                                      </p:cBhvr>
                                      <p:tavLst>
                                        <p:tav tm="0">
                                          <p:val>
                                            <p:fltVal val="0"/>
                                          </p:val>
                                        </p:tav>
                                        <p:tav tm="100000">
                                          <p:val>
                                            <p:strVal val="#ppt_h"/>
                                          </p:val>
                                        </p:tav>
                                      </p:tavLst>
                                    </p:anim>
                                    <p:animEffect transition="in" filter="fade">
                                      <p:cBhvr>
                                        <p:cTn id="19" dur="500"/>
                                        <p:tgtEl>
                                          <p:spTgt spid="1681"/>
                                        </p:tgtEl>
                                      </p:cBhvr>
                                    </p:animEffect>
                                  </p:childTnLst>
                                </p:cTn>
                              </p:par>
                              <p:par>
                                <p:cTn id="20" presetID="53" presetClass="entr" presetSubtype="16" fill="hold" nodeType="withEffect">
                                  <p:stCondLst>
                                    <p:cond delay="0"/>
                                  </p:stCondLst>
                                  <p:childTnLst>
                                    <p:set>
                                      <p:cBhvr>
                                        <p:cTn id="21" dur="1" fill="hold">
                                          <p:stCondLst>
                                            <p:cond delay="0"/>
                                          </p:stCondLst>
                                        </p:cTn>
                                        <p:tgtEl>
                                          <p:spTgt spid="1699"/>
                                        </p:tgtEl>
                                        <p:attrNameLst>
                                          <p:attrName>style.visibility</p:attrName>
                                        </p:attrNameLst>
                                      </p:cBhvr>
                                      <p:to>
                                        <p:strVal val="visible"/>
                                      </p:to>
                                    </p:set>
                                    <p:anim calcmode="lin" valueType="num">
                                      <p:cBhvr>
                                        <p:cTn id="22" dur="500" fill="hold"/>
                                        <p:tgtEl>
                                          <p:spTgt spid="1699"/>
                                        </p:tgtEl>
                                        <p:attrNameLst>
                                          <p:attrName>ppt_w</p:attrName>
                                        </p:attrNameLst>
                                      </p:cBhvr>
                                      <p:tavLst>
                                        <p:tav tm="0">
                                          <p:val>
                                            <p:fltVal val="0"/>
                                          </p:val>
                                        </p:tav>
                                        <p:tav tm="100000">
                                          <p:val>
                                            <p:strVal val="#ppt_w"/>
                                          </p:val>
                                        </p:tav>
                                      </p:tavLst>
                                    </p:anim>
                                    <p:anim calcmode="lin" valueType="num">
                                      <p:cBhvr>
                                        <p:cTn id="23" dur="500" fill="hold"/>
                                        <p:tgtEl>
                                          <p:spTgt spid="1699"/>
                                        </p:tgtEl>
                                        <p:attrNameLst>
                                          <p:attrName>ppt_h</p:attrName>
                                        </p:attrNameLst>
                                      </p:cBhvr>
                                      <p:tavLst>
                                        <p:tav tm="0">
                                          <p:val>
                                            <p:fltVal val="0"/>
                                          </p:val>
                                        </p:tav>
                                        <p:tav tm="100000">
                                          <p:val>
                                            <p:strVal val="#ppt_h"/>
                                          </p:val>
                                        </p:tav>
                                      </p:tavLst>
                                    </p:anim>
                                    <p:animEffect transition="in" filter="fade">
                                      <p:cBhvr>
                                        <p:cTn id="24" dur="500"/>
                                        <p:tgtEl>
                                          <p:spTgt spid="169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17"/>
                                        </p:tgtEl>
                                        <p:attrNameLst>
                                          <p:attrName>style.visibility</p:attrName>
                                        </p:attrNameLst>
                                      </p:cBhvr>
                                      <p:to>
                                        <p:strVal val="visible"/>
                                      </p:to>
                                    </p:set>
                                    <p:anim calcmode="lin" valueType="num">
                                      <p:cBhvr>
                                        <p:cTn id="27" dur="500" fill="hold"/>
                                        <p:tgtEl>
                                          <p:spTgt spid="1717"/>
                                        </p:tgtEl>
                                        <p:attrNameLst>
                                          <p:attrName>ppt_w</p:attrName>
                                        </p:attrNameLst>
                                      </p:cBhvr>
                                      <p:tavLst>
                                        <p:tav tm="0">
                                          <p:val>
                                            <p:fltVal val="0"/>
                                          </p:val>
                                        </p:tav>
                                        <p:tav tm="100000">
                                          <p:val>
                                            <p:strVal val="#ppt_w"/>
                                          </p:val>
                                        </p:tav>
                                      </p:tavLst>
                                    </p:anim>
                                    <p:anim calcmode="lin" valueType="num">
                                      <p:cBhvr>
                                        <p:cTn id="28" dur="500" fill="hold"/>
                                        <p:tgtEl>
                                          <p:spTgt spid="1717"/>
                                        </p:tgtEl>
                                        <p:attrNameLst>
                                          <p:attrName>ppt_h</p:attrName>
                                        </p:attrNameLst>
                                      </p:cBhvr>
                                      <p:tavLst>
                                        <p:tav tm="0">
                                          <p:val>
                                            <p:fltVal val="0"/>
                                          </p:val>
                                        </p:tav>
                                        <p:tav tm="100000">
                                          <p:val>
                                            <p:strVal val="#ppt_h"/>
                                          </p:val>
                                        </p:tav>
                                      </p:tavLst>
                                    </p:anim>
                                    <p:animEffect transition="in" filter="fade">
                                      <p:cBhvr>
                                        <p:cTn id="29" dur="500"/>
                                        <p:tgtEl>
                                          <p:spTgt spid="17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18"/>
                                        </p:tgtEl>
                                        <p:attrNameLst>
                                          <p:attrName>style.visibility</p:attrName>
                                        </p:attrNameLst>
                                      </p:cBhvr>
                                      <p:to>
                                        <p:strVal val="visible"/>
                                      </p:to>
                                    </p:set>
                                    <p:anim calcmode="lin" valueType="num">
                                      <p:cBhvr>
                                        <p:cTn id="32" dur="500" fill="hold"/>
                                        <p:tgtEl>
                                          <p:spTgt spid="1718"/>
                                        </p:tgtEl>
                                        <p:attrNameLst>
                                          <p:attrName>ppt_w</p:attrName>
                                        </p:attrNameLst>
                                      </p:cBhvr>
                                      <p:tavLst>
                                        <p:tav tm="0">
                                          <p:val>
                                            <p:fltVal val="0"/>
                                          </p:val>
                                        </p:tav>
                                        <p:tav tm="100000">
                                          <p:val>
                                            <p:strVal val="#ppt_w"/>
                                          </p:val>
                                        </p:tav>
                                      </p:tavLst>
                                    </p:anim>
                                    <p:anim calcmode="lin" valueType="num">
                                      <p:cBhvr>
                                        <p:cTn id="33" dur="500" fill="hold"/>
                                        <p:tgtEl>
                                          <p:spTgt spid="1718"/>
                                        </p:tgtEl>
                                        <p:attrNameLst>
                                          <p:attrName>ppt_h</p:attrName>
                                        </p:attrNameLst>
                                      </p:cBhvr>
                                      <p:tavLst>
                                        <p:tav tm="0">
                                          <p:val>
                                            <p:fltVal val="0"/>
                                          </p:val>
                                        </p:tav>
                                        <p:tav tm="100000">
                                          <p:val>
                                            <p:strVal val="#ppt_h"/>
                                          </p:val>
                                        </p:tav>
                                      </p:tavLst>
                                    </p:anim>
                                    <p:animEffect transition="in" filter="fade">
                                      <p:cBhvr>
                                        <p:cTn id="34" dur="500"/>
                                        <p:tgtEl>
                                          <p:spTgt spid="1718"/>
                                        </p:tgtEl>
                                      </p:cBhvr>
                                    </p:animEffect>
                                  </p:childTnLst>
                                </p:cTn>
                              </p:par>
                              <p:par>
                                <p:cTn id="35" presetID="53" presetClass="entr" presetSubtype="16" fill="hold" nodeType="withEffect">
                                  <p:stCondLst>
                                    <p:cond delay="0"/>
                                  </p:stCondLst>
                                  <p:childTnLst>
                                    <p:set>
                                      <p:cBhvr>
                                        <p:cTn id="36" dur="1" fill="hold">
                                          <p:stCondLst>
                                            <p:cond delay="0"/>
                                          </p:stCondLst>
                                        </p:cTn>
                                        <p:tgtEl>
                                          <p:spTgt spid="1719"/>
                                        </p:tgtEl>
                                        <p:attrNameLst>
                                          <p:attrName>style.visibility</p:attrName>
                                        </p:attrNameLst>
                                      </p:cBhvr>
                                      <p:to>
                                        <p:strVal val="visible"/>
                                      </p:to>
                                    </p:set>
                                    <p:anim calcmode="lin" valueType="num">
                                      <p:cBhvr>
                                        <p:cTn id="37" dur="500" fill="hold"/>
                                        <p:tgtEl>
                                          <p:spTgt spid="1719"/>
                                        </p:tgtEl>
                                        <p:attrNameLst>
                                          <p:attrName>ppt_w</p:attrName>
                                        </p:attrNameLst>
                                      </p:cBhvr>
                                      <p:tavLst>
                                        <p:tav tm="0">
                                          <p:val>
                                            <p:fltVal val="0"/>
                                          </p:val>
                                        </p:tav>
                                        <p:tav tm="100000">
                                          <p:val>
                                            <p:strVal val="#ppt_w"/>
                                          </p:val>
                                        </p:tav>
                                      </p:tavLst>
                                    </p:anim>
                                    <p:anim calcmode="lin" valueType="num">
                                      <p:cBhvr>
                                        <p:cTn id="38" dur="500" fill="hold"/>
                                        <p:tgtEl>
                                          <p:spTgt spid="1719"/>
                                        </p:tgtEl>
                                        <p:attrNameLst>
                                          <p:attrName>ppt_h</p:attrName>
                                        </p:attrNameLst>
                                      </p:cBhvr>
                                      <p:tavLst>
                                        <p:tav tm="0">
                                          <p:val>
                                            <p:fltVal val="0"/>
                                          </p:val>
                                        </p:tav>
                                        <p:tav tm="100000">
                                          <p:val>
                                            <p:strVal val="#ppt_h"/>
                                          </p:val>
                                        </p:tav>
                                      </p:tavLst>
                                    </p:anim>
                                    <p:animEffect transition="in" filter="fade">
                                      <p:cBhvr>
                                        <p:cTn id="39" dur="500"/>
                                        <p:tgtEl>
                                          <p:spTgt spid="1719"/>
                                        </p:tgtEl>
                                      </p:cBhvr>
                                    </p:animEffect>
                                  </p:childTnLst>
                                </p:cTn>
                              </p:par>
                              <p:par>
                                <p:cTn id="40" presetID="53" presetClass="entr" presetSubtype="16" fill="hold" nodeType="withEffect">
                                  <p:stCondLst>
                                    <p:cond delay="0"/>
                                  </p:stCondLst>
                                  <p:childTnLst>
                                    <p:set>
                                      <p:cBhvr>
                                        <p:cTn id="41" dur="1" fill="hold">
                                          <p:stCondLst>
                                            <p:cond delay="0"/>
                                          </p:stCondLst>
                                        </p:cTn>
                                        <p:tgtEl>
                                          <p:spTgt spid="1731"/>
                                        </p:tgtEl>
                                        <p:attrNameLst>
                                          <p:attrName>style.visibility</p:attrName>
                                        </p:attrNameLst>
                                      </p:cBhvr>
                                      <p:to>
                                        <p:strVal val="visible"/>
                                      </p:to>
                                    </p:set>
                                    <p:anim calcmode="lin" valueType="num">
                                      <p:cBhvr>
                                        <p:cTn id="42" dur="500" fill="hold"/>
                                        <p:tgtEl>
                                          <p:spTgt spid="1731"/>
                                        </p:tgtEl>
                                        <p:attrNameLst>
                                          <p:attrName>ppt_w</p:attrName>
                                        </p:attrNameLst>
                                      </p:cBhvr>
                                      <p:tavLst>
                                        <p:tav tm="0">
                                          <p:val>
                                            <p:fltVal val="0"/>
                                          </p:val>
                                        </p:tav>
                                        <p:tav tm="100000">
                                          <p:val>
                                            <p:strVal val="#ppt_w"/>
                                          </p:val>
                                        </p:tav>
                                      </p:tavLst>
                                    </p:anim>
                                    <p:anim calcmode="lin" valueType="num">
                                      <p:cBhvr>
                                        <p:cTn id="43" dur="500" fill="hold"/>
                                        <p:tgtEl>
                                          <p:spTgt spid="1731"/>
                                        </p:tgtEl>
                                        <p:attrNameLst>
                                          <p:attrName>ppt_h</p:attrName>
                                        </p:attrNameLst>
                                      </p:cBhvr>
                                      <p:tavLst>
                                        <p:tav tm="0">
                                          <p:val>
                                            <p:fltVal val="0"/>
                                          </p:val>
                                        </p:tav>
                                        <p:tav tm="100000">
                                          <p:val>
                                            <p:strVal val="#ppt_h"/>
                                          </p:val>
                                        </p:tav>
                                      </p:tavLst>
                                    </p:anim>
                                    <p:animEffect transition="in" filter="fade">
                                      <p:cBhvr>
                                        <p:cTn id="44" dur="500"/>
                                        <p:tgtEl>
                                          <p:spTgt spid="1731"/>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500" fill="hold"/>
                                        <p:tgtEl>
                                          <p:spTgt spid="36"/>
                                        </p:tgtEl>
                                        <p:attrNameLst>
                                          <p:attrName>ppt_w</p:attrName>
                                        </p:attrNameLst>
                                      </p:cBhvr>
                                      <p:tavLst>
                                        <p:tav tm="0">
                                          <p:val>
                                            <p:fltVal val="0"/>
                                          </p:val>
                                        </p:tav>
                                        <p:tav tm="100000">
                                          <p:val>
                                            <p:strVal val="#ppt_w"/>
                                          </p:val>
                                        </p:tav>
                                      </p:tavLst>
                                    </p:anim>
                                    <p:anim calcmode="lin" valueType="num">
                                      <p:cBhvr>
                                        <p:cTn id="53" dur="500" fill="hold"/>
                                        <p:tgtEl>
                                          <p:spTgt spid="36"/>
                                        </p:tgtEl>
                                        <p:attrNameLst>
                                          <p:attrName>ppt_h</p:attrName>
                                        </p:attrNameLst>
                                      </p:cBhvr>
                                      <p:tavLst>
                                        <p:tav tm="0">
                                          <p:val>
                                            <p:fltVal val="0"/>
                                          </p:val>
                                        </p:tav>
                                        <p:tav tm="100000">
                                          <p:val>
                                            <p:strVal val="#ppt_h"/>
                                          </p:val>
                                        </p:tav>
                                      </p:tavLst>
                                    </p:anim>
                                    <p:animEffect transition="in" filter="fade">
                                      <p:cBhvr>
                                        <p:cTn id="54" dur="500"/>
                                        <p:tgtEl>
                                          <p:spTgt spid="36"/>
                                        </p:tgtEl>
                                      </p:cBhvr>
                                    </p:animEffect>
                                  </p:childTnLst>
                                </p:cTn>
                              </p:par>
                              <p:par>
                                <p:cTn id="55" presetID="53" presetClass="entr" presetSubtype="16"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53" presetClass="entr" presetSubtype="16" fill="hold" nodeType="withEffect">
                                  <p:stCondLst>
                                    <p:cond delay="0"/>
                                  </p:stCondLst>
                                  <p:childTnLst>
                                    <p:set>
                                      <p:cBhvr>
                                        <p:cTn id="61" dur="1" fill="hold">
                                          <p:stCondLst>
                                            <p:cond delay="0"/>
                                          </p:stCondLst>
                                        </p:cTn>
                                        <p:tgtEl>
                                          <p:spTgt spid="50"/>
                                        </p:tgtEl>
                                        <p:attrNameLst>
                                          <p:attrName>style.visibility</p:attrName>
                                        </p:attrNameLst>
                                      </p:cBhvr>
                                      <p:to>
                                        <p:strVal val="visible"/>
                                      </p:to>
                                    </p:set>
                                    <p:anim calcmode="lin" valueType="num">
                                      <p:cBhvr>
                                        <p:cTn id="62" dur="500" fill="hold"/>
                                        <p:tgtEl>
                                          <p:spTgt spid="50"/>
                                        </p:tgtEl>
                                        <p:attrNameLst>
                                          <p:attrName>ppt_w</p:attrName>
                                        </p:attrNameLst>
                                      </p:cBhvr>
                                      <p:tavLst>
                                        <p:tav tm="0">
                                          <p:val>
                                            <p:fltVal val="0"/>
                                          </p:val>
                                        </p:tav>
                                        <p:tav tm="100000">
                                          <p:val>
                                            <p:strVal val="#ppt_w"/>
                                          </p:val>
                                        </p:tav>
                                      </p:tavLst>
                                    </p:anim>
                                    <p:anim calcmode="lin" valueType="num">
                                      <p:cBhvr>
                                        <p:cTn id="63" dur="500" fill="hold"/>
                                        <p:tgtEl>
                                          <p:spTgt spid="50"/>
                                        </p:tgtEl>
                                        <p:attrNameLst>
                                          <p:attrName>ppt_h</p:attrName>
                                        </p:attrNameLst>
                                      </p:cBhvr>
                                      <p:tavLst>
                                        <p:tav tm="0">
                                          <p:val>
                                            <p:fltVal val="0"/>
                                          </p:val>
                                        </p:tav>
                                        <p:tav tm="100000">
                                          <p:val>
                                            <p:strVal val="#ppt_h"/>
                                          </p:val>
                                        </p:tav>
                                      </p:tavLst>
                                    </p:anim>
                                    <p:animEffect transition="in" filter="fade">
                                      <p:cBhvr>
                                        <p:cTn id="64" dur="500"/>
                                        <p:tgtEl>
                                          <p:spTgt spid="50"/>
                                        </p:tgtEl>
                                      </p:cBhvr>
                                    </p:animEffect>
                                  </p:childTnLst>
                                </p:cTn>
                              </p:par>
                              <p:par>
                                <p:cTn id="65" presetID="53" presetClass="entr" presetSubtype="16"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p:cTn id="67" dur="500" fill="hold"/>
                                        <p:tgtEl>
                                          <p:spTgt spid="63"/>
                                        </p:tgtEl>
                                        <p:attrNameLst>
                                          <p:attrName>ppt_w</p:attrName>
                                        </p:attrNameLst>
                                      </p:cBhvr>
                                      <p:tavLst>
                                        <p:tav tm="0">
                                          <p:val>
                                            <p:fltVal val="0"/>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animEffect transition="in" filter="fade">
                                      <p:cBhvr>
                                        <p:cTn id="6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 grpId="0"/>
      <p:bldP spid="1717" grpId="0" animBg="1"/>
      <p:bldP spid="1718" grpId="0" animBg="1"/>
      <p:bldP spid="3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5"/>
          <p:cNvSpPr/>
          <p:nvPr/>
        </p:nvSpPr>
        <p:spPr>
          <a:xfrm>
            <a:off x="-768480" y="2926692"/>
            <a:ext cx="2762503" cy="5420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0" tIns="121820" rIns="121820" bIns="12182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6" name="Google Shape;1246;p45"/>
          <p:cNvSpPr txBox="1">
            <a:spLocks noGrp="1"/>
          </p:cNvSpPr>
          <p:nvPr>
            <p:ph type="title"/>
          </p:nvPr>
        </p:nvSpPr>
        <p:spPr>
          <a:xfrm>
            <a:off x="1218287" y="18484"/>
            <a:ext cx="10272000" cy="763600"/>
          </a:xfrm>
          <a:prstGeom prst="rect">
            <a:avLst/>
          </a:prstGeom>
        </p:spPr>
        <p:txBody>
          <a:bodyPr spcFirstLastPara="1" wrap="square" lIns="121820" tIns="121820" rIns="121820" bIns="121820" anchor="t" anchorCtr="0">
            <a:noAutofit/>
          </a:bodyPr>
          <a:lstStyle/>
          <a:p>
            <a:r>
              <a:rPr lang="en" sz="5900" b="1">
                <a:latin typeface="Times New Roman" panose="02020603050405020304" pitchFamily="18" charset="0"/>
                <a:cs typeface="Times New Roman" panose="02020603050405020304" pitchFamily="18" charset="0"/>
              </a:rPr>
              <a:t>Hoạt động vận dụng</a:t>
            </a:r>
            <a:endParaRPr sz="5900" b="1">
              <a:latin typeface="Times New Roman" panose="02020603050405020304" pitchFamily="18" charset="0"/>
              <a:cs typeface="Times New Roman" panose="02020603050405020304" pitchFamily="18" charset="0"/>
            </a:endParaRPr>
          </a:p>
        </p:txBody>
      </p:sp>
      <p:grpSp>
        <p:nvGrpSpPr>
          <p:cNvPr id="1251" name="Google Shape;1251;p45"/>
          <p:cNvGrpSpPr/>
          <p:nvPr/>
        </p:nvGrpSpPr>
        <p:grpSpPr>
          <a:xfrm>
            <a:off x="9953697" y="901077"/>
            <a:ext cx="1880851" cy="477688"/>
            <a:chOff x="5123725" y="4548275"/>
            <a:chExt cx="674275" cy="272850"/>
          </a:xfrm>
        </p:grpSpPr>
        <p:sp>
          <p:nvSpPr>
            <p:cNvPr id="1252" name="Google Shape;1252;p45"/>
            <p:cNvSpPr/>
            <p:nvPr/>
          </p:nvSpPr>
          <p:spPr>
            <a:xfrm>
              <a:off x="5123725" y="4603150"/>
              <a:ext cx="311725" cy="97125"/>
            </a:xfrm>
            <a:custGeom>
              <a:avLst/>
              <a:gdLst/>
              <a:ahLst/>
              <a:cxnLst/>
              <a:rect l="l" t="t" r="r" b="b"/>
              <a:pathLst>
                <a:path w="12469" h="3885" extrusionOk="0">
                  <a:moveTo>
                    <a:pt x="1" y="0"/>
                  </a:moveTo>
                  <a:lnTo>
                    <a:pt x="1" y="0"/>
                  </a:lnTo>
                  <a:cubicBezTo>
                    <a:pt x="2227" y="2065"/>
                    <a:pt x="5332" y="1294"/>
                    <a:pt x="6415" y="1805"/>
                  </a:cubicBezTo>
                  <a:cubicBezTo>
                    <a:pt x="7507" y="2325"/>
                    <a:pt x="9001" y="3408"/>
                    <a:pt x="10194" y="3828"/>
                  </a:cubicBezTo>
                  <a:cubicBezTo>
                    <a:pt x="10307" y="3867"/>
                    <a:pt x="10419" y="3885"/>
                    <a:pt x="10530" y="3885"/>
                  </a:cubicBezTo>
                  <a:cubicBezTo>
                    <a:pt x="11581" y="3885"/>
                    <a:pt x="12468" y="2275"/>
                    <a:pt x="12468" y="2275"/>
                  </a:cubicBezTo>
                  <a:lnTo>
                    <a:pt x="12468" y="2275"/>
                  </a:lnTo>
                  <a:cubicBezTo>
                    <a:pt x="12468" y="2275"/>
                    <a:pt x="12244" y="2314"/>
                    <a:pt x="11842" y="2314"/>
                  </a:cubicBezTo>
                  <a:cubicBezTo>
                    <a:pt x="11069" y="2314"/>
                    <a:pt x="9636" y="2167"/>
                    <a:pt x="7868" y="1307"/>
                  </a:cubicBezTo>
                  <a:cubicBezTo>
                    <a:pt x="5174" y="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3" name="Google Shape;1253;p45"/>
            <p:cNvSpPr/>
            <p:nvPr/>
          </p:nvSpPr>
          <p:spPr>
            <a:xfrm>
              <a:off x="5190725" y="4633250"/>
              <a:ext cx="231550" cy="67000"/>
            </a:xfrm>
            <a:custGeom>
              <a:avLst/>
              <a:gdLst/>
              <a:ahLst/>
              <a:cxnLst/>
              <a:rect l="l" t="t" r="r" b="b"/>
              <a:pathLst>
                <a:path w="9262" h="2680" extrusionOk="0">
                  <a:moveTo>
                    <a:pt x="2414" y="0"/>
                  </a:moveTo>
                  <a:cubicBezTo>
                    <a:pt x="1749" y="0"/>
                    <a:pt x="1243" y="134"/>
                    <a:pt x="178" y="134"/>
                  </a:cubicBezTo>
                  <a:cubicBezTo>
                    <a:pt x="120" y="134"/>
                    <a:pt x="61" y="134"/>
                    <a:pt x="1" y="133"/>
                  </a:cubicBezTo>
                  <a:lnTo>
                    <a:pt x="1" y="133"/>
                  </a:lnTo>
                  <a:cubicBezTo>
                    <a:pt x="1568" y="464"/>
                    <a:pt x="3050" y="277"/>
                    <a:pt x="3735" y="601"/>
                  </a:cubicBezTo>
                  <a:cubicBezTo>
                    <a:pt x="4827" y="1121"/>
                    <a:pt x="6321" y="2204"/>
                    <a:pt x="7514" y="2624"/>
                  </a:cubicBezTo>
                  <a:cubicBezTo>
                    <a:pt x="7626" y="2662"/>
                    <a:pt x="7737" y="2679"/>
                    <a:pt x="7846" y="2679"/>
                  </a:cubicBezTo>
                  <a:cubicBezTo>
                    <a:pt x="8398" y="2679"/>
                    <a:pt x="8905" y="2237"/>
                    <a:pt x="9261" y="1814"/>
                  </a:cubicBezTo>
                  <a:cubicBezTo>
                    <a:pt x="8235" y="1461"/>
                    <a:pt x="6552" y="904"/>
                    <a:pt x="4602" y="370"/>
                  </a:cubicBezTo>
                  <a:cubicBezTo>
                    <a:pt x="3549" y="82"/>
                    <a:pt x="2933" y="0"/>
                    <a:pt x="2414" y="0"/>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4" name="Google Shape;1254;p45"/>
            <p:cNvSpPr/>
            <p:nvPr/>
          </p:nvSpPr>
          <p:spPr>
            <a:xfrm>
              <a:off x="5356500" y="4548275"/>
              <a:ext cx="441500" cy="249675"/>
            </a:xfrm>
            <a:custGeom>
              <a:avLst/>
              <a:gdLst/>
              <a:ahLst/>
              <a:cxnLst/>
              <a:rect l="l" t="t" r="r" b="b"/>
              <a:pathLst>
                <a:path w="17660" h="9987" extrusionOk="0">
                  <a:moveTo>
                    <a:pt x="17273" y="1"/>
                  </a:moveTo>
                  <a:cubicBezTo>
                    <a:pt x="16979" y="1"/>
                    <a:pt x="16477" y="155"/>
                    <a:pt x="15855" y="483"/>
                  </a:cubicBezTo>
                  <a:cubicBezTo>
                    <a:pt x="14592" y="1162"/>
                    <a:pt x="9369" y="1833"/>
                    <a:pt x="8329" y="2195"/>
                  </a:cubicBezTo>
                  <a:cubicBezTo>
                    <a:pt x="7297" y="2556"/>
                    <a:pt x="6574" y="3950"/>
                    <a:pt x="4400" y="4520"/>
                  </a:cubicBezTo>
                  <a:cubicBezTo>
                    <a:pt x="4400" y="4520"/>
                    <a:pt x="3348" y="4114"/>
                    <a:pt x="2322" y="4114"/>
                  </a:cubicBezTo>
                  <a:cubicBezTo>
                    <a:pt x="1601" y="4114"/>
                    <a:pt x="893" y="4314"/>
                    <a:pt x="571" y="4997"/>
                  </a:cubicBezTo>
                  <a:cubicBezTo>
                    <a:pt x="1" y="6203"/>
                    <a:pt x="1077" y="6876"/>
                    <a:pt x="1077" y="6876"/>
                  </a:cubicBezTo>
                  <a:cubicBezTo>
                    <a:pt x="1971" y="8220"/>
                    <a:pt x="3128" y="8864"/>
                    <a:pt x="4526" y="8864"/>
                  </a:cubicBezTo>
                  <a:cubicBezTo>
                    <a:pt x="4629" y="8864"/>
                    <a:pt x="4734" y="8861"/>
                    <a:pt x="4841" y="8854"/>
                  </a:cubicBezTo>
                  <a:cubicBezTo>
                    <a:pt x="4841" y="8854"/>
                    <a:pt x="4957" y="9556"/>
                    <a:pt x="5071" y="9700"/>
                  </a:cubicBezTo>
                  <a:cubicBezTo>
                    <a:pt x="5187" y="9851"/>
                    <a:pt x="5498" y="9937"/>
                    <a:pt x="5614" y="9960"/>
                  </a:cubicBezTo>
                  <a:cubicBezTo>
                    <a:pt x="5679" y="9971"/>
                    <a:pt x="5973" y="9986"/>
                    <a:pt x="6261" y="9986"/>
                  </a:cubicBezTo>
                  <a:cubicBezTo>
                    <a:pt x="6515" y="9986"/>
                    <a:pt x="6764" y="9974"/>
                    <a:pt x="6855" y="9937"/>
                  </a:cubicBezTo>
                  <a:cubicBezTo>
                    <a:pt x="6895" y="9923"/>
                    <a:pt x="6929" y="9918"/>
                    <a:pt x="6966" y="9918"/>
                  </a:cubicBezTo>
                  <a:cubicBezTo>
                    <a:pt x="7070" y="9918"/>
                    <a:pt x="7187" y="9961"/>
                    <a:pt x="7467" y="9961"/>
                  </a:cubicBezTo>
                  <a:cubicBezTo>
                    <a:pt x="7574" y="9961"/>
                    <a:pt x="7705" y="9955"/>
                    <a:pt x="7867" y="9937"/>
                  </a:cubicBezTo>
                  <a:cubicBezTo>
                    <a:pt x="8524" y="9873"/>
                    <a:pt x="8408" y="9649"/>
                    <a:pt x="8741" y="9403"/>
                  </a:cubicBezTo>
                  <a:lnTo>
                    <a:pt x="8358" y="8940"/>
                  </a:lnTo>
                  <a:lnTo>
                    <a:pt x="8987" y="9259"/>
                  </a:lnTo>
                  <a:cubicBezTo>
                    <a:pt x="9369" y="9027"/>
                    <a:pt x="9818" y="8646"/>
                    <a:pt x="10019" y="8377"/>
                  </a:cubicBezTo>
                  <a:lnTo>
                    <a:pt x="9521" y="8140"/>
                  </a:lnTo>
                  <a:cubicBezTo>
                    <a:pt x="9521" y="8140"/>
                    <a:pt x="9868" y="8089"/>
                    <a:pt x="10201" y="8046"/>
                  </a:cubicBezTo>
                  <a:cubicBezTo>
                    <a:pt x="10409" y="7770"/>
                    <a:pt x="10908" y="7410"/>
                    <a:pt x="10981" y="7186"/>
                  </a:cubicBezTo>
                  <a:cubicBezTo>
                    <a:pt x="11012" y="7091"/>
                    <a:pt x="10891" y="7059"/>
                    <a:pt x="10677" y="7059"/>
                  </a:cubicBezTo>
                  <a:cubicBezTo>
                    <a:pt x="10290" y="7059"/>
                    <a:pt x="9601" y="7163"/>
                    <a:pt x="8951" y="7186"/>
                  </a:cubicBezTo>
                  <a:cubicBezTo>
                    <a:pt x="8929" y="7187"/>
                    <a:pt x="8907" y="7187"/>
                    <a:pt x="8886" y="7187"/>
                  </a:cubicBezTo>
                  <a:cubicBezTo>
                    <a:pt x="7932" y="7187"/>
                    <a:pt x="7592" y="6406"/>
                    <a:pt x="7592" y="6406"/>
                  </a:cubicBezTo>
                  <a:cubicBezTo>
                    <a:pt x="8641" y="5633"/>
                    <a:pt x="10352" y="4000"/>
                    <a:pt x="10618" y="3929"/>
                  </a:cubicBezTo>
                  <a:cubicBezTo>
                    <a:pt x="10713" y="3901"/>
                    <a:pt x="10843" y="3897"/>
                    <a:pt x="10992" y="3897"/>
                  </a:cubicBezTo>
                  <a:cubicBezTo>
                    <a:pt x="11061" y="3897"/>
                    <a:pt x="11133" y="3898"/>
                    <a:pt x="11207" y="3898"/>
                  </a:cubicBezTo>
                  <a:cubicBezTo>
                    <a:pt x="11445" y="3898"/>
                    <a:pt x="11706" y="3889"/>
                    <a:pt x="11941" y="3813"/>
                  </a:cubicBezTo>
                  <a:cubicBezTo>
                    <a:pt x="12402" y="3653"/>
                    <a:pt x="12331" y="3690"/>
                    <a:pt x="13018" y="3350"/>
                  </a:cubicBezTo>
                  <a:lnTo>
                    <a:pt x="12215" y="3126"/>
                  </a:lnTo>
                  <a:lnTo>
                    <a:pt x="13299" y="3220"/>
                  </a:lnTo>
                  <a:cubicBezTo>
                    <a:pt x="13825" y="2975"/>
                    <a:pt x="14188" y="2873"/>
                    <a:pt x="14902" y="2259"/>
                  </a:cubicBezTo>
                  <a:cubicBezTo>
                    <a:pt x="14975" y="2202"/>
                    <a:pt x="15046" y="2145"/>
                    <a:pt x="15119" y="2086"/>
                  </a:cubicBezTo>
                  <a:lnTo>
                    <a:pt x="14382" y="2086"/>
                  </a:lnTo>
                  <a:lnTo>
                    <a:pt x="15422" y="1876"/>
                  </a:lnTo>
                  <a:cubicBezTo>
                    <a:pt x="16166" y="1372"/>
                    <a:pt x="17019" y="989"/>
                    <a:pt x="17409" y="483"/>
                  </a:cubicBezTo>
                  <a:cubicBezTo>
                    <a:pt x="17659" y="169"/>
                    <a:pt x="17580" y="1"/>
                    <a:pt x="172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5" name="Google Shape;1255;p45"/>
            <p:cNvSpPr/>
            <p:nvPr/>
          </p:nvSpPr>
          <p:spPr>
            <a:xfrm>
              <a:off x="5477500" y="4738225"/>
              <a:ext cx="141225" cy="59725"/>
            </a:xfrm>
            <a:custGeom>
              <a:avLst/>
              <a:gdLst/>
              <a:ahLst/>
              <a:cxnLst/>
              <a:rect l="l" t="t" r="r" b="b"/>
              <a:pathLst>
                <a:path w="5649" h="2389" extrusionOk="0">
                  <a:moveTo>
                    <a:pt x="4705" y="1"/>
                  </a:moveTo>
                  <a:cubicBezTo>
                    <a:pt x="3981" y="1"/>
                    <a:pt x="3266" y="213"/>
                    <a:pt x="2825" y="418"/>
                  </a:cubicBezTo>
                  <a:cubicBezTo>
                    <a:pt x="2170" y="718"/>
                    <a:pt x="1591" y="1256"/>
                    <a:pt x="66" y="1256"/>
                  </a:cubicBezTo>
                  <a:cubicBezTo>
                    <a:pt x="44" y="1256"/>
                    <a:pt x="23" y="1256"/>
                    <a:pt x="1" y="1256"/>
                  </a:cubicBezTo>
                  <a:lnTo>
                    <a:pt x="1" y="1256"/>
                  </a:lnTo>
                  <a:cubicBezTo>
                    <a:pt x="1" y="1256"/>
                    <a:pt x="117" y="1958"/>
                    <a:pt x="231" y="2102"/>
                  </a:cubicBezTo>
                  <a:cubicBezTo>
                    <a:pt x="347" y="2253"/>
                    <a:pt x="658" y="2339"/>
                    <a:pt x="774" y="2362"/>
                  </a:cubicBezTo>
                  <a:cubicBezTo>
                    <a:pt x="839" y="2373"/>
                    <a:pt x="1133" y="2388"/>
                    <a:pt x="1421" y="2388"/>
                  </a:cubicBezTo>
                  <a:cubicBezTo>
                    <a:pt x="1675" y="2388"/>
                    <a:pt x="1924" y="2376"/>
                    <a:pt x="2015" y="2339"/>
                  </a:cubicBezTo>
                  <a:cubicBezTo>
                    <a:pt x="2055" y="2325"/>
                    <a:pt x="2089" y="2320"/>
                    <a:pt x="2126" y="2320"/>
                  </a:cubicBezTo>
                  <a:cubicBezTo>
                    <a:pt x="2230" y="2320"/>
                    <a:pt x="2347" y="2363"/>
                    <a:pt x="2627" y="2363"/>
                  </a:cubicBezTo>
                  <a:cubicBezTo>
                    <a:pt x="2734" y="2363"/>
                    <a:pt x="2865" y="2357"/>
                    <a:pt x="3027" y="2339"/>
                  </a:cubicBezTo>
                  <a:cubicBezTo>
                    <a:pt x="3684" y="2275"/>
                    <a:pt x="3568" y="2051"/>
                    <a:pt x="3901" y="1805"/>
                  </a:cubicBezTo>
                  <a:lnTo>
                    <a:pt x="3518" y="1342"/>
                  </a:lnTo>
                  <a:lnTo>
                    <a:pt x="4147" y="1661"/>
                  </a:lnTo>
                  <a:cubicBezTo>
                    <a:pt x="4529" y="1429"/>
                    <a:pt x="4978" y="1048"/>
                    <a:pt x="5179" y="779"/>
                  </a:cubicBezTo>
                  <a:lnTo>
                    <a:pt x="4681" y="542"/>
                  </a:lnTo>
                  <a:cubicBezTo>
                    <a:pt x="4681" y="542"/>
                    <a:pt x="5028" y="491"/>
                    <a:pt x="5361" y="448"/>
                  </a:cubicBezTo>
                  <a:cubicBezTo>
                    <a:pt x="5432" y="354"/>
                    <a:pt x="5541" y="252"/>
                    <a:pt x="5648" y="145"/>
                  </a:cubicBezTo>
                  <a:cubicBezTo>
                    <a:pt x="5347" y="42"/>
                    <a:pt x="5025" y="1"/>
                    <a:pt x="4705"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6" name="Google Shape;1256;p45"/>
            <p:cNvSpPr/>
            <p:nvPr/>
          </p:nvSpPr>
          <p:spPr>
            <a:xfrm>
              <a:off x="5465925" y="4548275"/>
              <a:ext cx="332075" cy="176075"/>
            </a:xfrm>
            <a:custGeom>
              <a:avLst/>
              <a:gdLst/>
              <a:ahLst/>
              <a:cxnLst/>
              <a:rect l="l" t="t" r="r" b="b"/>
              <a:pathLst>
                <a:path w="13283" h="7043" extrusionOk="0">
                  <a:moveTo>
                    <a:pt x="12896" y="1"/>
                  </a:moveTo>
                  <a:cubicBezTo>
                    <a:pt x="12602" y="1"/>
                    <a:pt x="12100" y="155"/>
                    <a:pt x="11478" y="483"/>
                  </a:cubicBezTo>
                  <a:cubicBezTo>
                    <a:pt x="11161" y="656"/>
                    <a:pt x="10598" y="822"/>
                    <a:pt x="9904" y="989"/>
                  </a:cubicBezTo>
                  <a:cubicBezTo>
                    <a:pt x="9161" y="1746"/>
                    <a:pt x="8069" y="2700"/>
                    <a:pt x="7094" y="2882"/>
                  </a:cubicBezTo>
                  <a:cubicBezTo>
                    <a:pt x="5434" y="3192"/>
                    <a:pt x="6241" y="3459"/>
                    <a:pt x="4610" y="4139"/>
                  </a:cubicBezTo>
                  <a:cubicBezTo>
                    <a:pt x="2970" y="4809"/>
                    <a:pt x="2017" y="5127"/>
                    <a:pt x="1005" y="5603"/>
                  </a:cubicBezTo>
                  <a:cubicBezTo>
                    <a:pt x="1" y="6080"/>
                    <a:pt x="1121" y="6023"/>
                    <a:pt x="1367" y="6080"/>
                  </a:cubicBezTo>
                  <a:cubicBezTo>
                    <a:pt x="1611" y="6139"/>
                    <a:pt x="2327" y="6796"/>
                    <a:pt x="3851" y="7042"/>
                  </a:cubicBezTo>
                  <a:cubicBezTo>
                    <a:pt x="3397" y="6817"/>
                    <a:pt x="3215" y="6406"/>
                    <a:pt x="3215" y="6406"/>
                  </a:cubicBezTo>
                  <a:cubicBezTo>
                    <a:pt x="4264" y="5633"/>
                    <a:pt x="5975" y="4000"/>
                    <a:pt x="6241" y="3929"/>
                  </a:cubicBezTo>
                  <a:cubicBezTo>
                    <a:pt x="6336" y="3901"/>
                    <a:pt x="6466" y="3897"/>
                    <a:pt x="6615" y="3897"/>
                  </a:cubicBezTo>
                  <a:cubicBezTo>
                    <a:pt x="6684" y="3897"/>
                    <a:pt x="6756" y="3898"/>
                    <a:pt x="6830" y="3898"/>
                  </a:cubicBezTo>
                  <a:cubicBezTo>
                    <a:pt x="7068" y="3898"/>
                    <a:pt x="7329" y="3889"/>
                    <a:pt x="7564" y="3813"/>
                  </a:cubicBezTo>
                  <a:cubicBezTo>
                    <a:pt x="8025" y="3653"/>
                    <a:pt x="7954" y="3690"/>
                    <a:pt x="8641" y="3350"/>
                  </a:cubicBezTo>
                  <a:lnTo>
                    <a:pt x="7838" y="3126"/>
                  </a:lnTo>
                  <a:lnTo>
                    <a:pt x="8922" y="3220"/>
                  </a:lnTo>
                  <a:cubicBezTo>
                    <a:pt x="9448" y="2975"/>
                    <a:pt x="9811" y="2873"/>
                    <a:pt x="10525" y="2259"/>
                  </a:cubicBezTo>
                  <a:cubicBezTo>
                    <a:pt x="10598" y="2202"/>
                    <a:pt x="10669" y="2145"/>
                    <a:pt x="10742" y="2086"/>
                  </a:cubicBezTo>
                  <a:lnTo>
                    <a:pt x="10005" y="2086"/>
                  </a:lnTo>
                  <a:lnTo>
                    <a:pt x="11045" y="1876"/>
                  </a:lnTo>
                  <a:cubicBezTo>
                    <a:pt x="11789" y="1372"/>
                    <a:pt x="12642" y="989"/>
                    <a:pt x="13032" y="483"/>
                  </a:cubicBezTo>
                  <a:cubicBezTo>
                    <a:pt x="13282" y="169"/>
                    <a:pt x="13203" y="1"/>
                    <a:pt x="12896" y="1"/>
                  </a:cubicBezTo>
                  <a:close/>
                </a:path>
              </a:pathLst>
            </a:custGeom>
            <a:solidFill>
              <a:srgbClr val="18664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7" name="Google Shape;1257;p45"/>
            <p:cNvSpPr/>
            <p:nvPr/>
          </p:nvSpPr>
          <p:spPr>
            <a:xfrm>
              <a:off x="5491025" y="4772500"/>
              <a:ext cx="45875" cy="48625"/>
            </a:xfrm>
            <a:custGeom>
              <a:avLst/>
              <a:gdLst/>
              <a:ahLst/>
              <a:cxnLst/>
              <a:rect l="l" t="t" r="r" b="b"/>
              <a:pathLst>
                <a:path w="1835" h="1945" extrusionOk="0">
                  <a:moveTo>
                    <a:pt x="1" y="1"/>
                  </a:moveTo>
                  <a:cubicBezTo>
                    <a:pt x="233" y="991"/>
                    <a:pt x="543" y="1417"/>
                    <a:pt x="840" y="1575"/>
                  </a:cubicBezTo>
                  <a:cubicBezTo>
                    <a:pt x="1127" y="1727"/>
                    <a:pt x="1576" y="1922"/>
                    <a:pt x="1713" y="1944"/>
                  </a:cubicBezTo>
                  <a:cubicBezTo>
                    <a:pt x="1716" y="1945"/>
                    <a:pt x="1720" y="1945"/>
                    <a:pt x="1722" y="1945"/>
                  </a:cubicBezTo>
                  <a:cubicBezTo>
                    <a:pt x="1835" y="1945"/>
                    <a:pt x="1660" y="1681"/>
                    <a:pt x="1280" y="1280"/>
                  </a:cubicBezTo>
                  <a:cubicBezTo>
                    <a:pt x="897" y="875"/>
                    <a:pt x="970" y="658"/>
                    <a:pt x="644" y="448"/>
                  </a:cubicBezTo>
                  <a:cubicBezTo>
                    <a:pt x="313" y="231"/>
                    <a:pt x="196" y="1"/>
                    <a:pt x="19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8" name="Google Shape;1258;p45"/>
            <p:cNvSpPr/>
            <p:nvPr/>
          </p:nvSpPr>
          <p:spPr>
            <a:xfrm>
              <a:off x="5493025" y="4772500"/>
              <a:ext cx="43875" cy="48625"/>
            </a:xfrm>
            <a:custGeom>
              <a:avLst/>
              <a:gdLst/>
              <a:ahLst/>
              <a:cxnLst/>
              <a:rect l="l" t="t" r="r" b="b"/>
              <a:pathLst>
                <a:path w="1755" h="1945" extrusionOk="0">
                  <a:moveTo>
                    <a:pt x="0" y="1"/>
                  </a:moveTo>
                  <a:cubicBezTo>
                    <a:pt x="333" y="434"/>
                    <a:pt x="527" y="947"/>
                    <a:pt x="623" y="1481"/>
                  </a:cubicBezTo>
                  <a:cubicBezTo>
                    <a:pt x="666" y="1518"/>
                    <a:pt x="709" y="1547"/>
                    <a:pt x="760" y="1575"/>
                  </a:cubicBezTo>
                  <a:cubicBezTo>
                    <a:pt x="1047" y="1727"/>
                    <a:pt x="1496" y="1922"/>
                    <a:pt x="1633" y="1944"/>
                  </a:cubicBezTo>
                  <a:cubicBezTo>
                    <a:pt x="1636" y="1945"/>
                    <a:pt x="1640" y="1945"/>
                    <a:pt x="1642" y="1945"/>
                  </a:cubicBezTo>
                  <a:cubicBezTo>
                    <a:pt x="1755" y="1945"/>
                    <a:pt x="1580" y="1681"/>
                    <a:pt x="1200" y="1280"/>
                  </a:cubicBezTo>
                  <a:cubicBezTo>
                    <a:pt x="817" y="875"/>
                    <a:pt x="890" y="658"/>
                    <a:pt x="564" y="448"/>
                  </a:cubicBezTo>
                  <a:cubicBezTo>
                    <a:pt x="233" y="231"/>
                    <a:pt x="116" y="1"/>
                    <a:pt x="116"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9" name="Google Shape;1259;p45"/>
            <p:cNvSpPr/>
            <p:nvPr/>
          </p:nvSpPr>
          <p:spPr>
            <a:xfrm>
              <a:off x="5500075" y="4771425"/>
              <a:ext cx="50250" cy="44625"/>
            </a:xfrm>
            <a:custGeom>
              <a:avLst/>
              <a:gdLst/>
              <a:ahLst/>
              <a:cxnLst/>
              <a:rect l="l" t="t" r="r" b="b"/>
              <a:pathLst>
                <a:path w="2010" h="1785" extrusionOk="0">
                  <a:moveTo>
                    <a:pt x="195" y="1"/>
                  </a:moveTo>
                  <a:lnTo>
                    <a:pt x="1" y="14"/>
                  </a:lnTo>
                  <a:cubicBezTo>
                    <a:pt x="325" y="983"/>
                    <a:pt x="672" y="1374"/>
                    <a:pt x="975" y="1504"/>
                  </a:cubicBezTo>
                  <a:cubicBezTo>
                    <a:pt x="1278" y="1627"/>
                    <a:pt x="1741" y="1777"/>
                    <a:pt x="1878" y="1784"/>
                  </a:cubicBezTo>
                  <a:cubicBezTo>
                    <a:pt x="1880" y="1784"/>
                    <a:pt x="1882" y="1784"/>
                    <a:pt x="1884" y="1784"/>
                  </a:cubicBezTo>
                  <a:cubicBezTo>
                    <a:pt x="2010" y="1784"/>
                    <a:pt x="1815" y="1535"/>
                    <a:pt x="1395" y="1171"/>
                  </a:cubicBezTo>
                  <a:cubicBezTo>
                    <a:pt x="968" y="803"/>
                    <a:pt x="1025" y="578"/>
                    <a:pt x="679" y="398"/>
                  </a:cubicBezTo>
                  <a:cubicBezTo>
                    <a:pt x="332" y="217"/>
                    <a:pt x="195" y="1"/>
                    <a:pt x="195"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0" name="Google Shape;1260;p45"/>
            <p:cNvSpPr/>
            <p:nvPr/>
          </p:nvSpPr>
          <p:spPr>
            <a:xfrm>
              <a:off x="5356500" y="4651150"/>
              <a:ext cx="122850" cy="92025"/>
            </a:xfrm>
            <a:custGeom>
              <a:avLst/>
              <a:gdLst/>
              <a:ahLst/>
              <a:cxnLst/>
              <a:rect l="l" t="t" r="r" b="b"/>
              <a:pathLst>
                <a:path w="4914" h="3681" extrusionOk="0">
                  <a:moveTo>
                    <a:pt x="2307" y="0"/>
                  </a:moveTo>
                  <a:cubicBezTo>
                    <a:pt x="1591" y="0"/>
                    <a:pt x="891" y="202"/>
                    <a:pt x="571" y="882"/>
                  </a:cubicBezTo>
                  <a:cubicBezTo>
                    <a:pt x="1" y="2088"/>
                    <a:pt x="1077" y="2761"/>
                    <a:pt x="1077" y="2761"/>
                  </a:cubicBezTo>
                  <a:cubicBezTo>
                    <a:pt x="1308" y="3114"/>
                    <a:pt x="1561" y="3418"/>
                    <a:pt x="1836" y="3671"/>
                  </a:cubicBezTo>
                  <a:cubicBezTo>
                    <a:pt x="1877" y="3677"/>
                    <a:pt x="1918" y="3680"/>
                    <a:pt x="1962" y="3680"/>
                  </a:cubicBezTo>
                  <a:cubicBezTo>
                    <a:pt x="3021" y="3680"/>
                    <a:pt x="4913" y="1858"/>
                    <a:pt x="3157" y="81"/>
                  </a:cubicBezTo>
                  <a:cubicBezTo>
                    <a:pt x="2887" y="33"/>
                    <a:pt x="2596" y="0"/>
                    <a:pt x="2307" y="0"/>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1" name="Google Shape;1261;p45"/>
            <p:cNvSpPr/>
            <p:nvPr/>
          </p:nvSpPr>
          <p:spPr>
            <a:xfrm>
              <a:off x="5408325" y="4677900"/>
              <a:ext cx="9775" cy="13200"/>
            </a:xfrm>
            <a:custGeom>
              <a:avLst/>
              <a:gdLst/>
              <a:ahLst/>
              <a:cxnLst/>
              <a:rect l="l" t="t" r="r" b="b"/>
              <a:pathLst>
                <a:path w="391" h="528" extrusionOk="0">
                  <a:moveTo>
                    <a:pt x="197" y="1"/>
                  </a:moveTo>
                  <a:cubicBezTo>
                    <a:pt x="88" y="1"/>
                    <a:pt x="1" y="124"/>
                    <a:pt x="1" y="268"/>
                  </a:cubicBezTo>
                  <a:cubicBezTo>
                    <a:pt x="1" y="411"/>
                    <a:pt x="88" y="528"/>
                    <a:pt x="197" y="528"/>
                  </a:cubicBezTo>
                  <a:cubicBezTo>
                    <a:pt x="304" y="528"/>
                    <a:pt x="391" y="411"/>
                    <a:pt x="391" y="268"/>
                  </a:cubicBezTo>
                  <a:cubicBezTo>
                    <a:pt x="391" y="124"/>
                    <a:pt x="304" y="1"/>
                    <a:pt x="197" y="1"/>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2" name="Google Shape;1262;p45"/>
            <p:cNvSpPr/>
            <p:nvPr/>
          </p:nvSpPr>
          <p:spPr>
            <a:xfrm>
              <a:off x="5367850" y="4706075"/>
              <a:ext cx="34325" cy="21925"/>
            </a:xfrm>
            <a:custGeom>
              <a:avLst/>
              <a:gdLst/>
              <a:ahLst/>
              <a:cxnLst/>
              <a:rect l="l" t="t" r="r" b="b"/>
              <a:pathLst>
                <a:path w="1373" h="877" extrusionOk="0">
                  <a:moveTo>
                    <a:pt x="110" y="0"/>
                  </a:moveTo>
                  <a:cubicBezTo>
                    <a:pt x="110" y="1"/>
                    <a:pt x="0" y="877"/>
                    <a:pt x="180" y="877"/>
                  </a:cubicBezTo>
                  <a:cubicBezTo>
                    <a:pt x="205" y="877"/>
                    <a:pt x="237" y="859"/>
                    <a:pt x="276" y="817"/>
                  </a:cubicBezTo>
                  <a:cubicBezTo>
                    <a:pt x="570" y="496"/>
                    <a:pt x="1373" y="53"/>
                    <a:pt x="1315" y="53"/>
                  </a:cubicBezTo>
                  <a:cubicBezTo>
                    <a:pt x="1312" y="53"/>
                    <a:pt x="1305" y="54"/>
                    <a:pt x="1296" y="58"/>
                  </a:cubicBezTo>
                  <a:cubicBezTo>
                    <a:pt x="1200" y="88"/>
                    <a:pt x="978" y="126"/>
                    <a:pt x="735" y="126"/>
                  </a:cubicBezTo>
                  <a:cubicBezTo>
                    <a:pt x="518" y="126"/>
                    <a:pt x="285" y="95"/>
                    <a:pt x="110" y="0"/>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63" name="Google Shape;1263;p45"/>
          <p:cNvSpPr/>
          <p:nvPr/>
        </p:nvSpPr>
        <p:spPr>
          <a:xfrm>
            <a:off x="10143595" y="4834669"/>
            <a:ext cx="1863992" cy="365767"/>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121820" tIns="121820" rIns="121820" bIns="12182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4" name="Google Shape;1264;p45"/>
          <p:cNvSpPr/>
          <p:nvPr/>
        </p:nvSpPr>
        <p:spPr>
          <a:xfrm flipH="1">
            <a:off x="635187" y="693836"/>
            <a:ext cx="2762316" cy="47226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121820" tIns="121820" rIns="121820" bIns="121820"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 name="Google Shape;1726;p55">
            <a:extLst>
              <a:ext uri="{FF2B5EF4-FFF2-40B4-BE49-F238E27FC236}">
                <a16:creationId xmlns:a16="http://schemas.microsoft.com/office/drawing/2014/main" id="{A028513C-A593-DC83-EBEF-6730CF31EF70}"/>
              </a:ext>
            </a:extLst>
          </p:cNvPr>
          <p:cNvGrpSpPr/>
          <p:nvPr/>
        </p:nvGrpSpPr>
        <p:grpSpPr>
          <a:xfrm rot="-5400000">
            <a:off x="740365" y="23452"/>
            <a:ext cx="542080" cy="574207"/>
            <a:chOff x="4783350" y="5161650"/>
            <a:chExt cx="195825" cy="178725"/>
          </a:xfrm>
        </p:grpSpPr>
        <p:sp>
          <p:nvSpPr>
            <p:cNvPr id="5" name="Google Shape;1727;p55">
              <a:extLst>
                <a:ext uri="{FF2B5EF4-FFF2-40B4-BE49-F238E27FC236}">
                  <a16:creationId xmlns:a16="http://schemas.microsoft.com/office/drawing/2014/main" id="{9C3B4B81-5315-FAD6-9011-D88CB1AE201F}"/>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 name="Google Shape;1728;p55">
              <a:extLst>
                <a:ext uri="{FF2B5EF4-FFF2-40B4-BE49-F238E27FC236}">
                  <a16:creationId xmlns:a16="http://schemas.microsoft.com/office/drawing/2014/main" id="{B8BBE9E7-F4F9-5602-7B98-EC425375AB81}"/>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 name="Google Shape;1729;p55">
              <a:extLst>
                <a:ext uri="{FF2B5EF4-FFF2-40B4-BE49-F238E27FC236}">
                  <a16:creationId xmlns:a16="http://schemas.microsoft.com/office/drawing/2014/main" id="{A026D779-2361-DFF0-CC95-624FA2FC0315}"/>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 name="Google Shape;1730;p55">
              <a:extLst>
                <a:ext uri="{FF2B5EF4-FFF2-40B4-BE49-F238E27FC236}">
                  <a16:creationId xmlns:a16="http://schemas.microsoft.com/office/drawing/2014/main" id="{DD779672-9167-01E0-C5BD-1B74EE4EDB8D}"/>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 name="Google Shape;1731;p55">
            <a:extLst>
              <a:ext uri="{FF2B5EF4-FFF2-40B4-BE49-F238E27FC236}">
                <a16:creationId xmlns:a16="http://schemas.microsoft.com/office/drawing/2014/main" id="{76DF8D16-5367-C6C3-C23B-C957B19E07C2}"/>
              </a:ext>
            </a:extLst>
          </p:cNvPr>
          <p:cNvGrpSpPr/>
          <p:nvPr/>
        </p:nvGrpSpPr>
        <p:grpSpPr>
          <a:xfrm rot="5400000" flipH="1">
            <a:off x="11103371" y="5366111"/>
            <a:ext cx="680140" cy="620795"/>
            <a:chOff x="4783350" y="5161650"/>
            <a:chExt cx="195825" cy="178725"/>
          </a:xfrm>
        </p:grpSpPr>
        <p:sp>
          <p:nvSpPr>
            <p:cNvPr id="10" name="Google Shape;1732;p55">
              <a:extLst>
                <a:ext uri="{FF2B5EF4-FFF2-40B4-BE49-F238E27FC236}">
                  <a16:creationId xmlns:a16="http://schemas.microsoft.com/office/drawing/2014/main" id="{D2D12C73-4990-8E99-F9BA-D86E30F573EE}"/>
                </a:ext>
              </a:extLst>
            </p:cNvPr>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733;p55">
              <a:extLst>
                <a:ext uri="{FF2B5EF4-FFF2-40B4-BE49-F238E27FC236}">
                  <a16:creationId xmlns:a16="http://schemas.microsoft.com/office/drawing/2014/main" id="{73D91343-5DFE-4191-7835-5DEB6E12116A}"/>
                </a:ext>
              </a:extLst>
            </p:cNvPr>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734;p55">
              <a:extLst>
                <a:ext uri="{FF2B5EF4-FFF2-40B4-BE49-F238E27FC236}">
                  <a16:creationId xmlns:a16="http://schemas.microsoft.com/office/drawing/2014/main" id="{7E138A4F-2F07-4189-A2E2-F9E7777BBF60}"/>
                </a:ext>
              </a:extLst>
            </p:cNvPr>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735;p55">
              <a:extLst>
                <a:ext uri="{FF2B5EF4-FFF2-40B4-BE49-F238E27FC236}">
                  <a16:creationId xmlns:a16="http://schemas.microsoft.com/office/drawing/2014/main" id="{D4D00E5B-82B8-CC82-856D-F2F608CF37A6}"/>
                </a:ext>
              </a:extLst>
            </p:cNvPr>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 name="Google Shape;1213;p44">
            <a:extLst>
              <a:ext uri="{FF2B5EF4-FFF2-40B4-BE49-F238E27FC236}">
                <a16:creationId xmlns:a16="http://schemas.microsoft.com/office/drawing/2014/main" id="{995DCEB1-13BF-8627-83ED-1422B2905EAF}"/>
              </a:ext>
            </a:extLst>
          </p:cNvPr>
          <p:cNvGrpSpPr/>
          <p:nvPr/>
        </p:nvGrpSpPr>
        <p:grpSpPr>
          <a:xfrm>
            <a:off x="466853" y="3854262"/>
            <a:ext cx="346211" cy="427036"/>
            <a:chOff x="4574075" y="4938625"/>
            <a:chExt cx="143600" cy="177125"/>
          </a:xfrm>
        </p:grpSpPr>
        <p:sp>
          <p:nvSpPr>
            <p:cNvPr id="15" name="Google Shape;1214;p44">
              <a:extLst>
                <a:ext uri="{FF2B5EF4-FFF2-40B4-BE49-F238E27FC236}">
                  <a16:creationId xmlns:a16="http://schemas.microsoft.com/office/drawing/2014/main" id="{8FC2C292-4F2A-346F-3F4F-561BCC49F10E}"/>
                </a:ext>
              </a:extLst>
            </p:cNvPr>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215;p44">
              <a:extLst>
                <a:ext uri="{FF2B5EF4-FFF2-40B4-BE49-F238E27FC236}">
                  <a16:creationId xmlns:a16="http://schemas.microsoft.com/office/drawing/2014/main" id="{752563A4-B3D8-4CDC-504B-F1B16E890D7D}"/>
                </a:ext>
              </a:extLst>
            </p:cNvPr>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216;p44">
              <a:extLst>
                <a:ext uri="{FF2B5EF4-FFF2-40B4-BE49-F238E27FC236}">
                  <a16:creationId xmlns:a16="http://schemas.microsoft.com/office/drawing/2014/main" id="{1729B60C-1D50-E62A-7FEB-B6419BC4664B}"/>
                </a:ext>
              </a:extLst>
            </p:cNvPr>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217;p44">
              <a:extLst>
                <a:ext uri="{FF2B5EF4-FFF2-40B4-BE49-F238E27FC236}">
                  <a16:creationId xmlns:a16="http://schemas.microsoft.com/office/drawing/2014/main" id="{4FEA5AF1-5D79-1E79-0F3A-AA8CECC2ACF7}"/>
                </a:ext>
              </a:extLst>
            </p:cNvPr>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218;p44">
              <a:extLst>
                <a:ext uri="{FF2B5EF4-FFF2-40B4-BE49-F238E27FC236}">
                  <a16:creationId xmlns:a16="http://schemas.microsoft.com/office/drawing/2014/main" id="{0FDE4CE2-C3D1-043C-3C4A-2BAB528B3AFC}"/>
                </a:ext>
              </a:extLst>
            </p:cNvPr>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1219;p44">
              <a:extLst>
                <a:ext uri="{FF2B5EF4-FFF2-40B4-BE49-F238E27FC236}">
                  <a16:creationId xmlns:a16="http://schemas.microsoft.com/office/drawing/2014/main" id="{B21C6FF8-ED14-F9F3-A13F-C8E196C0E9C8}"/>
                </a:ext>
              </a:extLst>
            </p:cNvPr>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1220;p44">
              <a:extLst>
                <a:ext uri="{FF2B5EF4-FFF2-40B4-BE49-F238E27FC236}">
                  <a16:creationId xmlns:a16="http://schemas.microsoft.com/office/drawing/2014/main" id="{502A4832-9BD2-25D4-B018-5A0E78CCF2EC}"/>
                </a:ext>
              </a:extLst>
            </p:cNvPr>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2" name="Google Shape;404;p9">
            <a:extLst>
              <a:ext uri="{FF2B5EF4-FFF2-40B4-BE49-F238E27FC236}">
                <a16:creationId xmlns:a16="http://schemas.microsoft.com/office/drawing/2014/main" id="{09E98193-190E-939D-0B1B-AC8BFE8838AC}"/>
              </a:ext>
            </a:extLst>
          </p:cNvPr>
          <p:cNvSpPr/>
          <p:nvPr/>
        </p:nvSpPr>
        <p:spPr>
          <a:xfrm rot="8099118">
            <a:off x="9313543" y="1962607"/>
            <a:ext cx="215084" cy="4560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75A641"/>
          </a:solidFill>
          <a:ln>
            <a:noFill/>
          </a:ln>
        </p:spPr>
        <p:txBody>
          <a:bodyPr spcFirstLastPara="1" wrap="square" lIns="121820" tIns="121820" rIns="121820" bIns="121820" anchor="ctr" anchorCtr="0">
            <a:noAutofit/>
          </a:bodyPr>
          <a:lstStyle/>
          <a:p>
            <a:pPr defTabSz="1218378">
              <a:defRPr/>
            </a:pPr>
            <a:endParaRPr kern="0">
              <a:solidFill>
                <a:sysClr val="windowText" lastClr="000000"/>
              </a:solidFill>
              <a:cs typeface="Arial"/>
              <a:sym typeface="Arial"/>
            </a:endParaRPr>
          </a:p>
        </p:txBody>
      </p:sp>
      <p:grpSp>
        <p:nvGrpSpPr>
          <p:cNvPr id="23" name="Google Shape;1719;p55">
            <a:extLst>
              <a:ext uri="{FF2B5EF4-FFF2-40B4-BE49-F238E27FC236}">
                <a16:creationId xmlns:a16="http://schemas.microsoft.com/office/drawing/2014/main" id="{E2F8E3EC-76B4-7E9D-9A56-895AF1E2B449}"/>
              </a:ext>
            </a:extLst>
          </p:cNvPr>
          <p:cNvGrpSpPr/>
          <p:nvPr/>
        </p:nvGrpSpPr>
        <p:grpSpPr>
          <a:xfrm>
            <a:off x="712879" y="5834390"/>
            <a:ext cx="965476" cy="860745"/>
            <a:chOff x="4356650" y="5185725"/>
            <a:chExt cx="239850" cy="213825"/>
          </a:xfrm>
        </p:grpSpPr>
        <p:sp>
          <p:nvSpPr>
            <p:cNvPr id="24" name="Google Shape;1720;p55">
              <a:extLst>
                <a:ext uri="{FF2B5EF4-FFF2-40B4-BE49-F238E27FC236}">
                  <a16:creationId xmlns:a16="http://schemas.microsoft.com/office/drawing/2014/main" id="{0549C2CB-5B57-DC31-3308-0FD093BF084D}"/>
                </a:ext>
              </a:extLst>
            </p:cNvPr>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1721;p55">
              <a:extLst>
                <a:ext uri="{FF2B5EF4-FFF2-40B4-BE49-F238E27FC236}">
                  <a16:creationId xmlns:a16="http://schemas.microsoft.com/office/drawing/2014/main" id="{9496086E-FC78-4481-53E6-C80BDA9ED56D}"/>
                </a:ext>
              </a:extLst>
            </p:cNvPr>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1722;p55">
              <a:extLst>
                <a:ext uri="{FF2B5EF4-FFF2-40B4-BE49-F238E27FC236}">
                  <a16:creationId xmlns:a16="http://schemas.microsoft.com/office/drawing/2014/main" id="{F508A760-CFD7-7A52-5C77-ED6ED4CD877D}"/>
                </a:ext>
              </a:extLst>
            </p:cNvPr>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1723;p55">
              <a:extLst>
                <a:ext uri="{FF2B5EF4-FFF2-40B4-BE49-F238E27FC236}">
                  <a16:creationId xmlns:a16="http://schemas.microsoft.com/office/drawing/2014/main" id="{C2D9A129-CFBA-0B62-4A26-9A630B1AFE66}"/>
                </a:ext>
              </a:extLst>
            </p:cNvPr>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1724;p55">
              <a:extLst>
                <a:ext uri="{FF2B5EF4-FFF2-40B4-BE49-F238E27FC236}">
                  <a16:creationId xmlns:a16="http://schemas.microsoft.com/office/drawing/2014/main" id="{8D408259-F676-E896-AE38-AC239A028326}"/>
                </a:ext>
              </a:extLst>
            </p:cNvPr>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1725;p55">
              <a:extLst>
                <a:ext uri="{FF2B5EF4-FFF2-40B4-BE49-F238E27FC236}">
                  <a16:creationId xmlns:a16="http://schemas.microsoft.com/office/drawing/2014/main" id="{C6149FE8-202E-3B7E-0EDB-220DDAAB9126}"/>
                </a:ext>
              </a:extLst>
            </p:cNvPr>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237" name="Picture 1236">
            <a:extLst>
              <a:ext uri="{FF2B5EF4-FFF2-40B4-BE49-F238E27FC236}">
                <a16:creationId xmlns:a16="http://schemas.microsoft.com/office/drawing/2014/main" id="{D25CCD8E-202C-44CC-245E-F6B552A1CA02}"/>
              </a:ext>
            </a:extLst>
          </p:cNvPr>
          <p:cNvPicPr>
            <a:picLocks noChangeAspect="1"/>
          </p:cNvPicPr>
          <p:nvPr/>
        </p:nvPicPr>
        <p:blipFill rotWithShape="1">
          <a:blip r:embed="rId3"/>
          <a:srcRect b="31669"/>
          <a:stretch/>
        </p:blipFill>
        <p:spPr>
          <a:xfrm>
            <a:off x="1240705" y="39491"/>
            <a:ext cx="1275459" cy="1105064"/>
          </a:xfrm>
          <a:prstGeom prst="rect">
            <a:avLst/>
          </a:prstGeom>
        </p:spPr>
      </p:pic>
      <p:grpSp>
        <p:nvGrpSpPr>
          <p:cNvPr id="1284" name="Google Shape;405;p9">
            <a:extLst>
              <a:ext uri="{FF2B5EF4-FFF2-40B4-BE49-F238E27FC236}">
                <a16:creationId xmlns:a16="http://schemas.microsoft.com/office/drawing/2014/main" id="{C2049CFC-8D01-90B3-E210-48E6A9AE8707}"/>
              </a:ext>
            </a:extLst>
          </p:cNvPr>
          <p:cNvGrpSpPr/>
          <p:nvPr/>
        </p:nvGrpSpPr>
        <p:grpSpPr>
          <a:xfrm rot="-4122382">
            <a:off x="10964604" y="-993461"/>
            <a:ext cx="1262349" cy="2300800"/>
            <a:chOff x="-214625" y="3943775"/>
            <a:chExt cx="458725" cy="836125"/>
          </a:xfrm>
        </p:grpSpPr>
        <p:sp>
          <p:nvSpPr>
            <p:cNvPr id="1285" name="Google Shape;406;p9">
              <a:extLst>
                <a:ext uri="{FF2B5EF4-FFF2-40B4-BE49-F238E27FC236}">
                  <a16:creationId xmlns:a16="http://schemas.microsoft.com/office/drawing/2014/main" id="{9B6918A7-5A56-8507-AD4A-77BC39A56754}"/>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86" name="Google Shape;407;p9">
              <a:extLst>
                <a:ext uri="{FF2B5EF4-FFF2-40B4-BE49-F238E27FC236}">
                  <a16:creationId xmlns:a16="http://schemas.microsoft.com/office/drawing/2014/main" id="{C224445A-F210-6FDC-AECD-3C03826AF66C}"/>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87" name="Google Shape;408;p9">
              <a:extLst>
                <a:ext uri="{FF2B5EF4-FFF2-40B4-BE49-F238E27FC236}">
                  <a16:creationId xmlns:a16="http://schemas.microsoft.com/office/drawing/2014/main" id="{07E5544D-D5A8-E96C-53B6-8F20172348D0}"/>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88" name="Google Shape;409;p9">
              <a:extLst>
                <a:ext uri="{FF2B5EF4-FFF2-40B4-BE49-F238E27FC236}">
                  <a16:creationId xmlns:a16="http://schemas.microsoft.com/office/drawing/2014/main" id="{8724BB36-AEE6-7CA8-0882-6EAA4BD6B287}"/>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89" name="Google Shape;410;p9">
              <a:extLst>
                <a:ext uri="{FF2B5EF4-FFF2-40B4-BE49-F238E27FC236}">
                  <a16:creationId xmlns:a16="http://schemas.microsoft.com/office/drawing/2014/main" id="{A0A2A46B-EAE6-9D1D-BFE9-9B0A746A26E5}"/>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90" name="Google Shape;411;p9">
              <a:extLst>
                <a:ext uri="{FF2B5EF4-FFF2-40B4-BE49-F238E27FC236}">
                  <a16:creationId xmlns:a16="http://schemas.microsoft.com/office/drawing/2014/main" id="{659EB2EB-BAE8-F489-252E-D863DC73CD56}"/>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91" name="Google Shape;412;p9">
              <a:extLst>
                <a:ext uri="{FF2B5EF4-FFF2-40B4-BE49-F238E27FC236}">
                  <a16:creationId xmlns:a16="http://schemas.microsoft.com/office/drawing/2014/main" id="{09AFFC60-3679-2F68-A8BE-2726886BE6FC}"/>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92" name="Google Shape;413;p9">
              <a:extLst>
                <a:ext uri="{FF2B5EF4-FFF2-40B4-BE49-F238E27FC236}">
                  <a16:creationId xmlns:a16="http://schemas.microsoft.com/office/drawing/2014/main" id="{7F7E3660-ADAE-26FC-033D-950A96E55C5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93" name="Google Shape;414;p9">
              <a:extLst>
                <a:ext uri="{FF2B5EF4-FFF2-40B4-BE49-F238E27FC236}">
                  <a16:creationId xmlns:a16="http://schemas.microsoft.com/office/drawing/2014/main" id="{15F1C31F-75B8-4BB4-8B4F-08E17E0B827E}"/>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94" name="Google Shape;415;p9">
              <a:extLst>
                <a:ext uri="{FF2B5EF4-FFF2-40B4-BE49-F238E27FC236}">
                  <a16:creationId xmlns:a16="http://schemas.microsoft.com/office/drawing/2014/main" id="{5C2F79D7-959F-3A69-CC52-2D7E36ABCF45}"/>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95" name="Google Shape;416;p9">
              <a:extLst>
                <a:ext uri="{FF2B5EF4-FFF2-40B4-BE49-F238E27FC236}">
                  <a16:creationId xmlns:a16="http://schemas.microsoft.com/office/drawing/2014/main" id="{D0E4B495-EAF7-530B-79B1-165FC4ECC615}"/>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96" name="Google Shape;417;p9">
              <a:extLst>
                <a:ext uri="{FF2B5EF4-FFF2-40B4-BE49-F238E27FC236}">
                  <a16:creationId xmlns:a16="http://schemas.microsoft.com/office/drawing/2014/main" id="{2D6732A9-0D0E-24B1-2F11-31D3F3706BDE}"/>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grpSp>
      <p:grpSp>
        <p:nvGrpSpPr>
          <p:cNvPr id="1297" name="Google Shape;424;p9">
            <a:extLst>
              <a:ext uri="{FF2B5EF4-FFF2-40B4-BE49-F238E27FC236}">
                <a16:creationId xmlns:a16="http://schemas.microsoft.com/office/drawing/2014/main" id="{F7076385-A573-5131-3659-3B400881BBAA}"/>
              </a:ext>
            </a:extLst>
          </p:cNvPr>
          <p:cNvGrpSpPr/>
          <p:nvPr/>
        </p:nvGrpSpPr>
        <p:grpSpPr>
          <a:xfrm rot="14790094">
            <a:off x="-344907" y="-992736"/>
            <a:ext cx="1109077" cy="2021375"/>
            <a:chOff x="-214625" y="3943775"/>
            <a:chExt cx="458725" cy="836125"/>
          </a:xfrm>
        </p:grpSpPr>
        <p:sp>
          <p:nvSpPr>
            <p:cNvPr id="1298" name="Google Shape;425;p9">
              <a:extLst>
                <a:ext uri="{FF2B5EF4-FFF2-40B4-BE49-F238E27FC236}">
                  <a16:creationId xmlns:a16="http://schemas.microsoft.com/office/drawing/2014/main" id="{E76B2288-CA11-DF7B-A372-A4CEF0FD3A7C}"/>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299" name="Google Shape;426;p9">
              <a:extLst>
                <a:ext uri="{FF2B5EF4-FFF2-40B4-BE49-F238E27FC236}">
                  <a16:creationId xmlns:a16="http://schemas.microsoft.com/office/drawing/2014/main" id="{10D3FE04-F9DB-7044-77CC-61C17A7945C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0" name="Google Shape;427;p9">
              <a:extLst>
                <a:ext uri="{FF2B5EF4-FFF2-40B4-BE49-F238E27FC236}">
                  <a16:creationId xmlns:a16="http://schemas.microsoft.com/office/drawing/2014/main" id="{AED85334-3AAF-2A81-ED63-9D0948202F9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rgbClr val="A6D165"/>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1" name="Google Shape;428;p9">
              <a:extLst>
                <a:ext uri="{FF2B5EF4-FFF2-40B4-BE49-F238E27FC236}">
                  <a16:creationId xmlns:a16="http://schemas.microsoft.com/office/drawing/2014/main" id="{5D18A383-018C-E00A-97F0-A06056A25182}"/>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2" name="Google Shape;429;p9">
              <a:extLst>
                <a:ext uri="{FF2B5EF4-FFF2-40B4-BE49-F238E27FC236}">
                  <a16:creationId xmlns:a16="http://schemas.microsoft.com/office/drawing/2014/main" id="{6142B2E6-CDCA-F9FE-6168-3DC76F9F3E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3" name="Google Shape;430;p9">
              <a:extLst>
                <a:ext uri="{FF2B5EF4-FFF2-40B4-BE49-F238E27FC236}">
                  <a16:creationId xmlns:a16="http://schemas.microsoft.com/office/drawing/2014/main" id="{59EB31FE-FDC0-AAB1-7159-4A4C56079499}"/>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4" name="Google Shape;431;p9">
              <a:extLst>
                <a:ext uri="{FF2B5EF4-FFF2-40B4-BE49-F238E27FC236}">
                  <a16:creationId xmlns:a16="http://schemas.microsoft.com/office/drawing/2014/main" id="{A0885D76-1FFB-BFF8-3128-829E0EB4DF43}"/>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5" name="Google Shape;432;p9">
              <a:extLst>
                <a:ext uri="{FF2B5EF4-FFF2-40B4-BE49-F238E27FC236}">
                  <a16:creationId xmlns:a16="http://schemas.microsoft.com/office/drawing/2014/main" id="{87A98AFC-FAAF-6EE2-B3B7-E6FD18C9566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6" name="Google Shape;433;p9">
              <a:extLst>
                <a:ext uri="{FF2B5EF4-FFF2-40B4-BE49-F238E27FC236}">
                  <a16:creationId xmlns:a16="http://schemas.microsoft.com/office/drawing/2014/main" id="{9F8EDE10-F74A-8783-74BC-E813A9990A33}"/>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7" name="Google Shape;434;p9">
              <a:extLst>
                <a:ext uri="{FF2B5EF4-FFF2-40B4-BE49-F238E27FC236}">
                  <a16:creationId xmlns:a16="http://schemas.microsoft.com/office/drawing/2014/main" id="{4AD1BA4B-45C8-494E-D80B-BA99CBA1EA8F}"/>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8" name="Google Shape;435;p9">
              <a:extLst>
                <a:ext uri="{FF2B5EF4-FFF2-40B4-BE49-F238E27FC236}">
                  <a16:creationId xmlns:a16="http://schemas.microsoft.com/office/drawing/2014/main" id="{8F0951B1-8A15-BE3C-E3D0-692C91E098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sp>
          <p:nvSpPr>
            <p:cNvPr id="1309" name="Google Shape;436;p9">
              <a:extLst>
                <a:ext uri="{FF2B5EF4-FFF2-40B4-BE49-F238E27FC236}">
                  <a16:creationId xmlns:a16="http://schemas.microsoft.com/office/drawing/2014/main" id="{0223F8B1-CC96-9690-3E2B-56B531664684}"/>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rgbClr val="75A641"/>
            </a:solidFill>
            <a:ln>
              <a:noFill/>
            </a:ln>
          </p:spPr>
          <p:txBody>
            <a:bodyPr spcFirstLastPara="1" wrap="square" lIns="91425" tIns="91425" rIns="91425" bIns="91425" anchor="ctr" anchorCtr="0">
              <a:noAutofit/>
            </a:bodyPr>
            <a:lstStyle/>
            <a:p>
              <a:pPr defTabSz="1218378">
                <a:defRPr/>
              </a:pPr>
              <a:endParaRPr kern="0">
                <a:solidFill>
                  <a:sysClr val="windowText" lastClr="000000"/>
                </a:solidFill>
                <a:cs typeface="Arial"/>
                <a:sym typeface="Arial"/>
              </a:endParaRPr>
            </a:p>
          </p:txBody>
        </p:sp>
      </p:grpSp>
      <p:sp>
        <p:nvSpPr>
          <p:cNvPr id="1311" name="文本框 5">
            <a:extLst>
              <a:ext uri="{FF2B5EF4-FFF2-40B4-BE49-F238E27FC236}">
                <a16:creationId xmlns:a16="http://schemas.microsoft.com/office/drawing/2014/main" id="{A924E9FE-60D7-E908-808B-1A8559991916}"/>
              </a:ext>
            </a:extLst>
          </p:cNvPr>
          <p:cNvSpPr txBox="1"/>
          <p:nvPr/>
        </p:nvSpPr>
        <p:spPr>
          <a:xfrm>
            <a:off x="1994025" y="2104368"/>
            <a:ext cx="8608987" cy="1600357"/>
          </a:xfrm>
          <a:prstGeom prst="rect">
            <a:avLst/>
          </a:prstGeom>
        </p:spPr>
        <p:style>
          <a:lnRef idx="2">
            <a:schemeClr val="accent6"/>
          </a:lnRef>
          <a:fillRef idx="1">
            <a:schemeClr val="lt1"/>
          </a:fillRef>
          <a:effectRef idx="0">
            <a:schemeClr val="accent6"/>
          </a:effectRef>
          <a:fontRef idx="minor">
            <a:schemeClr val="dk1"/>
          </a:fontRef>
        </p:style>
        <p:txBody>
          <a:bodyPr wrap="square" lIns="121840" tIns="60920" rIns="121840" bIns="609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pPr>
            <a:r>
              <a:rPr lang="vi-VN" sz="3200" i="1" dirty="0">
                <a:latin typeface="Times New Roman"/>
                <a:sym typeface="Arial"/>
              </a:rPr>
              <a:t>Hãy viết đoạn văn (khoảng 5 - 7 câu) trình bày hiểu biết và suy nghĩ của em về tác động của biến đổi khí hậu ở vùng miền em đang sống.</a:t>
            </a:r>
            <a:endParaRPr lang="en-US" sz="3200" dirty="0">
              <a:sym typeface="Arial"/>
            </a:endParaRPr>
          </a:p>
        </p:txBody>
      </p:sp>
    </p:spTree>
    <p:extLst>
      <p:ext uri="{BB962C8B-B14F-4D97-AF65-F5344CB8AC3E}">
        <p14:creationId xmlns:p14="http://schemas.microsoft.com/office/powerpoint/2010/main" val="1133194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1"/>
                                        </p:tgtEl>
                                        <p:attrNameLst>
                                          <p:attrName>style.visibility</p:attrName>
                                        </p:attrNameLst>
                                      </p:cBhvr>
                                      <p:to>
                                        <p:strVal val="visible"/>
                                      </p:to>
                                    </p:set>
                                    <p:animEffect transition="in" filter="wipe(down)">
                                      <p:cBhvr>
                                        <p:cTn id="7" dur="500"/>
                                        <p:tgtEl>
                                          <p:spTgt spid="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55432" y="3238502"/>
            <a:ext cx="7569200" cy="3619500"/>
          </a:xfrm>
          <a:prstGeom prst="rect">
            <a:avLst/>
          </a:prstGeom>
        </p:spPr>
      </p:pic>
      <p:sp>
        <p:nvSpPr>
          <p:cNvPr id="4" name="Rectangle 3"/>
          <p:cNvSpPr/>
          <p:nvPr/>
        </p:nvSpPr>
        <p:spPr>
          <a:xfrm>
            <a:off x="1021979" y="927851"/>
            <a:ext cx="10569388" cy="1785025"/>
          </a:xfrm>
          <a:prstGeom prst="rect">
            <a:avLst/>
          </a:prstGeom>
        </p:spPr>
        <p:txBody>
          <a:bodyPr wrap="square" lIns="121842" tIns="60921" rIns="121842" bIns="60921">
            <a:spAutoFit/>
          </a:bodyPr>
          <a:lstStyle/>
          <a:p>
            <a:pPr algn="ctr">
              <a:lnSpc>
                <a:spcPct val="150000"/>
              </a:lnSpc>
              <a:buClr>
                <a:srgbClr val="000000"/>
              </a:buClr>
              <a:buFont typeface="Arial"/>
              <a:buNone/>
            </a:pPr>
            <a:r>
              <a:rPr lang="en-US" sz="3600" b="1" kern="0" dirty="0" err="1" smtClean="0">
                <a:solidFill>
                  <a:srgbClr val="FF0000"/>
                </a:solidFill>
                <a:latin typeface="Times" pitchFamily="34" charset="0"/>
                <a:ea typeface="Times" pitchFamily="34" charset="0"/>
                <a:cs typeface="Times" pitchFamily="34" charset="0"/>
                <a:sym typeface="Arial"/>
              </a:rPr>
              <a:t>Tiết</a:t>
            </a:r>
            <a:r>
              <a:rPr lang="en-US" sz="3600" b="1" kern="0" dirty="0" smtClean="0">
                <a:solidFill>
                  <a:srgbClr val="FF0000"/>
                </a:solidFill>
                <a:latin typeface="Times" pitchFamily="34" charset="0"/>
                <a:ea typeface="Times" pitchFamily="34" charset="0"/>
                <a:cs typeface="Times" pitchFamily="34" charset="0"/>
                <a:sym typeface="Arial"/>
              </a:rPr>
              <a:t> 117:THỰC HÀNH TIẾNG VIỆT</a:t>
            </a:r>
          </a:p>
          <a:p>
            <a:pPr algn="ctr">
              <a:lnSpc>
                <a:spcPct val="150000"/>
              </a:lnSpc>
              <a:buClr>
                <a:srgbClr val="000000"/>
              </a:buClr>
              <a:buFont typeface="Arial"/>
              <a:buNone/>
            </a:pPr>
            <a:r>
              <a:rPr lang="en-US" sz="3600" b="1" kern="0" dirty="0" smtClean="0">
                <a:solidFill>
                  <a:srgbClr val="FF0000"/>
                </a:solidFill>
                <a:latin typeface="Times" pitchFamily="34" charset="0"/>
                <a:ea typeface="Times" pitchFamily="34" charset="0"/>
                <a:cs typeface="Times" pitchFamily="34" charset="0"/>
                <a:sym typeface="Arial"/>
              </a:rPr>
              <a:t>(CƯỚC CHÚ,TÀI LIỆU THAM KHẢO)</a:t>
            </a:r>
            <a:endParaRPr lang="vi-VN" sz="3600" b="1" kern="0" dirty="0">
              <a:solidFill>
                <a:srgbClr val="FF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4124562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8D8DB4D-5FA3-5A83-7175-014172000B6F}"/>
              </a:ext>
            </a:extLst>
          </p:cNvPr>
          <p:cNvSpPr txBox="1"/>
          <p:nvPr/>
        </p:nvSpPr>
        <p:spPr>
          <a:xfrm>
            <a:off x="6096010" y="973847"/>
            <a:ext cx="6093823" cy="584775"/>
          </a:xfrm>
          <a:prstGeom prst="rect">
            <a:avLst/>
          </a:prstGeom>
          <a:noFill/>
        </p:spPr>
        <p:txBody>
          <a:bodyPr wrap="square" lIns="91386" tIns="45695" rIns="91386" bIns="45695">
            <a:spAutoFit/>
          </a:bodyPr>
          <a:lstStyle/>
          <a:p>
            <a:pPr algn="ctr"/>
            <a:r>
              <a:rPr lang="en-US" sz="3200" b="1" dirty="0">
                <a:solidFill>
                  <a:srgbClr val="00B050"/>
                </a:solidFill>
                <a:latin typeface="Times New Roman" panose="02020603050405020304" pitchFamily="18" charset="0"/>
                <a:ea typeface="Times New Roman" panose="02020603050405020304" pitchFamily="18" charset="0"/>
              </a:rPr>
              <a:t>PHIẾU HỌC TẬP 02</a:t>
            </a:r>
            <a:endParaRPr lang="en-US" sz="2800" dirty="0">
              <a:solidFill>
                <a:srgbClr val="00B050"/>
              </a:solidFill>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AA8FAA8E-2501-1B96-09DB-96DE48D5E1A9}"/>
              </a:ext>
            </a:extLst>
          </p:cNvPr>
          <p:cNvGraphicFramePr>
            <a:graphicFrameLocks noGrp="1"/>
          </p:cNvGraphicFramePr>
          <p:nvPr>
            <p:extLst>
              <p:ext uri="{D42A27DB-BD31-4B8C-83A1-F6EECF244321}">
                <p14:modId xmlns:p14="http://schemas.microsoft.com/office/powerpoint/2010/main" val="1641653938"/>
              </p:ext>
            </p:extLst>
          </p:nvPr>
        </p:nvGraphicFramePr>
        <p:xfrm>
          <a:off x="389807" y="2269963"/>
          <a:ext cx="11412404" cy="3936991"/>
        </p:xfrm>
        <a:graphic>
          <a:graphicData uri="http://schemas.openxmlformats.org/drawingml/2006/table">
            <a:tbl>
              <a:tblPr firstRow="1" firstCol="1" bandRow="1">
                <a:tableStyleId>{5C22544A-7EE6-4342-B048-85BDC9FD1C3A}</a:tableStyleId>
              </a:tblPr>
              <a:tblGrid>
                <a:gridCol w="4162843">
                  <a:extLst>
                    <a:ext uri="{9D8B030D-6E8A-4147-A177-3AD203B41FA5}">
                      <a16:colId xmlns:a16="http://schemas.microsoft.com/office/drawing/2014/main" val="2132617400"/>
                    </a:ext>
                  </a:extLst>
                </a:gridCol>
                <a:gridCol w="1789288">
                  <a:extLst>
                    <a:ext uri="{9D8B030D-6E8A-4147-A177-3AD203B41FA5}">
                      <a16:colId xmlns:a16="http://schemas.microsoft.com/office/drawing/2014/main" val="2842162923"/>
                    </a:ext>
                  </a:extLst>
                </a:gridCol>
                <a:gridCol w="5460273">
                  <a:extLst>
                    <a:ext uri="{9D8B030D-6E8A-4147-A177-3AD203B41FA5}">
                      <a16:colId xmlns:a16="http://schemas.microsoft.com/office/drawing/2014/main" val="4074810371"/>
                    </a:ext>
                  </a:extLst>
                </a:gridCol>
              </a:tblGrid>
              <a:tr h="426720">
                <a:tc>
                  <a:txBody>
                    <a:bodyPr/>
                    <a:lstStyle/>
                    <a:p>
                      <a:pPr marL="0" marR="0" algn="ctr">
                        <a:spcBef>
                          <a:spcPts val="0"/>
                        </a:spcBef>
                        <a:spcAft>
                          <a:spcPts val="0"/>
                        </a:spcAft>
                      </a:pPr>
                      <a:r>
                        <a:rPr lang="en-US" sz="2800" dirty="0" err="1">
                          <a:solidFill>
                            <a:schemeClr val="tx1"/>
                          </a:solidFill>
                          <a:latin typeface="Times New Roman" pitchFamily="18" charset="0"/>
                          <a:cs typeface="Times New Roman" pitchFamily="18" charset="0"/>
                        </a:rPr>
                        <a:t>Tìm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hiểu</a:t>
                      </a:r>
                      <a:endParaRPr lang="en-US" sz="2800" dirty="0">
                        <a:solidFill>
                          <a:schemeClr val="tx1"/>
                        </a:solidFill>
                        <a:latin typeface="Times New Roman"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Khái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niệm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814275530"/>
                  </a:ext>
                </a:extLst>
              </a:tr>
              <a:tr h="853440">
                <a:tc rowSpan="2">
                  <a:txBody>
                    <a:bodyPr/>
                    <a:lstStyle/>
                    <a:p>
                      <a:pPr marL="0" marR="0">
                        <a:spcBef>
                          <a:spcPts val="0"/>
                        </a:spcBef>
                        <a:spcAft>
                          <a:spcPts val="0"/>
                        </a:spcAft>
                      </a:pPr>
                      <a:r>
                        <a:rPr lang="en-US" sz="2800" dirty="0" err="1">
                          <a:solidFill>
                            <a:schemeClr val="tx1"/>
                          </a:solidFill>
                          <a:latin typeface="Times New Roman" pitchFamily="18" charset="0"/>
                          <a:cs typeface="Times New Roman" pitchFamily="18" charset="0"/>
                        </a:rPr>
                        <a:t>Văn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bản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thông</a:t>
                      </a:r>
                      <a:r>
                        <a:rPr lang="en-US" sz="2800" dirty="0">
                          <a:solidFill>
                            <a:schemeClr val="tx1"/>
                          </a:solidFill>
                          <a:latin typeface="Times New Roman" pitchFamily="18" charset="0"/>
                          <a:cs typeface="Times New Roman" pitchFamily="18" charset="0"/>
                        </a:rPr>
                        <a:t> tin: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row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tưởng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7695124"/>
                  </a:ext>
                </a:extLst>
              </a:tr>
              <a:tr h="523231">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098499"/>
                  </a:ext>
                </a:extLst>
              </a:tr>
              <a:tr h="1280160">
                <a:tc>
                  <a:txBody>
                    <a:bodyPr/>
                    <a:lstStyle/>
                    <a:p>
                      <a:pPr marL="0" marR="0" algn="just">
                        <a:spcBef>
                          <a:spcPts val="0"/>
                        </a:spcBef>
                        <a:spcAft>
                          <a:spcPts val="0"/>
                        </a:spcAft>
                      </a:pPr>
                      <a:r>
                        <a:rPr lang="en-US" sz="2800" dirty="0" err="1">
                          <a:solidFill>
                            <a:schemeClr val="tx1"/>
                          </a:solidFill>
                          <a:latin typeface="Times New Roman" pitchFamily="18" charset="0"/>
                          <a:cs typeface="Times New Roman" pitchFamily="18" charset="0"/>
                        </a:rPr>
                        <a:t>Văn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bản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thiệu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tắc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hoặc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luật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lệ</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trò</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chơi</a:t>
                      </a:r>
                      <a:r>
                        <a:rPr lang="en-US" sz="2800" dirty="0">
                          <a:solidFill>
                            <a:schemeClr val="tx1"/>
                          </a:solidFill>
                          <a:latin typeface="Times New Roman" pitchFamily="18" charset="0"/>
                          <a:cs typeface="Times New Roman" pitchFamily="18" charset="0"/>
                        </a:rPr>
                        <a:t> hay </a:t>
                      </a:r>
                      <a:r>
                        <a:rPr lang="en-US" sz="2800" dirty="0" err="1">
                          <a:solidFill>
                            <a:schemeClr val="tx1"/>
                          </a:solidFill>
                          <a:latin typeface="Times New Roman" pitchFamily="18" charset="0"/>
                          <a:cs typeface="Times New Roman" pitchFamily="18" charset="0"/>
                        </a:rPr>
                        <a:t>hoạt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động</a:t>
                      </a:r>
                      <a:r>
                        <a:rPr lang="en-US" sz="2800" dirty="0">
                          <a:solidFill>
                            <a:schemeClr val="tx1"/>
                          </a:solidFill>
                          <a:latin typeface="Times New Roman" pitchFamily="18" charset="0"/>
                          <a:cs typeface="Times New Roman"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9804173"/>
                  </a:ext>
                </a:extLst>
              </a:tr>
              <a:tr h="426720">
                <a:tc>
                  <a:txBody>
                    <a:bodyPr/>
                    <a:lstStyle/>
                    <a:p>
                      <a:pPr marL="0" marR="0">
                        <a:spcBef>
                          <a:spcPts val="0"/>
                        </a:spcBef>
                        <a:spcAft>
                          <a:spcPts val="0"/>
                        </a:spcAft>
                      </a:pPr>
                      <a:r>
                        <a:rPr lang="en-US" sz="2800" dirty="0" err="1">
                          <a:solidFill>
                            <a:schemeClr val="tx1"/>
                          </a:solidFill>
                          <a:latin typeface="Times New Roman" pitchFamily="18" charset="0"/>
                          <a:cs typeface="Times New Roman" pitchFamily="18" charset="0"/>
                        </a:rPr>
                        <a:t>Cước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chú</a:t>
                      </a:r>
                      <a:r>
                        <a:rPr lang="en-US" sz="2800" dirty="0">
                          <a:solidFill>
                            <a:schemeClr val="tx1"/>
                          </a:solidFill>
                          <a:latin typeface="Times New Roman" pitchFamily="18" charset="0"/>
                          <a:cs typeface="Times New Roman"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4386105"/>
                  </a:ext>
                </a:extLst>
              </a:tr>
              <a:tr h="426720">
                <a:tc>
                  <a:txBody>
                    <a:bodyPr/>
                    <a:lstStyle/>
                    <a:p>
                      <a:pPr marL="0" marR="0">
                        <a:spcBef>
                          <a:spcPts val="0"/>
                        </a:spcBef>
                        <a:spcAft>
                          <a:spcPts val="0"/>
                        </a:spcAft>
                      </a:pPr>
                      <a:r>
                        <a:rPr lang="en-US" sz="2800" dirty="0" err="1">
                          <a:solidFill>
                            <a:schemeClr val="tx1"/>
                          </a:solidFill>
                          <a:latin typeface="Times New Roman" pitchFamily="18" charset="0"/>
                          <a:cs typeface="Times New Roman" pitchFamily="18" charset="0"/>
                        </a:rPr>
                        <a:t>Tài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liệu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khảo</a:t>
                      </a:r>
                      <a:r>
                        <a:rPr lang="en-US" sz="2800" dirty="0">
                          <a:solidFill>
                            <a:schemeClr val="tx1"/>
                          </a:solidFill>
                          <a:latin typeface="Times New Roman" pitchFamily="18" charset="0"/>
                          <a:cs typeface="Times New Roman"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501011"/>
                  </a:ext>
                </a:extLst>
              </a:tr>
            </a:tbl>
          </a:graphicData>
        </a:graphic>
      </p:graphicFrame>
      <p:sp>
        <p:nvSpPr>
          <p:cNvPr id="4" name="Hộp Văn bản 5">
            <a:extLst>
              <a:ext uri="{FF2B5EF4-FFF2-40B4-BE49-F238E27FC236}">
                <a16:creationId xmlns:a16="http://schemas.microsoft.com/office/drawing/2014/main" id="{213EB9D1-2748-7F2F-1D73-5499997DED8F}"/>
              </a:ext>
            </a:extLst>
          </p:cNvPr>
          <p:cNvSpPr txBox="1"/>
          <p:nvPr/>
        </p:nvSpPr>
        <p:spPr>
          <a:xfrm>
            <a:off x="267082" y="306879"/>
            <a:ext cx="6237191" cy="1532279"/>
          </a:xfrm>
          <a:prstGeom prst="wedgeRoundRectCallout">
            <a:avLst>
              <a:gd name="adj1" fmla="val 54504"/>
              <a:gd name="adj2" fmla="val 28192"/>
              <a:gd name="adj3" fmla="val 16667"/>
            </a:avLst>
          </a:prstGeom>
          <a:noFill/>
          <a:ln w="38100">
            <a:solidFill>
              <a:srgbClr val="0066FF"/>
            </a:solidFill>
          </a:ln>
        </p:spPr>
        <p:txBody>
          <a:bodyPr wrap="square" lIns="91386" tIns="45695" rIns="91386" bIns="45695">
            <a:spAutoFit/>
          </a:bodyPr>
          <a:lstStyle/>
          <a:p>
            <a:pPr algn="just"/>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tri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tr.77</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tin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Phiếu</a:t>
            </a:r>
            <a:r>
              <a:rPr lang="en-US" sz="2800" i="1" dirty="0">
                <a:latin typeface="Times New Roman" panose="02020603050405020304" pitchFamily="18" charset="0"/>
                <a:cs typeface="Times New Roman" panose="02020603050405020304" pitchFamily="18" charset="0"/>
              </a:rPr>
              <a:t> HT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2</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666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Rectangle 3"/>
          <p:cNvSpPr/>
          <p:nvPr/>
        </p:nvSpPr>
        <p:spPr>
          <a:xfrm>
            <a:off x="1371984" y="1801526"/>
            <a:ext cx="9385005" cy="1485019"/>
          </a:xfrm>
          <a:prstGeom prst="rect">
            <a:avLst/>
          </a:prstGeom>
        </p:spPr>
        <p:txBody>
          <a:bodyPr wrap="square" lIns="121842" tIns="60921" rIns="121842" bIns="60921">
            <a:spAutoFit/>
          </a:bodyPr>
          <a:lstStyle/>
          <a:p>
            <a:pPr algn="ctr">
              <a:lnSpc>
                <a:spcPct val="150000"/>
              </a:lnSpc>
              <a:buClr>
                <a:srgbClr val="000000"/>
              </a:buClr>
              <a:buFont typeface="Arial"/>
              <a:buNone/>
            </a:pPr>
            <a:r>
              <a:rPr lang="en-US" sz="5900" kern="0">
                <a:solidFill>
                  <a:srgbClr val="FF0000"/>
                </a:solidFill>
                <a:latin typeface="Times" pitchFamily="34" charset="0"/>
                <a:ea typeface="Times" pitchFamily="34" charset="0"/>
                <a:cs typeface="Times" pitchFamily="34" charset="0"/>
                <a:sym typeface="Arial"/>
              </a:rPr>
              <a:t>KHỞI ĐỘNG</a:t>
            </a:r>
            <a:endParaRPr lang="vi-VN" sz="5900" kern="0" dirty="0">
              <a:solidFill>
                <a:srgbClr val="FF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31943291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226340" y="130691"/>
            <a:ext cx="7569200" cy="3619500"/>
          </a:xfrm>
          <a:prstGeom prst="rect">
            <a:avLst/>
          </a:prstGeom>
        </p:spPr>
      </p:pic>
      <p:pic>
        <p:nvPicPr>
          <p:cNvPr id="10" name="Picture 9"/>
          <p:cNvPicPr>
            <a:picLocks noChangeAspect="1"/>
          </p:cNvPicPr>
          <p:nvPr/>
        </p:nvPicPr>
        <p:blipFill>
          <a:blip r:embed="rId4"/>
          <a:stretch>
            <a:fillRect/>
          </a:stretch>
        </p:blipFill>
        <p:spPr>
          <a:xfrm>
            <a:off x="259892" y="3556745"/>
            <a:ext cx="11502117" cy="3487215"/>
          </a:xfrm>
          <a:prstGeom prst="rect">
            <a:avLst/>
          </a:prstGeom>
        </p:spPr>
      </p:pic>
    </p:spTree>
    <p:extLst>
      <p:ext uri="{BB962C8B-B14F-4D97-AF65-F5344CB8AC3E}">
        <p14:creationId xmlns:p14="http://schemas.microsoft.com/office/powerpoint/2010/main" val="178772092"/>
      </p:ext>
    </p:extLst>
  </p:cSld>
  <p:clrMapOvr>
    <a:masterClrMapping/>
  </p:clrMapOvr>
  <p:transition spd="med">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2" name="Rectangle 1"/>
          <p:cNvSpPr/>
          <p:nvPr/>
        </p:nvSpPr>
        <p:spPr>
          <a:xfrm>
            <a:off x="1644512" y="1399898"/>
            <a:ext cx="9385005" cy="3816351"/>
          </a:xfrm>
          <a:prstGeom prst="rect">
            <a:avLst/>
          </a:prstGeom>
        </p:spPr>
        <p:txBody>
          <a:bodyPr wrap="square" lIns="121842" tIns="60921" rIns="121842" bIns="60921">
            <a:spAutoFit/>
          </a:bodyPr>
          <a:lstStyle/>
          <a:p>
            <a:pPr algn="just">
              <a:lnSpc>
                <a:spcPct val="150000"/>
              </a:lnSpc>
              <a:buClr>
                <a:srgbClr val="000000"/>
              </a:buClr>
              <a:buFont typeface="Arial"/>
              <a:buNone/>
            </a:pPr>
            <a:r>
              <a:rPr lang="vi-VN" sz="3200" kern="0" dirty="0">
                <a:solidFill>
                  <a:srgbClr val="000000"/>
                </a:solidFill>
                <a:latin typeface="Times New Roman"/>
                <a:cs typeface="Arial"/>
                <a:sym typeface="Arial"/>
              </a:rPr>
              <a:t>+ Một số kí hiệu và tên đói tượng được chú thích trong bài: </a:t>
            </a:r>
            <a:r>
              <a:rPr lang="vi-VN" sz="3200" i="1" kern="0" dirty="0">
                <a:solidFill>
                  <a:srgbClr val="000000"/>
                </a:solidFill>
                <a:latin typeface="Times New Roman"/>
                <a:cs typeface="Arial"/>
                <a:sym typeface="Arial"/>
              </a:rPr>
              <a:t>(1) đồng nhất: cùng một loại, (2) Hải lưu: dòng chảy tạo nên do sự chuyển dịch…</a:t>
            </a:r>
            <a:endParaRPr lang="vi-VN" sz="3200" kern="0" dirty="0">
              <a:solidFill>
                <a:srgbClr val="000000"/>
              </a:solidFill>
              <a:latin typeface="Times New Roman"/>
              <a:cs typeface="Arial"/>
              <a:sym typeface="Arial"/>
            </a:endParaRPr>
          </a:p>
          <a:p>
            <a:pPr algn="just">
              <a:lnSpc>
                <a:spcPct val="150000"/>
              </a:lnSpc>
              <a:buClr>
                <a:srgbClr val="000000"/>
              </a:buClr>
              <a:buFont typeface="Arial"/>
              <a:buNone/>
            </a:pPr>
            <a:r>
              <a:rPr lang="vi-VN" sz="3200" kern="0" dirty="0">
                <a:solidFill>
                  <a:srgbClr val="000000"/>
                </a:solidFill>
                <a:latin typeface="Times New Roman"/>
                <a:cs typeface="Arial"/>
                <a:sym typeface="Arial"/>
              </a:rPr>
              <a:t>+ Trích dẫn lấy từ </a:t>
            </a:r>
            <a:r>
              <a:rPr lang="vi-VN" sz="3200" i="1" kern="0" dirty="0">
                <a:solidFill>
                  <a:srgbClr val="000000"/>
                </a:solidFill>
                <a:latin typeface="Times New Roman"/>
                <a:cs typeface="Arial"/>
                <a:sym typeface="Arial"/>
              </a:rPr>
              <a:t>trang CNN.com (ngày 07/08/2007) giới thiệu một báo cáo do WMO của Liên hợp quốc.</a:t>
            </a:r>
            <a:endParaRPr lang="vi-VN" sz="3200" kern="0" dirty="0">
              <a:solidFill>
                <a:srgbClr val="000000"/>
              </a:solidFill>
              <a:latin typeface="Times New Roman"/>
              <a:cs typeface="Arial"/>
              <a:sym typeface="Arial"/>
            </a:endParaRPr>
          </a:p>
        </p:txBody>
      </p:sp>
    </p:spTree>
    <p:extLst>
      <p:ext uri="{BB962C8B-B14F-4D97-AF65-F5344CB8AC3E}">
        <p14:creationId xmlns:p14="http://schemas.microsoft.com/office/powerpoint/2010/main" val="319366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4" name="Rectangle 3"/>
          <p:cNvSpPr/>
          <p:nvPr/>
        </p:nvSpPr>
        <p:spPr>
          <a:xfrm>
            <a:off x="631115" y="367160"/>
            <a:ext cx="10843708" cy="6771006"/>
          </a:xfrm>
          <a:prstGeom prst="rect">
            <a:avLst/>
          </a:prstGeom>
        </p:spPr>
        <p:txBody>
          <a:bodyPr wrap="square" lIns="121842" tIns="60921" rIns="121842" bIns="60921">
            <a:spAutoFit/>
          </a:bodyPr>
          <a:lstStyle/>
          <a:p>
            <a:pPr algn="just">
              <a:lnSpc>
                <a:spcPct val="150000"/>
              </a:lnSpc>
              <a:buClr>
                <a:srgbClr val="000000"/>
              </a:buClr>
              <a:buFont typeface="Arial"/>
              <a:buNone/>
            </a:pPr>
            <a:r>
              <a:rPr lang="vi-VN" sz="3200" i="1" kern="0">
                <a:solidFill>
                  <a:srgbClr val="000000"/>
                </a:solidFill>
                <a:latin typeface="Times New Roman"/>
                <a:cs typeface="Arial"/>
                <a:sym typeface="Arial"/>
              </a:rPr>
              <a:t>Trong một văn bản bất kì, việc sử dụng cước chú để đánh dấu cho những chú thích được đặt ở dưới chân trang là vô cùng cần thiết, bên cạnh việc giải thích và cung cấp thông tin về nghĩa của từ, cước chú còn miêu tả và giải thích sự vật, hiện tương rõ hơn. Một điều nữa, để giúp cho văn bản tăng sức thuyết phục và bằng chứng xác thực, chúng ta cũng cần tìm đến nguồn tài liệu tham khảo uy tín, chất lượng. Trong bài học hôm nay, chúng ta sẽ cùng đi vào tìm hiểu kĩ hơn về </a:t>
            </a:r>
            <a:r>
              <a:rPr lang="vi-VN" sz="3200" b="1" i="1" kern="0">
                <a:solidFill>
                  <a:srgbClr val="000000"/>
                </a:solidFill>
                <a:latin typeface="Times New Roman"/>
                <a:cs typeface="Arial"/>
                <a:sym typeface="Arial"/>
              </a:rPr>
              <a:t>Cước chú và tài liệu tham khảo.</a:t>
            </a:r>
            <a:endParaRPr lang="vi-VN" sz="3200" kern="0" dirty="0">
              <a:solidFill>
                <a:srgbClr val="000000"/>
              </a:solidFill>
              <a:latin typeface="Times New Roman"/>
              <a:cs typeface="Arial"/>
              <a:sym typeface="Arial"/>
            </a:endParaRPr>
          </a:p>
        </p:txBody>
      </p:sp>
    </p:spTree>
    <p:extLst>
      <p:ext uri="{BB962C8B-B14F-4D97-AF65-F5344CB8AC3E}">
        <p14:creationId xmlns:p14="http://schemas.microsoft.com/office/powerpoint/2010/main" val="4273428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Rectangle 3"/>
          <p:cNvSpPr/>
          <p:nvPr/>
        </p:nvSpPr>
        <p:spPr>
          <a:xfrm>
            <a:off x="1371984" y="1801518"/>
            <a:ext cx="9385005" cy="1484943"/>
          </a:xfrm>
          <a:prstGeom prst="rect">
            <a:avLst/>
          </a:prstGeom>
        </p:spPr>
        <p:txBody>
          <a:bodyPr wrap="square" lIns="121842" tIns="60921" rIns="121842" bIns="60921">
            <a:spAutoFit/>
          </a:bodyPr>
          <a:lstStyle/>
          <a:p>
            <a:pPr algn="ctr">
              <a:lnSpc>
                <a:spcPct val="150000"/>
              </a:lnSpc>
              <a:buClr>
                <a:srgbClr val="000000"/>
              </a:buClr>
              <a:buFont typeface="Arial"/>
              <a:buNone/>
            </a:pPr>
            <a:r>
              <a:rPr lang="en-US" sz="5900" kern="0">
                <a:solidFill>
                  <a:srgbClr val="FF0000"/>
                </a:solidFill>
                <a:latin typeface="Times" pitchFamily="34" charset="0"/>
                <a:ea typeface="Times" pitchFamily="34" charset="0"/>
                <a:cs typeface="Times" pitchFamily="34" charset="0"/>
                <a:sym typeface="Arial"/>
              </a:rPr>
              <a:t>HÌNH THÀNH KIẾN THỨC</a:t>
            </a:r>
            <a:endParaRPr lang="vi-VN" sz="5900" kern="0" dirty="0">
              <a:solidFill>
                <a:srgbClr val="FF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38030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pic>
        <p:nvPicPr>
          <p:cNvPr id="5" name="Picture 4"/>
          <p:cNvPicPr>
            <a:picLocks noChangeAspect="1"/>
          </p:cNvPicPr>
          <p:nvPr/>
        </p:nvPicPr>
        <p:blipFill rotWithShape="1">
          <a:blip r:embed="rId3"/>
          <a:srcRect l="30094" r="30903"/>
          <a:stretch/>
        </p:blipFill>
        <p:spPr>
          <a:xfrm>
            <a:off x="6939889" y="100406"/>
            <a:ext cx="5034328" cy="6757596"/>
          </a:xfrm>
          <a:prstGeom prst="rect">
            <a:avLst/>
          </a:prstGeom>
        </p:spPr>
      </p:pic>
      <p:sp>
        <p:nvSpPr>
          <p:cNvPr id="7" name="Rectangle 6"/>
          <p:cNvSpPr/>
          <p:nvPr/>
        </p:nvSpPr>
        <p:spPr>
          <a:xfrm>
            <a:off x="631125" y="1990516"/>
            <a:ext cx="6038627" cy="1600439"/>
          </a:xfrm>
          <a:prstGeom prst="rect">
            <a:avLst/>
          </a:prstGeom>
        </p:spPr>
        <p:txBody>
          <a:bodyPr wrap="square" lIns="121842" tIns="60921" rIns="121842" bIns="60921">
            <a:spAutoFit/>
          </a:bodyPr>
          <a:lstStyle/>
          <a:p>
            <a:pPr algn="just">
              <a:lnSpc>
                <a:spcPct val="150000"/>
              </a:lnSpc>
              <a:buClr>
                <a:srgbClr val="000000"/>
              </a:buClr>
              <a:buFont typeface="Arial"/>
              <a:buNone/>
            </a:pPr>
            <a:r>
              <a:rPr lang="en-US" sz="3200" i="1" kern="0">
                <a:solidFill>
                  <a:srgbClr val="000000"/>
                </a:solidFill>
                <a:latin typeface="Times" pitchFamily="34" charset="0"/>
                <a:ea typeface="Times" pitchFamily="34" charset="0"/>
                <a:cs typeface="Times" pitchFamily="34" charset="0"/>
                <a:sym typeface="Arial"/>
              </a:rPr>
              <a:t>Thảo luận nhóm hoàn thành phiếu học tập sau:</a:t>
            </a:r>
            <a:endParaRPr lang="vi-VN" sz="3200" kern="0" dirty="0">
              <a:solidFill>
                <a:srgbClr val="00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1002204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72" name="Google Shape;404;p14"/>
          <p:cNvSpPr txBox="1"/>
          <p:nvPr/>
        </p:nvSpPr>
        <p:spPr>
          <a:xfrm>
            <a:off x="4178810" y="-148460"/>
            <a:ext cx="10339377" cy="2133600"/>
          </a:xfrm>
          <a:prstGeom prst="rect">
            <a:avLst/>
          </a:prstGeom>
          <a:noFill/>
          <a:ln>
            <a:noFill/>
          </a:ln>
        </p:spPr>
        <p:txBody>
          <a:bodyPr spcFirstLastPara="1" wrap="square" lIns="169223" tIns="169223" rIns="169223" bIns="169223" anchor="ctr" anchorCtr="0">
            <a:noAutofit/>
          </a:bodyPr>
          <a:lstStyle/>
          <a:p>
            <a:pPr algn="just">
              <a:lnSpc>
                <a:spcPct val="130000"/>
              </a:lnSpc>
              <a:buClr>
                <a:srgbClr val="000000"/>
              </a:buClr>
              <a:buFont typeface="Arial"/>
              <a:buNone/>
            </a:pP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1.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Cước</a:t>
            </a: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chú</a:t>
            </a:r>
            <a:endParaRPr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Rectangle 3"/>
          <p:cNvSpPr/>
          <p:nvPr/>
        </p:nvSpPr>
        <p:spPr>
          <a:xfrm>
            <a:off x="793524" y="1652931"/>
            <a:ext cx="10604205" cy="5032068"/>
          </a:xfrm>
          <a:prstGeom prst="rect">
            <a:avLst/>
          </a:prstGeom>
        </p:spPr>
        <p:txBody>
          <a:bodyPr wrap="square" lIns="121842" tIns="60921" rIns="121842" bIns="60921">
            <a:spAutoFit/>
          </a:bodyPr>
          <a:lstStyle/>
          <a:p>
            <a:pPr algn="just">
              <a:buClr>
                <a:srgbClr val="000000"/>
              </a:buClr>
              <a:buFont typeface="Arial"/>
              <a:buNone/>
            </a:pP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Khái</a:t>
            </a: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niệm</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là</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một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loại</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chú</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thích</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đặt</a:t>
            </a:r>
            <a:r>
              <a:rPr lang="en-US" sz="2900" kern="0" dirty="0">
                <a:solidFill>
                  <a:srgbClr val="000000"/>
                </a:solidFill>
                <a:latin typeface="Times New Roman" panose="02020603050405020304" pitchFamily="18" charset="0"/>
                <a:cs typeface="Times New Roman" panose="02020603050405020304" pitchFamily="18" charset="0"/>
                <a:sym typeface="Arial"/>
              </a:rPr>
              <a:t> ở </a:t>
            </a:r>
            <a:r>
              <a:rPr lang="en-US" sz="2900" kern="0" dirty="0" err="1">
                <a:solidFill>
                  <a:srgbClr val="000000"/>
                </a:solidFill>
                <a:latin typeface="Times New Roman" panose="02020603050405020304" pitchFamily="18" charset="0"/>
                <a:cs typeface="Times New Roman" panose="02020603050405020304" pitchFamily="18" charset="0"/>
                <a:sym typeface="Arial"/>
              </a:rPr>
              <a:t>chân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trang</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hoặc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cuối</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bản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về</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một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từ</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ngữ</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khó</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hiểu</a:t>
            </a:r>
            <a:r>
              <a:rPr lang="en-US" sz="2900" kern="0" dirty="0">
                <a:solidFill>
                  <a:srgbClr val="000000"/>
                </a:solidFill>
                <a:latin typeface="Times New Roman" panose="02020603050405020304" pitchFamily="18" charset="0"/>
                <a:cs typeface="Times New Roman" panose="02020603050405020304" pitchFamily="18" charset="0"/>
                <a:sym typeface="Arial"/>
              </a:rPr>
              <a:t> hay </a:t>
            </a:r>
            <a:r>
              <a:rPr lang="en-US" sz="2900" kern="0" dirty="0" err="1">
                <a:solidFill>
                  <a:srgbClr val="000000"/>
                </a:solidFill>
                <a:latin typeface="Times New Roman" panose="02020603050405020304" pitchFamily="18" charset="0"/>
                <a:cs typeface="Times New Roman" panose="02020603050405020304" pitchFamily="18" charset="0"/>
                <a:sym typeface="Arial"/>
              </a:rPr>
              <a:t>một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nội</a:t>
            </a:r>
            <a:r>
              <a:rPr lang="en-US" sz="2900" kern="0" dirty="0">
                <a:solidFill>
                  <a:srgbClr val="000000"/>
                </a:solidFill>
                <a:latin typeface="Times New Roman" panose="02020603050405020304" pitchFamily="18" charset="0"/>
                <a:cs typeface="Times New Roman" panose="02020603050405020304" pitchFamily="18" charset="0"/>
                <a:sym typeface="Arial"/>
              </a:rPr>
              <a:t> dung </a:t>
            </a:r>
            <a:r>
              <a:rPr lang="en-US" sz="2900" kern="0" dirty="0" err="1">
                <a:solidFill>
                  <a:srgbClr val="000000"/>
                </a:solidFill>
                <a:latin typeface="Times New Roman" panose="02020603050405020304" pitchFamily="18" charset="0"/>
                <a:cs typeface="Times New Roman" panose="02020603050405020304" pitchFamily="18" charset="0"/>
                <a:sym typeface="Arial"/>
              </a:rPr>
              <a:t>chưa</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quen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Loại</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chú</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thích</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đó</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cho</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biết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bản</a:t>
            </a:r>
            <a:r>
              <a:rPr lang="en-US" sz="2900" kern="0" dirty="0">
                <a:solidFill>
                  <a:srgbClr val="000000"/>
                </a:solidFill>
                <a:latin typeface="Times New Roman" panose="02020603050405020304" pitchFamily="18" charset="0"/>
                <a:cs typeface="Times New Roman" panose="02020603050405020304" pitchFamily="18" charset="0"/>
                <a:sym typeface="Arial"/>
              </a:rPr>
              <a:t> hay </a:t>
            </a:r>
            <a:r>
              <a:rPr lang="en-US" sz="2900" kern="0" dirty="0" err="1">
                <a:solidFill>
                  <a:srgbClr val="000000"/>
                </a:solidFill>
                <a:latin typeface="Times New Roman" panose="02020603050405020304" pitchFamily="18" charset="0"/>
                <a:cs typeface="Times New Roman" panose="02020603050405020304" pitchFamily="18" charset="0"/>
                <a:sym typeface="Arial"/>
              </a:rPr>
              <a:t>một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số</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yếu</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tố</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của</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bản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lấy</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từ</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nguồn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nào</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cũng</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gọi</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là</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cước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chú</a:t>
            </a:r>
            <a:r>
              <a:rPr lang="en-US" sz="2900" kern="0" dirty="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endParaRPr lang="en-US" sz="2900" b="1"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Phạm</a:t>
            </a:r>
            <a:r>
              <a:rPr lang="en-US" sz="2900" b="1" kern="0" dirty="0">
                <a:solidFill>
                  <a:srgbClr val="000000"/>
                </a:solidFill>
                <a:latin typeface="Times New Roman" panose="02020603050405020304" pitchFamily="18" charset="0"/>
                <a:cs typeface="Times New Roman" panose="02020603050405020304" pitchFamily="18" charset="0"/>
                <a:sym typeface="Arial"/>
              </a:rPr>
              <a:t> vi </a:t>
            </a:r>
            <a:r>
              <a:rPr lang="en-US" sz="2900" b="1" kern="0" dirty="0" err="1">
                <a:solidFill>
                  <a:srgbClr val="000000"/>
                </a:solidFill>
                <a:latin typeface="Times New Roman" panose="02020603050405020304" pitchFamily="18" charset="0"/>
                <a:cs typeface="Times New Roman" panose="02020603050405020304" pitchFamily="18" charset="0"/>
                <a:sym typeface="Arial"/>
              </a:rPr>
              <a:t>sử</a:t>
            </a: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dụng</a:t>
            </a: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xuất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hiện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nhiều</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trong</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các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bản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thông</a:t>
            </a:r>
            <a:r>
              <a:rPr lang="en-US" sz="2900" kern="0" dirty="0">
                <a:solidFill>
                  <a:srgbClr val="000000"/>
                </a:solidFill>
                <a:latin typeface="Times New Roman" panose="02020603050405020304" pitchFamily="18" charset="0"/>
                <a:cs typeface="Times New Roman" panose="02020603050405020304" pitchFamily="18" charset="0"/>
                <a:sym typeface="Arial"/>
              </a:rPr>
              <a:t> tin (</a:t>
            </a:r>
            <a:r>
              <a:rPr lang="en-US" sz="2900" kern="0" dirty="0" err="1">
                <a:solidFill>
                  <a:srgbClr val="000000"/>
                </a:solidFill>
                <a:latin typeface="Times New Roman" panose="02020603050405020304" pitchFamily="18" charset="0"/>
                <a:cs typeface="Times New Roman" panose="02020603050405020304" pitchFamily="18" charset="0"/>
                <a:sym typeface="Arial"/>
              </a:rPr>
              <a:t>nhất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là</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bản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khoa</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học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bản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nghị</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luận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bản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học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cổ</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đời</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sau</a:t>
            </a:r>
            <a:r>
              <a:rPr lang="en-US" sz="2900" kern="0" dirty="0">
                <a:solidFill>
                  <a:srgbClr val="000000"/>
                </a:solidFill>
                <a:latin typeface="Times New Roman" panose="02020603050405020304" pitchFamily="18" charset="0"/>
                <a:cs typeface="Times New Roman" panose="02020603050405020304" pitchFamily="18" charset="0"/>
                <a:sym typeface="Arial"/>
              </a:rPr>
              <a:t> in </a:t>
            </a:r>
            <a:r>
              <a:rPr lang="en-US" sz="2900" kern="0" dirty="0" err="1">
                <a:solidFill>
                  <a:srgbClr val="000000"/>
                </a:solidFill>
                <a:latin typeface="Times New Roman" panose="02020603050405020304" pitchFamily="18" charset="0"/>
                <a:cs typeface="Times New Roman" panose="02020603050405020304" pitchFamily="18" charset="0"/>
                <a:sym typeface="Arial"/>
              </a:rPr>
              <a:t>lại</a:t>
            </a:r>
            <a:endParaRPr lang="en-US" sz="29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endParaRPr lang="en-US" sz="2900" b="1"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Chức</a:t>
            </a:r>
            <a:r>
              <a:rPr lang="en-US" sz="2900" b="1" kern="0" dirty="0">
                <a:solidFill>
                  <a:srgbClr val="000000"/>
                </a:solidFill>
                <a:latin typeface="Times New Roman" panose="02020603050405020304" pitchFamily="18" charset="0"/>
                <a:cs typeface="Times New Roman" panose="02020603050405020304" pitchFamily="18" charset="0"/>
                <a:sym typeface="Arial"/>
              </a:rPr>
              <a:t> </a:t>
            </a:r>
            <a:r>
              <a:rPr lang="en-US" sz="2900" b="1" kern="0" dirty="0" err="1">
                <a:solidFill>
                  <a:srgbClr val="000000"/>
                </a:solidFill>
                <a:latin typeface="Times New Roman" panose="02020603050405020304" pitchFamily="18" charset="0"/>
                <a:cs typeface="Times New Roman" panose="02020603050405020304" pitchFamily="18" charset="0"/>
                <a:sym typeface="Arial"/>
              </a:rPr>
              <a:t>năng</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đọc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có</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thêm</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điều</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kiện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để</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nắm</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bắt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một</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cách</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chính</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xác</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những</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thông</a:t>
            </a:r>
            <a:r>
              <a:rPr lang="en-US" sz="2900" kern="0" dirty="0">
                <a:solidFill>
                  <a:srgbClr val="000000"/>
                </a:solidFill>
                <a:latin typeface="Times New Roman" panose="02020603050405020304" pitchFamily="18" charset="0"/>
                <a:cs typeface="Times New Roman" panose="02020603050405020304" pitchFamily="18" charset="0"/>
                <a:sym typeface="Arial"/>
              </a:rPr>
              <a:t> tin, </a:t>
            </a:r>
            <a:r>
              <a:rPr lang="en-US" sz="2900" kern="0" dirty="0" err="1">
                <a:solidFill>
                  <a:srgbClr val="000000"/>
                </a:solidFill>
                <a:latin typeface="Times New Roman" panose="02020603050405020304" pitchFamily="18" charset="0"/>
                <a:cs typeface="Times New Roman" panose="02020603050405020304" pitchFamily="18" charset="0"/>
                <a:sym typeface="Arial"/>
              </a:rPr>
              <a:t>thông</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điệp</a:t>
            </a:r>
            <a:r>
              <a:rPr lang="en-US" sz="2900" kern="0" dirty="0">
                <a:solidFill>
                  <a:srgbClr val="000000"/>
                </a:solidFill>
                <a:latin typeface="Times New Roman" panose="02020603050405020304" pitchFamily="18" charset="0"/>
                <a:cs typeface="Times New Roman" panose="02020603050405020304" pitchFamily="18" charset="0"/>
                <a:sym typeface="Arial"/>
              </a:rPr>
              <a:t>, ý </a:t>
            </a:r>
            <a:r>
              <a:rPr lang="en-US" sz="2900" kern="0" dirty="0" err="1">
                <a:solidFill>
                  <a:srgbClr val="000000"/>
                </a:solidFill>
                <a:latin typeface="Times New Roman" panose="02020603050405020304" pitchFamily="18" charset="0"/>
                <a:cs typeface="Times New Roman" panose="02020603050405020304" pitchFamily="18" charset="0"/>
                <a:sym typeface="Arial"/>
              </a:rPr>
              <a:t>nghĩa</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văn</a:t>
            </a:r>
            <a:r>
              <a:rPr lang="en-US" sz="2900" kern="0" dirty="0">
                <a:solidFill>
                  <a:srgbClr val="000000"/>
                </a:solidFill>
                <a:latin typeface="Times New Roman" panose="02020603050405020304" pitchFamily="18" charset="0"/>
                <a:cs typeface="Times New Roman" panose="02020603050405020304" pitchFamily="18" charset="0"/>
                <a:sym typeface="Arial"/>
              </a:rPr>
              <a:t> </a:t>
            </a:r>
            <a:r>
              <a:rPr lang="en-US" sz="2900" kern="0" dirty="0" err="1">
                <a:solidFill>
                  <a:srgbClr val="000000"/>
                </a:solidFill>
                <a:latin typeface="Times New Roman" panose="02020603050405020304" pitchFamily="18" charset="0"/>
                <a:cs typeface="Times New Roman" panose="02020603050405020304" pitchFamily="18" charset="0"/>
                <a:sym typeface="Arial"/>
              </a:rPr>
              <a:t>bản</a:t>
            </a:r>
            <a:r>
              <a:rPr lang="en-US" sz="2900" kern="0" dirty="0">
                <a:solidFill>
                  <a:srgbClr val="000000"/>
                </a:solidFill>
                <a:latin typeface="Times New Roman" panose="02020603050405020304" pitchFamily="18" charset="0"/>
                <a:cs typeface="Times New Roman" panose="02020603050405020304" pitchFamily="18" charset="0"/>
                <a:sym typeface="Arial"/>
              </a:rPr>
              <a:t>.</a:t>
            </a:r>
            <a:endParaRPr lang="vi-VN" sz="29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5797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3" name="Google Shape;404;p14"/>
          <p:cNvSpPr txBox="1"/>
          <p:nvPr/>
        </p:nvSpPr>
        <p:spPr>
          <a:xfrm>
            <a:off x="4178810" y="-148460"/>
            <a:ext cx="10339377" cy="2133600"/>
          </a:xfrm>
          <a:prstGeom prst="rect">
            <a:avLst/>
          </a:prstGeom>
          <a:noFill/>
          <a:ln>
            <a:noFill/>
          </a:ln>
        </p:spPr>
        <p:txBody>
          <a:bodyPr spcFirstLastPara="1" wrap="square" lIns="169223" tIns="169223" rIns="169223" bIns="169223" anchor="ctr" anchorCtr="0">
            <a:noAutofit/>
          </a:bodyPr>
          <a:lstStyle/>
          <a:p>
            <a:pPr algn="just">
              <a:lnSpc>
                <a:spcPct val="130000"/>
              </a:lnSpc>
              <a:buClr>
                <a:srgbClr val="000000"/>
              </a:buClr>
              <a:buFont typeface="Arial"/>
              <a:buNone/>
            </a:pP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1.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Cước</a:t>
            </a: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chú</a:t>
            </a:r>
            <a:endParaRPr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Rectangle 3"/>
          <p:cNvSpPr/>
          <p:nvPr/>
        </p:nvSpPr>
        <p:spPr>
          <a:xfrm>
            <a:off x="793524" y="1652931"/>
            <a:ext cx="10604205" cy="4108738"/>
          </a:xfrm>
          <a:prstGeom prst="rect">
            <a:avLst/>
          </a:prstGeom>
        </p:spPr>
        <p:txBody>
          <a:bodyPr wrap="square" lIns="121842" tIns="60921" rIns="121842" bIns="60921">
            <a:spAutoFit/>
          </a:bodyPr>
          <a:lstStyle/>
          <a:p>
            <a:pPr algn="just">
              <a:buClr>
                <a:srgbClr val="000000"/>
              </a:buClr>
              <a:buFont typeface="Arial"/>
              <a:buNone/>
            </a:pP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Cách</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ghi</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cước</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chú</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Đánh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dấu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từ</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ngữ</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nội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dung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cần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cước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chú</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bằng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chữ</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số</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hoặc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dấu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hoa</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thị</a:t>
            </a:r>
            <a:endPar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Ở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chân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trang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hoặc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ở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cuối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văn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bản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lần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lượt</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chú</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thích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về</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từng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từ</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ngữ</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hay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nội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dung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đã</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được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đánh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dấu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để</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tạo</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thành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một</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cước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chú</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hoàn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chỉnh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gồm</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kí</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hiệu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đánh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dấu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đối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tượng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tên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đối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tượng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dấu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hai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chấm</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nội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dung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giải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thích</a:t>
            </a:r>
            <a:endPar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Ví</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dụ</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về</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cước</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chú</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700" kern="0" dirty="0">
                <a:solidFill>
                  <a:srgbClr val="453121">
                    <a:lumMod val="50000"/>
                  </a:srgbClr>
                </a:solidFill>
                <a:latin typeface="Times New Roman" panose="02020603050405020304" pitchFamily="18" charset="0"/>
                <a:cs typeface="Times New Roman" panose="02020603050405020304" pitchFamily="18" charset="0"/>
                <a:sym typeface="Arial"/>
              </a:rPr>
              <a:t>“</a:t>
            </a:r>
            <a:r>
              <a:rPr lang="vi-VN" sz="2700" kern="0" dirty="0">
                <a:solidFill>
                  <a:srgbClr val="453121">
                    <a:lumMod val="50000"/>
                  </a:srgbClr>
                </a:solidFill>
                <a:latin typeface="Times New Roman" panose="02020603050405020304" pitchFamily="18" charset="0"/>
                <a:cs typeface="Times New Roman" panose="02020603050405020304" pitchFamily="18" charset="0"/>
                <a:sym typeface="Arial"/>
              </a:rPr>
              <a:t>Thoai-lai Dôn (Twilight Zone)</a:t>
            </a:r>
            <a:r>
              <a:rPr lang="en-US" sz="27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700" kern="0" dirty="0" err="1">
                <a:solidFill>
                  <a:srgbClr val="453121">
                    <a:lumMod val="50000"/>
                  </a:srgbClr>
                </a:solidFill>
                <a:latin typeface="Times New Roman" panose="02020603050405020304" pitchFamily="18" charset="0"/>
                <a:cs typeface="Times New Roman" panose="02020603050405020304" pitchFamily="18" charset="0"/>
                <a:sym typeface="Arial"/>
              </a:rPr>
              <a:t>Thủy</a:t>
            </a:r>
            <a:r>
              <a:rPr lang="en-US" sz="27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700" kern="0" dirty="0" err="1">
                <a:solidFill>
                  <a:srgbClr val="453121">
                    <a:lumMod val="50000"/>
                  </a:srgbClr>
                </a:solidFill>
                <a:latin typeface="Times New Roman" panose="02020603050405020304" pitchFamily="18" charset="0"/>
                <a:cs typeface="Times New Roman" panose="02020603050405020304" pitchFamily="18" charset="0"/>
                <a:sym typeface="Arial"/>
              </a:rPr>
              <a:t>Tiên</a:t>
            </a:r>
            <a:r>
              <a:rPr lang="en-US" sz="27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700" kern="0" dirty="0" err="1">
                <a:solidFill>
                  <a:srgbClr val="453121">
                    <a:lumMod val="50000"/>
                  </a:srgbClr>
                </a:solidFill>
                <a:latin typeface="Times New Roman" panose="02020603050405020304" pitchFamily="18" charset="0"/>
                <a:cs typeface="Times New Roman" panose="02020603050405020304" pitchFamily="18" charset="0"/>
                <a:sym typeface="Arial"/>
              </a:rPr>
              <a:t>tháng</a:t>
            </a:r>
            <a:r>
              <a:rPr lang="en-US" sz="27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700" kern="0" dirty="0" err="1">
                <a:solidFill>
                  <a:srgbClr val="453121">
                    <a:lumMod val="50000"/>
                  </a:srgbClr>
                </a:solidFill>
                <a:latin typeface="Times New Roman" panose="02020603050405020304" pitchFamily="18" charset="0"/>
                <a:cs typeface="Times New Roman" panose="02020603050405020304" pitchFamily="18" charset="0"/>
                <a:sym typeface="Arial"/>
              </a:rPr>
              <a:t>Một</a:t>
            </a:r>
            <a:endParaRPr lang="vi-VN" sz="2700" kern="0" dirty="0">
              <a:solidFill>
                <a:srgbClr val="453121">
                  <a:lumMod val="50000"/>
                </a:srgb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619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72" name="Google Shape;404;p14"/>
          <p:cNvSpPr txBox="1"/>
          <p:nvPr/>
        </p:nvSpPr>
        <p:spPr>
          <a:xfrm>
            <a:off x="4178810" y="-148460"/>
            <a:ext cx="10339377" cy="2133600"/>
          </a:xfrm>
          <a:prstGeom prst="rect">
            <a:avLst/>
          </a:prstGeom>
          <a:noFill/>
          <a:ln>
            <a:noFill/>
          </a:ln>
        </p:spPr>
        <p:txBody>
          <a:bodyPr spcFirstLastPara="1" wrap="square" lIns="169223" tIns="169223" rIns="169223" bIns="169223" anchor="ctr" anchorCtr="0">
            <a:noAutofit/>
          </a:bodyPr>
          <a:lstStyle/>
          <a:p>
            <a:pPr algn="just">
              <a:lnSpc>
                <a:spcPct val="130000"/>
              </a:lnSpc>
              <a:buClr>
                <a:srgbClr val="000000"/>
              </a:buClr>
              <a:buFont typeface="Arial"/>
              <a:buNone/>
            </a:pP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2.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Tài</a:t>
            </a: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liệu</a:t>
            </a: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tham</a:t>
            </a: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khảo</a:t>
            </a:r>
            <a:endParaRPr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Rectangle 3"/>
          <p:cNvSpPr/>
          <p:nvPr/>
        </p:nvSpPr>
        <p:spPr>
          <a:xfrm>
            <a:off x="793524" y="1652938"/>
            <a:ext cx="10604205" cy="3246964"/>
          </a:xfrm>
          <a:prstGeom prst="rect">
            <a:avLst/>
          </a:prstGeom>
        </p:spPr>
        <p:txBody>
          <a:bodyPr wrap="square" lIns="121842" tIns="60921" rIns="121842" bIns="60921">
            <a:spAutoFit/>
          </a:bodyPr>
          <a:lstStyle/>
          <a:p>
            <a:pPr algn="just">
              <a:buClr>
                <a:srgbClr val="000000"/>
              </a:buClr>
              <a:buFont typeface="Arial"/>
              <a:buNone/>
            </a:pP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Khái</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niệm</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là</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những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tài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liệu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mà</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người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tạo</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lập</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văn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bản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tìm</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đọc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và</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khai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thác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các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thông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tin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cần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thiết</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có</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liên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quan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tới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vấn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đề</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được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trình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bày</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trong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văn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bản</a:t>
            </a:r>
            <a:endPar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endPar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Chức</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năng</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người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đọc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có</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thể</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có</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được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những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nhận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định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bước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đầu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về</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mức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độ</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tin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cậy</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của</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nội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dung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thông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tin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trong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văn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bản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hay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giá</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trị</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chuyên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môn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khoa</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học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của</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văn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bản</a:t>
            </a:r>
            <a:endParaRPr lang="vi-VN" sz="2700" kern="0" dirty="0">
              <a:solidFill>
                <a:srgbClr val="453121">
                  <a:lumMod val="50000"/>
                </a:srgb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8259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72" name="Google Shape;404;p14"/>
          <p:cNvSpPr txBox="1"/>
          <p:nvPr/>
        </p:nvSpPr>
        <p:spPr>
          <a:xfrm>
            <a:off x="4178810" y="-148460"/>
            <a:ext cx="10339377" cy="2133600"/>
          </a:xfrm>
          <a:prstGeom prst="rect">
            <a:avLst/>
          </a:prstGeom>
          <a:noFill/>
          <a:ln>
            <a:noFill/>
          </a:ln>
        </p:spPr>
        <p:txBody>
          <a:bodyPr spcFirstLastPara="1" wrap="square" lIns="169223" tIns="169223" rIns="169223" bIns="169223" anchor="ctr" anchorCtr="0">
            <a:noAutofit/>
          </a:bodyPr>
          <a:lstStyle/>
          <a:p>
            <a:pPr algn="just">
              <a:lnSpc>
                <a:spcPct val="130000"/>
              </a:lnSpc>
              <a:buClr>
                <a:srgbClr val="000000"/>
              </a:buClr>
              <a:buFont typeface="Arial"/>
              <a:buNone/>
            </a:pP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2.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Tài</a:t>
            </a: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liệu</a:t>
            </a: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tham</a:t>
            </a:r>
            <a:r>
              <a:rPr lang="en-US"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700" b="1"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khảo</a:t>
            </a:r>
            <a:endParaRPr sz="3700" b="1" kern="0" dirty="0">
              <a:solidFill>
                <a:srgbClr val="45312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Rectangle 3"/>
          <p:cNvSpPr/>
          <p:nvPr/>
        </p:nvSpPr>
        <p:spPr>
          <a:xfrm>
            <a:off x="793524" y="1652937"/>
            <a:ext cx="10604205" cy="4585792"/>
          </a:xfrm>
          <a:prstGeom prst="rect">
            <a:avLst/>
          </a:prstGeom>
        </p:spPr>
        <p:txBody>
          <a:bodyPr wrap="square" lIns="121842" tIns="60921" rIns="121842" bIns="60921">
            <a:spAutoFit/>
          </a:bodyPr>
          <a:lstStyle/>
          <a:p>
            <a:pPr algn="just">
              <a:buClr>
                <a:srgbClr val="000000"/>
              </a:buClr>
              <a:buFont typeface="Arial"/>
              <a:buNone/>
            </a:pP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Thao</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tác</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trích</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dẫn</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tài</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liệu</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tham</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khảo</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Đặt</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trong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dấu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ngoặc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kép</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đoạn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trích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hoặc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dẫn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nguyên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văn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một</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ý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kiến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nhận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định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nào</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đó</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Nêu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thông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tin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về</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họ</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tên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tác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giả</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của</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ý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kiến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nhận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định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được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trích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dẫn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Ghi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đầy</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đủ</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tên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tài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liệu</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được</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trích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dẫn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cùng</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nơi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xuất</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bản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thời</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gian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xuất</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bản</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vào</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vị</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trí</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thích</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kern="0" dirty="0" err="1">
                <a:solidFill>
                  <a:srgbClr val="453121">
                    <a:lumMod val="50000"/>
                  </a:srgbClr>
                </a:solidFill>
                <a:latin typeface="Times New Roman" panose="02020603050405020304" pitchFamily="18" charset="0"/>
                <a:cs typeface="Times New Roman" panose="02020603050405020304" pitchFamily="18" charset="0"/>
                <a:sym typeface="Arial"/>
              </a:rPr>
              <a:t>hợp</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Ví</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en-US" sz="2900" b="1" kern="0" dirty="0" err="1">
                <a:solidFill>
                  <a:srgbClr val="453121">
                    <a:lumMod val="50000"/>
                  </a:srgbClr>
                </a:solidFill>
                <a:latin typeface="Times New Roman" panose="02020603050405020304" pitchFamily="18" charset="0"/>
                <a:cs typeface="Times New Roman" panose="02020603050405020304" pitchFamily="18" charset="0"/>
                <a:sym typeface="Arial"/>
              </a:rPr>
              <a:t>dụ</a:t>
            </a:r>
            <a:r>
              <a:rPr lang="en-US" sz="2900" b="1" kern="0" dirty="0">
                <a:solidFill>
                  <a:srgbClr val="453121">
                    <a:lumMod val="50000"/>
                  </a:srgbClr>
                </a:solidFill>
                <a:latin typeface="Times New Roman" panose="02020603050405020304" pitchFamily="18" charset="0"/>
                <a:cs typeface="Times New Roman" panose="02020603050405020304" pitchFamily="18" charset="0"/>
                <a:sym typeface="Arial"/>
              </a:rPr>
              <a:t>:  </a:t>
            </a:r>
            <a:r>
              <a:rPr lang="vi-VN" sz="2900" kern="0" dirty="0">
                <a:solidFill>
                  <a:srgbClr val="453121">
                    <a:lumMod val="50000"/>
                  </a:srgbClr>
                </a:solidFill>
                <a:latin typeface="Times New Roman" panose="02020603050405020304" pitchFamily="18" charset="0"/>
                <a:cs typeface="Times New Roman" panose="02020603050405020304" pitchFamily="18" charset="0"/>
                <a:sym typeface="Arial"/>
              </a:rPr>
              <a:t>2. Cri-xtốp-phơ Ma-gơ (Christopher Maag) (13/6/2008), "Ở phía đông Ai-o-oa, thành phố "sẽ không bao giờ ngập lụt" nằm dưới độ sâu 12 feet“</a:t>
            </a:r>
            <a:r>
              <a:rPr lang="en-US" sz="2900" kern="0" dirty="0">
                <a:solidFill>
                  <a:srgbClr val="453121">
                    <a:lumMod val="50000"/>
                  </a:srgbClr>
                </a:solidFill>
                <a:latin typeface="Times New Roman" panose="02020603050405020304" pitchFamily="18" charset="0"/>
                <a:cs typeface="Times New Roman" panose="02020603050405020304" pitchFamily="18" charset="0"/>
                <a:sym typeface="Arial"/>
              </a:rPr>
              <a:t>.</a:t>
            </a:r>
            <a:endParaRPr lang="vi-VN" sz="2900" kern="0" dirty="0">
              <a:solidFill>
                <a:srgbClr val="453121">
                  <a:lumMod val="50000"/>
                </a:srgb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6863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down)">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p:cTn id="4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9999 Hình Nền Powerpoint Đẹp Nhất của năm 2017 | Hình nền, Hình, Pháo  hoa">
            <a:extLst>
              <a:ext uri="{FF2B5EF4-FFF2-40B4-BE49-F238E27FC236}">
                <a16:creationId xmlns:a16="http://schemas.microsoft.com/office/drawing/2014/main" id="{C4D7D39D-B8D9-6155-225B-91B854F3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CBA46E27-F868-AAFA-6BA6-0BF84A90311B}"/>
              </a:ext>
            </a:extLst>
          </p:cNvPr>
          <p:cNvSpPr txBox="1"/>
          <p:nvPr/>
        </p:nvSpPr>
        <p:spPr>
          <a:xfrm>
            <a:off x="324799" y="198665"/>
            <a:ext cx="6926092" cy="523170"/>
          </a:xfrm>
          <a:prstGeom prst="rect">
            <a:avLst/>
          </a:prstGeom>
          <a:noFill/>
        </p:spPr>
        <p:txBody>
          <a:bodyPr wrap="square" lIns="91386" tIns="45695" rIns="91386" bIns="45695">
            <a:spAutoFit/>
          </a:bodyPr>
          <a:lstStyle/>
          <a:p>
            <a:r>
              <a:rPr lang="pt-BR" sz="2800" b="1" dirty="0">
                <a:latin typeface="Times New Roman" pitchFamily="18" charset="0"/>
                <a:cs typeface="Times New Roman" pitchFamily="18" charset="0"/>
              </a:rPr>
              <a:t>II. Khám phá tri thức ngữ văn</a:t>
            </a:r>
            <a:endParaRPr lang="en-US" sz="2800" b="1" dirty="0">
              <a:latin typeface="Times New Roman" pitchFamily="18" charset="0"/>
              <a:cs typeface="Times New Roman" pitchFamily="18" charset="0"/>
            </a:endParaRPr>
          </a:p>
        </p:txBody>
      </p:sp>
      <p:sp>
        <p:nvSpPr>
          <p:cNvPr id="3" name="Hộp Văn bản 2">
            <a:extLst>
              <a:ext uri="{FF2B5EF4-FFF2-40B4-BE49-F238E27FC236}">
                <a16:creationId xmlns:a16="http://schemas.microsoft.com/office/drawing/2014/main" id="{AB9F983D-EC79-CD13-B9AF-4FA6AE17F7A4}"/>
              </a:ext>
            </a:extLst>
          </p:cNvPr>
          <p:cNvSpPr txBox="1"/>
          <p:nvPr/>
        </p:nvSpPr>
        <p:spPr>
          <a:xfrm>
            <a:off x="927280" y="2498507"/>
            <a:ext cx="10986056" cy="2009005"/>
          </a:xfrm>
          <a:prstGeom prst="roundRect">
            <a:avLst/>
          </a:prstGeom>
          <a:noFill/>
          <a:ln w="28575">
            <a:solidFill>
              <a:srgbClr val="00B0F0"/>
            </a:solidFill>
          </a:ln>
        </p:spPr>
        <p:txBody>
          <a:bodyPr wrap="square" lIns="91386" tIns="45695" rIns="91386" bIns="45695">
            <a:spAutoFit/>
          </a:bodyPr>
          <a:lstStyle/>
          <a:p>
            <a:pPr algn="just"/>
            <a:r>
              <a:rPr lang="en-US" sz="2800" i="1" dirty="0" err="1">
                <a:solidFill>
                  <a:srgbClr val="111111"/>
                </a:solidFill>
                <a:latin typeface="Times New Roman" panose="02020603050405020304" pitchFamily="18" charset="0"/>
                <a:ea typeface="Calibri" panose="020F0502020204030204" pitchFamily="34" charset="0"/>
              </a:rPr>
              <a:t>là</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văn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bản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được</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viết</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để</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truyền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đạt</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thông</a:t>
            </a:r>
            <a:r>
              <a:rPr lang="en-US" sz="2800" i="1" dirty="0">
                <a:solidFill>
                  <a:srgbClr val="111111"/>
                </a:solidFill>
                <a:latin typeface="Times New Roman" panose="02020603050405020304" pitchFamily="18" charset="0"/>
                <a:ea typeface="Calibri" panose="020F0502020204030204" pitchFamily="34" charset="0"/>
              </a:rPr>
              <a:t> tin, </a:t>
            </a:r>
            <a:r>
              <a:rPr lang="en-US" sz="2800" i="1" dirty="0" err="1">
                <a:solidFill>
                  <a:srgbClr val="111111"/>
                </a:solidFill>
                <a:latin typeface="Times New Roman" panose="02020603050405020304" pitchFamily="18" charset="0"/>
                <a:ea typeface="Calibri" panose="020F0502020204030204" pitchFamily="34" charset="0"/>
              </a:rPr>
              <a:t>kiến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thức</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Loại</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văn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bản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này</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rất</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phổ</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biến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hữu</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dụng</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trong</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đời</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sống</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Nó</a:t>
            </a:r>
            <a:r>
              <a:rPr lang="en-US" sz="2800" i="1" dirty="0">
                <a:solidFill>
                  <a:srgbClr val="111111"/>
                </a:solidFill>
                <a:latin typeface="Times New Roman" panose="02020603050405020304" pitchFamily="18" charset="0"/>
                <a:ea typeface="Calibri" panose="020F0502020204030204" pitchFamily="34" charset="0"/>
              </a:rPr>
              <a:t> bao </a:t>
            </a:r>
            <a:r>
              <a:rPr lang="en-US" sz="2800" i="1" dirty="0" err="1">
                <a:solidFill>
                  <a:srgbClr val="111111"/>
                </a:solidFill>
                <a:latin typeface="Times New Roman" panose="02020603050405020304" pitchFamily="18" charset="0"/>
                <a:ea typeface="Calibri" panose="020F0502020204030204" pitchFamily="34" charset="0"/>
              </a:rPr>
              <a:t>gồm</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nhiều</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thể</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loại</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thông</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báo</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chỉ</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dẫn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hướng</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dẫn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sử</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dụng</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sản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phẩm</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các</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văn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bản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hành</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chính</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từ</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điển</a:t>
            </a:r>
            <a:r>
              <a:rPr lang="en-US" sz="2800" i="1" dirty="0">
                <a:solidFill>
                  <a:srgbClr val="111111"/>
                </a:solidFill>
                <a:latin typeface="Times New Roman" panose="02020603050405020304" pitchFamily="18" charset="0"/>
                <a:ea typeface="Calibri" panose="020F0502020204030204" pitchFamily="34" charset="0"/>
              </a:rPr>
              <a:t>, </a:t>
            </a:r>
            <a:r>
              <a:rPr lang="en-US" sz="2800" i="1" dirty="0" err="1">
                <a:solidFill>
                  <a:srgbClr val="111111"/>
                </a:solidFill>
                <a:latin typeface="Times New Roman" panose="02020603050405020304" pitchFamily="18" charset="0"/>
                <a:ea typeface="Calibri" panose="020F0502020204030204" pitchFamily="34" charset="0"/>
              </a:rPr>
              <a:t>bản</a:t>
            </a:r>
            <a:r>
              <a:rPr lang="en-US" sz="2800" i="1" dirty="0">
                <a:solidFill>
                  <a:srgbClr val="111111"/>
                </a:solidFill>
                <a:latin typeface="Times New Roman" panose="02020603050405020304" pitchFamily="18" charset="0"/>
                <a:ea typeface="Calibri" panose="020F0502020204030204" pitchFamily="34" charset="0"/>
              </a:rPr>
              <a:t> tin…</a:t>
            </a:r>
            <a:endParaRPr lang="en-US" sz="2400" dirty="0">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0DB479E0-288A-EBDF-7685-65021AB32E34}"/>
              </a:ext>
            </a:extLst>
          </p:cNvPr>
          <p:cNvSpPr txBox="1"/>
          <p:nvPr/>
        </p:nvSpPr>
        <p:spPr>
          <a:xfrm>
            <a:off x="2787287" y="7502513"/>
            <a:ext cx="6093823" cy="12557233"/>
          </a:xfrm>
          <a:prstGeom prst="rect">
            <a:avLst/>
          </a:prstGeom>
          <a:noFill/>
        </p:spPr>
        <p:txBody>
          <a:bodyPr wrap="square" lIns="91386" tIns="45695" rIns="91386" bIns="45695">
            <a:spAutoFit/>
          </a:bodyPr>
          <a:lstStyle/>
          <a:p>
            <a:pPr algn="just"/>
            <a:r>
              <a:rPr lang="en-US" b="1" dirty="0">
                <a:solidFill>
                  <a:srgbClr val="111111"/>
                </a:solidFill>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Cách</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triển</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khai</a:t>
            </a:r>
            <a:r>
              <a:rPr lang="en-US" b="1" dirty="0">
                <a:latin typeface="Times New Roman" panose="02020603050405020304" pitchFamily="18" charset="0"/>
                <a:ea typeface="Calibri" panose="020F0502020204030204" pitchFamily="34" charset="0"/>
              </a:rPr>
              <a:t> ý </a:t>
            </a:r>
            <a:r>
              <a:rPr lang="en-US" b="1" dirty="0" err="1">
                <a:latin typeface="Times New Roman" panose="02020603050405020304" pitchFamily="18" charset="0"/>
                <a:ea typeface="Calibri" panose="020F0502020204030204" pitchFamily="34" charset="0"/>
              </a:rPr>
              <a:t>tưởng</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và</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thông</a:t>
            </a:r>
            <a:r>
              <a:rPr lang="en-US" b="1" dirty="0">
                <a:latin typeface="Times New Roman" panose="02020603050405020304" pitchFamily="18" charset="0"/>
                <a:ea typeface="Calibri" panose="020F0502020204030204" pitchFamily="34" charset="0"/>
              </a:rPr>
              <a:t> tin: </a:t>
            </a:r>
            <a:endParaRPr lang="en-US"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Triển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khai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theo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trật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tự</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gian</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r>
              <a:rPr lang="en-US" i="1" dirty="0">
                <a:latin typeface="Times New Roman" panose="02020603050405020304" pitchFamily="18" charset="0"/>
                <a:ea typeface="Calibri" panose="020F0502020204030204" pitchFamily="34" charset="0"/>
              </a:rPr>
              <a:t>- Theo </a:t>
            </a:r>
            <a:r>
              <a:rPr lang="en-US" i="1" dirty="0" err="1">
                <a:latin typeface="Times New Roman" panose="02020603050405020304" pitchFamily="18" charset="0"/>
                <a:ea typeface="Calibri" panose="020F0502020204030204" pitchFamily="34" charset="0"/>
              </a:rPr>
              <a:t>quan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hệ</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nhân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quả</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r>
              <a:rPr lang="en-US" i="1" dirty="0">
                <a:latin typeface="Times New Roman" panose="02020603050405020304" pitchFamily="18" charset="0"/>
                <a:ea typeface="Calibri" panose="020F0502020204030204" pitchFamily="34" charset="0"/>
              </a:rPr>
              <a:t>- Theo </a:t>
            </a:r>
            <a:r>
              <a:rPr lang="en-US" i="1" dirty="0" err="1">
                <a:latin typeface="Times New Roman" panose="02020603050405020304" pitchFamily="18" charset="0"/>
                <a:ea typeface="Calibri" panose="020F0502020204030204" pitchFamily="34" charset="0"/>
              </a:rPr>
              <a:t>góc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nhìn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khác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nhau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sự</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vật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hiện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tượng</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r>
              <a:rPr lang="en-US" i="1" dirty="0">
                <a:latin typeface="Times New Roman" panose="02020603050405020304" pitchFamily="18" charset="0"/>
                <a:ea typeface="Calibri" panose="020F0502020204030204" pitchFamily="34" charset="0"/>
              </a:rPr>
              <a:t>- Theo </a:t>
            </a:r>
            <a:r>
              <a:rPr lang="en-US" i="1" dirty="0" err="1">
                <a:latin typeface="Times New Roman" panose="02020603050405020304" pitchFamily="18" charset="0"/>
                <a:ea typeface="Calibri" panose="020F0502020204030204" pitchFamily="34" charset="0"/>
              </a:rPr>
              <a:t>từng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bộ</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phận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đối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tượng</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Căn</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cứ</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để</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lựa</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chọn</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cách</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triển</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khai</a:t>
            </a:r>
            <a:r>
              <a:rPr lang="en-US" b="1" dirty="0">
                <a:latin typeface="Times New Roman" panose="02020603050405020304" pitchFamily="18" charset="0"/>
                <a:ea typeface="Calibri" panose="020F0502020204030204" pitchFamily="34" charset="0"/>
              </a:rPr>
              <a: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phụ</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thuộc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đặc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điểm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đối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tượng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mục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đích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viết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hiệu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quả</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động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đến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Arial" panose="020B0604020202020204" pitchFamily="34" charset="0"/>
              </a:rPr>
              <a:t>2. </a:t>
            </a:r>
            <a:r>
              <a:rPr lang="en-US" b="1" dirty="0" err="1">
                <a:latin typeface="Times New Roman" panose="02020603050405020304" pitchFamily="18" charset="0"/>
                <a:ea typeface="Arial" panose="020B0604020202020204" pitchFamily="34" charset="0"/>
              </a:rPr>
              <a:t>Văn</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bản</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giới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thiệu</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một</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quy</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tắc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hoặc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luật</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lệ</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trong</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trò</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chơi</a:t>
            </a:r>
            <a:r>
              <a:rPr lang="en-US" b="1" dirty="0">
                <a:latin typeface="Times New Roman" panose="02020603050405020304" pitchFamily="18" charset="0"/>
                <a:ea typeface="Arial" panose="020B0604020202020204" pitchFamily="34" charset="0"/>
              </a:rPr>
              <a:t> hay </a:t>
            </a:r>
            <a:r>
              <a:rPr lang="en-US" b="1" dirty="0" err="1">
                <a:latin typeface="Times New Roman" panose="02020603050405020304" pitchFamily="18" charset="0"/>
                <a:ea typeface="Arial" panose="020B0604020202020204" pitchFamily="34" charset="0"/>
              </a:rPr>
              <a:t>hoạt</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động</a:t>
            </a:r>
            <a:r>
              <a:rPr lang="en-US" b="1" dirty="0">
                <a:latin typeface="Times New Roman" panose="02020603050405020304" pitchFamily="18" charset="0"/>
                <a:ea typeface="Arial" panose="020B0604020202020204" pitchFamily="34" charset="0"/>
              </a:rPr>
              <a:t>:</a:t>
            </a:r>
            <a:endParaRPr lang="en-US"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Khái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niệm</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Là</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loại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thuyết</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minh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nói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đặc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điểm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một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trò</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chơi</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hoạt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động</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Đặc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điểm</a:t>
            </a:r>
            <a:r>
              <a:rPr lang="en-US" b="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lnSpc>
                <a:spcPct val="115000"/>
              </a:lnSpc>
            </a:pP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Thường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bày</a:t>
            </a:r>
            <a:r>
              <a:rPr lang="en-US" i="1" dirty="0">
                <a:latin typeface="Times New Roman" panose="02020603050405020304" pitchFamily="18" charset="0"/>
                <a:ea typeface="Calibri" panose="020F0502020204030204" pitchFamily="34" charset="0"/>
              </a:rPr>
              <a:t> chi </a:t>
            </a:r>
            <a:r>
              <a:rPr lang="en-US" i="1" dirty="0" err="1">
                <a:latin typeface="Times New Roman" panose="02020603050405020304" pitchFamily="18" charset="0"/>
                <a:ea typeface="Calibri" panose="020F0502020204030204" pitchFamily="34" charset="0"/>
              </a:rPr>
              <a:t>tiết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chơi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tổ</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chức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hoạt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động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gian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địa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điểm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số</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lượng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tham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điều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kiện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phải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đảm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bảo</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lnSpc>
                <a:spcPct val="115000"/>
              </a:lnSpc>
            </a:pP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thức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bày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bằng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câu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ngắn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gọn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dễ</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hiểu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thể</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kèm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theo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vẽ</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bức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ảnh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mang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tính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minh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hoạ</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Chức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năng</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giúp</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thể</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tham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thưởng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thức</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đánh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giá</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trò</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chơi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hoạt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động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ấy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một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thuận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lợi</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Calibri" panose="020F0502020204030204" pitchFamily="34" charset="0"/>
              </a:rPr>
              <a:t>3. </a:t>
            </a:r>
            <a:r>
              <a:rPr lang="en-US" b="1" dirty="0" err="1">
                <a:latin typeface="Times New Roman" panose="02020603050405020304" pitchFamily="18" charset="0"/>
                <a:ea typeface="Arial" panose="020B0604020202020204" pitchFamily="34" charset="0"/>
              </a:rPr>
              <a:t>Cước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chú</a:t>
            </a:r>
            <a:r>
              <a:rPr lang="en-US" b="1" dirty="0">
                <a:latin typeface="Times New Roman" panose="02020603050405020304" pitchFamily="18" charset="0"/>
                <a:ea typeface="Arial" panose="020B0604020202020204" pitchFamily="34" charset="0"/>
              </a:rPr>
              <a:t>:</a:t>
            </a:r>
            <a:endParaRPr lang="en-US"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Khái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niệm</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loại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chú</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thích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đặt</a:t>
            </a:r>
            <a:r>
              <a:rPr lang="en-US" i="1" dirty="0">
                <a:latin typeface="Times New Roman" panose="02020603050405020304" pitchFamily="18" charset="0"/>
                <a:ea typeface="Calibri" panose="020F0502020204030204" pitchFamily="34" charset="0"/>
              </a:rPr>
              <a:t> ở </a:t>
            </a:r>
            <a:r>
              <a:rPr lang="en-US" i="1" dirty="0" err="1">
                <a:latin typeface="Times New Roman" panose="02020603050405020304" pitchFamily="18" charset="0"/>
                <a:ea typeface="Calibri" panose="020F0502020204030204" pitchFamily="34" charset="0"/>
              </a:rPr>
              <a:t>chân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trang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hoặc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cuối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một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từ</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ngữ</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khó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hiểu</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nội</a:t>
            </a:r>
            <a:r>
              <a:rPr lang="en-US" i="1" dirty="0">
                <a:latin typeface="Times New Roman" panose="02020603050405020304" pitchFamily="18" charset="0"/>
                <a:ea typeface="Calibri" panose="020F0502020204030204" pitchFamily="34" charset="0"/>
              </a:rPr>
              <a:t> dung </a:t>
            </a:r>
            <a:r>
              <a:rPr lang="en-US" i="1" dirty="0" err="1">
                <a:latin typeface="Times New Roman" panose="02020603050405020304" pitchFamily="18" charset="0"/>
                <a:ea typeface="Calibri" panose="020F0502020204030204" pitchFamily="34" charset="0"/>
              </a:rPr>
              <a:t>chưa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quen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với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phần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lớn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độc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giả</a:t>
            </a:r>
            <a:r>
              <a:rPr lang="en-US" i="1" dirty="0">
                <a:latin typeface="Times New Roman" panose="02020603050405020304" pitchFamily="18" charset="0"/>
                <a:ea typeface="Calibri" panose="020F0502020204030204" pitchFamily="34" charset="0"/>
              </a:rPr>
              <a:t>…</a:t>
            </a:r>
            <a:r>
              <a:rPr lang="en-US" i="1" dirty="0" err="1">
                <a:latin typeface="Times New Roman" panose="02020603050405020304" pitchFamily="18" charset="0"/>
                <a:ea typeface="Calibri" panose="020F0502020204030204" pitchFamily="34" charset="0"/>
              </a:rPr>
              <a:t>Loại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chú</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thích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biết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một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số</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yếu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tố</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lấy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từ</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nguồn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nào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cũng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gọi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cước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chú</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Đặc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điểm</a:t>
            </a:r>
            <a:r>
              <a:rPr lang="en-US" b="1" dirty="0">
                <a:latin typeface="Times New Roman" panose="02020603050405020304" pitchFamily="18" charset="0"/>
                <a:ea typeface="Calibri" panose="020F0502020204030204" pitchFamily="34" charset="0"/>
              </a:rPr>
              <a:t>: </a:t>
            </a:r>
            <a:endParaRPr lang="en-US" dirty="0">
              <a:latin typeface="Times New Roman" panose="02020603050405020304" pitchFamily="18" charset="0"/>
              <a:ea typeface="Times New Roman" panose="02020603050405020304" pitchFamily="18" charset="0"/>
            </a:endParaRPr>
          </a:p>
          <a:p>
            <a:pPr algn="just">
              <a:lnSpc>
                <a:spcPct val="115000"/>
              </a:lnSpc>
            </a:pP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Xuất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hiện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trong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phần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chính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trang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hoặc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nhất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khoa </a:t>
            </a:r>
            <a:r>
              <a:rPr lang="en-US" i="1" dirty="0" err="1">
                <a:latin typeface="Times New Roman" panose="02020603050405020304" pitchFamily="18" charset="0"/>
                <a:ea typeface="Calibri" panose="020F0502020204030204" pitchFamily="34" charset="0"/>
              </a:rPr>
              <a:t>học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nghị</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luận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cổ</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sau</a:t>
            </a:r>
            <a:r>
              <a:rPr lang="en-US" i="1" dirty="0">
                <a:latin typeface="Times New Roman" panose="02020603050405020304" pitchFamily="18" charset="0"/>
                <a:ea typeface="Calibri" panose="020F0502020204030204" pitchFamily="34" charset="0"/>
              </a:rPr>
              <a:t> in </a:t>
            </a:r>
            <a:r>
              <a:rPr lang="en-US" i="1" dirty="0" err="1">
                <a:latin typeface="Times New Roman" panose="02020603050405020304" pitchFamily="18" charset="0"/>
                <a:ea typeface="Calibri" panose="020F0502020204030204" pitchFamily="34" charset="0"/>
              </a:rPr>
              <a:t>lại</a:t>
            </a:r>
            <a:r>
              <a:rPr lang="en-US" i="1" dirty="0">
                <a:latin typeface="Times New Roman" panose="02020603050405020304" pitchFamily="18" charset="0"/>
                <a:ea typeface="Calibri" panose="020F0502020204030204" pitchFamily="34" charset="0"/>
              </a:rPr>
              <a:t>. </a:t>
            </a:r>
            <a:endParaRPr lang="en-US"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Chức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năng</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Giúp</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nắm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bắt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chính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xác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những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điệp</a:t>
            </a:r>
            <a:r>
              <a:rPr lang="en-US" i="1" dirty="0">
                <a:latin typeface="Times New Roman" panose="02020603050405020304" pitchFamily="18" charset="0"/>
                <a:ea typeface="Calibri" panose="020F0502020204030204" pitchFamily="34" charset="0"/>
              </a:rPr>
              <a:t>, ý </a:t>
            </a:r>
            <a:r>
              <a:rPr lang="en-US" i="1" dirty="0" err="1">
                <a:latin typeface="Times New Roman" panose="02020603050405020304" pitchFamily="18" charset="0"/>
                <a:ea typeface="Calibri" panose="020F0502020204030204" pitchFamily="34" charset="0"/>
              </a:rPr>
              <a:t>nghĩa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Arial" panose="020B0604020202020204" pitchFamily="34" charset="0"/>
              </a:rPr>
              <a:t>4. </a:t>
            </a:r>
            <a:r>
              <a:rPr lang="en-US" b="1" dirty="0" err="1">
                <a:latin typeface="Times New Roman" panose="02020603050405020304" pitchFamily="18" charset="0"/>
                <a:ea typeface="Arial" panose="020B0604020202020204" pitchFamily="34" charset="0"/>
              </a:rPr>
              <a:t>Tài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liệu</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tham</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khảo</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Calibri" panose="020F0502020204030204" pitchFamily="34" charset="0"/>
              </a:rPr>
              <a:t> </a:t>
            </a:r>
            <a:endParaRPr lang="en-US"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Khái</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niệm</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những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tài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liệu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tạo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lập</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tìm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khai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cần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thiết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liên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quan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tới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vấn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bày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trong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Đặc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điểm</a:t>
            </a:r>
            <a:r>
              <a:rPr lang="en-US" b="1" dirty="0">
                <a:latin typeface="Times New Roman" panose="02020603050405020304" pitchFamily="18" charset="0"/>
                <a:ea typeface="Arial" panose="020B0604020202020204" pitchFamily="34" charset="0"/>
              </a:rPr>
              <a:t>:</a:t>
            </a:r>
            <a:endParaRPr lang="en-US" dirty="0">
              <a:latin typeface="Times New Roman" panose="02020603050405020304" pitchFamily="18" charset="0"/>
              <a:ea typeface="Times New Roman" panose="02020603050405020304" pitchFamily="18" charset="0"/>
            </a:endParaRPr>
          </a:p>
          <a:p>
            <a:pPr algn="just"/>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Ghi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sau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phần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kết</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thúc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có</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thể</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được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đánh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số</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và</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sắp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xếp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theo</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một</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quy</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ước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thống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nhất</a:t>
            </a:r>
            <a:r>
              <a:rPr lang="en-US" i="1" dirty="0">
                <a:latin typeface="Times New Roman" panose="02020603050405020304" pitchFamily="18" charset="0"/>
                <a:ea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Chức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năng</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Arial" panose="020B0604020202020204" pitchFamily="34" charset="0"/>
              </a:rPr>
              <a:t> </a:t>
            </a:r>
            <a:r>
              <a:rPr lang="en-US" i="1" dirty="0">
                <a:latin typeface="Times New Roman" panose="02020603050405020304" pitchFamily="18" charset="0"/>
                <a:ea typeface="Arial" panose="020B0604020202020204" pitchFamily="34" charset="0"/>
              </a:rPr>
              <a:t>Qua </a:t>
            </a:r>
            <a:r>
              <a:rPr lang="en-US" i="1" dirty="0" err="1">
                <a:latin typeface="Times New Roman" panose="02020603050405020304" pitchFamily="18" charset="0"/>
                <a:ea typeface="Arial" panose="020B0604020202020204" pitchFamily="34" charset="0"/>
              </a:rPr>
              <a:t>danh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mục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tài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liệu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tham</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khảo</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giúp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người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đọc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có</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được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những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nhận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định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bước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đầu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về</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độ</a:t>
            </a:r>
            <a:r>
              <a:rPr lang="en-US" i="1" dirty="0">
                <a:latin typeface="Times New Roman" panose="02020603050405020304" pitchFamily="18" charset="0"/>
                <a:ea typeface="Arial" panose="020B0604020202020204" pitchFamily="34" charset="0"/>
              </a:rPr>
              <a:t> tin </a:t>
            </a:r>
            <a:r>
              <a:rPr lang="en-US" i="1" dirty="0" err="1">
                <a:latin typeface="Times New Roman" panose="02020603050405020304" pitchFamily="18" charset="0"/>
                <a:ea typeface="Arial" panose="020B0604020202020204" pitchFamily="34" charset="0"/>
              </a:rPr>
              <a:t>cậy</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nội</a:t>
            </a:r>
            <a:r>
              <a:rPr lang="en-US" i="1" dirty="0">
                <a:latin typeface="Times New Roman" panose="02020603050405020304" pitchFamily="18" charset="0"/>
                <a:ea typeface="Arial" panose="020B0604020202020204" pitchFamily="34" charset="0"/>
              </a:rPr>
              <a:t> dung </a:t>
            </a:r>
            <a:r>
              <a:rPr lang="en-US" i="1" dirty="0" err="1">
                <a:latin typeface="Times New Roman" panose="02020603050405020304" pitchFamily="18" charset="0"/>
                <a:ea typeface="Arial" panose="020B0604020202020204" pitchFamily="34" charset="0"/>
              </a:rPr>
              <a:t>thông</a:t>
            </a:r>
            <a:r>
              <a:rPr lang="en-US" i="1" dirty="0">
                <a:latin typeface="Times New Roman" panose="02020603050405020304" pitchFamily="18" charset="0"/>
                <a:ea typeface="Arial" panose="020B0604020202020204" pitchFamily="34" charset="0"/>
              </a:rPr>
              <a:t> tin </a:t>
            </a:r>
            <a:r>
              <a:rPr lang="en-US" i="1" dirty="0" err="1">
                <a:latin typeface="Times New Roman" panose="02020603050405020304" pitchFamily="18" charset="0"/>
                <a:ea typeface="Arial" panose="020B0604020202020204" pitchFamily="34" charset="0"/>
              </a:rPr>
              <a:t>trong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 hay </a:t>
            </a:r>
            <a:r>
              <a:rPr lang="en-US" i="1" dirty="0" err="1">
                <a:latin typeface="Times New Roman" panose="02020603050405020304" pitchFamily="18" charset="0"/>
                <a:ea typeface="Arial" panose="020B0604020202020204" pitchFamily="34" charset="0"/>
              </a:rPr>
              <a:t>giá</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trị</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chuyên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môn</a:t>
            </a:r>
            <a:r>
              <a:rPr lang="en-US" i="1" dirty="0">
                <a:latin typeface="Times New Roman" panose="02020603050405020304" pitchFamily="18" charset="0"/>
                <a:ea typeface="Arial" panose="020B0604020202020204" pitchFamily="34" charset="0"/>
              </a:rPr>
              <a:t>, khoa </a:t>
            </a:r>
            <a:r>
              <a:rPr lang="en-US" i="1" dirty="0" err="1">
                <a:latin typeface="Times New Roman" panose="02020603050405020304" pitchFamily="18" charset="0"/>
                <a:ea typeface="Arial" panose="020B0604020202020204" pitchFamily="34" charset="0"/>
              </a:rPr>
              <a:t>học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a:t>
            </a:r>
            <a:endParaRPr lang="en-US" dirty="0"/>
          </a:p>
        </p:txBody>
      </p:sp>
      <p:sp>
        <p:nvSpPr>
          <p:cNvPr id="12" name="Hộp Văn bản 11">
            <a:extLst>
              <a:ext uri="{FF2B5EF4-FFF2-40B4-BE49-F238E27FC236}">
                <a16:creationId xmlns:a16="http://schemas.microsoft.com/office/drawing/2014/main" id="{CB815995-AA90-9FE5-1615-40435BFCD26F}"/>
              </a:ext>
            </a:extLst>
          </p:cNvPr>
          <p:cNvSpPr txBox="1"/>
          <p:nvPr/>
        </p:nvSpPr>
        <p:spPr>
          <a:xfrm>
            <a:off x="360707" y="851853"/>
            <a:ext cx="6093823" cy="584775"/>
          </a:xfrm>
          <a:prstGeom prst="rect">
            <a:avLst/>
          </a:prstGeom>
          <a:noFill/>
        </p:spPr>
        <p:txBody>
          <a:bodyPr wrap="square" lIns="91386" tIns="45695" rIns="91386" bIns="45695">
            <a:spAutoFit/>
          </a:bodyPr>
          <a:lstStyle/>
          <a:p>
            <a:pPr algn="just"/>
            <a:r>
              <a:rPr lang="en-US" sz="3200" b="1" dirty="0">
                <a:solidFill>
                  <a:srgbClr val="00B0F0"/>
                </a:solidFill>
                <a:latin typeface="Times New Roman" panose="02020603050405020304" pitchFamily="18" charset="0"/>
                <a:ea typeface="Arial" panose="020B0604020202020204" pitchFamily="34" charset="0"/>
              </a:rPr>
              <a:t>1. </a:t>
            </a:r>
            <a:r>
              <a:rPr lang="en-US" sz="3200" b="1" dirty="0" err="1">
                <a:solidFill>
                  <a:srgbClr val="00B0F0"/>
                </a:solidFill>
                <a:latin typeface="Times New Roman" panose="02020603050405020304" pitchFamily="18" charset="0"/>
                <a:ea typeface="Arial" panose="020B0604020202020204" pitchFamily="34" charset="0"/>
              </a:rPr>
              <a:t>Văn</a:t>
            </a:r>
            <a:r>
              <a:rPr lang="en-US" sz="3200" b="1" dirty="0">
                <a:solidFill>
                  <a:srgbClr val="00B0F0"/>
                </a:solidFill>
                <a:latin typeface="Times New Roman" panose="02020603050405020304" pitchFamily="18" charset="0"/>
                <a:ea typeface="Arial" panose="020B0604020202020204" pitchFamily="34" charset="0"/>
              </a:rPr>
              <a:t> </a:t>
            </a:r>
            <a:r>
              <a:rPr lang="en-US" sz="3200" b="1" dirty="0" err="1">
                <a:solidFill>
                  <a:srgbClr val="00B0F0"/>
                </a:solidFill>
                <a:latin typeface="Times New Roman" panose="02020603050405020304" pitchFamily="18" charset="0"/>
                <a:ea typeface="Arial" panose="020B0604020202020204" pitchFamily="34" charset="0"/>
              </a:rPr>
              <a:t>bản</a:t>
            </a:r>
            <a:r>
              <a:rPr lang="en-US" sz="3200" b="1" dirty="0">
                <a:solidFill>
                  <a:srgbClr val="00B0F0"/>
                </a:solidFill>
                <a:latin typeface="Times New Roman" panose="02020603050405020304" pitchFamily="18" charset="0"/>
                <a:ea typeface="Arial" panose="020B0604020202020204" pitchFamily="34" charset="0"/>
              </a:rPr>
              <a:t> </a:t>
            </a:r>
            <a:r>
              <a:rPr lang="en-US" sz="3200" b="1" dirty="0" err="1">
                <a:solidFill>
                  <a:srgbClr val="00B0F0"/>
                </a:solidFill>
                <a:latin typeface="Times New Roman" panose="02020603050405020304" pitchFamily="18" charset="0"/>
                <a:ea typeface="Arial" panose="020B0604020202020204" pitchFamily="34" charset="0"/>
              </a:rPr>
              <a:t>thông</a:t>
            </a:r>
            <a:r>
              <a:rPr lang="en-US" sz="3200" b="1" dirty="0">
                <a:solidFill>
                  <a:srgbClr val="00B0F0"/>
                </a:solidFill>
                <a:latin typeface="Times New Roman" panose="02020603050405020304" pitchFamily="18" charset="0"/>
                <a:ea typeface="Arial" panose="020B0604020202020204" pitchFamily="34" charset="0"/>
              </a:rPr>
              <a:t> tin:</a:t>
            </a:r>
            <a:endParaRPr lang="en-US" sz="2800" dirty="0">
              <a:solidFill>
                <a:srgbClr val="00B0F0"/>
              </a:solidFill>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F0221B10-2C7C-EAF7-88C6-50567722D56C}"/>
              </a:ext>
            </a:extLst>
          </p:cNvPr>
          <p:cNvSpPr txBox="1"/>
          <p:nvPr/>
        </p:nvSpPr>
        <p:spPr>
          <a:xfrm>
            <a:off x="1094705" y="1436620"/>
            <a:ext cx="2312915" cy="578826"/>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r>
              <a:rPr lang="en-US" sz="2800" b="1" dirty="0">
                <a:solidFill>
                  <a:schemeClr val="bg1"/>
                </a:solidFill>
                <a:latin typeface="Times New Roman" panose="02020603050405020304" pitchFamily="18" charset="0"/>
                <a:ea typeface="Calibri" panose="020F0502020204030204" pitchFamily="34" charset="0"/>
              </a:rPr>
              <a:t>*</a:t>
            </a:r>
            <a:r>
              <a:rPr lang="en-US" sz="2800" b="1" dirty="0" err="1">
                <a:solidFill>
                  <a:schemeClr val="tx1"/>
                </a:solidFill>
                <a:latin typeface="Times New Roman" panose="02020603050405020304" pitchFamily="18" charset="0"/>
                <a:ea typeface="Calibri" panose="020F0502020204030204" pitchFamily="34" charset="0"/>
              </a:rPr>
              <a:t>Khái</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niệm</a:t>
            </a:r>
            <a:r>
              <a:rPr lang="en-US" sz="2800" b="1" dirty="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693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Rectangle 3"/>
          <p:cNvSpPr/>
          <p:nvPr/>
        </p:nvSpPr>
        <p:spPr>
          <a:xfrm>
            <a:off x="1371984" y="1801526"/>
            <a:ext cx="9385005" cy="1485019"/>
          </a:xfrm>
          <a:prstGeom prst="rect">
            <a:avLst/>
          </a:prstGeom>
        </p:spPr>
        <p:txBody>
          <a:bodyPr wrap="square" lIns="121842" tIns="60921" rIns="121842" bIns="60921">
            <a:spAutoFit/>
          </a:bodyPr>
          <a:lstStyle/>
          <a:p>
            <a:pPr algn="ctr">
              <a:lnSpc>
                <a:spcPct val="150000"/>
              </a:lnSpc>
              <a:buClr>
                <a:srgbClr val="000000"/>
              </a:buClr>
              <a:buFont typeface="Arial"/>
              <a:buNone/>
            </a:pPr>
            <a:r>
              <a:rPr lang="en-US" sz="5900" kern="0">
                <a:solidFill>
                  <a:srgbClr val="FF0000"/>
                </a:solidFill>
                <a:latin typeface="Times" pitchFamily="34" charset="0"/>
                <a:ea typeface="Times" pitchFamily="34" charset="0"/>
                <a:cs typeface="Times" pitchFamily="34" charset="0"/>
                <a:sym typeface="Arial"/>
              </a:rPr>
              <a:t>LUYỆN TẬP</a:t>
            </a:r>
            <a:endParaRPr lang="vi-VN" sz="5900" kern="0" dirty="0">
              <a:solidFill>
                <a:srgbClr val="FF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4025623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cxnSp>
        <p:nvCxnSpPr>
          <p:cNvPr id="7" name="Google Shape;512;p36"/>
          <p:cNvCxnSpPr/>
          <p:nvPr/>
        </p:nvCxnSpPr>
        <p:spPr>
          <a:xfrm>
            <a:off x="2841843" y="2330041"/>
            <a:ext cx="0" cy="763600"/>
          </a:xfrm>
          <a:prstGeom prst="straightConnector1">
            <a:avLst/>
          </a:prstGeom>
          <a:noFill/>
          <a:ln w="9525" cap="flat" cmpd="sng">
            <a:solidFill>
              <a:schemeClr val="dk1"/>
            </a:solidFill>
            <a:prstDash val="solid"/>
            <a:round/>
            <a:headEnd type="none" w="med" len="med"/>
            <a:tailEnd type="oval" w="med" len="med"/>
          </a:ln>
        </p:spPr>
      </p:cxnSp>
      <p:cxnSp>
        <p:nvCxnSpPr>
          <p:cNvPr id="8" name="Google Shape;513;p36"/>
          <p:cNvCxnSpPr/>
          <p:nvPr/>
        </p:nvCxnSpPr>
        <p:spPr>
          <a:xfrm>
            <a:off x="8744143" y="2388576"/>
            <a:ext cx="0" cy="763600"/>
          </a:xfrm>
          <a:prstGeom prst="straightConnector1">
            <a:avLst/>
          </a:prstGeom>
          <a:noFill/>
          <a:ln w="9525" cap="flat" cmpd="sng">
            <a:solidFill>
              <a:schemeClr val="dk1"/>
            </a:solidFill>
            <a:prstDash val="solid"/>
            <a:round/>
            <a:headEnd type="none" w="med" len="med"/>
            <a:tailEnd type="oval" w="med" len="med"/>
          </a:ln>
        </p:spPr>
      </p:cxnSp>
      <p:sp>
        <p:nvSpPr>
          <p:cNvPr id="12" name="Google Shape;522;p36"/>
          <p:cNvSpPr txBox="1"/>
          <p:nvPr/>
        </p:nvSpPr>
        <p:spPr>
          <a:xfrm flipH="1">
            <a:off x="1112415" y="3283988"/>
            <a:ext cx="3933316" cy="2133600"/>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121822" tIns="121822" rIns="121822" bIns="121822" anchor="t" anchorCtr="0">
            <a:noAutofit/>
          </a:bodyPr>
          <a:lstStyle/>
          <a:p>
            <a:pPr algn="ctr">
              <a:buClr>
                <a:srgbClr val="000000"/>
              </a:buClr>
              <a:buFont typeface="Arial"/>
              <a:buNone/>
            </a:pPr>
            <a:r>
              <a:rPr lang="en" sz="3200" b="1" kern="0" dirty="0">
                <a:solidFill>
                  <a:srgbClr val="453121"/>
                </a:solidFill>
                <a:latin typeface="Times New Roman" panose="02020603050405020304" pitchFamily="18" charset="0"/>
                <a:ea typeface="Elsie"/>
                <a:cs typeface="Times New Roman" panose="02020603050405020304" pitchFamily="18" charset="0"/>
                <a:sym typeface="Elsie"/>
              </a:rPr>
              <a:t>DÃY 1</a:t>
            </a:r>
          </a:p>
          <a:p>
            <a:pPr algn="just">
              <a:buClr>
                <a:srgbClr val="000000"/>
              </a:buClr>
              <a:buFont typeface="Arial"/>
              <a:buNone/>
            </a:pPr>
            <a:r>
              <a:rPr lang="en" sz="3200" kern="0" dirty="0">
                <a:solidFill>
                  <a:srgbClr val="453121"/>
                </a:solidFill>
                <a:latin typeface="Times New Roman" panose="02020603050405020304" pitchFamily="18" charset="0"/>
                <a:ea typeface="Elsie"/>
                <a:cs typeface="Times New Roman" panose="02020603050405020304" pitchFamily="18" charset="0"/>
                <a:sym typeface="Elsie"/>
              </a:rPr>
              <a:t>YÊU CẦU: hoàn thành bài tập 1,2,3,4</a:t>
            </a:r>
            <a:endParaRPr sz="3200" kern="0" dirty="0">
              <a:solidFill>
                <a:srgbClr val="453121"/>
              </a:solidFill>
              <a:latin typeface="Times New Roman" panose="02020603050405020304" pitchFamily="18" charset="0"/>
              <a:ea typeface="Elsie"/>
              <a:cs typeface="Times New Roman" panose="02020603050405020304" pitchFamily="18" charset="0"/>
              <a:sym typeface="Elsie"/>
            </a:endParaRPr>
          </a:p>
        </p:txBody>
      </p:sp>
      <p:cxnSp>
        <p:nvCxnSpPr>
          <p:cNvPr id="13" name="Google Shape;528;p36"/>
          <p:cNvCxnSpPr/>
          <p:nvPr/>
        </p:nvCxnSpPr>
        <p:spPr>
          <a:xfrm>
            <a:off x="5100696" y="1700999"/>
            <a:ext cx="568261" cy="155944"/>
          </a:xfrm>
          <a:prstGeom prst="curvedConnector3">
            <a:avLst>
              <a:gd name="adj1" fmla="val 50000"/>
            </a:avLst>
          </a:prstGeom>
          <a:noFill/>
          <a:ln w="9525" cap="flat" cmpd="sng">
            <a:solidFill>
              <a:schemeClr val="dk1"/>
            </a:solidFill>
            <a:prstDash val="solid"/>
            <a:round/>
            <a:headEnd type="none" w="med" len="med"/>
            <a:tailEnd type="none" w="med" len="med"/>
          </a:ln>
        </p:spPr>
      </p:cxnSp>
      <p:sp>
        <p:nvSpPr>
          <p:cNvPr id="14" name="Google Shape;522;p36"/>
          <p:cNvSpPr txBox="1"/>
          <p:nvPr/>
        </p:nvSpPr>
        <p:spPr>
          <a:xfrm flipH="1">
            <a:off x="6808754" y="3311315"/>
            <a:ext cx="3870815" cy="2133600"/>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121822" tIns="121822" rIns="121822" bIns="121822" anchor="t" anchorCtr="0">
            <a:noAutofit/>
          </a:bodyPr>
          <a:lstStyle/>
          <a:p>
            <a:pPr algn="ctr">
              <a:buClr>
                <a:srgbClr val="000000"/>
              </a:buClr>
              <a:buFont typeface="Arial"/>
              <a:buNone/>
            </a:pPr>
            <a:r>
              <a:rPr lang="en" sz="3200" b="1" kern="0" dirty="0">
                <a:solidFill>
                  <a:srgbClr val="453121"/>
                </a:solidFill>
                <a:latin typeface="Times New Roman" panose="02020603050405020304" pitchFamily="18" charset="0"/>
                <a:ea typeface="Elsie"/>
                <a:cs typeface="Times New Roman" panose="02020603050405020304" pitchFamily="18" charset="0"/>
                <a:sym typeface="Elsie"/>
              </a:rPr>
              <a:t>DÃY 2</a:t>
            </a:r>
          </a:p>
          <a:p>
            <a:pPr algn="just">
              <a:buClr>
                <a:srgbClr val="000000"/>
              </a:buClr>
              <a:buFont typeface="Arial"/>
              <a:buNone/>
            </a:pPr>
            <a:r>
              <a:rPr lang="en" sz="3200" kern="0" dirty="0">
                <a:solidFill>
                  <a:srgbClr val="453121"/>
                </a:solidFill>
                <a:latin typeface="Times New Roman" panose="02020603050405020304" pitchFamily="18" charset="0"/>
                <a:ea typeface="Elsie"/>
                <a:cs typeface="Times New Roman" panose="02020603050405020304" pitchFamily="18" charset="0"/>
                <a:sym typeface="Elsie"/>
              </a:rPr>
              <a:t>YÊU CẦU: hoàn thành bài tập 5,6,7</a:t>
            </a:r>
            <a:endParaRPr sz="3200" kern="0" dirty="0">
              <a:solidFill>
                <a:srgbClr val="453121"/>
              </a:solidFill>
              <a:latin typeface="Times New Roman" panose="02020603050405020304" pitchFamily="18" charset="0"/>
              <a:ea typeface="Elsie"/>
              <a:cs typeface="Times New Roman" panose="02020603050405020304" pitchFamily="18" charset="0"/>
              <a:sym typeface="Elsie"/>
            </a:endParaRPr>
          </a:p>
        </p:txBody>
      </p:sp>
      <p:pic>
        <p:nvPicPr>
          <p:cNvPr id="17" name="Picture 16"/>
          <p:cNvPicPr>
            <a:picLocks noChangeAspect="1"/>
          </p:cNvPicPr>
          <p:nvPr/>
        </p:nvPicPr>
        <p:blipFill>
          <a:blip r:embed="rId3"/>
          <a:stretch>
            <a:fillRect/>
          </a:stretch>
        </p:blipFill>
        <p:spPr>
          <a:xfrm>
            <a:off x="786780" y="392596"/>
            <a:ext cx="4584589" cy="1284335"/>
          </a:xfrm>
          <a:prstGeom prst="rect">
            <a:avLst/>
          </a:prstGeom>
        </p:spPr>
      </p:pic>
      <p:pic>
        <p:nvPicPr>
          <p:cNvPr id="19" name="Picture 18"/>
          <p:cNvPicPr>
            <a:picLocks noChangeAspect="1"/>
          </p:cNvPicPr>
          <p:nvPr/>
        </p:nvPicPr>
        <p:blipFill>
          <a:blip r:embed="rId4"/>
          <a:stretch>
            <a:fillRect/>
          </a:stretch>
        </p:blipFill>
        <p:spPr>
          <a:xfrm>
            <a:off x="5885261" y="689592"/>
            <a:ext cx="5717801" cy="987336"/>
          </a:xfrm>
          <a:prstGeom prst="rect">
            <a:avLst/>
          </a:prstGeom>
        </p:spPr>
      </p:pic>
    </p:spTree>
    <p:extLst>
      <p:ext uri="{BB962C8B-B14F-4D97-AF65-F5344CB8AC3E}">
        <p14:creationId xmlns:p14="http://schemas.microsoft.com/office/powerpoint/2010/main" val="28586000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1175" y="642167"/>
            <a:ext cx="3462828" cy="1430652"/>
          </a:xfrm>
          <a:prstGeom prst="rect">
            <a:avLst/>
          </a:prstGeom>
        </p:spPr>
      </p:pic>
      <p:pic>
        <p:nvPicPr>
          <p:cNvPr id="5" name="Picture 4"/>
          <p:cNvPicPr>
            <a:picLocks noChangeAspect="1"/>
          </p:cNvPicPr>
          <p:nvPr/>
        </p:nvPicPr>
        <p:blipFill>
          <a:blip r:embed="rId4"/>
          <a:stretch>
            <a:fillRect/>
          </a:stretch>
        </p:blipFill>
        <p:spPr>
          <a:xfrm>
            <a:off x="8" y="24"/>
            <a:ext cx="4584589" cy="128433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896474133"/>
              </p:ext>
            </p:extLst>
          </p:nvPr>
        </p:nvGraphicFramePr>
        <p:xfrm>
          <a:off x="779734" y="2072819"/>
          <a:ext cx="10618383" cy="4155440"/>
        </p:xfrm>
        <a:graphic>
          <a:graphicData uri="http://schemas.openxmlformats.org/drawingml/2006/table">
            <a:tbl>
              <a:tblPr/>
              <a:tblGrid>
                <a:gridCol w="3539461">
                  <a:extLst>
                    <a:ext uri="{9D8B030D-6E8A-4147-A177-3AD203B41FA5}">
                      <a16:colId xmlns:a16="http://schemas.microsoft.com/office/drawing/2014/main" val="20000"/>
                    </a:ext>
                  </a:extLst>
                </a:gridCol>
                <a:gridCol w="3539461">
                  <a:extLst>
                    <a:ext uri="{9D8B030D-6E8A-4147-A177-3AD203B41FA5}">
                      <a16:colId xmlns:a16="http://schemas.microsoft.com/office/drawing/2014/main" val="20001"/>
                    </a:ext>
                  </a:extLst>
                </a:gridCol>
                <a:gridCol w="3539461">
                  <a:extLst>
                    <a:ext uri="{9D8B030D-6E8A-4147-A177-3AD203B41FA5}">
                      <a16:colId xmlns:a16="http://schemas.microsoft.com/office/drawing/2014/main" val="20002"/>
                    </a:ext>
                  </a:extLst>
                </a:gridCol>
              </a:tblGrid>
              <a:tr h="1590040">
                <a:tc>
                  <a:txBody>
                    <a:bodyPr/>
                    <a:lstStyle/>
                    <a:p>
                      <a:pPr algn="ctr" fontAlgn="t"/>
                      <a:r>
                        <a:rPr lang="vi-VN" sz="3200" b="1" dirty="0">
                          <a:solidFill>
                            <a:schemeClr val="tx1"/>
                          </a:solidFill>
                          <a:effectLst/>
                          <a:latin typeface="+mj-lt"/>
                        </a:rPr>
                        <a:t>Từ ngữ được giải thích nghĩa</a:t>
                      </a:r>
                      <a:endParaRPr lang="vi-VN" sz="3200" dirty="0">
                        <a:solidFill>
                          <a:schemeClr val="tx1"/>
                        </a:solidFill>
                        <a:effectLst/>
                        <a:latin typeface="+mj-lt"/>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tc>
                  <a:txBody>
                    <a:bodyPr/>
                    <a:lstStyle/>
                    <a:p>
                      <a:pPr algn="ctr" fontAlgn="t"/>
                      <a:r>
                        <a:rPr lang="vi-VN" sz="3200" b="1">
                          <a:solidFill>
                            <a:schemeClr val="tx1"/>
                          </a:solidFill>
                          <a:effectLst/>
                          <a:latin typeface="+mj-lt"/>
                        </a:rPr>
                        <a:t>Đối tượng được cung cấp thông tin về xuất xứ</a:t>
                      </a:r>
                      <a:endParaRPr lang="vi-VN" sz="3200">
                        <a:solidFill>
                          <a:schemeClr val="tx1"/>
                        </a:solidFill>
                        <a:effectLst/>
                        <a:latin typeface="+mj-lt"/>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tc>
                  <a:txBody>
                    <a:bodyPr/>
                    <a:lstStyle/>
                    <a:p>
                      <a:pPr algn="ctr" fontAlgn="t"/>
                      <a:r>
                        <a:rPr lang="vi-VN" sz="3200" b="1" dirty="0">
                          <a:solidFill>
                            <a:schemeClr val="tx1"/>
                          </a:solidFill>
                          <a:effectLst/>
                          <a:latin typeface="+mj-lt"/>
                        </a:rPr>
                        <a:t>Sự vật, hiện tượng được miêu tả, giải thích</a:t>
                      </a:r>
                      <a:endParaRPr lang="vi-VN" sz="3200" dirty="0">
                        <a:solidFill>
                          <a:schemeClr val="tx1"/>
                        </a:solidFill>
                        <a:effectLst/>
                        <a:latin typeface="+mj-lt"/>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565400">
                <a:tc>
                  <a:txBody>
                    <a:bodyPr/>
                    <a:lstStyle/>
                    <a:p>
                      <a:pPr fontAlgn="t"/>
                      <a:r>
                        <a:rPr lang="vi-VN" sz="3200" dirty="0">
                          <a:solidFill>
                            <a:schemeClr val="tx1"/>
                          </a:solidFill>
                          <a:effectLst/>
                          <a:latin typeface="+mj-lt"/>
                        </a:rPr>
                        <a:t>- Thái cực</a:t>
                      </a:r>
                    </a:p>
                    <a:p>
                      <a:pPr fontAlgn="t"/>
                      <a:r>
                        <a:rPr lang="vi-VN" sz="3200" dirty="0">
                          <a:solidFill>
                            <a:schemeClr val="tx1"/>
                          </a:solidFill>
                          <a:effectLst/>
                          <a:latin typeface="+mj-lt"/>
                        </a:rPr>
                        <a:t>- </a:t>
                      </a:r>
                      <a:r>
                        <a:rPr lang="vi-VN" sz="3200" dirty="0" smtClean="0">
                          <a:solidFill>
                            <a:schemeClr val="tx1"/>
                          </a:solidFill>
                          <a:effectLst/>
                          <a:latin typeface="+mj-lt"/>
                        </a:rPr>
                        <a:t>Đồng</a:t>
                      </a:r>
                      <a:r>
                        <a:rPr lang="en-US" sz="3200" baseline="0" dirty="0" smtClean="0">
                          <a:solidFill>
                            <a:schemeClr val="tx1"/>
                          </a:solidFill>
                          <a:effectLst/>
                          <a:latin typeface="+mj-lt"/>
                        </a:rPr>
                        <a:t> </a:t>
                      </a:r>
                      <a:r>
                        <a:rPr lang="en-US" sz="3200" baseline="0" dirty="0" err="1" smtClean="0">
                          <a:solidFill>
                            <a:schemeClr val="tx1"/>
                          </a:solidFill>
                          <a:effectLst/>
                          <a:latin typeface="Times New Roman" panose="02020603050405020304" pitchFamily="18" charset="0"/>
                          <a:cs typeface="Times New Roman" panose="02020603050405020304" pitchFamily="18" charset="0"/>
                        </a:rPr>
                        <a:t>nhất</a:t>
                      </a:r>
                      <a:endParaRPr lang="vi-VN" sz="3200" dirty="0">
                        <a:solidFill>
                          <a:schemeClr val="tx1"/>
                        </a:solidFill>
                        <a:effectLst/>
                        <a:latin typeface="Times New Roman" panose="02020603050405020304" pitchFamily="18" charset="0"/>
                        <a:cs typeface="Times New Roman" panose="02020603050405020304" pitchFamily="18" charset="0"/>
                      </a:endParaRPr>
                    </a:p>
                    <a:p>
                      <a:pPr fontAlgn="t"/>
                      <a:r>
                        <a:rPr lang="vi-VN" sz="3200" dirty="0" smtClean="0">
                          <a:solidFill>
                            <a:schemeClr val="tx1"/>
                          </a:solidFill>
                          <a:effectLst/>
                          <a:latin typeface="+mj-lt"/>
                        </a:rPr>
                        <a:t>- </a:t>
                      </a:r>
                      <a:r>
                        <a:rPr lang="vi-VN" sz="3200" dirty="0">
                          <a:solidFill>
                            <a:schemeClr val="tx1"/>
                          </a:solidFill>
                          <a:effectLst/>
                          <a:latin typeface="+mj-lt"/>
                        </a:rPr>
                        <a:t>Cực đoan</a:t>
                      </a: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marL="0" indent="0" algn="just" fontAlgn="t">
                        <a:buFontTx/>
                        <a:buNone/>
                      </a:pP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Ảnh</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Trung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Quốc</a:t>
                      </a:r>
                      <a:endParaRPr lang="en-US" sz="3200" dirty="0" smtClean="0">
                        <a:solidFill>
                          <a:schemeClr val="tx1"/>
                        </a:solidFill>
                        <a:effectLst/>
                        <a:latin typeface="Times New Roman" panose="02020603050405020304" pitchFamily="18" charset="0"/>
                        <a:cs typeface="Times New Roman" panose="02020603050405020304" pitchFamily="18" charset="0"/>
                      </a:endParaRPr>
                    </a:p>
                    <a:p>
                      <a:pPr marL="0" marR="0" indent="0" algn="just" defTabSz="914400" rtl="0" eaLnBrk="1" fontAlgn="t" latinLnBrk="0" hangingPunct="1">
                        <a:lnSpc>
                          <a:spcPct val="100000"/>
                        </a:lnSpc>
                        <a:spcBef>
                          <a:spcPts val="0"/>
                        </a:spcBef>
                        <a:spcAft>
                          <a:spcPts val="0"/>
                        </a:spcAft>
                        <a:buClr>
                          <a:srgbClr val="000000"/>
                        </a:buClr>
                        <a:buSzTx/>
                        <a:buFontTx/>
                        <a:buNone/>
                        <a:tabLst/>
                        <a:defRPr/>
                      </a:pPr>
                      <a:r>
                        <a:rPr lang="vi-VN" sz="32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Thoai-lai Dôn (Twilight Zone)</a:t>
                      </a:r>
                    </a:p>
                    <a:p>
                      <a:pPr marL="342900" indent="-342900" algn="just" fontAlgn="t">
                        <a:buFontTx/>
                        <a:buChar char="-"/>
                      </a:pPr>
                      <a:endParaRPr lang="en-US" sz="3200" dirty="0">
                        <a:solidFill>
                          <a:schemeClr val="tx1"/>
                        </a:solidFill>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vi-VN" sz="3200" dirty="0">
                          <a:solidFill>
                            <a:schemeClr val="tx1"/>
                          </a:solidFill>
                          <a:effectLst/>
                          <a:latin typeface="+mj-lt"/>
                        </a:rPr>
                        <a:t>- Min-nét-xô-ta</a:t>
                      </a:r>
                    </a:p>
                    <a:p>
                      <a:pPr fontAlgn="t"/>
                      <a:r>
                        <a:rPr lang="vi-VN" sz="3200" dirty="0" smtClean="0">
                          <a:solidFill>
                            <a:schemeClr val="tx1"/>
                          </a:solidFill>
                          <a:effectLst/>
                          <a:latin typeface="+mj-lt"/>
                        </a:rPr>
                        <a:t>- </a:t>
                      </a:r>
                      <a:r>
                        <a:rPr lang="vi-VN" sz="3200" dirty="0">
                          <a:solidFill>
                            <a:schemeClr val="tx1"/>
                          </a:solidFill>
                          <a:effectLst/>
                          <a:latin typeface="+mj-lt"/>
                        </a:rPr>
                        <a:t>Hiện tượng "nước trồi"</a:t>
                      </a: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7073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8" y="24"/>
            <a:ext cx="4584589" cy="1284335"/>
          </a:xfrm>
          <a:prstGeom prst="rect">
            <a:avLst/>
          </a:prstGeom>
        </p:spPr>
      </p:pic>
      <p:pic>
        <p:nvPicPr>
          <p:cNvPr id="2" name="Picture 1"/>
          <p:cNvPicPr>
            <a:picLocks noChangeAspect="1"/>
          </p:cNvPicPr>
          <p:nvPr/>
        </p:nvPicPr>
        <p:blipFill>
          <a:blip r:embed="rId4"/>
          <a:stretch>
            <a:fillRect/>
          </a:stretch>
        </p:blipFill>
        <p:spPr>
          <a:xfrm>
            <a:off x="4201483" y="542953"/>
            <a:ext cx="3589300" cy="142496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523355989"/>
              </p:ext>
            </p:extLst>
          </p:nvPr>
        </p:nvGraphicFramePr>
        <p:xfrm>
          <a:off x="538725" y="1697764"/>
          <a:ext cx="11199627" cy="4724400"/>
        </p:xfrm>
        <a:graphic>
          <a:graphicData uri="http://schemas.openxmlformats.org/drawingml/2006/table">
            <a:tbl>
              <a:tblPr/>
              <a:tblGrid>
                <a:gridCol w="3714307">
                  <a:extLst>
                    <a:ext uri="{9D8B030D-6E8A-4147-A177-3AD203B41FA5}">
                      <a16:colId xmlns:a16="http://schemas.microsoft.com/office/drawing/2014/main" val="20000"/>
                    </a:ext>
                  </a:extLst>
                </a:gridCol>
                <a:gridCol w="2112336">
                  <a:extLst>
                    <a:ext uri="{9D8B030D-6E8A-4147-A177-3AD203B41FA5}">
                      <a16:colId xmlns:a16="http://schemas.microsoft.com/office/drawing/2014/main" val="20001"/>
                    </a:ext>
                  </a:extLst>
                </a:gridCol>
                <a:gridCol w="3133060">
                  <a:extLst>
                    <a:ext uri="{9D8B030D-6E8A-4147-A177-3AD203B41FA5}">
                      <a16:colId xmlns:a16="http://schemas.microsoft.com/office/drawing/2014/main" val="20002"/>
                    </a:ext>
                  </a:extLst>
                </a:gridCol>
                <a:gridCol w="2239924">
                  <a:extLst>
                    <a:ext uri="{9D8B030D-6E8A-4147-A177-3AD203B41FA5}">
                      <a16:colId xmlns:a16="http://schemas.microsoft.com/office/drawing/2014/main" val="20003"/>
                    </a:ext>
                  </a:extLst>
                </a:gridCol>
              </a:tblGrid>
              <a:tr h="1021080">
                <a:tc>
                  <a:txBody>
                    <a:bodyPr/>
                    <a:lstStyle/>
                    <a:p>
                      <a:pPr algn="ctr" fontAlgn="t"/>
                      <a:r>
                        <a:rPr lang="vi-VN" sz="2900" b="1" dirty="0">
                          <a:effectLst/>
                          <a:latin typeface="Times New Roman" panose="02020603050405020304" pitchFamily="18" charset="0"/>
                          <a:cs typeface="Times New Roman" panose="02020603050405020304" pitchFamily="18" charset="0"/>
                        </a:rPr>
                        <a:t>Các thành phần của cước chú</a:t>
                      </a:r>
                      <a:endParaRPr lang="vi-VN" sz="2900" dirty="0">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tc>
                  <a:txBody>
                    <a:bodyPr/>
                    <a:lstStyle/>
                    <a:p>
                      <a:pPr algn="ctr" fontAlgn="t"/>
                      <a:r>
                        <a:rPr lang="vi-VN" sz="2900" b="1">
                          <a:effectLst/>
                          <a:latin typeface="Times New Roman" panose="02020603050405020304" pitchFamily="18" charset="0"/>
                          <a:cs typeface="Times New Roman" panose="02020603050405020304" pitchFamily="18" charset="0"/>
                        </a:rPr>
                        <a:t>Vị trí đặt cước chú</a:t>
                      </a:r>
                      <a:endParaRPr lang="vi-VN" sz="2900">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tc>
                  <a:txBody>
                    <a:bodyPr/>
                    <a:lstStyle/>
                    <a:p>
                      <a:pPr algn="ctr" fontAlgn="t"/>
                      <a:r>
                        <a:rPr lang="vi-VN" sz="2900" b="1">
                          <a:effectLst/>
                          <a:latin typeface="Times New Roman" panose="02020603050405020304" pitchFamily="18" charset="0"/>
                          <a:cs typeface="Times New Roman" panose="02020603050405020304" pitchFamily="18" charset="0"/>
                        </a:rPr>
                        <a:t>Nội dung cước chú</a:t>
                      </a:r>
                      <a:endParaRPr lang="vi-VN" sz="2900">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tc>
                  <a:txBody>
                    <a:bodyPr/>
                    <a:lstStyle/>
                    <a:p>
                      <a:pPr algn="ctr" fontAlgn="t"/>
                      <a:r>
                        <a:rPr lang="vi-VN" sz="2900" b="1" dirty="0">
                          <a:effectLst/>
                          <a:latin typeface="Times New Roman" panose="02020603050405020304" pitchFamily="18" charset="0"/>
                          <a:cs typeface="Times New Roman" panose="02020603050405020304" pitchFamily="18" charset="0"/>
                        </a:rPr>
                        <a:t>Ngôn ngữ của cước chú</a:t>
                      </a:r>
                      <a:endParaRPr lang="vi-VN" sz="2900" dirty="0">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703320">
                <a:tc>
                  <a:txBody>
                    <a:bodyPr/>
                    <a:lstStyle/>
                    <a:p>
                      <a:pPr algn="just" fontAlgn="t"/>
                      <a:r>
                        <a:rPr lang="vi-VN" sz="2900" dirty="0">
                          <a:effectLst/>
                          <a:latin typeface="Times New Roman" panose="02020603050405020304" pitchFamily="18" charset="0"/>
                          <a:cs typeface="Times New Roman" panose="02020603050405020304" pitchFamily="18" charset="0"/>
                        </a:rPr>
                        <a:t>- Kí hiệu đánh dấu đối tượng được chú thích</a:t>
                      </a:r>
                    </a:p>
                    <a:p>
                      <a:pPr algn="just" fontAlgn="t"/>
                      <a:r>
                        <a:rPr lang="vi-VN" sz="2900" dirty="0">
                          <a:effectLst/>
                          <a:latin typeface="Times New Roman" panose="02020603050405020304" pitchFamily="18" charset="0"/>
                          <a:cs typeface="Times New Roman" panose="02020603050405020304" pitchFamily="18" charset="0"/>
                        </a:rPr>
                        <a:t>- Tên đối tượng được chú thích</a:t>
                      </a:r>
                    </a:p>
                    <a:p>
                      <a:pPr algn="just" fontAlgn="t"/>
                      <a:r>
                        <a:rPr lang="vi-VN" sz="2900" dirty="0">
                          <a:effectLst/>
                          <a:latin typeface="Times New Roman" panose="02020603050405020304" pitchFamily="18" charset="0"/>
                          <a:cs typeface="Times New Roman" panose="02020603050405020304" pitchFamily="18" charset="0"/>
                        </a:rPr>
                        <a:t>- </a:t>
                      </a:r>
                      <a:r>
                        <a:rPr lang="en-US" sz="2900" dirty="0" err="1" smtClean="0">
                          <a:effectLst/>
                          <a:latin typeface="Times New Roman" panose="02020603050405020304" pitchFamily="18" charset="0"/>
                          <a:cs typeface="Times New Roman" panose="02020603050405020304" pitchFamily="18" charset="0"/>
                        </a:rPr>
                        <a:t>Phần</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giải</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thích</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của</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tác</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giả</a:t>
                      </a:r>
                      <a:r>
                        <a:rPr lang="en-US" sz="2900" baseline="0" dirty="0" smtClean="0">
                          <a:effectLst/>
                          <a:latin typeface="Times New Roman" panose="02020603050405020304" pitchFamily="18" charset="0"/>
                          <a:cs typeface="Times New Roman" panose="02020603050405020304" pitchFamily="18" charset="0"/>
                        </a:rPr>
                        <a:t> hay </a:t>
                      </a:r>
                      <a:r>
                        <a:rPr lang="en-US" sz="2900" baseline="0" dirty="0" err="1" smtClean="0">
                          <a:effectLst/>
                          <a:latin typeface="Times New Roman" panose="02020603050405020304" pitchFamily="18" charset="0"/>
                          <a:cs typeface="Times New Roman" panose="02020603050405020304" pitchFamily="18" charset="0"/>
                        </a:rPr>
                        <a:t>người</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biên</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soạn</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sách</a:t>
                      </a:r>
                      <a:endParaRPr lang="vi-VN" sz="2900" dirty="0">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vi-VN" sz="2900" dirty="0">
                          <a:effectLst/>
                          <a:latin typeface="Times New Roman" panose="02020603050405020304" pitchFamily="18" charset="0"/>
                          <a:cs typeface="Times New Roman" panose="02020603050405020304" pitchFamily="18" charset="0"/>
                        </a:rPr>
                        <a:t>- Chân trang</a:t>
                      </a:r>
                    </a:p>
                    <a:p>
                      <a:pPr algn="just" fontAlgn="t"/>
                      <a:r>
                        <a:rPr lang="vi-VN" sz="2900" dirty="0">
                          <a:effectLst/>
                          <a:latin typeface="Times New Roman" panose="02020603050405020304" pitchFamily="18" charset="0"/>
                          <a:cs typeface="Times New Roman" panose="02020603050405020304" pitchFamily="18" charset="0"/>
                        </a:rPr>
                        <a:t>- </a:t>
                      </a:r>
                      <a:r>
                        <a:rPr lang="en-US" sz="2900" dirty="0" err="1" smtClean="0">
                          <a:effectLst/>
                          <a:latin typeface="Times New Roman" panose="02020603050405020304" pitchFamily="18" charset="0"/>
                          <a:cs typeface="Times New Roman" panose="02020603050405020304" pitchFamily="18" charset="0"/>
                        </a:rPr>
                        <a:t>Cuối</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văn</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bản</a:t>
                      </a:r>
                      <a:endParaRPr lang="vi-VN" sz="2900" dirty="0">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vi-VN" sz="2900" dirty="0">
                          <a:effectLst/>
                          <a:latin typeface="Times New Roman" panose="02020603050405020304" pitchFamily="18" charset="0"/>
                          <a:cs typeface="Times New Roman" panose="02020603050405020304" pitchFamily="18" charset="0"/>
                        </a:rPr>
                        <a:t>- Giải thích nghĩa của từ ngữ</a:t>
                      </a:r>
                    </a:p>
                    <a:p>
                      <a:pPr algn="just" fontAlgn="t"/>
                      <a:r>
                        <a:rPr lang="vi-VN" sz="2900" dirty="0">
                          <a:effectLst/>
                          <a:latin typeface="Times New Roman" panose="02020603050405020304" pitchFamily="18" charset="0"/>
                          <a:cs typeface="Times New Roman" panose="02020603050405020304" pitchFamily="18" charset="0"/>
                        </a:rPr>
                        <a:t>- Cung cấp thông tin về xuất xứ của đối tượng</a:t>
                      </a:r>
                    </a:p>
                    <a:p>
                      <a:pPr algn="just" fontAlgn="t"/>
                      <a:r>
                        <a:rPr lang="vi-VN" sz="2900" dirty="0" smtClean="0">
                          <a:effectLst/>
                          <a:latin typeface="Times New Roman" panose="02020603050405020304" pitchFamily="18" charset="0"/>
                          <a:cs typeface="Times New Roman" panose="02020603050405020304" pitchFamily="18" charset="0"/>
                        </a:rPr>
                        <a:t>-</a:t>
                      </a:r>
                      <a:r>
                        <a:rPr lang="en-US" sz="2900" baseline="0" dirty="0" smtClean="0">
                          <a:effectLst/>
                          <a:latin typeface="Times New Roman" panose="02020603050405020304" pitchFamily="18" charset="0"/>
                          <a:cs typeface="Times New Roman" panose="02020603050405020304" pitchFamily="18" charset="0"/>
                        </a:rPr>
                        <a:t> G</a:t>
                      </a:r>
                      <a:r>
                        <a:rPr lang="vi-VN" sz="2900" dirty="0" smtClean="0">
                          <a:effectLst/>
                          <a:latin typeface="Times New Roman" panose="02020603050405020304" pitchFamily="18" charset="0"/>
                          <a:cs typeface="Times New Roman" panose="02020603050405020304" pitchFamily="18" charset="0"/>
                        </a:rPr>
                        <a:t>iải </a:t>
                      </a:r>
                      <a:r>
                        <a:rPr lang="vi-VN" sz="2900" dirty="0">
                          <a:effectLst/>
                          <a:latin typeface="Times New Roman" panose="02020603050405020304" pitchFamily="18" charset="0"/>
                          <a:cs typeface="Times New Roman" panose="02020603050405020304" pitchFamily="18" charset="0"/>
                        </a:rPr>
                        <a:t>thích sự vật, hiện </a:t>
                      </a:r>
                      <a:r>
                        <a:rPr lang="vi-VN" sz="2900" dirty="0" smtClean="0">
                          <a:effectLst/>
                          <a:latin typeface="Times New Roman" panose="02020603050405020304" pitchFamily="18" charset="0"/>
                          <a:cs typeface="Times New Roman" panose="02020603050405020304" pitchFamily="18" charset="0"/>
                        </a:rPr>
                        <a:t>tượng</a:t>
                      </a:r>
                      <a:r>
                        <a:rPr lang="en-US" sz="2900" dirty="0" smtClean="0">
                          <a:effectLst/>
                          <a:latin typeface="Times New Roman" panose="02020603050405020304" pitchFamily="18" charset="0"/>
                          <a:cs typeface="Times New Roman" panose="02020603050405020304" pitchFamily="18" charset="0"/>
                        </a:rPr>
                        <a:t> </a:t>
                      </a:r>
                      <a:r>
                        <a:rPr lang="en-US" sz="2900" dirty="0" err="1" smtClean="0">
                          <a:effectLst/>
                          <a:latin typeface="Times New Roman" panose="02020603050405020304" pitchFamily="18" charset="0"/>
                          <a:cs typeface="Times New Roman" panose="02020603050405020304" pitchFamily="18" charset="0"/>
                        </a:rPr>
                        <a:t>được</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nói</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tới</a:t>
                      </a:r>
                      <a:endParaRPr lang="vi-VN" sz="2900" dirty="0">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en-US" sz="2900" dirty="0">
                          <a:effectLst/>
                          <a:latin typeface="Times New Roman" panose="02020603050405020304" pitchFamily="18" charset="0"/>
                          <a:cs typeface="Times New Roman" panose="02020603050405020304" pitchFamily="18" charset="0"/>
                        </a:rPr>
                        <a:t>- </a:t>
                      </a:r>
                      <a:r>
                        <a:rPr lang="en-US" sz="2900" dirty="0" err="1">
                          <a:effectLst/>
                          <a:latin typeface="Times New Roman" panose="02020603050405020304" pitchFamily="18" charset="0"/>
                          <a:cs typeface="Times New Roman" panose="02020603050405020304" pitchFamily="18" charset="0"/>
                        </a:rPr>
                        <a:t>Ngắn</a:t>
                      </a:r>
                      <a:r>
                        <a:rPr lang="en-US" sz="2900" dirty="0">
                          <a:effectLst/>
                          <a:latin typeface="Times New Roman" panose="02020603050405020304" pitchFamily="18" charset="0"/>
                          <a:cs typeface="Times New Roman" panose="02020603050405020304" pitchFamily="18" charset="0"/>
                        </a:rPr>
                        <a:t> </a:t>
                      </a:r>
                      <a:r>
                        <a:rPr lang="en-US" sz="2900" dirty="0" err="1">
                          <a:effectLst/>
                          <a:latin typeface="Times New Roman" panose="02020603050405020304" pitchFamily="18" charset="0"/>
                          <a:cs typeface="Times New Roman" panose="02020603050405020304" pitchFamily="18" charset="0"/>
                        </a:rPr>
                        <a:t>gọn</a:t>
                      </a:r>
                      <a:endParaRPr lang="en-US" sz="2900" dirty="0">
                        <a:effectLst/>
                        <a:latin typeface="Times New Roman" panose="02020603050405020304" pitchFamily="18" charset="0"/>
                        <a:cs typeface="Times New Roman" panose="02020603050405020304" pitchFamily="18" charset="0"/>
                      </a:endParaRPr>
                    </a:p>
                    <a:p>
                      <a:pPr algn="just" fontAlgn="t"/>
                      <a:r>
                        <a:rPr lang="en-US" sz="2900" dirty="0">
                          <a:effectLst/>
                          <a:latin typeface="Times New Roman" panose="02020603050405020304" pitchFamily="18" charset="0"/>
                          <a:cs typeface="Times New Roman" panose="02020603050405020304" pitchFamily="18" charset="0"/>
                        </a:rPr>
                        <a:t>- </a:t>
                      </a:r>
                      <a:r>
                        <a:rPr lang="en-US" sz="2900" dirty="0" err="1" smtClean="0">
                          <a:effectLst/>
                          <a:latin typeface="Times New Roman" panose="02020603050405020304" pitchFamily="18" charset="0"/>
                          <a:cs typeface="Times New Roman" panose="02020603050405020304" pitchFamily="18" charset="0"/>
                        </a:rPr>
                        <a:t>Rõ</a:t>
                      </a:r>
                      <a:r>
                        <a:rPr lang="en-US" sz="2900" baseline="0" dirty="0" smtClean="0">
                          <a:effectLst/>
                          <a:latin typeface="Times New Roman" panose="02020603050405020304" pitchFamily="18" charset="0"/>
                          <a:cs typeface="Times New Roman" panose="02020603050405020304" pitchFamily="18" charset="0"/>
                        </a:rPr>
                        <a:t> </a:t>
                      </a:r>
                      <a:r>
                        <a:rPr lang="en-US" sz="2900" baseline="0" dirty="0" err="1" smtClean="0">
                          <a:effectLst/>
                          <a:latin typeface="Times New Roman" panose="02020603050405020304" pitchFamily="18" charset="0"/>
                          <a:cs typeface="Times New Roman" panose="02020603050405020304" pitchFamily="18" charset="0"/>
                        </a:rPr>
                        <a:t>ràng</a:t>
                      </a:r>
                      <a:endParaRPr lang="en-US" sz="2900" dirty="0">
                        <a:effectLst/>
                        <a:latin typeface="Times New Roman" panose="02020603050405020304" pitchFamily="18" charset="0"/>
                        <a:cs typeface="Times New Roman" panose="02020603050405020304" pitchFamily="18" charset="0"/>
                      </a:endParaRPr>
                    </a:p>
                  </a:txBody>
                  <a:tcPr marL="63500" marR="63500" marT="63500" marB="6350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935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12" name="Google Shape;515;p36"/>
          <p:cNvPicPr preferRelativeResize="0"/>
          <p:nvPr/>
        </p:nvPicPr>
        <p:blipFill>
          <a:blip r:embed="rId3">
            <a:alphaModFix amt="60000"/>
          </a:blip>
          <a:stretch>
            <a:fillRect/>
          </a:stretch>
        </p:blipFill>
        <p:spPr>
          <a:xfrm rot="5400000" flipH="1">
            <a:off x="3180631" y="2598762"/>
            <a:ext cx="796567" cy="2832083"/>
          </a:xfrm>
          <a:prstGeom prst="rect">
            <a:avLst/>
          </a:prstGeom>
          <a:noFill/>
          <a:ln>
            <a:noFill/>
          </a:ln>
        </p:spPr>
      </p:pic>
      <p:pic>
        <p:nvPicPr>
          <p:cNvPr id="11" name="Google Shape;515;p36"/>
          <p:cNvPicPr preferRelativeResize="0"/>
          <p:nvPr/>
        </p:nvPicPr>
        <p:blipFill>
          <a:blip r:embed="rId3">
            <a:alphaModFix amt="60000"/>
          </a:blip>
          <a:stretch>
            <a:fillRect/>
          </a:stretch>
        </p:blipFill>
        <p:spPr>
          <a:xfrm rot="5400000" flipH="1">
            <a:off x="8109411" y="1906191"/>
            <a:ext cx="796567" cy="2832083"/>
          </a:xfrm>
          <a:prstGeom prst="rect">
            <a:avLst/>
          </a:prstGeom>
          <a:noFill/>
          <a:ln>
            <a:noFill/>
          </a:ln>
        </p:spPr>
      </p:pic>
      <p:pic>
        <p:nvPicPr>
          <p:cNvPr id="2" name="Picture 1"/>
          <p:cNvPicPr>
            <a:picLocks noChangeAspect="1"/>
          </p:cNvPicPr>
          <p:nvPr/>
        </p:nvPicPr>
        <p:blipFill>
          <a:blip r:embed="rId4"/>
          <a:stretch>
            <a:fillRect/>
          </a:stretch>
        </p:blipFill>
        <p:spPr>
          <a:xfrm>
            <a:off x="4201984" y="822275"/>
            <a:ext cx="3758920" cy="1492305"/>
          </a:xfrm>
          <a:prstGeom prst="rect">
            <a:avLst/>
          </a:prstGeom>
        </p:spPr>
      </p:pic>
      <p:pic>
        <p:nvPicPr>
          <p:cNvPr id="10" name="Picture 9"/>
          <p:cNvPicPr>
            <a:picLocks noChangeAspect="1"/>
          </p:cNvPicPr>
          <p:nvPr/>
        </p:nvPicPr>
        <p:blipFill>
          <a:blip r:embed="rId5"/>
          <a:stretch>
            <a:fillRect/>
          </a:stretch>
        </p:blipFill>
        <p:spPr>
          <a:xfrm>
            <a:off x="8" y="24"/>
            <a:ext cx="4584589" cy="1284335"/>
          </a:xfrm>
          <a:prstGeom prst="rect">
            <a:avLst/>
          </a:prstGeom>
        </p:spPr>
      </p:pic>
      <p:sp>
        <p:nvSpPr>
          <p:cNvPr id="8" name="Rectangle 7"/>
          <p:cNvSpPr/>
          <p:nvPr/>
        </p:nvSpPr>
        <p:spPr>
          <a:xfrm>
            <a:off x="779352" y="2106589"/>
            <a:ext cx="10604205" cy="3816351"/>
          </a:xfrm>
          <a:prstGeom prst="rect">
            <a:avLst/>
          </a:prstGeom>
        </p:spPr>
        <p:txBody>
          <a:bodyPr wrap="square" lIns="121842" tIns="60921" rIns="121842" bIns="60921">
            <a:spAutoFit/>
          </a:bodyPr>
          <a:lstStyle/>
          <a:p>
            <a:pPr algn="just">
              <a:lnSpc>
                <a:spcPct val="150000"/>
              </a:lnSpc>
              <a:buClr>
                <a:srgbClr val="000000"/>
              </a:buClr>
              <a:buFont typeface="Arial"/>
              <a:buNone/>
            </a:pPr>
            <a:r>
              <a:rPr lang="vi-VN" sz="3200" kern="0" dirty="0">
                <a:solidFill>
                  <a:srgbClr val="000000"/>
                </a:solidFill>
                <a:latin typeface="Times New Roman"/>
                <a:cs typeface="Arial"/>
                <a:sym typeface="Arial"/>
              </a:rPr>
              <a:t>- Theo em, cần có thêm cước chú cho tên của những người được tác giả đề cập đến trong bài: Hân-tơ Lo-vin (Hunter Lovins), Giôn Hô-đơ-rơn (John Holdren).</a:t>
            </a:r>
          </a:p>
          <a:p>
            <a:pPr algn="just">
              <a:lnSpc>
                <a:spcPct val="150000"/>
              </a:lnSpc>
              <a:buClr>
                <a:srgbClr val="000000"/>
              </a:buClr>
              <a:buFont typeface="Arial"/>
              <a:buNone/>
            </a:pPr>
            <a:r>
              <a:rPr lang="vi-VN" sz="3200" kern="0" dirty="0">
                <a:solidFill>
                  <a:srgbClr val="000000"/>
                </a:solidFill>
                <a:latin typeface="Times New Roman"/>
                <a:cs typeface="Arial"/>
                <a:sym typeface="Arial"/>
              </a:rPr>
              <a:t>- Vì không phải bất cứ người đọc nào cũng biết những người được nhắc đến đó là ai.</a:t>
            </a:r>
          </a:p>
        </p:txBody>
      </p:sp>
    </p:spTree>
    <p:extLst>
      <p:ext uri="{BB962C8B-B14F-4D97-AF65-F5344CB8AC3E}">
        <p14:creationId xmlns:p14="http://schemas.microsoft.com/office/powerpoint/2010/main" val="344606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87947" y="735678"/>
            <a:ext cx="4403212" cy="1421581"/>
          </a:xfrm>
          <a:prstGeom prst="rect">
            <a:avLst/>
          </a:prstGeom>
        </p:spPr>
      </p:pic>
      <p:pic>
        <p:nvPicPr>
          <p:cNvPr id="6" name="Picture 5"/>
          <p:cNvPicPr>
            <a:picLocks noChangeAspect="1"/>
          </p:cNvPicPr>
          <p:nvPr/>
        </p:nvPicPr>
        <p:blipFill>
          <a:blip r:embed="rId4"/>
          <a:stretch>
            <a:fillRect/>
          </a:stretch>
        </p:blipFill>
        <p:spPr>
          <a:xfrm>
            <a:off x="8" y="24"/>
            <a:ext cx="4584589" cy="1284335"/>
          </a:xfrm>
          <a:prstGeom prst="rect">
            <a:avLst/>
          </a:prstGeom>
        </p:spPr>
      </p:pic>
      <p:sp>
        <p:nvSpPr>
          <p:cNvPr id="4" name="Rectangle 3"/>
          <p:cNvSpPr/>
          <p:nvPr/>
        </p:nvSpPr>
        <p:spPr>
          <a:xfrm>
            <a:off x="557788" y="2019998"/>
            <a:ext cx="7505949" cy="4555014"/>
          </a:xfrm>
          <a:prstGeom prst="rect">
            <a:avLst/>
          </a:prstGeom>
        </p:spPr>
        <p:txBody>
          <a:bodyPr wrap="square" lIns="121842" tIns="60921" rIns="121842" bIns="60921">
            <a:spAutoFit/>
          </a:bodyPr>
          <a:lstStyle/>
          <a:p>
            <a:pPr algn="just" eaLnBrk="0" fontAlgn="base" hangingPunct="0">
              <a:spcBef>
                <a:spcPct val="0"/>
              </a:spcBef>
              <a:spcAft>
                <a:spcPct val="0"/>
              </a:spcAft>
              <a:buFont typeface="Arial"/>
              <a:buNone/>
            </a:pP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Đánh</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số</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bên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cạnh</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các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từ</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chỉ</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tên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người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đã</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được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nhắc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đến</a:t>
            </a:r>
            <a:r>
              <a:rPr lang="en-US" sz="3200" kern="0" dirty="0">
                <a:solidFill>
                  <a:srgbClr val="453121"/>
                </a:solidFill>
                <a:latin typeface="Times New Roman" panose="02020603050405020304" pitchFamily="18" charset="0"/>
                <a:cs typeface="Times New Roman" panose="02020603050405020304" pitchFamily="18" charset="0"/>
                <a:sym typeface="Arial"/>
              </a:rPr>
              <a:t> ở </a:t>
            </a:r>
            <a:r>
              <a:rPr lang="en-US" sz="3200" kern="0" dirty="0" err="1">
                <a:solidFill>
                  <a:srgbClr val="453121"/>
                </a:solidFill>
                <a:latin typeface="Times New Roman" panose="02020603050405020304" pitchFamily="18" charset="0"/>
                <a:cs typeface="Times New Roman" panose="02020603050405020304" pitchFamily="18" charset="0"/>
                <a:sym typeface="Arial"/>
              </a:rPr>
              <a:t>câu</a:t>
            </a:r>
            <a:r>
              <a:rPr lang="en-US" sz="3200" kern="0" dirty="0">
                <a:solidFill>
                  <a:srgbClr val="453121"/>
                </a:solidFill>
                <a:latin typeface="Times New Roman" panose="02020603050405020304" pitchFamily="18" charset="0"/>
                <a:cs typeface="Times New Roman" panose="02020603050405020304" pitchFamily="18" charset="0"/>
                <a:sym typeface="Arial"/>
              </a:rPr>
              <a:t> 3.</a:t>
            </a:r>
          </a:p>
          <a:p>
            <a:pPr algn="just" eaLnBrk="0" fontAlgn="base" hangingPunct="0">
              <a:spcBef>
                <a:spcPct val="0"/>
              </a:spcBef>
              <a:spcAft>
                <a:spcPct val="0"/>
              </a:spcAft>
              <a:buFont typeface="Arial"/>
              <a:buNone/>
            </a:pP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Ghi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cước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chú</a:t>
            </a:r>
            <a:r>
              <a:rPr lang="en-US" sz="3200" kern="0" dirty="0">
                <a:solidFill>
                  <a:srgbClr val="453121"/>
                </a:solidFill>
                <a:latin typeface="Times New Roman" panose="02020603050405020304" pitchFamily="18" charset="0"/>
                <a:cs typeface="Times New Roman" panose="02020603050405020304" pitchFamily="18" charset="0"/>
                <a:sym typeface="Arial"/>
              </a:rPr>
              <a:t> ở </a:t>
            </a:r>
            <a:r>
              <a:rPr lang="en-US" sz="3200" kern="0" dirty="0" err="1">
                <a:solidFill>
                  <a:srgbClr val="453121"/>
                </a:solidFill>
                <a:latin typeface="Times New Roman" panose="02020603050405020304" pitchFamily="18" charset="0"/>
                <a:cs typeface="Times New Roman" panose="02020603050405020304" pitchFamily="18" charset="0"/>
                <a:sym typeface="Arial"/>
              </a:rPr>
              <a:t>chân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trang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lần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lượt</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như</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sau</a:t>
            </a:r>
            <a:r>
              <a:rPr lang="en-US" sz="3200" kern="0" dirty="0">
                <a:solidFill>
                  <a:srgbClr val="453121"/>
                </a:solidFill>
                <a:latin typeface="Times New Roman" panose="02020603050405020304" pitchFamily="18" charset="0"/>
                <a:cs typeface="Times New Roman" panose="02020603050405020304" pitchFamily="18" charset="0"/>
                <a:sym typeface="Arial"/>
              </a:rPr>
              <a:t>:</a:t>
            </a:r>
          </a:p>
          <a:p>
            <a:pPr algn="just" eaLnBrk="0" fontAlgn="base" hangingPunct="0">
              <a:spcBef>
                <a:spcPct val="0"/>
              </a:spcBef>
              <a:spcAft>
                <a:spcPct val="0"/>
              </a:spcAft>
              <a:buFont typeface="Arial"/>
              <a:buNone/>
            </a:pPr>
            <a:r>
              <a:rPr lang="en-US" sz="3200" b="1" kern="0" dirty="0">
                <a:solidFill>
                  <a:srgbClr val="FF0000"/>
                </a:solidFill>
                <a:latin typeface="Times New Roman" panose="02020603050405020304" pitchFamily="18" charset="0"/>
                <a:cs typeface="Times New Roman" panose="02020603050405020304" pitchFamily="18" charset="0"/>
                <a:sym typeface="Arial"/>
              </a:rPr>
              <a:t>+ Hunter </a:t>
            </a:r>
            <a:r>
              <a:rPr lang="en-US" sz="3200" b="1" kern="0" dirty="0" err="1">
                <a:solidFill>
                  <a:srgbClr val="FF0000"/>
                </a:solidFill>
                <a:latin typeface="Times New Roman" panose="02020603050405020304" pitchFamily="18" charset="0"/>
                <a:cs typeface="Times New Roman" panose="02020603050405020304" pitchFamily="18" charset="0"/>
                <a:sym typeface="Arial"/>
              </a:rPr>
              <a:t>Lovins</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nhà</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môi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trường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Mỹ</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là</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chủ</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tịch</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và</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người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sáng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lập</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của</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tổ</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chức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Những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giải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pháp</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chủ</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nghĩa</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tư</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bản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tự</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nhiên</a:t>
            </a:r>
            <a:r>
              <a:rPr lang="en-US" sz="3200" kern="0" dirty="0">
                <a:solidFill>
                  <a:srgbClr val="453121"/>
                </a:solidFill>
                <a:latin typeface="Times New Roman" panose="02020603050405020304" pitchFamily="18" charset="0"/>
                <a:cs typeface="Times New Roman" panose="02020603050405020304" pitchFamily="18" charset="0"/>
                <a:sym typeface="Arial"/>
              </a:rPr>
              <a:t> (Natural Capitalism Solutions), </a:t>
            </a:r>
            <a:r>
              <a:rPr lang="en-US" sz="3200" kern="0" dirty="0" err="1">
                <a:solidFill>
                  <a:srgbClr val="453121"/>
                </a:solidFill>
                <a:latin typeface="Times New Roman" panose="02020603050405020304" pitchFamily="18" charset="0"/>
                <a:cs typeface="Times New Roman" panose="02020603050405020304" pitchFamily="18" charset="0"/>
                <a:sym typeface="Arial"/>
              </a:rPr>
              <a:t>là</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tác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giả</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hàng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đầu</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về</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phát</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triển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bền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vững</a:t>
            </a:r>
            <a:r>
              <a:rPr lang="en-US" sz="3200" kern="0" dirty="0">
                <a:solidFill>
                  <a:srgbClr val="453121"/>
                </a:solidFill>
                <a:latin typeface="Times New Roman" panose="02020603050405020304" pitchFamily="18" charset="0"/>
                <a:cs typeface="Times New Roman" panose="02020603050405020304" pitchFamily="18" charset="0"/>
                <a:sym typeface="Arial"/>
              </a:rPr>
              <a:t>.</a:t>
            </a: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6282" y1="64516" x2="86098" y2="85245"/>
                        <a14:foregroundMark x1="11659" y1="82587" x2="90024" y2="94534"/>
                        <a14:foregroundMark x1="12380" y1="67981" x2="12740" y2="91607"/>
                        <a14:foregroundMark x1="93229" y1="70908" x2="94992" y2="88142"/>
                        <a14:foregroundMark x1="34095" y1="54182" x2="37300" y2="58961"/>
                        <a14:foregroundMark x1="63301" y1="52569" x2="64383" y2="57079"/>
                        <a14:foregroundMark x1="36579" y1="10633" x2="42668" y2="4241"/>
                        <a14:foregroundMark x1="33373" y1="10096" x2="26963" y2="13023"/>
                        <a14:foregroundMark x1="12019" y1="66129" x2="4888" y2="87634"/>
                      </a14:backgroundRemoval>
                    </a14:imgEffect>
                  </a14:imgLayer>
                </a14:imgProps>
              </a:ext>
            </a:extLst>
          </a:blip>
          <a:stretch>
            <a:fillRect/>
          </a:stretch>
        </p:blipFill>
        <p:spPr>
          <a:xfrm>
            <a:off x="8211618" y="1518911"/>
            <a:ext cx="3980401" cy="5339097"/>
          </a:xfrm>
          <a:prstGeom prst="rect">
            <a:avLst/>
          </a:prstGeom>
        </p:spPr>
      </p:pic>
    </p:spTree>
    <p:extLst>
      <p:ext uri="{BB962C8B-B14F-4D97-AF65-F5344CB8AC3E}">
        <p14:creationId xmlns:p14="http://schemas.microsoft.com/office/powerpoint/2010/main" val="3093700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3887947" y="735678"/>
            <a:ext cx="4403212" cy="1421581"/>
          </a:xfrm>
          <a:prstGeom prst="rect">
            <a:avLst/>
          </a:prstGeom>
        </p:spPr>
      </p:pic>
      <p:pic>
        <p:nvPicPr>
          <p:cNvPr id="45" name="Picture 44"/>
          <p:cNvPicPr>
            <a:picLocks noChangeAspect="1"/>
          </p:cNvPicPr>
          <p:nvPr/>
        </p:nvPicPr>
        <p:blipFill>
          <a:blip r:embed="rId4"/>
          <a:stretch>
            <a:fillRect/>
          </a:stretch>
        </p:blipFill>
        <p:spPr>
          <a:xfrm>
            <a:off x="8" y="24"/>
            <a:ext cx="4584589" cy="1284335"/>
          </a:xfrm>
          <a:prstGeom prst="rect">
            <a:avLst/>
          </a:prstGeom>
        </p:spPr>
      </p:pic>
      <p:sp>
        <p:nvSpPr>
          <p:cNvPr id="46" name="Rectangle 45"/>
          <p:cNvSpPr/>
          <p:nvPr/>
        </p:nvSpPr>
        <p:spPr>
          <a:xfrm>
            <a:off x="648709" y="1892405"/>
            <a:ext cx="5177945" cy="4555014"/>
          </a:xfrm>
          <a:prstGeom prst="rect">
            <a:avLst/>
          </a:prstGeom>
        </p:spPr>
        <p:txBody>
          <a:bodyPr wrap="square" lIns="121842" tIns="60921" rIns="121842" bIns="60921">
            <a:spAutoFit/>
          </a:bodyPr>
          <a:lstStyle/>
          <a:p>
            <a:pPr algn="just" eaLnBrk="0" fontAlgn="base" hangingPunct="0">
              <a:spcBef>
                <a:spcPct val="0"/>
              </a:spcBef>
              <a:spcAft>
                <a:spcPct val="0"/>
              </a:spcAft>
              <a:buFont typeface="Arial"/>
              <a:buNone/>
            </a:pPr>
            <a:r>
              <a:rPr lang="en-US" sz="3200" kern="0" dirty="0">
                <a:solidFill>
                  <a:srgbClr val="453121"/>
                </a:solidFill>
                <a:latin typeface="Times New Roman" panose="02020603050405020304" pitchFamily="18" charset="0"/>
                <a:cs typeface="Times New Roman" panose="02020603050405020304" pitchFamily="18" charset="0"/>
                <a:sym typeface="Arial"/>
              </a:rPr>
              <a:t>+ John </a:t>
            </a:r>
            <a:r>
              <a:rPr lang="en-US" sz="3200" kern="0" dirty="0" err="1">
                <a:solidFill>
                  <a:srgbClr val="453121"/>
                </a:solidFill>
                <a:latin typeface="Times New Roman" panose="02020603050405020304" pitchFamily="18" charset="0"/>
                <a:cs typeface="Times New Roman" panose="02020603050405020304" pitchFamily="18" charset="0"/>
                <a:sym typeface="Arial"/>
              </a:rPr>
              <a:t>Holdren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giáo</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sư</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người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Mỹ</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nghiên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cứu</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Khoa</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học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Môi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trường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và</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Chính</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sách</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tại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Trường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Chính</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phủ</a:t>
            </a:r>
            <a:r>
              <a:rPr lang="en-US" sz="3200" kern="0" dirty="0">
                <a:solidFill>
                  <a:srgbClr val="453121"/>
                </a:solidFill>
                <a:latin typeface="Times New Roman" panose="02020603050405020304" pitchFamily="18" charset="0"/>
                <a:cs typeface="Times New Roman" panose="02020603050405020304" pitchFamily="18" charset="0"/>
                <a:sym typeface="Arial"/>
              </a:rPr>
              <a:t> Kennedy </a:t>
            </a:r>
            <a:r>
              <a:rPr lang="en-US" sz="3200" kern="0" dirty="0" err="1">
                <a:solidFill>
                  <a:srgbClr val="453121"/>
                </a:solidFill>
                <a:latin typeface="Times New Roman" panose="02020603050405020304" pitchFamily="18" charset="0"/>
                <a:cs typeface="Times New Roman" panose="02020603050405020304" pitchFamily="18" charset="0"/>
                <a:sym typeface="Arial"/>
              </a:rPr>
              <a:t>thuộc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Đại</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học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Harvad</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từng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là</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cố</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vấn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cấp</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cao</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của</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Tổng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thống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Mỹ</a:t>
            </a:r>
            <a:r>
              <a:rPr lang="en-US" sz="3200" kern="0" dirty="0">
                <a:solidFill>
                  <a:srgbClr val="453121"/>
                </a:solidFill>
                <a:latin typeface="Times New Roman" panose="02020603050405020304" pitchFamily="18" charset="0"/>
                <a:cs typeface="Times New Roman" panose="02020603050405020304" pitchFamily="18" charset="0"/>
                <a:sym typeface="Arial"/>
              </a:rPr>
              <a:t> Barack Obama </a:t>
            </a:r>
            <a:r>
              <a:rPr lang="en-US" sz="3200" kern="0" dirty="0" err="1">
                <a:solidFill>
                  <a:srgbClr val="453121"/>
                </a:solidFill>
                <a:latin typeface="Times New Roman" panose="02020603050405020304" pitchFamily="18" charset="0"/>
                <a:cs typeface="Times New Roman" panose="02020603050405020304" pitchFamily="18" charset="0"/>
                <a:sym typeface="Arial"/>
              </a:rPr>
              <a:t>về</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các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vấn</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đề</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khoa</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học</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và</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công</a:t>
            </a:r>
            <a:r>
              <a:rPr lang="en-US" sz="3200" kern="0" dirty="0">
                <a:solidFill>
                  <a:srgbClr val="453121"/>
                </a:solidFill>
                <a:latin typeface="Times New Roman" panose="02020603050405020304" pitchFamily="18" charset="0"/>
                <a:cs typeface="Times New Roman" panose="02020603050405020304" pitchFamily="18" charset="0"/>
                <a:sym typeface="Arial"/>
              </a:rPr>
              <a:t> </a:t>
            </a:r>
            <a:r>
              <a:rPr lang="en-US" sz="3200" kern="0" dirty="0" err="1">
                <a:solidFill>
                  <a:srgbClr val="453121"/>
                </a:solidFill>
                <a:latin typeface="Times New Roman" panose="02020603050405020304" pitchFamily="18" charset="0"/>
                <a:cs typeface="Times New Roman" panose="02020603050405020304" pitchFamily="18" charset="0"/>
                <a:sym typeface="Arial"/>
              </a:rPr>
              <a:t>nghệ</a:t>
            </a:r>
            <a:r>
              <a:rPr lang="en-US" sz="3200" kern="0" dirty="0">
                <a:solidFill>
                  <a:srgbClr val="453121"/>
                </a:solidFill>
                <a:latin typeface="Times New Roman" panose="02020603050405020304" pitchFamily="18" charset="0"/>
                <a:cs typeface="Times New Roman" panose="02020603050405020304" pitchFamily="18" charset="0"/>
                <a:sym typeface="Arial"/>
              </a:rPr>
              <a:t>.</a:t>
            </a:r>
          </a:p>
        </p:txBody>
      </p:sp>
      <p:pic>
        <p:nvPicPr>
          <p:cNvPr id="47" name="Picture 46"/>
          <p:cNvPicPr>
            <a:picLocks noChangeAspect="1"/>
          </p:cNvPicPr>
          <p:nvPr/>
        </p:nvPicPr>
        <p:blipFill>
          <a:blip r:embed="rId5"/>
          <a:stretch>
            <a:fillRect/>
          </a:stretch>
        </p:blipFill>
        <p:spPr>
          <a:xfrm>
            <a:off x="5826659" y="2157238"/>
            <a:ext cx="6365359" cy="4700764"/>
          </a:xfrm>
          <a:prstGeom prst="rect">
            <a:avLst/>
          </a:prstGeom>
        </p:spPr>
      </p:pic>
    </p:spTree>
    <p:extLst>
      <p:ext uri="{BB962C8B-B14F-4D97-AF65-F5344CB8AC3E}">
        <p14:creationId xmlns:p14="http://schemas.microsoft.com/office/powerpoint/2010/main" val="1369199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349255" y="212675"/>
            <a:ext cx="6546220" cy="1130385"/>
          </a:xfrm>
          <a:prstGeom prst="rect">
            <a:avLst/>
          </a:prstGeom>
        </p:spPr>
      </p:pic>
      <p:pic>
        <p:nvPicPr>
          <p:cNvPr id="3" name="Picture 2"/>
          <p:cNvPicPr>
            <a:picLocks noChangeAspect="1"/>
          </p:cNvPicPr>
          <p:nvPr/>
        </p:nvPicPr>
        <p:blipFill>
          <a:blip r:embed="rId4"/>
          <a:stretch>
            <a:fillRect/>
          </a:stretch>
        </p:blipFill>
        <p:spPr>
          <a:xfrm>
            <a:off x="697941" y="974291"/>
            <a:ext cx="3991193" cy="1251820"/>
          </a:xfrm>
          <a:prstGeom prst="rect">
            <a:avLst/>
          </a:prstGeom>
        </p:spPr>
      </p:pic>
      <p:sp>
        <p:nvSpPr>
          <p:cNvPr id="5" name="Rectangle 4"/>
          <p:cNvSpPr/>
          <p:nvPr/>
        </p:nvSpPr>
        <p:spPr>
          <a:xfrm>
            <a:off x="1559458" y="2226117"/>
            <a:ext cx="9626009" cy="3077687"/>
          </a:xfrm>
          <a:prstGeom prst="rect">
            <a:avLst/>
          </a:prstGeom>
        </p:spPr>
        <p:txBody>
          <a:bodyPr wrap="square" lIns="121842" tIns="60921" rIns="121842" bIns="60921">
            <a:spAutoFit/>
          </a:bodyPr>
          <a:lstStyle/>
          <a:p>
            <a:pPr algn="just" eaLnBrk="0" fontAlgn="base" hangingPunct="0">
              <a:spcBef>
                <a:spcPct val="0"/>
              </a:spcBef>
              <a:spcAft>
                <a:spcPct val="0"/>
              </a:spcAft>
              <a:buFont typeface="Arial"/>
              <a:buNone/>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Đặt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dấu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ngoặc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kép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đoạn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trích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dẫn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nguyên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văn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một</a:t>
            </a:r>
            <a:r>
              <a:rPr lang="en-US" sz="3200" kern="0" dirty="0">
                <a:solidFill>
                  <a:srgbClr val="000000"/>
                </a:solidFill>
                <a:latin typeface="Times New Roman" panose="02020603050405020304" pitchFamily="18" charset="0"/>
                <a:cs typeface="Times New Roman" panose="02020603050405020304" pitchFamily="18" charset="0"/>
                <a:sym typeface="Arial"/>
              </a:rPr>
              <a:t> ý </a:t>
            </a:r>
            <a:r>
              <a:rPr lang="en-US" sz="3200" kern="0" dirty="0" err="1">
                <a:solidFill>
                  <a:srgbClr val="000000"/>
                </a:solidFill>
                <a:latin typeface="Times New Roman" panose="02020603050405020304" pitchFamily="18" charset="0"/>
                <a:cs typeface="Times New Roman" panose="02020603050405020304" pitchFamily="18" charset="0"/>
                <a:sym typeface="Arial"/>
              </a:rPr>
              <a:t>kiến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định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nào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đó</a:t>
            </a:r>
            <a:endParaRPr lang="en-US" sz="3200" kern="0" dirty="0">
              <a:solidFill>
                <a:srgbClr val="453121"/>
              </a:solidFill>
              <a:latin typeface="Times New Roman" panose="02020603050405020304" pitchFamily="18" charset="0"/>
              <a:cs typeface="Times New Roman" panose="02020603050405020304" pitchFamily="18" charset="0"/>
              <a:sym typeface="Arial"/>
            </a:endParaRPr>
          </a:p>
          <a:p>
            <a:pPr algn="just" eaLnBrk="0" fontAlgn="base" hangingPunct="0">
              <a:spcBef>
                <a:spcPct val="0"/>
              </a:spcBef>
              <a:spcAft>
                <a:spcPct val="0"/>
              </a:spcAft>
              <a:buFont typeface="Arial"/>
              <a:buNone/>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Nêu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thông</a:t>
            </a:r>
            <a:r>
              <a:rPr lang="en-US" sz="3200" kern="0" dirty="0">
                <a:solidFill>
                  <a:srgbClr val="000000"/>
                </a:solidFill>
                <a:latin typeface="Times New Roman" panose="02020603050405020304" pitchFamily="18" charset="0"/>
                <a:cs typeface="Times New Roman" panose="02020603050405020304" pitchFamily="18" charset="0"/>
                <a:sym typeface="Arial"/>
              </a:rPr>
              <a:t> tin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họ</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tác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của</a:t>
            </a:r>
            <a:r>
              <a:rPr lang="en-US" sz="3200" kern="0" dirty="0">
                <a:solidFill>
                  <a:srgbClr val="000000"/>
                </a:solidFill>
                <a:latin typeface="Times New Roman" panose="02020603050405020304" pitchFamily="18" charset="0"/>
                <a:cs typeface="Times New Roman" panose="02020603050405020304" pitchFamily="18" charset="0"/>
                <a:sym typeface="Arial"/>
              </a:rPr>
              <a:t> ý </a:t>
            </a:r>
            <a:r>
              <a:rPr lang="en-US" sz="3200" kern="0" dirty="0" err="1">
                <a:solidFill>
                  <a:srgbClr val="000000"/>
                </a:solidFill>
                <a:latin typeface="Times New Roman" panose="02020603050405020304" pitchFamily="18" charset="0"/>
                <a:cs typeface="Times New Roman" panose="02020603050405020304" pitchFamily="18" charset="0"/>
                <a:sym typeface="Arial"/>
              </a:rPr>
              <a:t>kiến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định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trích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dẫn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đặt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trước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đoạn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trích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dẫn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US" sz="3200" kern="0" dirty="0">
              <a:solidFill>
                <a:srgbClr val="453121"/>
              </a:solidFill>
              <a:latin typeface="Times New Roman" panose="02020603050405020304" pitchFamily="18" charset="0"/>
              <a:cs typeface="Times New Roman" panose="02020603050405020304" pitchFamily="18" charset="0"/>
              <a:sym typeface="Arial"/>
            </a:endParaRPr>
          </a:p>
          <a:p>
            <a:pPr algn="just" eaLnBrk="0" fontAlgn="base" hangingPunct="0">
              <a:spcBef>
                <a:spcPct val="0"/>
              </a:spcBef>
              <a:spcAft>
                <a:spcPct val="0"/>
              </a:spcAft>
              <a:buFont typeface="Arial"/>
              <a:buNone/>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Ghi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đầy</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đủ</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tài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liệu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trích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dẫn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cùng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nơi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xuất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bản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gian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xuất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bản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vị</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thích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hợp</a:t>
            </a:r>
            <a:endParaRPr lang="en-US" sz="3200" kern="0" dirty="0">
              <a:solidFill>
                <a:srgbClr val="45312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238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 y="151934"/>
            <a:ext cx="3991193" cy="1251820"/>
          </a:xfrm>
          <a:prstGeom prst="rect">
            <a:avLst/>
          </a:prstGeom>
        </p:spPr>
      </p:pic>
      <p:pic>
        <p:nvPicPr>
          <p:cNvPr id="18" name="Picture 17"/>
          <p:cNvPicPr>
            <a:picLocks noChangeAspect="1"/>
          </p:cNvPicPr>
          <p:nvPr/>
        </p:nvPicPr>
        <p:blipFill>
          <a:blip r:embed="rId4"/>
          <a:stretch>
            <a:fillRect/>
          </a:stretch>
        </p:blipFill>
        <p:spPr>
          <a:xfrm>
            <a:off x="5349255" y="212675"/>
            <a:ext cx="6546220" cy="1130385"/>
          </a:xfrm>
          <a:prstGeom prst="rect">
            <a:avLst/>
          </a:prstGeom>
        </p:spPr>
      </p:pic>
      <p:sp>
        <p:nvSpPr>
          <p:cNvPr id="4" name="Rectangle 3"/>
          <p:cNvSpPr/>
          <p:nvPr/>
        </p:nvSpPr>
        <p:spPr>
          <a:xfrm>
            <a:off x="6482141" y="1209676"/>
            <a:ext cx="5256211" cy="5370622"/>
          </a:xfrm>
          <a:prstGeom prst="rect">
            <a:avLst/>
          </a:prstGeom>
        </p:spPr>
        <p:txBody>
          <a:bodyPr wrap="square" lIns="121842" tIns="60921" rIns="121842" bIns="60921">
            <a:spAutoFit/>
          </a:bodyPr>
          <a:lstStyle/>
          <a:p>
            <a:pPr algn="just">
              <a:buClr>
                <a:srgbClr val="000000"/>
              </a:buClr>
              <a:buFont typeface="Arial"/>
              <a:buNone/>
            </a:pPr>
            <a:r>
              <a:rPr lang="vi-VN" sz="3100" kern="0" dirty="0">
                <a:solidFill>
                  <a:srgbClr val="453121">
                    <a:lumMod val="50000"/>
                  </a:srgbClr>
                </a:solidFill>
                <a:latin typeface="Times New Roman"/>
                <a:cs typeface="Arial"/>
                <a:sym typeface="Arial"/>
              </a:rPr>
              <a:t>- Sự khác biệt giữa hai cách ghi nguồn tài liệu tham khảo đã nêu:</a:t>
            </a:r>
          </a:p>
          <a:p>
            <a:pPr algn="just">
              <a:buClr>
                <a:srgbClr val="000000"/>
              </a:buClr>
              <a:buFont typeface="Arial"/>
              <a:buNone/>
            </a:pPr>
            <a:r>
              <a:rPr lang="vi-VN" sz="3100" kern="0" dirty="0">
                <a:solidFill>
                  <a:srgbClr val="453121">
                    <a:lumMod val="50000"/>
                  </a:srgbClr>
                </a:solidFill>
                <a:latin typeface="Times New Roman"/>
                <a:cs typeface="Arial"/>
                <a:sym typeface="Arial"/>
              </a:rPr>
              <a:t>+ Một cách là ghi ngay ở các đoạn có thông tin được trích dẫn.</a:t>
            </a:r>
          </a:p>
          <a:p>
            <a:pPr algn="just">
              <a:buClr>
                <a:srgbClr val="000000"/>
              </a:buClr>
              <a:buFont typeface="Arial"/>
              <a:buNone/>
            </a:pPr>
            <a:r>
              <a:rPr lang="vi-VN" sz="3100" kern="0" dirty="0">
                <a:solidFill>
                  <a:srgbClr val="453121">
                    <a:lumMod val="50000"/>
                  </a:srgbClr>
                </a:solidFill>
                <a:latin typeface="Times New Roman"/>
                <a:cs typeface="Arial"/>
                <a:sym typeface="Arial"/>
              </a:rPr>
              <a:t>+ Một cách là ghi ở một phần riêng cuối văn bản.</a:t>
            </a:r>
          </a:p>
          <a:p>
            <a:pPr algn="just">
              <a:buClr>
                <a:srgbClr val="000000"/>
              </a:buClr>
              <a:buFont typeface="Arial"/>
              <a:buNone/>
            </a:pPr>
            <a:r>
              <a:rPr lang="vi-VN" sz="3100" kern="0" dirty="0">
                <a:solidFill>
                  <a:srgbClr val="453121">
                    <a:lumMod val="50000"/>
                  </a:srgbClr>
                </a:solidFill>
                <a:latin typeface="Times New Roman"/>
                <a:cs typeface="Arial"/>
                <a:sym typeface="Wingdings" panose="05000000000000000000" pitchFamily="2" charset="2"/>
              </a:rPr>
              <a:t></a:t>
            </a:r>
            <a:r>
              <a:rPr lang="en-US" sz="3100" kern="0" dirty="0">
                <a:solidFill>
                  <a:srgbClr val="453121">
                    <a:lumMod val="50000"/>
                  </a:srgbClr>
                </a:solidFill>
                <a:cs typeface="Arial"/>
                <a:sym typeface="Wingdings" panose="05000000000000000000" pitchFamily="2" charset="2"/>
              </a:rPr>
              <a:t> </a:t>
            </a:r>
            <a:r>
              <a:rPr lang="en-US" sz="3100" kern="0" dirty="0">
                <a:solidFill>
                  <a:srgbClr val="453121">
                    <a:lumMod val="50000"/>
                  </a:srgbClr>
                </a:solidFill>
                <a:latin typeface="Times New Roman" panose="02020603050405020304" pitchFamily="18" charset="0"/>
                <a:cs typeface="Times New Roman" panose="02020603050405020304" pitchFamily="18" charset="0"/>
                <a:sym typeface="Arial"/>
              </a:rPr>
              <a:t>C</a:t>
            </a:r>
            <a:r>
              <a:rPr lang="vi-VN" sz="3100" kern="0" dirty="0">
                <a:solidFill>
                  <a:srgbClr val="453121">
                    <a:lumMod val="50000"/>
                  </a:srgbClr>
                </a:solidFill>
                <a:latin typeface="Times New Roman"/>
                <a:cs typeface="Arial"/>
                <a:sym typeface="Arial"/>
              </a:rPr>
              <a:t>ách thứ hai được sử dụng phổ biến hơn trên sách báo hiện nay.</a:t>
            </a:r>
          </a:p>
        </p:txBody>
      </p:sp>
      <p:sp>
        <p:nvSpPr>
          <p:cNvPr id="5" name="Rectangle 4"/>
          <p:cNvSpPr/>
          <p:nvPr/>
        </p:nvSpPr>
        <p:spPr>
          <a:xfrm>
            <a:off x="373375" y="1343043"/>
            <a:ext cx="5936732" cy="5109012"/>
          </a:xfrm>
          <a:prstGeom prst="rect">
            <a:avLst/>
          </a:prstGeom>
        </p:spPr>
        <p:style>
          <a:lnRef idx="2">
            <a:schemeClr val="accent6"/>
          </a:lnRef>
          <a:fillRef idx="1">
            <a:schemeClr val="lt1"/>
          </a:fillRef>
          <a:effectRef idx="0">
            <a:schemeClr val="accent6"/>
          </a:effectRef>
          <a:fontRef idx="minor">
            <a:schemeClr val="dk1"/>
          </a:fontRef>
        </p:style>
        <p:txBody>
          <a:bodyPr wrap="square" lIns="121842" tIns="60921" rIns="121842" bIns="60921">
            <a:spAutoFit/>
          </a:bodyPr>
          <a:lstStyle/>
          <a:p>
            <a:pPr algn="just">
              <a:buClr>
                <a:srgbClr val="000000"/>
              </a:buClr>
              <a:buFont typeface="Arial"/>
              <a:buNone/>
            </a:pPr>
            <a:r>
              <a:rPr lang="vi-VN" sz="2700" kern="0" dirty="0">
                <a:solidFill>
                  <a:srgbClr val="453121">
                    <a:lumMod val="50000"/>
                  </a:srgbClr>
                </a:solidFill>
                <a:latin typeface="Times New Roman"/>
                <a:cs typeface="Arial"/>
                <a:sym typeface="Arial"/>
              </a:rPr>
              <a:t>1</a:t>
            </a:r>
            <a:r>
              <a:rPr lang="en-US" sz="2700" kern="0" dirty="0">
                <a:solidFill>
                  <a:srgbClr val="453121">
                    <a:lumMod val="50000"/>
                  </a:srgbClr>
                </a:solidFill>
                <a:cs typeface="Arial"/>
                <a:sym typeface="Arial"/>
              </a:rPr>
              <a:t>. </a:t>
            </a:r>
            <a:r>
              <a:rPr lang="vi-VN" sz="2700" kern="0" dirty="0">
                <a:solidFill>
                  <a:srgbClr val="453121">
                    <a:lumMod val="50000"/>
                  </a:srgbClr>
                </a:solidFill>
                <a:latin typeface="Times New Roman"/>
                <a:cs typeface="Arial"/>
                <a:sym typeface="Arial"/>
              </a:rPr>
              <a:t>Tổ chức khí tượng thế giới (07/8/2007), "Trên toàn cầu, năm 2007 đang trên đà trở thành một năm thời tiết khắc nghiệt</a:t>
            </a:r>
            <a:r>
              <a:rPr lang="en-US" sz="2700" kern="0" dirty="0">
                <a:solidFill>
                  <a:srgbClr val="453121">
                    <a:lumMod val="50000"/>
                  </a:srgbClr>
                </a:solidFill>
                <a:cs typeface="Arial"/>
                <a:sym typeface="Arial"/>
              </a:rPr>
              <a:t>:</a:t>
            </a:r>
          </a:p>
          <a:p>
            <a:pPr algn="just">
              <a:buClr>
                <a:srgbClr val="000000"/>
              </a:buClr>
              <a:buFont typeface="Arial"/>
              <a:buNone/>
            </a:pPr>
            <a:r>
              <a:rPr lang="vi-VN" sz="2700" i="1" kern="0" dirty="0">
                <a:solidFill>
                  <a:srgbClr val="453121">
                    <a:lumMod val="50000"/>
                  </a:srgbClr>
                </a:solidFill>
                <a:latin typeface="Times New Roman"/>
                <a:cs typeface="Arial"/>
                <a:sym typeface="Arial"/>
                <a:hlinkClick r:id="rId5"/>
              </a:rPr>
              <a:t>http://edition.cnn.com/2007/TECH/science/08/07/weather.extremes/index.html</a:t>
            </a:r>
            <a:endParaRPr lang="vi-VN" sz="2700" kern="0" dirty="0">
              <a:solidFill>
                <a:srgbClr val="453121">
                  <a:lumMod val="50000"/>
                </a:srgbClr>
              </a:solidFill>
              <a:latin typeface="Times New Roman"/>
              <a:cs typeface="Arial"/>
              <a:sym typeface="Arial"/>
            </a:endParaRPr>
          </a:p>
          <a:p>
            <a:pPr algn="just">
              <a:buClr>
                <a:srgbClr val="000000"/>
              </a:buClr>
              <a:buFont typeface="Arial"/>
              <a:buNone/>
            </a:pPr>
            <a:r>
              <a:rPr lang="vi-VN" sz="2700" kern="0" dirty="0">
                <a:solidFill>
                  <a:srgbClr val="453121">
                    <a:lumMod val="50000"/>
                  </a:srgbClr>
                </a:solidFill>
                <a:latin typeface="Times New Roman"/>
                <a:cs typeface="Arial"/>
                <a:sym typeface="Arial"/>
              </a:rPr>
              <a:t>2. Cri-xtốp-phơ Ma-gơ (Christopher Maag) (13/6/2008), "Ở phía đông Ai-o-oa, thành phố "sẽ không bao giờ ngập lụt" nằm dưới độ sâu 12 feet", </a:t>
            </a:r>
            <a:r>
              <a:rPr lang="vi-VN" sz="2700" kern="0" dirty="0">
                <a:solidFill>
                  <a:srgbClr val="453121">
                    <a:lumMod val="50000"/>
                  </a:srgbClr>
                </a:solidFill>
                <a:latin typeface="Times New Roman"/>
                <a:cs typeface="Arial"/>
                <a:sym typeface="Arial"/>
                <a:hlinkClick r:id="rId6"/>
              </a:rPr>
              <a:t>https://www/nytimes.com/2008/06/13/us/13flood.html</a:t>
            </a:r>
            <a:endParaRPr lang="vi-VN" sz="2700" kern="0" dirty="0">
              <a:solidFill>
                <a:srgbClr val="453121">
                  <a:lumMod val="50000"/>
                </a:srgbClr>
              </a:solidFill>
              <a:latin typeface="Times New Roman"/>
              <a:cs typeface="Arial"/>
              <a:sym typeface="Arial"/>
            </a:endParaRPr>
          </a:p>
        </p:txBody>
      </p:sp>
    </p:spTree>
    <p:extLst>
      <p:ext uri="{BB962C8B-B14F-4D97-AF65-F5344CB8AC3E}">
        <p14:creationId xmlns:p14="http://schemas.microsoft.com/office/powerpoint/2010/main" val="161935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09359473"/>
              </p:ext>
            </p:extLst>
          </p:nvPr>
        </p:nvGraphicFramePr>
        <p:xfrm>
          <a:off x="427031" y="1502145"/>
          <a:ext cx="11339687" cy="5088828"/>
        </p:xfrm>
        <a:graphic>
          <a:graphicData uri="http://schemas.openxmlformats.org/drawingml/2006/table">
            <a:tbl>
              <a:tblPr/>
              <a:tblGrid>
                <a:gridCol w="1019016">
                  <a:extLst>
                    <a:ext uri="{9D8B030D-6E8A-4147-A177-3AD203B41FA5}">
                      <a16:colId xmlns:a16="http://schemas.microsoft.com/office/drawing/2014/main" val="20000"/>
                    </a:ext>
                  </a:extLst>
                </a:gridCol>
                <a:gridCol w="5231219">
                  <a:extLst>
                    <a:ext uri="{9D8B030D-6E8A-4147-A177-3AD203B41FA5}">
                      <a16:colId xmlns:a16="http://schemas.microsoft.com/office/drawing/2014/main" val="20001"/>
                    </a:ext>
                  </a:extLst>
                </a:gridCol>
                <a:gridCol w="5089452">
                  <a:extLst>
                    <a:ext uri="{9D8B030D-6E8A-4147-A177-3AD203B41FA5}">
                      <a16:colId xmlns:a16="http://schemas.microsoft.com/office/drawing/2014/main" val="20002"/>
                    </a:ext>
                  </a:extLst>
                </a:gridCol>
              </a:tblGrid>
              <a:tr h="922367">
                <a:tc>
                  <a:txBody>
                    <a:bodyPr/>
                    <a:lstStyle/>
                    <a:p>
                      <a:pPr algn="ctr" fontAlgn="t"/>
                      <a:r>
                        <a:rPr lang="en-US" sz="2700" b="1" dirty="0">
                          <a:effectLst/>
                          <a:latin typeface="Times New Roman" panose="02020603050405020304" pitchFamily="18" charset="0"/>
                          <a:cs typeface="Times New Roman" panose="02020603050405020304" pitchFamily="18" charset="0"/>
                        </a:rPr>
                        <a:t>STT</a:t>
                      </a:r>
                      <a:endParaRPr lang="en-US" sz="2700" dirty="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tc>
                  <a:txBody>
                    <a:bodyPr/>
                    <a:lstStyle/>
                    <a:p>
                      <a:pPr algn="ctr" fontAlgn="t"/>
                      <a:r>
                        <a:rPr lang="vi-VN" sz="2700" b="1">
                          <a:effectLst/>
                          <a:latin typeface="Times New Roman" panose="02020603050405020304" pitchFamily="18" charset="0"/>
                          <a:cs typeface="Times New Roman" panose="02020603050405020304" pitchFamily="18" charset="0"/>
                        </a:rPr>
                        <a:t>Thông tin được viện dẫn và tài liệu tham khảo đã sử dụng</a:t>
                      </a:r>
                      <a:endParaRPr lang="vi-VN" sz="270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tc>
                  <a:txBody>
                    <a:bodyPr/>
                    <a:lstStyle/>
                    <a:p>
                      <a:pPr algn="ctr" fontAlgn="t"/>
                      <a:r>
                        <a:rPr lang="en-US" sz="2700" b="1" dirty="0" err="1">
                          <a:effectLst/>
                          <a:latin typeface="Times New Roman" panose="02020603050405020304" pitchFamily="18" charset="0"/>
                          <a:cs typeface="Times New Roman" panose="02020603050405020304" pitchFamily="18" charset="0"/>
                        </a:rPr>
                        <a:t>Tác</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dụng</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của</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việc</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viện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dẫn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thông</a:t>
                      </a:r>
                      <a:r>
                        <a:rPr lang="en-US" sz="2700" b="1" dirty="0">
                          <a:effectLst/>
                          <a:latin typeface="Times New Roman" panose="02020603050405020304" pitchFamily="18" charset="0"/>
                          <a:cs typeface="Times New Roman" panose="02020603050405020304" pitchFamily="18" charset="0"/>
                        </a:rPr>
                        <a:t> tin </a:t>
                      </a:r>
                      <a:r>
                        <a:rPr lang="en-US" sz="2700" b="1" dirty="0" err="1">
                          <a:effectLst/>
                          <a:latin typeface="Times New Roman" panose="02020603050405020304" pitchFamily="18" charset="0"/>
                          <a:cs typeface="Times New Roman" panose="02020603050405020304" pitchFamily="18" charset="0"/>
                        </a:rPr>
                        <a:t>và</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sử</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dụng</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tài</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liệu</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tham</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khảo</a:t>
                      </a:r>
                      <a:endParaRPr lang="en-US" sz="2700" dirty="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338927">
                <a:tc>
                  <a:txBody>
                    <a:bodyPr/>
                    <a:lstStyle/>
                    <a:p>
                      <a:pPr algn="ctr" fontAlgn="t"/>
                      <a:r>
                        <a:rPr lang="en-US" sz="2700">
                          <a:effectLst/>
                          <a:latin typeface="Times New Roman" panose="02020603050405020304" pitchFamily="18" charset="0"/>
                          <a:cs typeface="Times New Roman" panose="02020603050405020304" pitchFamily="18" charset="0"/>
                        </a:rPr>
                        <a:t>1</a:t>
                      </a: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en-US" sz="2700" dirty="0" err="1" smtClean="0">
                          <a:effectLst/>
                          <a:latin typeface="Times New Roman" panose="02020603050405020304" pitchFamily="18" charset="0"/>
                          <a:cs typeface="Times New Roman" panose="02020603050405020304" pitchFamily="18" charset="0"/>
                        </a:rPr>
                        <a:t>Giải</a:t>
                      </a:r>
                      <a:r>
                        <a:rPr lang="en-US" sz="2700" dirty="0" smtClean="0">
                          <a:effectLst/>
                          <a:latin typeface="Times New Roman" panose="02020603050405020304" pitchFamily="18" charset="0"/>
                          <a:cs typeface="Times New Roman" panose="02020603050405020304" pitchFamily="18" charset="0"/>
                        </a:rPr>
                        <a:t> </a:t>
                      </a:r>
                      <a:r>
                        <a:rPr lang="en-US" sz="2700" dirty="0" err="1" smtClean="0">
                          <a:effectLst/>
                          <a:latin typeface="Times New Roman" panose="02020603050405020304" pitchFamily="18" charset="0"/>
                          <a:cs typeface="Times New Roman" panose="02020603050405020304" pitchFamily="18" charset="0"/>
                        </a:rPr>
                        <a:t>thích</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cụm</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từ</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Sự</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bất</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thường</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của</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Trái</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đất</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Tài</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liệu</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tham</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khảo</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Hân-tơ</a:t>
                      </a:r>
                      <a:r>
                        <a:rPr lang="en-US" sz="2700" baseline="0" dirty="0" smtClean="0">
                          <a:effectLst/>
                          <a:latin typeface="Times New Roman" panose="02020603050405020304" pitchFamily="18" charset="0"/>
                          <a:cs typeface="Times New Roman" panose="02020603050405020304" pitchFamily="18" charset="0"/>
                        </a:rPr>
                        <a:t> Lo-vin)</a:t>
                      </a:r>
                      <a:endParaRPr lang="vi-VN" sz="2700" dirty="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en-US" sz="2700" dirty="0" err="1" smtClean="0">
                          <a:effectLst/>
                          <a:latin typeface="Times New Roman" panose="02020603050405020304" pitchFamily="18" charset="0"/>
                          <a:cs typeface="Times New Roman" panose="02020603050405020304" pitchFamily="18" charset="0"/>
                        </a:rPr>
                        <a:t>Tăng</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tính</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xác</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thực</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cho</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thông</a:t>
                      </a:r>
                      <a:r>
                        <a:rPr lang="en-US" sz="2700" baseline="0" dirty="0" smtClean="0">
                          <a:effectLst/>
                          <a:latin typeface="Times New Roman" panose="02020603050405020304" pitchFamily="18" charset="0"/>
                          <a:cs typeface="Times New Roman" panose="02020603050405020304" pitchFamily="18" charset="0"/>
                        </a:rPr>
                        <a:t> tin</a:t>
                      </a:r>
                      <a:endParaRPr lang="vi-VN" sz="2700" dirty="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88607">
                <a:tc>
                  <a:txBody>
                    <a:bodyPr/>
                    <a:lstStyle/>
                    <a:p>
                      <a:pPr algn="ctr" fontAlgn="t"/>
                      <a:r>
                        <a:rPr lang="en-US" sz="2700">
                          <a:effectLst/>
                          <a:latin typeface="Times New Roman" panose="02020603050405020304" pitchFamily="18" charset="0"/>
                          <a:cs typeface="Times New Roman" panose="02020603050405020304" pitchFamily="18" charset="0"/>
                        </a:rPr>
                        <a:t>2</a:t>
                      </a: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en-US" sz="2700" dirty="0" err="1" smtClean="0">
                          <a:effectLst/>
                          <a:latin typeface="Times New Roman" panose="02020603050405020304" pitchFamily="18" charset="0"/>
                          <a:cs typeface="Times New Roman" panose="02020603050405020304" pitchFamily="18" charset="0"/>
                        </a:rPr>
                        <a:t>Thuật</a:t>
                      </a:r>
                      <a:r>
                        <a:rPr lang="en-US" sz="2700" dirty="0" smtClean="0">
                          <a:effectLst/>
                          <a:latin typeface="Times New Roman" panose="02020603050405020304" pitchFamily="18" charset="0"/>
                          <a:cs typeface="Times New Roman" panose="02020603050405020304" pitchFamily="18" charset="0"/>
                        </a:rPr>
                        <a:t> </a:t>
                      </a:r>
                      <a:r>
                        <a:rPr lang="en-US" sz="2700" dirty="0" err="1" smtClean="0">
                          <a:effectLst/>
                          <a:latin typeface="Times New Roman" panose="02020603050405020304" pitchFamily="18" charset="0"/>
                          <a:cs typeface="Times New Roman" panose="02020603050405020304" pitchFamily="18" charset="0"/>
                        </a:rPr>
                        <a:t>ngữ</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Sự</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nóng</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lên</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của</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Trái</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đất</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là</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một</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sự</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nhầm</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lẫn</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Tài</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liệu</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tham</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khảo</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Giôn</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Hô-đơ-rơn</a:t>
                      </a:r>
                      <a:r>
                        <a:rPr lang="en-US" sz="2700" baseline="0" dirty="0" smtClean="0">
                          <a:effectLst/>
                          <a:latin typeface="Times New Roman" panose="02020603050405020304" pitchFamily="18" charset="0"/>
                          <a:cs typeface="Times New Roman" panose="02020603050405020304" pitchFamily="18" charset="0"/>
                        </a:rPr>
                        <a:t>)</a:t>
                      </a:r>
                      <a:endParaRPr lang="vi-VN" sz="2700" dirty="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en-US" sz="2700" dirty="0" err="1" smtClean="0">
                          <a:effectLst/>
                          <a:latin typeface="Times New Roman" panose="02020603050405020304" pitchFamily="18" charset="0"/>
                          <a:cs typeface="Times New Roman" panose="02020603050405020304" pitchFamily="18" charset="0"/>
                        </a:rPr>
                        <a:t>Tăng</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tính</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dễ</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hiểu</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xác</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thực</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cho</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thông</a:t>
                      </a:r>
                      <a:r>
                        <a:rPr lang="en-US" sz="2700" baseline="0" dirty="0" smtClean="0">
                          <a:effectLst/>
                          <a:latin typeface="Times New Roman" panose="02020603050405020304" pitchFamily="18" charset="0"/>
                          <a:cs typeface="Times New Roman" panose="02020603050405020304" pitchFamily="18" charset="0"/>
                        </a:rPr>
                        <a:t> tin</a:t>
                      </a:r>
                      <a:endParaRPr lang="vi-VN" sz="2700" dirty="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38927">
                <a:tc>
                  <a:txBody>
                    <a:bodyPr/>
                    <a:lstStyle/>
                    <a:p>
                      <a:pPr algn="ctr" fontAlgn="t"/>
                      <a:r>
                        <a:rPr lang="en-US" sz="2700" dirty="0">
                          <a:effectLst/>
                          <a:latin typeface="Times New Roman" panose="02020603050405020304" pitchFamily="18" charset="0"/>
                          <a:cs typeface="Times New Roman" panose="02020603050405020304" pitchFamily="18" charset="0"/>
                        </a:rPr>
                        <a:t>3</a:t>
                      </a: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en-US" sz="2700" dirty="0" err="1" smtClean="0">
                          <a:effectLst/>
                          <a:latin typeface="Times New Roman" panose="02020603050405020304" pitchFamily="18" charset="0"/>
                          <a:cs typeface="Times New Roman" panose="02020603050405020304" pitchFamily="18" charset="0"/>
                        </a:rPr>
                        <a:t>Nói</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về</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sự</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bất</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thường</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của</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Trái</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đất</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Tài</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liệu</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tham</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khảo</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trang</a:t>
                      </a:r>
                      <a:r>
                        <a:rPr lang="en-US" sz="2700" baseline="0" dirty="0" smtClean="0">
                          <a:effectLst/>
                          <a:latin typeface="Times New Roman" panose="02020603050405020304" pitchFamily="18" charset="0"/>
                          <a:cs typeface="Times New Roman" panose="02020603050405020304" pitchFamily="18" charset="0"/>
                        </a:rPr>
                        <a:t> CNN.com </a:t>
                      </a:r>
                      <a:r>
                        <a:rPr lang="en-US" sz="2700" baseline="0" dirty="0" err="1" smtClean="0">
                          <a:effectLst/>
                          <a:latin typeface="Times New Roman" panose="02020603050405020304" pitchFamily="18" charset="0"/>
                          <a:cs typeface="Times New Roman" panose="02020603050405020304" pitchFamily="18" charset="0"/>
                        </a:rPr>
                        <a:t>ngày</a:t>
                      </a:r>
                      <a:r>
                        <a:rPr lang="en-US" sz="2700" baseline="0" dirty="0" smtClean="0">
                          <a:effectLst/>
                          <a:latin typeface="Times New Roman" panose="02020603050405020304" pitchFamily="18" charset="0"/>
                          <a:cs typeface="Times New Roman" panose="02020603050405020304" pitchFamily="18" charset="0"/>
                        </a:rPr>
                        <a:t> 07/08/2007)</a:t>
                      </a:r>
                      <a:endParaRPr lang="vi-VN" sz="2700" dirty="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just" fontAlgn="t"/>
                      <a:r>
                        <a:rPr lang="en-US" sz="2700" dirty="0" err="1" smtClean="0">
                          <a:effectLst/>
                          <a:latin typeface="Times New Roman" panose="02020603050405020304" pitchFamily="18" charset="0"/>
                          <a:cs typeface="Times New Roman" panose="02020603050405020304" pitchFamily="18" charset="0"/>
                        </a:rPr>
                        <a:t>Tăng</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tính</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dễ</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hiểu</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xác</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thực</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cho</a:t>
                      </a:r>
                      <a:r>
                        <a:rPr lang="en-US" sz="2700" baseline="0" dirty="0" smtClean="0">
                          <a:effectLst/>
                          <a:latin typeface="Times New Roman" panose="02020603050405020304" pitchFamily="18" charset="0"/>
                          <a:cs typeface="Times New Roman" panose="02020603050405020304" pitchFamily="18" charset="0"/>
                        </a:rPr>
                        <a:t> </a:t>
                      </a:r>
                      <a:r>
                        <a:rPr lang="en-US" sz="2700" baseline="0" dirty="0" err="1" smtClean="0">
                          <a:effectLst/>
                          <a:latin typeface="Times New Roman" panose="02020603050405020304" pitchFamily="18" charset="0"/>
                          <a:cs typeface="Times New Roman" panose="02020603050405020304" pitchFamily="18" charset="0"/>
                        </a:rPr>
                        <a:t>thông</a:t>
                      </a:r>
                      <a:r>
                        <a:rPr lang="en-US" sz="2700" baseline="0" dirty="0" smtClean="0">
                          <a:effectLst/>
                          <a:latin typeface="Times New Roman" panose="02020603050405020304" pitchFamily="18" charset="0"/>
                          <a:cs typeface="Times New Roman" panose="02020603050405020304" pitchFamily="18" charset="0"/>
                        </a:rPr>
                        <a:t> tin</a:t>
                      </a:r>
                      <a:endParaRPr lang="vi-VN" sz="2700" dirty="0">
                        <a:effectLst/>
                        <a:latin typeface="Times New Roman" panose="02020603050405020304" pitchFamily="18" charset="0"/>
                        <a:cs typeface="Times New Roman" panose="02020603050405020304" pitchFamily="18" charset="0"/>
                      </a:endParaRPr>
                    </a:p>
                  </a:txBody>
                  <a:tcPr marL="44623" marR="44623" marT="44623" marB="44623">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3"/>
          <a:stretch>
            <a:fillRect/>
          </a:stretch>
        </p:blipFill>
        <p:spPr>
          <a:xfrm>
            <a:off x="5349255" y="212675"/>
            <a:ext cx="6546220" cy="1130385"/>
          </a:xfrm>
          <a:prstGeom prst="rect">
            <a:avLst/>
          </a:prstGeom>
        </p:spPr>
      </p:pic>
      <p:pic>
        <p:nvPicPr>
          <p:cNvPr id="3" name="Picture 2"/>
          <p:cNvPicPr>
            <a:picLocks noChangeAspect="1"/>
          </p:cNvPicPr>
          <p:nvPr/>
        </p:nvPicPr>
        <p:blipFill>
          <a:blip r:embed="rId4"/>
          <a:stretch>
            <a:fillRect/>
          </a:stretch>
        </p:blipFill>
        <p:spPr>
          <a:xfrm>
            <a:off x="697755" y="212651"/>
            <a:ext cx="4380791" cy="1356780"/>
          </a:xfrm>
          <a:prstGeom prst="rect">
            <a:avLst/>
          </a:prstGeom>
        </p:spPr>
      </p:pic>
    </p:spTree>
    <p:extLst>
      <p:ext uri="{BB962C8B-B14F-4D97-AF65-F5344CB8AC3E}">
        <p14:creationId xmlns:p14="http://schemas.microsoft.com/office/powerpoint/2010/main" val="408108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9999 Hình Nền Powerpoint Đẹp Nhất của năm 2017 | Hình nền, Hình, Pháo  hoa">
            <a:extLst>
              <a:ext uri="{FF2B5EF4-FFF2-40B4-BE49-F238E27FC236}">
                <a16:creationId xmlns:a16="http://schemas.microsoft.com/office/drawing/2014/main" id="{C4D7D39D-B8D9-6155-225B-91B854F3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5" y="25090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Hộp Văn bản 12">
            <a:extLst>
              <a:ext uri="{FF2B5EF4-FFF2-40B4-BE49-F238E27FC236}">
                <a16:creationId xmlns:a16="http://schemas.microsoft.com/office/drawing/2014/main" id="{93767417-B4B3-77B4-1AA0-1BF7547601E4}"/>
              </a:ext>
            </a:extLst>
          </p:cNvPr>
          <p:cNvSpPr txBox="1"/>
          <p:nvPr/>
        </p:nvSpPr>
        <p:spPr>
          <a:xfrm>
            <a:off x="766458" y="1309044"/>
            <a:ext cx="6093823" cy="1055552"/>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r>
              <a:rPr lang="en-US" sz="2800" b="1" dirty="0">
                <a:latin typeface="Times New Roman" panose="02020603050405020304" pitchFamily="18" charset="0"/>
                <a:ea typeface="Calibri" panose="020F0502020204030204" pitchFamily="34" charset="0"/>
              </a:rPr>
              <a:t>*</a:t>
            </a:r>
            <a:r>
              <a:rPr lang="en-US" sz="2800" b="1" dirty="0" err="1">
                <a:latin typeface="Times New Roman" panose="02020603050405020304" pitchFamily="18" charset="0"/>
                <a:ea typeface="Calibri" panose="020F0502020204030204" pitchFamily="34" charset="0"/>
              </a:rPr>
              <a:t>Cách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triển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khai</a:t>
            </a:r>
            <a:r>
              <a:rPr lang="en-US" sz="2800" b="1" dirty="0">
                <a:latin typeface="Times New Roman" panose="02020603050405020304" pitchFamily="18" charset="0"/>
                <a:ea typeface="Calibri" panose="020F0502020204030204" pitchFamily="34" charset="0"/>
              </a:rPr>
              <a:t> ý </a:t>
            </a:r>
            <a:r>
              <a:rPr lang="en-US" sz="2800" b="1" dirty="0" err="1">
                <a:latin typeface="Times New Roman" panose="02020603050405020304" pitchFamily="18" charset="0"/>
                <a:ea typeface="Calibri" panose="020F0502020204030204" pitchFamily="34" charset="0"/>
              </a:rPr>
              <a:t>tưởng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và</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thông</a:t>
            </a:r>
            <a:r>
              <a:rPr lang="en-US" sz="2800" b="1" dirty="0">
                <a:latin typeface="Times New Roman" panose="02020603050405020304" pitchFamily="18" charset="0"/>
                <a:ea typeface="Calibri" panose="020F0502020204030204" pitchFamily="34" charset="0"/>
              </a:rPr>
              <a:t> tin: </a:t>
            </a:r>
            <a:endParaRPr lang="en-US" sz="2400" dirty="0">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CBA46E27-F868-AAFA-6BA6-0BF84A90311B}"/>
              </a:ext>
            </a:extLst>
          </p:cNvPr>
          <p:cNvSpPr txBox="1"/>
          <p:nvPr/>
        </p:nvSpPr>
        <p:spPr>
          <a:xfrm>
            <a:off x="324799" y="198665"/>
            <a:ext cx="6926092" cy="646280"/>
          </a:xfrm>
          <a:prstGeom prst="rect">
            <a:avLst/>
          </a:prstGeom>
          <a:noFill/>
        </p:spPr>
        <p:txBody>
          <a:bodyPr wrap="square" lIns="91386" tIns="45695" rIns="91386" bIns="45695">
            <a:spAutoFit/>
          </a:bodyPr>
          <a:lstStyle/>
          <a:p>
            <a:r>
              <a:rPr lang="pt-BR" sz="3600" b="1" dirty="0">
                <a:latin typeface="Times New Roman" pitchFamily="18" charset="0"/>
                <a:cs typeface="Times New Roman" pitchFamily="18" charset="0"/>
              </a:rPr>
              <a:t>II. Khám phá tri thức ngữ văn</a:t>
            </a:r>
            <a:endParaRPr lang="en-US" sz="3600" b="1" dirty="0">
              <a:latin typeface="Times New Roman" pitchFamily="18" charset="0"/>
              <a:cs typeface="Times New Roman" pitchFamily="18" charset="0"/>
            </a:endParaRPr>
          </a:p>
        </p:txBody>
      </p:sp>
      <p:sp>
        <p:nvSpPr>
          <p:cNvPr id="3" name="Hộp Văn bản 2">
            <a:extLst>
              <a:ext uri="{FF2B5EF4-FFF2-40B4-BE49-F238E27FC236}">
                <a16:creationId xmlns:a16="http://schemas.microsoft.com/office/drawing/2014/main" id="{AB9F983D-EC79-CD13-B9AF-4FA6AE17F7A4}"/>
              </a:ext>
            </a:extLst>
          </p:cNvPr>
          <p:cNvSpPr txBox="1"/>
          <p:nvPr/>
        </p:nvSpPr>
        <p:spPr>
          <a:xfrm>
            <a:off x="1299470" y="2454748"/>
            <a:ext cx="5221895" cy="578826"/>
          </a:xfrm>
          <a:prstGeom prst="roundRect">
            <a:avLst/>
          </a:prstGeom>
          <a:noFill/>
          <a:ln w="28575">
            <a:solidFill>
              <a:srgbClr val="00B0F0"/>
            </a:solidFill>
          </a:ln>
        </p:spPr>
        <p:txBody>
          <a:bodyPr wrap="square" lIns="91386" tIns="45695" rIns="91386" bIns="45695">
            <a:spAutoFit/>
          </a:bodyPr>
          <a:lstStyle/>
          <a:p>
            <a:pPr algn="just"/>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Triển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khai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theo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trật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tự</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gian</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CB815995-AA90-9FE5-1615-40435BFCD26F}"/>
              </a:ext>
            </a:extLst>
          </p:cNvPr>
          <p:cNvSpPr txBox="1"/>
          <p:nvPr/>
        </p:nvSpPr>
        <p:spPr>
          <a:xfrm>
            <a:off x="360707" y="851853"/>
            <a:ext cx="6093823" cy="584775"/>
          </a:xfrm>
          <a:prstGeom prst="rect">
            <a:avLst/>
          </a:prstGeom>
          <a:noFill/>
        </p:spPr>
        <p:txBody>
          <a:bodyPr wrap="square" lIns="91386" tIns="45695" rIns="91386" bIns="45695">
            <a:spAutoFit/>
          </a:bodyPr>
          <a:lstStyle/>
          <a:p>
            <a:pPr algn="just"/>
            <a:r>
              <a:rPr lang="en-US" sz="3200" b="1" dirty="0">
                <a:solidFill>
                  <a:srgbClr val="00B0F0"/>
                </a:solidFill>
                <a:latin typeface="Times New Roman" panose="02020603050405020304" pitchFamily="18" charset="0"/>
                <a:ea typeface="Arial" panose="020B0604020202020204" pitchFamily="34" charset="0"/>
              </a:rPr>
              <a:t>1. </a:t>
            </a:r>
            <a:r>
              <a:rPr lang="en-US" sz="3200" b="1" dirty="0" err="1">
                <a:solidFill>
                  <a:srgbClr val="00B0F0"/>
                </a:solidFill>
                <a:latin typeface="Times New Roman" panose="02020603050405020304" pitchFamily="18" charset="0"/>
                <a:ea typeface="Arial" panose="020B0604020202020204" pitchFamily="34" charset="0"/>
              </a:rPr>
              <a:t>Văn</a:t>
            </a:r>
            <a:r>
              <a:rPr lang="en-US" sz="3200" b="1" dirty="0">
                <a:solidFill>
                  <a:srgbClr val="00B0F0"/>
                </a:solidFill>
                <a:latin typeface="Times New Roman" panose="02020603050405020304" pitchFamily="18" charset="0"/>
                <a:ea typeface="Arial" panose="020B0604020202020204" pitchFamily="34" charset="0"/>
              </a:rPr>
              <a:t> </a:t>
            </a:r>
            <a:r>
              <a:rPr lang="en-US" sz="3200" b="1" dirty="0" err="1">
                <a:solidFill>
                  <a:srgbClr val="00B0F0"/>
                </a:solidFill>
                <a:latin typeface="Times New Roman" panose="02020603050405020304" pitchFamily="18" charset="0"/>
                <a:ea typeface="Arial" panose="020B0604020202020204" pitchFamily="34" charset="0"/>
              </a:rPr>
              <a:t>bản</a:t>
            </a:r>
            <a:r>
              <a:rPr lang="en-US" sz="3200" b="1" dirty="0">
                <a:solidFill>
                  <a:srgbClr val="00B0F0"/>
                </a:solidFill>
                <a:latin typeface="Times New Roman" panose="02020603050405020304" pitchFamily="18" charset="0"/>
                <a:ea typeface="Arial" panose="020B0604020202020204" pitchFamily="34" charset="0"/>
              </a:rPr>
              <a:t> </a:t>
            </a:r>
            <a:r>
              <a:rPr lang="en-US" sz="3200" b="1" dirty="0" err="1">
                <a:solidFill>
                  <a:srgbClr val="00B0F0"/>
                </a:solidFill>
                <a:latin typeface="Times New Roman" panose="02020603050405020304" pitchFamily="18" charset="0"/>
                <a:ea typeface="Arial" panose="020B0604020202020204" pitchFamily="34" charset="0"/>
              </a:rPr>
              <a:t>thông</a:t>
            </a:r>
            <a:r>
              <a:rPr lang="en-US" sz="3200" b="1" dirty="0">
                <a:solidFill>
                  <a:srgbClr val="00B0F0"/>
                </a:solidFill>
                <a:latin typeface="Times New Roman" panose="02020603050405020304" pitchFamily="18" charset="0"/>
                <a:ea typeface="Arial" panose="020B0604020202020204" pitchFamily="34" charset="0"/>
              </a:rPr>
              <a:t> tin:</a:t>
            </a:r>
            <a:endParaRPr lang="en-US" sz="2800" dirty="0">
              <a:solidFill>
                <a:srgbClr val="00B0F0"/>
              </a:solidFill>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83E18257-D589-81BC-38D0-B482CCADEF60}"/>
              </a:ext>
            </a:extLst>
          </p:cNvPr>
          <p:cNvSpPr txBox="1"/>
          <p:nvPr/>
        </p:nvSpPr>
        <p:spPr>
          <a:xfrm>
            <a:off x="6864990" y="2364362"/>
            <a:ext cx="4046239" cy="578826"/>
          </a:xfrm>
          <a:prstGeom prst="roundRect">
            <a:avLst/>
          </a:prstGeom>
          <a:noFill/>
          <a:ln w="28575">
            <a:solidFill>
              <a:srgbClr val="00B0F0"/>
            </a:solidFill>
          </a:ln>
        </p:spPr>
        <p:txBody>
          <a:bodyPr wrap="square" lIns="91386" tIns="45695" rIns="91386" bIns="45695">
            <a:spAutoFit/>
          </a:bodyPr>
          <a:lstStyle/>
          <a:p>
            <a:pPr algn="just"/>
            <a:r>
              <a:rPr lang="en-US" sz="2800" i="1" dirty="0">
                <a:latin typeface="Times New Roman" panose="02020603050405020304" pitchFamily="18" charset="0"/>
                <a:ea typeface="Calibri" panose="020F0502020204030204" pitchFamily="34" charset="0"/>
              </a:rPr>
              <a:t>- Theo </a:t>
            </a:r>
            <a:r>
              <a:rPr lang="en-US" sz="2800" i="1" dirty="0" err="1">
                <a:latin typeface="Times New Roman" panose="02020603050405020304" pitchFamily="18" charset="0"/>
                <a:ea typeface="Calibri" panose="020F0502020204030204" pitchFamily="34" charset="0"/>
              </a:rPr>
              <a:t>quan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hệ</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quả</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DA6C8FBD-AA54-7169-0B03-ABB018F657D2}"/>
              </a:ext>
            </a:extLst>
          </p:cNvPr>
          <p:cNvSpPr txBox="1"/>
          <p:nvPr/>
        </p:nvSpPr>
        <p:spPr>
          <a:xfrm>
            <a:off x="1280796" y="3284280"/>
            <a:ext cx="7237931" cy="578826"/>
          </a:xfrm>
          <a:prstGeom prst="roundRect">
            <a:avLst/>
          </a:prstGeom>
          <a:noFill/>
          <a:ln w="28575">
            <a:solidFill>
              <a:srgbClr val="00B0F0"/>
            </a:solidFill>
          </a:ln>
        </p:spPr>
        <p:txBody>
          <a:bodyPr wrap="square" lIns="91386" tIns="45695" rIns="91386" bIns="45695">
            <a:spAutoFit/>
          </a:bodyPr>
          <a:lstStyle/>
          <a:p>
            <a:pPr algn="just"/>
            <a:r>
              <a:rPr lang="en-US" sz="2800" i="1" dirty="0">
                <a:latin typeface="Times New Roman" panose="02020603050405020304" pitchFamily="18" charset="0"/>
                <a:ea typeface="Calibri" panose="020F0502020204030204" pitchFamily="34" charset="0"/>
              </a:rPr>
              <a:t>- Theo </a:t>
            </a:r>
            <a:r>
              <a:rPr lang="en-US" sz="2800" i="1" dirty="0" err="1">
                <a:latin typeface="Times New Roman" panose="02020603050405020304" pitchFamily="18" charset="0"/>
                <a:ea typeface="Calibri" panose="020F0502020204030204" pitchFamily="34" charset="0"/>
              </a:rPr>
              <a:t>góc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nhìn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nhau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sự</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vật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hiện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tượng</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9A4EC1BF-97A6-E2A1-6534-756EA25DC9EA}"/>
              </a:ext>
            </a:extLst>
          </p:cNvPr>
          <p:cNvSpPr txBox="1"/>
          <p:nvPr/>
        </p:nvSpPr>
        <p:spPr>
          <a:xfrm>
            <a:off x="2395401" y="4173175"/>
            <a:ext cx="5520699" cy="578826"/>
          </a:xfrm>
          <a:prstGeom prst="roundRect">
            <a:avLst/>
          </a:prstGeom>
          <a:noFill/>
          <a:ln w="28575">
            <a:solidFill>
              <a:srgbClr val="00B0F0"/>
            </a:solidFill>
          </a:ln>
        </p:spPr>
        <p:txBody>
          <a:bodyPr wrap="square" lIns="91386" tIns="45695" rIns="91386" bIns="45695">
            <a:spAutoFit/>
          </a:bodyPr>
          <a:lstStyle/>
          <a:p>
            <a:pPr algn="just"/>
            <a:r>
              <a:rPr lang="en-US" sz="2800" i="1" dirty="0">
                <a:latin typeface="Times New Roman" panose="02020603050405020304" pitchFamily="18" charset="0"/>
                <a:ea typeface="Calibri" panose="020F0502020204030204" pitchFamily="34" charset="0"/>
              </a:rPr>
              <a:t>- Theo </a:t>
            </a:r>
            <a:r>
              <a:rPr lang="en-US" sz="2800" i="1" dirty="0" err="1">
                <a:latin typeface="Times New Roman" panose="02020603050405020304" pitchFamily="18" charset="0"/>
                <a:ea typeface="Calibri" panose="020F0502020204030204" pitchFamily="34" charset="0"/>
              </a:rPr>
              <a:t>từng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bộ</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phận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đối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tượng</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5A7DAAAB-162B-A4C3-8276-AC8462A58931}"/>
              </a:ext>
            </a:extLst>
          </p:cNvPr>
          <p:cNvSpPr txBox="1"/>
          <p:nvPr/>
        </p:nvSpPr>
        <p:spPr>
          <a:xfrm>
            <a:off x="2945150" y="4936705"/>
            <a:ext cx="6093823" cy="578826"/>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r>
              <a:rPr lang="en-US" sz="2800" b="1" dirty="0">
                <a:solidFill>
                  <a:schemeClr val="bg1"/>
                </a:solidFill>
                <a:latin typeface="Times New Roman" panose="02020603050405020304" pitchFamily="18" charset="0"/>
                <a:ea typeface="Calibri" panose="020F0502020204030204" pitchFamily="34" charset="0"/>
              </a:rPr>
              <a:t>*</a:t>
            </a:r>
            <a:r>
              <a:rPr lang="en-US" sz="2800" b="1" dirty="0" err="1">
                <a:solidFill>
                  <a:schemeClr val="tx1"/>
                </a:solidFill>
                <a:latin typeface="Times New Roman" panose="02020603050405020304" pitchFamily="18" charset="0"/>
                <a:ea typeface="Calibri" panose="020F0502020204030204" pitchFamily="34" charset="0"/>
              </a:rPr>
              <a:t>Căn</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cứ</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để</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lựa</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chọn</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cách</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triển</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khai</a:t>
            </a:r>
            <a:r>
              <a:rPr lang="en-US" sz="2800" b="1" dirty="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511D4118-CF44-920B-75B0-4320128EE07C}"/>
              </a:ext>
            </a:extLst>
          </p:cNvPr>
          <p:cNvSpPr txBox="1"/>
          <p:nvPr/>
        </p:nvSpPr>
        <p:spPr>
          <a:xfrm>
            <a:off x="3407614" y="5689918"/>
            <a:ext cx="8573035" cy="1055552"/>
          </a:xfrm>
          <a:prstGeom prst="roundRect">
            <a:avLst/>
          </a:prstGeom>
          <a:noFill/>
          <a:ln w="28575">
            <a:solidFill>
              <a:srgbClr val="00B0F0"/>
            </a:solidFill>
          </a:ln>
        </p:spPr>
        <p:txBody>
          <a:bodyPr wrap="square" lIns="91386" tIns="45695" rIns="91386" bIns="45695">
            <a:spAutoFit/>
          </a:bodyPr>
          <a:lstStyle/>
          <a:p>
            <a:pPr algn="just"/>
            <a:r>
              <a:rPr lang="en-US" sz="2800" i="1" dirty="0" err="1">
                <a:latin typeface="Times New Roman" panose="02020603050405020304" pitchFamily="18" charset="0"/>
                <a:ea typeface="Calibri" panose="020F0502020204030204" pitchFamily="34" charset="0"/>
              </a:rPr>
              <a:t>phụ</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thuộc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vào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đặc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điểm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đối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tượng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vào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mục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đích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viết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hiệu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quả</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động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đến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đọc</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643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P spid="6" grpId="0" animBg="1"/>
      <p:bldP spid="7"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Rectangle 3"/>
          <p:cNvSpPr/>
          <p:nvPr/>
        </p:nvSpPr>
        <p:spPr>
          <a:xfrm>
            <a:off x="1371984" y="1801526"/>
            <a:ext cx="9385005" cy="1485019"/>
          </a:xfrm>
          <a:prstGeom prst="rect">
            <a:avLst/>
          </a:prstGeom>
        </p:spPr>
        <p:txBody>
          <a:bodyPr wrap="square" lIns="121842" tIns="60921" rIns="121842" bIns="60921">
            <a:spAutoFit/>
          </a:bodyPr>
          <a:lstStyle/>
          <a:p>
            <a:pPr algn="ctr">
              <a:lnSpc>
                <a:spcPct val="150000"/>
              </a:lnSpc>
              <a:buClr>
                <a:srgbClr val="000000"/>
              </a:buClr>
              <a:buFont typeface="Arial"/>
              <a:buNone/>
            </a:pPr>
            <a:r>
              <a:rPr lang="en-US" sz="5900" kern="0">
                <a:solidFill>
                  <a:srgbClr val="FF0000"/>
                </a:solidFill>
                <a:latin typeface="Times" pitchFamily="34" charset="0"/>
                <a:ea typeface="Times" pitchFamily="34" charset="0"/>
                <a:cs typeface="Times" pitchFamily="34" charset="0"/>
                <a:sym typeface="Arial"/>
              </a:rPr>
              <a:t>VẬN DỤNG</a:t>
            </a:r>
            <a:endParaRPr lang="vi-VN" sz="5900" kern="0" dirty="0">
              <a:solidFill>
                <a:srgbClr val="FF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20139693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72" name="Google Shape;404;p14"/>
          <p:cNvSpPr txBox="1"/>
          <p:nvPr/>
        </p:nvSpPr>
        <p:spPr>
          <a:xfrm>
            <a:off x="1062888" y="1186085"/>
            <a:ext cx="10339377" cy="2133600"/>
          </a:xfrm>
          <a:prstGeom prst="rect">
            <a:avLst/>
          </a:prstGeom>
          <a:noFill/>
          <a:ln>
            <a:noFill/>
          </a:ln>
        </p:spPr>
        <p:txBody>
          <a:bodyPr spcFirstLastPara="1" wrap="square" lIns="169223" tIns="169223" rIns="169223" bIns="169223" anchor="ctr" anchorCtr="0">
            <a:noAutofit/>
          </a:bodyPr>
          <a:lstStyle/>
          <a:p>
            <a:pPr algn="just">
              <a:lnSpc>
                <a:spcPct val="130000"/>
              </a:lnSpc>
              <a:buClr>
                <a:srgbClr val="000000"/>
              </a:buClr>
              <a:buFont typeface="Arial"/>
              <a:buNone/>
            </a:pP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Viết</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một</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đoạn</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văn</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ngắn</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(5-7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câu</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nêu</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cảm</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nhận</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của</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em</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sau</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khi</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học</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xong</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văn</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bản</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Thủy</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tiên</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tháng</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Một</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trong</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đó</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có</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sử</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dụng</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cước</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chú</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và</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tài</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liệu</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tham</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32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khảo</a:t>
            </a:r>
            <a:r>
              <a:rPr lang="en-US"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a:t>
            </a:r>
            <a:endParaRPr sz="3200" kern="0" dirty="0">
              <a:solidFill>
                <a:srgbClr val="453121"/>
              </a:solidFill>
              <a:latin typeface="Times New Roman" panose="02020603050405020304" pitchFamily="18" charset="0"/>
              <a:ea typeface="Roboto Condensed"/>
              <a:cs typeface="Times New Roman" panose="02020603050405020304" pitchFamily="18" charset="0"/>
              <a:sym typeface="Roboto Condensed"/>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768" y="2762549"/>
            <a:ext cx="5435597" cy="5435597"/>
          </a:xfrm>
          <a:prstGeom prst="rect">
            <a:avLst/>
          </a:prstGeom>
        </p:spPr>
      </p:pic>
      <p:sp>
        <p:nvSpPr>
          <p:cNvPr id="4" name="Rectangle 3"/>
          <p:cNvSpPr/>
          <p:nvPr/>
        </p:nvSpPr>
        <p:spPr>
          <a:xfrm>
            <a:off x="1371984" y="51616"/>
            <a:ext cx="9385005" cy="1123379"/>
          </a:xfrm>
          <a:prstGeom prst="rect">
            <a:avLst/>
          </a:prstGeom>
        </p:spPr>
        <p:txBody>
          <a:bodyPr wrap="square" lIns="121842" tIns="60921" rIns="121842" bIns="60921">
            <a:spAutoFit/>
          </a:bodyPr>
          <a:lstStyle/>
          <a:p>
            <a:pPr algn="ctr">
              <a:lnSpc>
                <a:spcPct val="150000"/>
              </a:lnSpc>
              <a:buClr>
                <a:srgbClr val="000000"/>
              </a:buClr>
              <a:buFont typeface="Arial"/>
              <a:buNone/>
            </a:pPr>
            <a:r>
              <a:rPr lang="en-US" sz="4300" kern="0">
                <a:solidFill>
                  <a:srgbClr val="FF0000"/>
                </a:solidFill>
                <a:latin typeface="Times" pitchFamily="34" charset="0"/>
                <a:ea typeface="Times" pitchFamily="34" charset="0"/>
                <a:cs typeface="Times" pitchFamily="34" charset="0"/>
                <a:sym typeface="Arial"/>
              </a:rPr>
              <a:t>VẬN DỤNG</a:t>
            </a:r>
            <a:endParaRPr lang="vi-VN" sz="4300" kern="0" dirty="0">
              <a:solidFill>
                <a:srgbClr val="FF0000"/>
              </a:solidFill>
              <a:latin typeface="Times" pitchFamily="34" charset="0"/>
              <a:ea typeface="Times" pitchFamily="34" charset="0"/>
              <a:cs typeface="Times" pitchFamily="34" charset="0"/>
              <a:sym typeface="Arial"/>
            </a:endParaRPr>
          </a:p>
        </p:txBody>
      </p:sp>
    </p:spTree>
    <p:extLst>
      <p:ext uri="{BB962C8B-B14F-4D97-AF65-F5344CB8AC3E}">
        <p14:creationId xmlns:p14="http://schemas.microsoft.com/office/powerpoint/2010/main" val="37562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ền Powerpoint Thiên Nhiên, Mẫu Powerpoint Thiên Nhiên Ppt Tải Miễn Phí">
            <a:extLst>
              <a:ext uri="{FF2B5EF4-FFF2-40B4-BE49-F238E27FC236}">
                <a16:creationId xmlns:a16="http://schemas.microsoft.com/office/drawing/2014/main" id="{B8D50B7C-8AAB-B7DA-102B-933D368E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8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3101F678-2995-7EA0-FAB9-C5C47771269B}"/>
              </a:ext>
            </a:extLst>
          </p:cNvPr>
          <p:cNvSpPr txBox="1"/>
          <p:nvPr/>
        </p:nvSpPr>
        <p:spPr>
          <a:xfrm>
            <a:off x="-128788" y="695459"/>
            <a:ext cx="12003111" cy="995340"/>
          </a:xfrm>
          <a:prstGeom prst="round2DiagRect">
            <a:avLst>
              <a:gd name="adj1" fmla="val 50000"/>
              <a:gd name="adj2" fmla="val 0"/>
            </a:avLst>
          </a:prstGeom>
          <a:solidFill>
            <a:schemeClr val="bg1"/>
          </a:solidFill>
          <a:ln w="38100">
            <a:solidFill>
              <a:srgbClr val="0066FF"/>
            </a:solidFill>
          </a:ln>
        </p:spPr>
        <p:txBody>
          <a:bodyPr wrap="square" lIns="91377" tIns="45691" rIns="91377" bIns="45691">
            <a:spAutoFit/>
          </a:bodyPr>
          <a:lstStyle/>
          <a:p>
            <a:pPr algn="ctr"/>
            <a:r>
              <a:rPr lang="en-US" sz="4000" b="1" dirty="0" err="1" smtClean="0">
                <a:solidFill>
                  <a:srgbClr val="FF0000"/>
                </a:solidFill>
                <a:latin typeface="Times New Roman" pitchFamily="18" charset="0"/>
                <a:ea typeface="Times" pitchFamily="34" charset="0"/>
                <a:cs typeface="Times New Roman" pitchFamily="18" charset="0"/>
              </a:rPr>
              <a:t>Tiết</a:t>
            </a:r>
            <a:r>
              <a:rPr lang="en-US" sz="4000" b="1" dirty="0" smtClean="0">
                <a:solidFill>
                  <a:srgbClr val="FF0000"/>
                </a:solidFill>
                <a:latin typeface="Times New Roman" pitchFamily="18" charset="0"/>
                <a:ea typeface="Times" pitchFamily="34" charset="0"/>
                <a:cs typeface="Times New Roman" pitchFamily="18" charset="0"/>
              </a:rPr>
              <a:t> 118,119:LỄ RỬA LÀNG CỦA NGƯỜI LÔ </a:t>
            </a:r>
            <a:r>
              <a:rPr lang="en-US" sz="4000" b="1" dirty="0" err="1" smtClean="0">
                <a:solidFill>
                  <a:srgbClr val="FF0000"/>
                </a:solidFill>
                <a:latin typeface="Times New Roman" pitchFamily="18" charset="0"/>
                <a:ea typeface="Times" pitchFamily="34" charset="0"/>
                <a:cs typeface="Times New Roman" pitchFamily="18" charset="0"/>
              </a:rPr>
              <a:t>LÔ</a:t>
            </a:r>
            <a:endParaRPr lang="en-US" sz="4000" dirty="0">
              <a:solidFill>
                <a:srgbClr val="FF0000"/>
              </a:solidFill>
              <a:latin typeface="Times New Roman" pitchFamily="18" charset="0"/>
              <a:ea typeface="Times" pitchFamily="34" charset="0"/>
              <a:cs typeface="Times New Roman" pitchFamily="18" charset="0"/>
            </a:endParaRPr>
          </a:p>
        </p:txBody>
      </p:sp>
    </p:spTree>
    <p:extLst>
      <p:ext uri="{BB962C8B-B14F-4D97-AF65-F5344CB8AC3E}">
        <p14:creationId xmlns:p14="http://schemas.microsoft.com/office/powerpoint/2010/main" val="474840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9EC4398-DEAB-BBD1-DBCD-E6C4F148DAEF}"/>
              </a:ext>
            </a:extLst>
          </p:cNvPr>
          <p:cNvSpPr txBox="1"/>
          <p:nvPr/>
        </p:nvSpPr>
        <p:spPr>
          <a:xfrm>
            <a:off x="3683645" y="653159"/>
            <a:ext cx="3967267" cy="715025"/>
          </a:xfrm>
          <a:prstGeom prst="roundRect">
            <a:avLst/>
          </a:prstGeom>
        </p:spPr>
        <p:style>
          <a:lnRef idx="2">
            <a:schemeClr val="accent6"/>
          </a:lnRef>
          <a:fillRef idx="1">
            <a:schemeClr val="lt1"/>
          </a:fillRef>
          <a:effectRef idx="0">
            <a:schemeClr val="accent6"/>
          </a:effectRef>
          <a:fontRef idx="minor">
            <a:schemeClr val="dk1"/>
          </a:fontRef>
        </p:style>
        <p:txBody>
          <a:bodyPr wrap="square" lIns="91377" tIns="45691" rIns="91377" bIns="45691" rtlCol="0">
            <a:spAutoFit/>
          </a:bodyPr>
          <a:lstStyle/>
          <a:p>
            <a:pPr algn="ctr"/>
            <a:r>
              <a:rPr lang="en-US" sz="3600" b="1" dirty="0">
                <a:solidFill>
                  <a:prstClr val="black"/>
                </a:solidFill>
                <a:latin typeface="Times" pitchFamily="34" charset="0"/>
                <a:ea typeface="Times" pitchFamily="34" charset="0"/>
                <a:cs typeface="Times" pitchFamily="34" charset="0"/>
              </a:rPr>
              <a:t>KHỞI ĐỘNG</a:t>
            </a:r>
          </a:p>
        </p:txBody>
      </p:sp>
      <p:sp>
        <p:nvSpPr>
          <p:cNvPr id="6" name="Hộp Văn bản 5">
            <a:extLst>
              <a:ext uri="{FF2B5EF4-FFF2-40B4-BE49-F238E27FC236}">
                <a16:creationId xmlns:a16="http://schemas.microsoft.com/office/drawing/2014/main" id="{213EB9D1-2748-7F2F-1D73-5499997DED8F}"/>
              </a:ext>
            </a:extLst>
          </p:cNvPr>
          <p:cNvSpPr txBox="1"/>
          <p:nvPr/>
        </p:nvSpPr>
        <p:spPr>
          <a:xfrm>
            <a:off x="1326525" y="2034870"/>
            <a:ext cx="9852339" cy="1089595"/>
          </a:xfrm>
          <a:prstGeom prst="roundRect">
            <a:avLst>
              <a:gd name="adj" fmla="val 17480"/>
            </a:avLst>
          </a:prstGeom>
          <a:noFill/>
          <a:ln w="38100">
            <a:solidFill>
              <a:srgbClr val="0066FF"/>
            </a:solidFill>
          </a:ln>
        </p:spPr>
        <p:txBody>
          <a:bodyPr wrap="square" lIns="91377" tIns="45691" rIns="91377" bIns="45691">
            <a:spAutoFit/>
          </a:bodyPr>
          <a:lstStyle/>
          <a:p>
            <a:r>
              <a:rPr lang="vi-VN" sz="2900">
                <a:solidFill>
                  <a:prstClr val="black"/>
                </a:solidFill>
                <a:latin typeface="Times New Roman"/>
              </a:rPr>
              <a:t>Em hãy kể tên một số lễ hội liên quan đến đời sống tinh thần cũng như sản xuất của 54 dân tộc trên đất nước ta.</a:t>
            </a:r>
            <a:endParaRPr lang="en-US" sz="2900">
              <a:solidFill>
                <a:prstClr val="black"/>
              </a:solidFill>
            </a:endParaRPr>
          </a:p>
        </p:txBody>
      </p:sp>
    </p:spTree>
    <p:extLst>
      <p:ext uri="{BB962C8B-B14F-4D97-AF65-F5344CB8AC3E}">
        <p14:creationId xmlns:p14="http://schemas.microsoft.com/office/powerpoint/2010/main" val="237210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9EC4398-DEAB-BBD1-DBCD-E6C4F148DAEF}"/>
              </a:ext>
            </a:extLst>
          </p:cNvPr>
          <p:cNvSpPr txBox="1"/>
          <p:nvPr/>
        </p:nvSpPr>
        <p:spPr>
          <a:xfrm>
            <a:off x="3683645" y="653159"/>
            <a:ext cx="3967267" cy="715025"/>
          </a:xfrm>
          <a:prstGeom prst="roundRect">
            <a:avLst/>
          </a:prstGeom>
        </p:spPr>
        <p:style>
          <a:lnRef idx="2">
            <a:schemeClr val="accent6"/>
          </a:lnRef>
          <a:fillRef idx="1">
            <a:schemeClr val="lt1"/>
          </a:fillRef>
          <a:effectRef idx="0">
            <a:schemeClr val="accent6"/>
          </a:effectRef>
          <a:fontRef idx="minor">
            <a:schemeClr val="dk1"/>
          </a:fontRef>
        </p:style>
        <p:txBody>
          <a:bodyPr wrap="square" lIns="91377" tIns="45691" rIns="91377" bIns="45691" rtlCol="0">
            <a:spAutoFit/>
          </a:bodyPr>
          <a:lstStyle/>
          <a:p>
            <a:pPr algn="ctr"/>
            <a:r>
              <a:rPr lang="en-US" sz="3600" b="1" dirty="0">
                <a:solidFill>
                  <a:prstClr val="black"/>
                </a:solidFill>
                <a:latin typeface="Times" pitchFamily="34" charset="0"/>
                <a:ea typeface="Times" pitchFamily="34" charset="0"/>
                <a:cs typeface="Times" pitchFamily="34" charset="0"/>
              </a:rPr>
              <a:t>KHỞI ĐỘNG</a:t>
            </a:r>
          </a:p>
        </p:txBody>
      </p:sp>
      <p:sp>
        <p:nvSpPr>
          <p:cNvPr id="6" name="Hộp Văn bản 5">
            <a:extLst>
              <a:ext uri="{FF2B5EF4-FFF2-40B4-BE49-F238E27FC236}">
                <a16:creationId xmlns:a16="http://schemas.microsoft.com/office/drawing/2014/main" id="{213EB9D1-2748-7F2F-1D73-5499997DED8F}"/>
              </a:ext>
            </a:extLst>
          </p:cNvPr>
          <p:cNvSpPr txBox="1"/>
          <p:nvPr/>
        </p:nvSpPr>
        <p:spPr>
          <a:xfrm>
            <a:off x="862885" y="2086386"/>
            <a:ext cx="8689427" cy="1191751"/>
          </a:xfrm>
          <a:prstGeom prst="roundRect">
            <a:avLst/>
          </a:prstGeom>
          <a:noFill/>
          <a:ln w="38100">
            <a:solidFill>
              <a:srgbClr val="0066FF"/>
            </a:solidFill>
          </a:ln>
        </p:spPr>
        <p:txBody>
          <a:bodyPr wrap="square" lIns="91377" tIns="45691" rIns="91377" bIns="45691">
            <a:spAutoFit/>
          </a:bodyPr>
          <a:lstStyle/>
          <a:p>
            <a:pPr algn="ctr"/>
            <a:r>
              <a:rPr lang="vi-VN" sz="3200" i="1" dirty="0">
                <a:solidFill>
                  <a:prstClr val="black"/>
                </a:solidFill>
                <a:latin typeface="Times New Roman"/>
              </a:rPr>
              <a:t>Tịch điền, lễ </a:t>
            </a:r>
            <a:r>
              <a:rPr lang="vi-VN" sz="3200" i="1" dirty="0" smtClean="0">
                <a:solidFill>
                  <a:prstClr val="black"/>
                </a:solidFill>
                <a:latin typeface="Times New Roman"/>
              </a:rPr>
              <a:t>cúng </a:t>
            </a:r>
            <a:r>
              <a:rPr lang="vi-VN" sz="3200" i="1" dirty="0">
                <a:solidFill>
                  <a:prstClr val="black"/>
                </a:solidFill>
                <a:latin typeface="Times New Roman"/>
              </a:rPr>
              <a:t>cơm mới, lễ cầu mưa, lễ cầu ngư, lễ hội lồng tồng,...</a:t>
            </a:r>
            <a:endParaRPr lang="en-US" sz="3200" dirty="0">
              <a:solidFill>
                <a:prstClr val="black"/>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45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Mẫu Background Powerpoint Đơn Giản, Ấn Tượng, Download Hình Nền  Powerpoint Đơn Giản Mà Đẹp">
            <a:extLst>
              <a:ext uri="{FF2B5EF4-FFF2-40B4-BE49-F238E27FC236}">
                <a16:creationId xmlns:a16="http://schemas.microsoft.com/office/drawing/2014/main" id="{1806BE63-DDE6-5637-1CBD-72FC3598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wedgeRoundRectCallout">
            <a:avLst>
              <a:gd name="adj1" fmla="val -20500"/>
              <a:gd name="adj2" fmla="val 49907"/>
              <a:gd name="adj3" fmla="val 16667"/>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9EC4398-DEAB-BBD1-DBCD-E6C4F148DAEF}"/>
              </a:ext>
            </a:extLst>
          </p:cNvPr>
          <p:cNvSpPr txBox="1"/>
          <p:nvPr/>
        </p:nvSpPr>
        <p:spPr>
          <a:xfrm>
            <a:off x="2739384" y="1368250"/>
            <a:ext cx="6553200" cy="715025"/>
          </a:xfrm>
          <a:prstGeom prst="roundRect">
            <a:avLst/>
          </a:prstGeom>
        </p:spPr>
        <p:style>
          <a:lnRef idx="2">
            <a:schemeClr val="accent6"/>
          </a:lnRef>
          <a:fillRef idx="1">
            <a:schemeClr val="lt1"/>
          </a:fillRef>
          <a:effectRef idx="0">
            <a:schemeClr val="accent6"/>
          </a:effectRef>
          <a:fontRef idx="minor">
            <a:schemeClr val="dk1"/>
          </a:fontRef>
        </p:style>
        <p:txBody>
          <a:bodyPr wrap="square" lIns="91377" tIns="45691" rIns="91377" bIns="45691" rtlCol="0">
            <a:spAutoFit/>
          </a:bodyPr>
          <a:lstStyle/>
          <a:p>
            <a:pPr algn="ctr"/>
            <a:r>
              <a:rPr lang="en-US" sz="3600" b="1" dirty="0">
                <a:solidFill>
                  <a:prstClr val="black"/>
                </a:solidFill>
                <a:latin typeface="Times" pitchFamily="34" charset="0"/>
                <a:ea typeface="Times" pitchFamily="34" charset="0"/>
                <a:cs typeface="Times" pitchFamily="34" charset="0"/>
              </a:rPr>
              <a:t>HÌNH THÀNH KIẾN THỨC</a:t>
            </a:r>
          </a:p>
        </p:txBody>
      </p:sp>
      <p:pic>
        <p:nvPicPr>
          <p:cNvPr id="8" name="Hình ảnh 7">
            <a:extLst>
              <a:ext uri="{FF2B5EF4-FFF2-40B4-BE49-F238E27FC236}">
                <a16:creationId xmlns:a16="http://schemas.microsoft.com/office/drawing/2014/main" id="{4E2992D2-3FD0-F104-76C1-1FD564052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15985" y="2558179"/>
            <a:ext cx="5200651" cy="4352925"/>
          </a:xfrm>
          <a:prstGeom prst="rect">
            <a:avLst/>
          </a:prstGeom>
        </p:spPr>
      </p:pic>
    </p:spTree>
    <p:extLst>
      <p:ext uri="{BB962C8B-B14F-4D97-AF65-F5344CB8AC3E}">
        <p14:creationId xmlns:p14="http://schemas.microsoft.com/office/powerpoint/2010/main" val="358151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a:xfrm>
            <a:off x="6435991" y="1613146"/>
            <a:ext cx="5756012" cy="2222254"/>
            <a:chOff x="0" y="0"/>
            <a:chExt cx="3394510" cy="1093028"/>
          </a:xfrm>
        </p:grpSpPr>
        <p:sp>
          <p:nvSpPr>
            <p:cNvPr id="2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3752" y="291539"/>
            <a:ext cx="936445" cy="515896"/>
          </a:xfrm>
          <a:prstGeom prst="rect">
            <a:avLst/>
          </a:prstGeom>
        </p:spPr>
      </p:pic>
      <p:cxnSp>
        <p:nvCxnSpPr>
          <p:cNvPr id="16" name="Straight Connector 15"/>
          <p:cNvCxnSpPr/>
          <p:nvPr/>
        </p:nvCxnSpPr>
        <p:spPr>
          <a:xfrm>
            <a:off x="9434032" y="4117665"/>
            <a:ext cx="2605568"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448800" y="4614703"/>
            <a:ext cx="2605568"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p:cNvPicPr>
          <p:nvPr/>
        </p:nvPicPr>
        <p:blipFill>
          <a:blip r:embed="rId13"/>
          <a:srcRect l="19657"/>
          <a:stretch>
            <a:fillRect/>
          </a:stretch>
        </p:blipFill>
        <p:spPr>
          <a:xfrm>
            <a:off x="-1066800" y="386971"/>
            <a:ext cx="7866941" cy="6527800"/>
          </a:xfrm>
          <a:prstGeom prst="rect">
            <a:avLst/>
          </a:prstGeom>
        </p:spPr>
      </p:pic>
      <p:pic>
        <p:nvPicPr>
          <p:cNvPr id="3" name="Picture 2"/>
          <p:cNvPicPr>
            <a:picLocks noChangeAspect="1"/>
          </p:cNvPicPr>
          <p:nvPr/>
        </p:nvPicPr>
        <p:blipFill>
          <a:blip r:embed="rId14"/>
          <a:stretch>
            <a:fillRect/>
          </a:stretch>
        </p:blipFill>
        <p:spPr>
          <a:xfrm>
            <a:off x="6436006" y="1654690"/>
            <a:ext cx="5625063" cy="2462997"/>
          </a:xfrm>
          <a:prstGeom prst="rect">
            <a:avLst/>
          </a:prstGeom>
        </p:spPr>
      </p:pic>
      <p:pic>
        <p:nvPicPr>
          <p:cNvPr id="4" name="Picture 3"/>
          <p:cNvPicPr>
            <a:picLocks noChangeAspect="1"/>
          </p:cNvPicPr>
          <p:nvPr/>
        </p:nvPicPr>
        <p:blipFill>
          <a:blip r:embed="rId15"/>
          <a:stretch>
            <a:fillRect/>
          </a:stretch>
        </p:blipFill>
        <p:spPr>
          <a:xfrm>
            <a:off x="9550410" y="4089400"/>
            <a:ext cx="2747503" cy="715326"/>
          </a:xfrm>
          <a:prstGeom prst="rect">
            <a:avLst/>
          </a:prstGeom>
        </p:spPr>
      </p:pic>
      <p:pic>
        <p:nvPicPr>
          <p:cNvPr id="21"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804493" y="-234989"/>
            <a:ext cx="4876800" cy="1658112"/>
          </a:xfrm>
          <a:prstGeom prst="rect">
            <a:avLst/>
          </a:prstGeom>
        </p:spPr>
      </p:pic>
    </p:spTree>
    <p:extLst>
      <p:ext uri="{BB962C8B-B14F-4D97-AF65-F5344CB8AC3E}">
        <p14:creationId xmlns:p14="http://schemas.microsoft.com/office/powerpoint/2010/main" val="2233384975"/>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64" y="10"/>
            <a:ext cx="4354285" cy="3784599"/>
          </a:xfrm>
          <a:prstGeom prst="rect">
            <a:avLst/>
          </a:prstGeom>
        </p:spPr>
      </p:pic>
      <p:pic>
        <p:nvPicPr>
          <p:cNvPr id="3" name="Picture 2"/>
          <p:cNvPicPr>
            <a:picLocks noChangeAspect="1"/>
          </p:cNvPicPr>
          <p:nvPr/>
        </p:nvPicPr>
        <p:blipFill>
          <a:blip r:embed="rId4"/>
          <a:stretch>
            <a:fillRect/>
          </a:stretch>
        </p:blipFill>
        <p:spPr>
          <a:xfrm>
            <a:off x="18" y="4292600"/>
            <a:ext cx="3236127" cy="2565400"/>
          </a:xfrm>
          <a:prstGeom prst="rect">
            <a:avLst/>
          </a:prstGeom>
        </p:spPr>
      </p:pic>
      <p:pic>
        <p:nvPicPr>
          <p:cNvPr id="4" name="Picture 3"/>
          <p:cNvPicPr>
            <a:picLocks noChangeAspect="1"/>
          </p:cNvPicPr>
          <p:nvPr/>
        </p:nvPicPr>
        <p:blipFill>
          <a:blip r:embed="rId5"/>
          <a:stretch>
            <a:fillRect/>
          </a:stretch>
        </p:blipFill>
        <p:spPr>
          <a:xfrm>
            <a:off x="2844817" y="2717800"/>
            <a:ext cx="3974727" cy="3048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extBox 4"/>
          <p:cNvSpPr txBox="1"/>
          <p:nvPr/>
        </p:nvSpPr>
        <p:spPr>
          <a:xfrm>
            <a:off x="5679583" y="734096"/>
            <a:ext cx="5988676"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I</a:t>
            </a:r>
            <a:r>
              <a:rPr lang="en-US" sz="3200" b="1" dirty="0" smtClean="0">
                <a:latin typeface="Times New Roman" pitchFamily="18" charset="0"/>
                <a:cs typeface="Times New Roman" pitchFamily="18" charset="0"/>
              </a:rPr>
              <a:t>: ĐỌC –TÌM HIỂU CHUNG</a:t>
            </a:r>
            <a:r>
              <a:rPr lang="en-US" b="1" dirty="0" smtClean="0"/>
              <a:t>:</a:t>
            </a:r>
            <a:endParaRPr lang="en-US" b="1" dirty="0"/>
          </a:p>
        </p:txBody>
      </p:sp>
    </p:spTree>
    <p:extLst>
      <p:ext uri="{BB962C8B-B14F-4D97-AF65-F5344CB8AC3E}">
        <p14:creationId xmlns:p14="http://schemas.microsoft.com/office/powerpoint/2010/main" val="29066563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57200" y="4800622"/>
            <a:ext cx="2636063" cy="2679917"/>
          </a:xfrm>
          <a:prstGeom prst="rect">
            <a:avLst/>
          </a:prstGeom>
        </p:spPr>
      </p:pic>
      <p:pic>
        <p:nvPicPr>
          <p:cNvPr id="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1149208" y="-248045"/>
            <a:ext cx="1091237" cy="956321"/>
          </a:xfrm>
          <a:prstGeom prst="rect">
            <a:avLst/>
          </a:prstGeom>
        </p:spPr>
      </p:pic>
      <p:pic>
        <p:nvPicPr>
          <p:cNvPr id="5"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9164849" y="6232879"/>
            <a:ext cx="1739123" cy="445847"/>
          </a:xfrm>
          <a:prstGeom prst="rect">
            <a:avLst/>
          </a:prstGeom>
        </p:spPr>
      </p:pic>
      <p:grpSp>
        <p:nvGrpSpPr>
          <p:cNvPr id="6" name="Group 6"/>
          <p:cNvGrpSpPr>
            <a:grpSpLocks noChangeAspect="1"/>
          </p:cNvGrpSpPr>
          <p:nvPr/>
        </p:nvGrpSpPr>
        <p:grpSpPr>
          <a:xfrm>
            <a:off x="3566949" y="247687"/>
            <a:ext cx="5080000" cy="1044952"/>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8" name="TextBox 7"/>
          <p:cNvSpPr txBox="1"/>
          <p:nvPr/>
        </p:nvSpPr>
        <p:spPr>
          <a:xfrm>
            <a:off x="3403609" y="482600"/>
            <a:ext cx="5406699" cy="553998"/>
          </a:xfrm>
          <a:prstGeom prst="rect">
            <a:avLst/>
          </a:prstGeom>
          <a:noFill/>
        </p:spPr>
        <p:txBody>
          <a:bodyPr wrap="square" lIns="60918" tIns="30459" rIns="60918" bIns="30459" rtlCol="0">
            <a:spAutoFit/>
          </a:bodyPr>
          <a:lstStyle/>
          <a:p>
            <a:pPr algn="ctr"/>
            <a:r>
              <a:rPr lang="en-US" sz="3200" b="1">
                <a:solidFill>
                  <a:prstClr val="black"/>
                </a:solidFill>
                <a:latin typeface="Times New Roman" panose="02020603050405020304" pitchFamily="18" charset="0"/>
                <a:cs typeface="Times New Roman" panose="02020603050405020304" pitchFamily="18" charset="0"/>
              </a:rPr>
              <a:t>1. Tác giả:</a:t>
            </a:r>
            <a:endParaRPr lang="en-US" sz="3200" b="1" dirty="0">
              <a:solidFill>
                <a:prstClr val="black"/>
              </a:solidFill>
              <a:latin typeface="Times New Roman" panose="02020603050405020304" pitchFamily="18" charset="0"/>
              <a:cs typeface="Times New Roman" panose="02020603050405020304" pitchFamily="18" charset="0"/>
            </a:endParaRPr>
          </a:p>
        </p:txBody>
      </p:sp>
      <p:grpSp>
        <p:nvGrpSpPr>
          <p:cNvPr id="9" name="Group 7"/>
          <p:cNvGrpSpPr/>
          <p:nvPr/>
        </p:nvGrpSpPr>
        <p:grpSpPr>
          <a:xfrm>
            <a:off x="1778000" y="1959671"/>
            <a:ext cx="9042400" cy="3755337"/>
            <a:chOff x="0" y="0"/>
            <a:chExt cx="3394510" cy="1093028"/>
          </a:xfrm>
        </p:grpSpPr>
        <p:sp>
          <p:nvSpPr>
            <p:cNvPr id="1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sp>
        <p:nvSpPr>
          <p:cNvPr id="12" name="TextBox 13"/>
          <p:cNvSpPr txBox="1"/>
          <p:nvPr/>
        </p:nvSpPr>
        <p:spPr>
          <a:xfrm>
            <a:off x="2178863" y="2870208"/>
            <a:ext cx="8483600" cy="415498"/>
          </a:xfrm>
          <a:prstGeom prst="rect">
            <a:avLst/>
          </a:prstGeom>
        </p:spPr>
        <p:txBody>
          <a:bodyPr wrap="square" lIns="0" tIns="0" rIns="0" bIns="0" rtlCol="0" anchor="t">
            <a:spAutoFit/>
          </a:bodyPr>
          <a:lstStyle/>
          <a:p>
            <a:r>
              <a:rPr lang="en-US" sz="2700">
                <a:solidFill>
                  <a:prstClr val="black"/>
                </a:solidFill>
                <a:latin typeface="Times" pitchFamily="34" charset="0"/>
                <a:ea typeface="Times" pitchFamily="34" charset="0"/>
                <a:cs typeface="Times" pitchFamily="34" charset="0"/>
              </a:rPr>
              <a:t>- Nêu hiểu biết của em về tác giả Phạm Thuỳ Dung.</a:t>
            </a:r>
          </a:p>
        </p:txBody>
      </p:sp>
    </p:spTree>
    <p:extLst>
      <p:ext uri="{BB962C8B-B14F-4D97-AF65-F5344CB8AC3E}">
        <p14:creationId xmlns:p14="http://schemas.microsoft.com/office/powerpoint/2010/main" val="218118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57200" y="4800622"/>
            <a:ext cx="2636063" cy="2679917"/>
          </a:xfrm>
          <a:prstGeom prst="rect">
            <a:avLst/>
          </a:prstGeom>
        </p:spPr>
      </p:pic>
      <p:pic>
        <p:nvPicPr>
          <p:cNvPr id="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1149208" y="-248045"/>
            <a:ext cx="1091237" cy="956321"/>
          </a:xfrm>
          <a:prstGeom prst="rect">
            <a:avLst/>
          </a:prstGeom>
        </p:spPr>
      </p:pic>
      <p:pic>
        <p:nvPicPr>
          <p:cNvPr id="5"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9164849" y="6232879"/>
            <a:ext cx="1739123" cy="445847"/>
          </a:xfrm>
          <a:prstGeom prst="rect">
            <a:avLst/>
          </a:prstGeom>
        </p:spPr>
      </p:pic>
      <p:grpSp>
        <p:nvGrpSpPr>
          <p:cNvPr id="6" name="Group 6"/>
          <p:cNvGrpSpPr>
            <a:grpSpLocks noChangeAspect="1"/>
          </p:cNvGrpSpPr>
          <p:nvPr/>
        </p:nvGrpSpPr>
        <p:grpSpPr>
          <a:xfrm>
            <a:off x="3566949" y="247687"/>
            <a:ext cx="5080000" cy="1044952"/>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8" name="TextBox 7"/>
          <p:cNvSpPr txBox="1"/>
          <p:nvPr/>
        </p:nvSpPr>
        <p:spPr>
          <a:xfrm>
            <a:off x="3403609" y="482600"/>
            <a:ext cx="5406699" cy="553998"/>
          </a:xfrm>
          <a:prstGeom prst="rect">
            <a:avLst/>
          </a:prstGeom>
          <a:noFill/>
        </p:spPr>
        <p:txBody>
          <a:bodyPr wrap="square" lIns="60918" tIns="30459" rIns="60918" bIns="30459" rtlCol="0">
            <a:spAutoFit/>
          </a:bodyPr>
          <a:lstStyle/>
          <a:p>
            <a:pPr algn="ctr"/>
            <a:r>
              <a:rPr lang="en-US" sz="3200" b="1">
                <a:solidFill>
                  <a:prstClr val="black"/>
                </a:solidFill>
                <a:latin typeface="Times New Roman" panose="02020603050405020304" pitchFamily="18" charset="0"/>
                <a:cs typeface="Times New Roman" panose="02020603050405020304" pitchFamily="18" charset="0"/>
              </a:rPr>
              <a:t>1. Tác giả:</a:t>
            </a:r>
            <a:endParaRPr lang="en-US" sz="3200" b="1" dirty="0">
              <a:solidFill>
                <a:prstClr val="black"/>
              </a:solidFill>
              <a:latin typeface="Times New Roman" panose="02020603050405020304" pitchFamily="18" charset="0"/>
              <a:cs typeface="Times New Roman" panose="02020603050405020304" pitchFamily="18" charset="0"/>
            </a:endParaRPr>
          </a:p>
        </p:txBody>
      </p:sp>
      <p:grpSp>
        <p:nvGrpSpPr>
          <p:cNvPr id="9" name="Group 7"/>
          <p:cNvGrpSpPr/>
          <p:nvPr/>
        </p:nvGrpSpPr>
        <p:grpSpPr>
          <a:xfrm>
            <a:off x="1778000" y="1959671"/>
            <a:ext cx="9042400" cy="3755337"/>
            <a:chOff x="0" y="0"/>
            <a:chExt cx="3394510" cy="1093028"/>
          </a:xfrm>
        </p:grpSpPr>
        <p:sp>
          <p:nvSpPr>
            <p:cNvPr id="1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sp>
        <p:nvSpPr>
          <p:cNvPr id="12" name="TextBox 13"/>
          <p:cNvSpPr txBox="1"/>
          <p:nvPr/>
        </p:nvSpPr>
        <p:spPr>
          <a:xfrm>
            <a:off x="2057400" y="2236907"/>
            <a:ext cx="8483600" cy="2700739"/>
          </a:xfrm>
          <a:prstGeom prst="rect">
            <a:avLst/>
          </a:prstGeom>
        </p:spPr>
        <p:txBody>
          <a:bodyPr wrap="square" lIns="0" tIns="0" rIns="0" bIns="0" rtlCol="0" anchor="t">
            <a:spAutoFit/>
          </a:bodyPr>
          <a:lstStyle/>
          <a:p>
            <a:pPr algn="just">
              <a:lnSpc>
                <a:spcPct val="130000"/>
              </a:lnSpc>
            </a:pPr>
            <a:r>
              <a:rPr lang="en-US" sz="2700" b="1">
                <a:solidFill>
                  <a:srgbClr val="000000"/>
                </a:solidFill>
                <a:latin typeface="Times New Roman" panose="02020603050405020304" pitchFamily="18" charset="0"/>
                <a:cs typeface="Times New Roman" panose="02020603050405020304" pitchFamily="18" charset="0"/>
              </a:rPr>
              <a:t>- Phạm </a:t>
            </a:r>
            <a:r>
              <a:rPr lang="en-US" sz="2700" b="1" err="1">
                <a:solidFill>
                  <a:srgbClr val="000000"/>
                </a:solidFill>
                <a:latin typeface="Times New Roman" panose="02020603050405020304" pitchFamily="18" charset="0"/>
                <a:cs typeface="Times New Roman" panose="02020603050405020304" pitchFamily="18" charset="0"/>
              </a:rPr>
              <a:t>Thùy</a:t>
            </a:r>
            <a:r>
              <a:rPr lang="en-US" sz="2700" b="1">
                <a:solidFill>
                  <a:srgbClr val="000000"/>
                </a:solidFill>
                <a:latin typeface="Times New Roman" panose="02020603050405020304" pitchFamily="18" charset="0"/>
                <a:cs typeface="Times New Roman" panose="02020603050405020304" pitchFamily="18" charset="0"/>
              </a:rPr>
              <a:t> Dung: </a:t>
            </a:r>
            <a:r>
              <a:rPr lang="en-US" sz="2700">
                <a:solidFill>
                  <a:srgbClr val="000000"/>
                </a:solidFill>
                <a:latin typeface="Times New Roman" panose="02020603050405020304" pitchFamily="18" charset="0"/>
                <a:cs typeface="Times New Roman" panose="02020603050405020304" pitchFamily="18" charset="0"/>
              </a:rPr>
              <a:t>Là </a:t>
            </a:r>
            <a:r>
              <a:rPr lang="en-US" sz="2700" dirty="0" err="1">
                <a:solidFill>
                  <a:srgbClr val="000000"/>
                </a:solidFill>
                <a:latin typeface="Times New Roman" panose="02020603050405020304" pitchFamily="18" charset="0"/>
                <a:cs typeface="Times New Roman" panose="02020603050405020304" pitchFamily="18" charset="0"/>
              </a:rPr>
              <a:t>một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cây</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bút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có</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bài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viết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xuất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hiện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đều</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đặn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trên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tạp</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chí</a:t>
            </a:r>
            <a:r>
              <a:rPr lang="en-US" sz="2700" dirty="0">
                <a:solidFill>
                  <a:srgbClr val="000000"/>
                </a:solidFill>
                <a:latin typeface="Times New Roman" panose="02020603050405020304" pitchFamily="18" charset="0"/>
                <a:cs typeface="Times New Roman" panose="02020603050405020304" pitchFamily="18" charset="0"/>
              </a:rPr>
              <a:t> Di </a:t>
            </a:r>
            <a:r>
              <a:rPr lang="en-US" sz="2700" dirty="0" err="1">
                <a:solidFill>
                  <a:srgbClr val="000000"/>
                </a:solidFill>
                <a:latin typeface="Times New Roman" panose="02020603050405020304" pitchFamily="18" charset="0"/>
                <a:cs typeface="Times New Roman" panose="02020603050405020304" pitchFamily="18" charset="0"/>
              </a:rPr>
              <a:t>sản</a:t>
            </a:r>
            <a:r>
              <a:rPr lang="en-US" sz="2700" dirty="0">
                <a:solidFill>
                  <a:srgbClr val="000000"/>
                </a:solidFill>
                <a:latin typeface="Times New Roman" panose="02020603050405020304" pitchFamily="18" charset="0"/>
                <a:cs typeface="Times New Roman" panose="02020603050405020304" pitchFamily="18" charset="0"/>
              </a:rPr>
              <a:t> (Heritage) </a:t>
            </a:r>
            <a:r>
              <a:rPr lang="en-US" sz="2700" dirty="0" err="1">
                <a:solidFill>
                  <a:srgbClr val="000000"/>
                </a:solidFill>
                <a:latin typeface="Times New Roman" panose="02020603050405020304" pitchFamily="18" charset="0"/>
                <a:cs typeface="Times New Roman" panose="02020603050405020304" pitchFamily="18" charset="0"/>
              </a:rPr>
              <a:t>của</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Hãng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Hàng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không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Quốc</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gia</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Việt</a:t>
            </a:r>
            <a:r>
              <a:rPr lang="en-US" sz="2700" dirty="0">
                <a:solidFill>
                  <a:srgbClr val="000000"/>
                </a:solidFill>
                <a:latin typeface="Times New Roman" panose="02020603050405020304" pitchFamily="18" charset="0"/>
                <a:cs typeface="Times New Roman" panose="02020603050405020304" pitchFamily="18" charset="0"/>
              </a:rPr>
              <a:t> Nam (Vietnam Airlines).</a:t>
            </a:r>
          </a:p>
          <a:p>
            <a:pPr algn="just">
              <a:lnSpc>
                <a:spcPct val="130000"/>
              </a:lnSpc>
            </a:pP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Các</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bài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viết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của</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chị</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đã</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đưa</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đến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cho</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người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đọc</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nhiều</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thông</a:t>
            </a:r>
            <a:r>
              <a:rPr lang="en-US" sz="2700" dirty="0">
                <a:solidFill>
                  <a:srgbClr val="000000"/>
                </a:solidFill>
                <a:latin typeface="Times New Roman" panose="02020603050405020304" pitchFamily="18" charset="0"/>
                <a:cs typeface="Times New Roman" panose="02020603050405020304" pitchFamily="18" charset="0"/>
              </a:rPr>
              <a:t> tin </a:t>
            </a:r>
            <a:r>
              <a:rPr lang="en-US" sz="2700" dirty="0" err="1">
                <a:solidFill>
                  <a:srgbClr val="000000"/>
                </a:solidFill>
                <a:latin typeface="Times New Roman" panose="02020603050405020304" pitchFamily="18" charset="0"/>
                <a:cs typeface="Times New Roman" panose="02020603050405020304" pitchFamily="18" charset="0"/>
              </a:rPr>
              <a:t>thú</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vị</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về</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cuộc</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sống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muôn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màu</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trên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mọi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miền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Tổ</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quốc</a:t>
            </a:r>
            <a:r>
              <a:rPr lang="en-US" sz="2700" dirty="0">
                <a:solidFill>
                  <a:srgbClr val="000000"/>
                </a:solidFill>
                <a:latin typeface="Times New Roman" panose="02020603050405020304" pitchFamily="18" charset="0"/>
                <a:cs typeface="Times New Roman" panose="02020603050405020304" pitchFamily="18" charset="0"/>
              </a:rPr>
              <a:t>.</a:t>
            </a:r>
            <a:endParaRPr lang="vi-VN" sz="27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52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9999 Hình Nền Powerpoint Đẹp Nhất của năm 2017 | Hình nền, Hình, Pháo  hoa">
            <a:extLst>
              <a:ext uri="{FF2B5EF4-FFF2-40B4-BE49-F238E27FC236}">
                <a16:creationId xmlns:a16="http://schemas.microsoft.com/office/drawing/2014/main" id="{C4D7D39D-B8D9-6155-225B-91B854F3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Hộp Văn bản 12">
            <a:extLst>
              <a:ext uri="{FF2B5EF4-FFF2-40B4-BE49-F238E27FC236}">
                <a16:creationId xmlns:a16="http://schemas.microsoft.com/office/drawing/2014/main" id="{93767417-B4B3-77B4-1AA0-1BF7547601E4}"/>
              </a:ext>
            </a:extLst>
          </p:cNvPr>
          <p:cNvSpPr txBox="1"/>
          <p:nvPr/>
        </p:nvSpPr>
        <p:spPr>
          <a:xfrm>
            <a:off x="360706" y="1317894"/>
            <a:ext cx="2213151" cy="578826"/>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r>
              <a:rPr lang="en-US" sz="2800" b="1" dirty="0">
                <a:solidFill>
                  <a:schemeClr val="bg1"/>
                </a:solidFill>
                <a:latin typeface="Times New Roman" panose="02020603050405020304" pitchFamily="18" charset="0"/>
                <a:ea typeface="Arial" panose="020B0604020202020204" pitchFamily="34" charset="0"/>
              </a:rPr>
              <a:t>*</a:t>
            </a:r>
            <a:r>
              <a:rPr lang="en-US" sz="2800" b="1" dirty="0" err="1">
                <a:solidFill>
                  <a:schemeClr val="tx1"/>
                </a:solidFill>
                <a:latin typeface="Times New Roman" panose="02020603050405020304" pitchFamily="18" charset="0"/>
                <a:ea typeface="Arial" panose="020B0604020202020204" pitchFamily="34" charset="0"/>
              </a:rPr>
              <a:t>Khái</a:t>
            </a:r>
            <a:r>
              <a:rPr lang="en-US" sz="2800" b="1" dirty="0">
                <a:solidFill>
                  <a:schemeClr val="tx1"/>
                </a:solidFill>
                <a:latin typeface="Times New Roman" panose="02020603050405020304" pitchFamily="18" charset="0"/>
                <a:ea typeface="Arial" panose="020B0604020202020204" pitchFamily="34" charset="0"/>
              </a:rPr>
              <a:t> </a:t>
            </a:r>
            <a:r>
              <a:rPr lang="en-US" sz="2800" b="1" dirty="0" err="1">
                <a:solidFill>
                  <a:schemeClr val="tx1"/>
                </a:solidFill>
                <a:latin typeface="Times New Roman" panose="02020603050405020304" pitchFamily="18" charset="0"/>
                <a:ea typeface="Arial" panose="020B0604020202020204" pitchFamily="34" charset="0"/>
              </a:rPr>
              <a:t>niệm</a:t>
            </a:r>
            <a:r>
              <a:rPr lang="en-US" sz="2800" b="1" dirty="0">
                <a:solidFill>
                  <a:schemeClr val="bg1"/>
                </a:solidFill>
                <a:latin typeface="Times New Roman" panose="02020603050405020304" pitchFamily="18" charset="0"/>
                <a:ea typeface="Arial" panose="020B0604020202020204" pitchFamily="34"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0DB479E0-288A-EBDF-7685-65021AB32E34}"/>
              </a:ext>
            </a:extLst>
          </p:cNvPr>
          <p:cNvSpPr txBox="1"/>
          <p:nvPr/>
        </p:nvSpPr>
        <p:spPr>
          <a:xfrm>
            <a:off x="5812427" y="7213074"/>
            <a:ext cx="6093823" cy="7875952"/>
          </a:xfrm>
          <a:prstGeom prst="rect">
            <a:avLst/>
          </a:prstGeom>
          <a:noFill/>
        </p:spPr>
        <p:txBody>
          <a:bodyPr wrap="square" lIns="91386" tIns="45695" rIns="91386" bIns="45695">
            <a:spAutoFit/>
          </a:bodyPr>
          <a:lstStyle/>
          <a:p>
            <a:pPr algn="just">
              <a:lnSpc>
                <a:spcPct val="115000"/>
              </a:lnSpc>
            </a:pP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thức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bày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bằng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câu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ngắn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gọn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dễ</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hiểu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thể</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kèm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theo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vẽ</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bức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ảnh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mang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tính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minh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hoạ</a:t>
            </a:r>
            <a:r>
              <a:rPr lang="en-US" i="1" dirty="0">
                <a:latin typeface="Times New Roman" panose="02020603050405020304" pitchFamily="18" charset="0"/>
                <a:ea typeface="Calibri" panose="020F0502020204030204" pitchFamily="34" charset="0"/>
              </a:rPr>
              <a:t>.</a:t>
            </a:r>
            <a:endParaRPr lang="en-US" sz="1600"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Chức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năng</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giúp</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thể</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tham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thưởng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thức</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đánh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giá</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trò</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chơi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hoạt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động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ấy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một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thuận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lợi</a:t>
            </a:r>
            <a:r>
              <a:rPr lang="en-US" i="1" dirty="0">
                <a:latin typeface="Times New Roman" panose="02020603050405020304" pitchFamily="18" charset="0"/>
                <a:ea typeface="Calibri" panose="020F0502020204030204" pitchFamily="34" charset="0"/>
              </a:rPr>
              <a:t>.</a:t>
            </a:r>
            <a:endParaRPr lang="en-US" sz="1600"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Calibri" panose="020F0502020204030204" pitchFamily="34" charset="0"/>
              </a:rPr>
              <a:t>3. </a:t>
            </a:r>
            <a:r>
              <a:rPr lang="en-US" b="1" dirty="0" err="1">
                <a:latin typeface="Times New Roman" panose="02020603050405020304" pitchFamily="18" charset="0"/>
                <a:ea typeface="Arial" panose="020B0604020202020204" pitchFamily="34" charset="0"/>
              </a:rPr>
              <a:t>Cước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chú</a:t>
            </a:r>
            <a:r>
              <a:rPr lang="en-US" b="1" dirty="0">
                <a:latin typeface="Times New Roman" panose="02020603050405020304" pitchFamily="18" charset="0"/>
                <a:ea typeface="Arial" panose="020B0604020202020204" pitchFamily="34" charset="0"/>
              </a:rPr>
              <a:t>:</a:t>
            </a:r>
            <a:endParaRPr lang="en-US" sz="1600"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Khái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niệm</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loại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chú</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thích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đặt</a:t>
            </a:r>
            <a:r>
              <a:rPr lang="en-US" i="1" dirty="0">
                <a:latin typeface="Times New Roman" panose="02020603050405020304" pitchFamily="18" charset="0"/>
                <a:ea typeface="Calibri" panose="020F0502020204030204" pitchFamily="34" charset="0"/>
              </a:rPr>
              <a:t> ở </a:t>
            </a:r>
            <a:r>
              <a:rPr lang="en-US" i="1" dirty="0" err="1">
                <a:latin typeface="Times New Roman" panose="02020603050405020304" pitchFamily="18" charset="0"/>
                <a:ea typeface="Calibri" panose="020F0502020204030204" pitchFamily="34" charset="0"/>
              </a:rPr>
              <a:t>chân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trang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hoặc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cuối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một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từ</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ngữ</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khó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hiểu</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nội</a:t>
            </a:r>
            <a:r>
              <a:rPr lang="en-US" i="1" dirty="0">
                <a:latin typeface="Times New Roman" panose="02020603050405020304" pitchFamily="18" charset="0"/>
                <a:ea typeface="Calibri" panose="020F0502020204030204" pitchFamily="34" charset="0"/>
              </a:rPr>
              <a:t> dung </a:t>
            </a:r>
            <a:r>
              <a:rPr lang="en-US" i="1" dirty="0" err="1">
                <a:latin typeface="Times New Roman" panose="02020603050405020304" pitchFamily="18" charset="0"/>
                <a:ea typeface="Calibri" panose="020F0502020204030204" pitchFamily="34" charset="0"/>
              </a:rPr>
              <a:t>chưa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quen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với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phần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lớn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độc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giả</a:t>
            </a:r>
            <a:r>
              <a:rPr lang="en-US" i="1" dirty="0">
                <a:latin typeface="Times New Roman" panose="02020603050405020304" pitchFamily="18" charset="0"/>
                <a:ea typeface="Calibri" panose="020F0502020204030204" pitchFamily="34" charset="0"/>
              </a:rPr>
              <a:t>…</a:t>
            </a:r>
            <a:r>
              <a:rPr lang="en-US" i="1" dirty="0" err="1">
                <a:latin typeface="Times New Roman" panose="02020603050405020304" pitchFamily="18" charset="0"/>
                <a:ea typeface="Calibri" panose="020F0502020204030204" pitchFamily="34" charset="0"/>
              </a:rPr>
              <a:t>Loại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chú</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thích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biết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hay </a:t>
            </a:r>
            <a:r>
              <a:rPr lang="en-US" i="1" dirty="0" err="1">
                <a:latin typeface="Times New Roman" panose="02020603050405020304" pitchFamily="18" charset="0"/>
                <a:ea typeface="Calibri" panose="020F0502020204030204" pitchFamily="34" charset="0"/>
              </a:rPr>
              <a:t>một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số</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yếu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tố</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lấy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từ</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nguồn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nào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cũng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gọi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cước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chú</a:t>
            </a:r>
            <a:r>
              <a:rPr lang="en-US" i="1" dirty="0">
                <a:latin typeface="Times New Roman" panose="02020603050405020304" pitchFamily="18" charset="0"/>
                <a:ea typeface="Calibri" panose="020F0502020204030204" pitchFamily="34" charset="0"/>
              </a:rPr>
              <a:t>.</a:t>
            </a:r>
            <a:endParaRPr lang="en-US" sz="1600"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Đặc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điểm</a:t>
            </a:r>
            <a:r>
              <a:rPr lang="en-US" b="1" dirty="0">
                <a:latin typeface="Times New Roman" panose="02020603050405020304" pitchFamily="18" charset="0"/>
                <a:ea typeface="Calibri" panose="020F0502020204030204" pitchFamily="34" charset="0"/>
              </a:rPr>
              <a:t>: </a:t>
            </a:r>
            <a:endParaRPr lang="en-US" sz="1600" dirty="0">
              <a:latin typeface="Times New Roman" panose="02020603050405020304" pitchFamily="18" charset="0"/>
              <a:ea typeface="Times New Roman" panose="02020603050405020304" pitchFamily="18" charset="0"/>
            </a:endParaRPr>
          </a:p>
          <a:p>
            <a:pPr algn="just">
              <a:lnSpc>
                <a:spcPct val="115000"/>
              </a:lnSpc>
            </a:pP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Xuất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hiện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trong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phần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chính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trang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hoặc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nhất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khoa </a:t>
            </a:r>
            <a:r>
              <a:rPr lang="en-US" i="1" dirty="0" err="1">
                <a:latin typeface="Times New Roman" panose="02020603050405020304" pitchFamily="18" charset="0"/>
                <a:ea typeface="Calibri" panose="020F0502020204030204" pitchFamily="34" charset="0"/>
              </a:rPr>
              <a:t>học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nghị</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luận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học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cổ</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sau</a:t>
            </a:r>
            <a:r>
              <a:rPr lang="en-US" i="1" dirty="0">
                <a:latin typeface="Times New Roman" panose="02020603050405020304" pitchFamily="18" charset="0"/>
                <a:ea typeface="Calibri" panose="020F0502020204030204" pitchFamily="34" charset="0"/>
              </a:rPr>
              <a:t> in </a:t>
            </a:r>
            <a:r>
              <a:rPr lang="en-US" i="1" dirty="0" err="1">
                <a:latin typeface="Times New Roman" panose="02020603050405020304" pitchFamily="18" charset="0"/>
                <a:ea typeface="Calibri" panose="020F0502020204030204" pitchFamily="34" charset="0"/>
              </a:rPr>
              <a:t>lại</a:t>
            </a:r>
            <a:r>
              <a:rPr lang="en-US" i="1" dirty="0">
                <a:latin typeface="Times New Roman" panose="02020603050405020304" pitchFamily="18" charset="0"/>
                <a:ea typeface="Calibri" panose="020F0502020204030204" pitchFamily="34" charset="0"/>
              </a:rPr>
              <a:t>. </a:t>
            </a:r>
            <a:endParaRPr lang="en-US" sz="1600" dirty="0">
              <a:latin typeface="Times New Roman" panose="02020603050405020304" pitchFamily="18" charset="0"/>
              <a:ea typeface="Times New Roman" panose="02020603050405020304" pitchFamily="18" charset="0"/>
            </a:endParaRPr>
          </a:p>
          <a:p>
            <a:pPr algn="just">
              <a:lnSpc>
                <a:spcPct val="115000"/>
              </a:lnSpc>
            </a:pPr>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Chức</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năng</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Giúp</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nắm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bắt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chính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xác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những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điệp</a:t>
            </a:r>
            <a:r>
              <a:rPr lang="en-US" i="1" dirty="0">
                <a:latin typeface="Times New Roman" panose="02020603050405020304" pitchFamily="18" charset="0"/>
                <a:ea typeface="Calibri" panose="020F0502020204030204" pitchFamily="34" charset="0"/>
              </a:rPr>
              <a:t>, ý </a:t>
            </a:r>
            <a:r>
              <a:rPr lang="en-US" i="1" dirty="0" err="1">
                <a:latin typeface="Times New Roman" panose="02020603050405020304" pitchFamily="18" charset="0"/>
                <a:ea typeface="Calibri" panose="020F0502020204030204" pitchFamily="34" charset="0"/>
              </a:rPr>
              <a:t>nghĩa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của</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a:t>
            </a:r>
            <a:endParaRPr lang="en-US" sz="1600"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Arial" panose="020B0604020202020204" pitchFamily="34" charset="0"/>
              </a:rPr>
              <a:t>4. </a:t>
            </a:r>
            <a:r>
              <a:rPr lang="en-US" b="1" dirty="0" err="1">
                <a:latin typeface="Times New Roman" panose="02020603050405020304" pitchFamily="18" charset="0"/>
                <a:ea typeface="Arial" panose="020B0604020202020204" pitchFamily="34" charset="0"/>
              </a:rPr>
              <a:t>Tài</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liệu</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tham</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khảo</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Calibri" panose="020F0502020204030204" pitchFamily="34" charset="0"/>
              </a:rPr>
              <a:t> </a:t>
            </a:r>
            <a:endParaRPr lang="en-US" sz="1600"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Calibri" panose="020F0502020204030204" pitchFamily="34" charset="0"/>
              </a:rPr>
              <a:t>*</a:t>
            </a:r>
            <a:r>
              <a:rPr lang="en-US" b="1" dirty="0" err="1">
                <a:latin typeface="Times New Roman" panose="02020603050405020304" pitchFamily="18" charset="0"/>
                <a:ea typeface="Calibri" panose="020F0502020204030204" pitchFamily="34" charset="0"/>
              </a:rPr>
              <a:t>Khái</a:t>
            </a:r>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niệm</a:t>
            </a:r>
            <a:r>
              <a:rPr lang="en-US" b="1"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những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tài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liệu</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mà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người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tạo</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lập</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tìm</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đọc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và</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khai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các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thông</a:t>
            </a:r>
            <a:r>
              <a:rPr lang="en-US" i="1" dirty="0">
                <a:latin typeface="Times New Roman" panose="02020603050405020304" pitchFamily="18" charset="0"/>
                <a:ea typeface="Calibri" panose="020F0502020204030204" pitchFamily="34" charset="0"/>
              </a:rPr>
              <a:t> tin </a:t>
            </a:r>
            <a:r>
              <a:rPr lang="en-US" i="1" dirty="0" err="1">
                <a:latin typeface="Times New Roman" panose="02020603050405020304" pitchFamily="18" charset="0"/>
                <a:ea typeface="Calibri" panose="020F0502020204030204" pitchFamily="34" charset="0"/>
              </a:rPr>
              <a:t>cần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thiết</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có</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liên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quan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tới</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vấn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đề</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được</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trình</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bày</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trong</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văn</a:t>
            </a:r>
            <a:r>
              <a:rPr lang="en-US" i="1" dirty="0">
                <a:latin typeface="Times New Roman" panose="02020603050405020304" pitchFamily="18" charset="0"/>
                <a:ea typeface="Calibri" panose="020F0502020204030204" pitchFamily="34" charset="0"/>
              </a:rPr>
              <a:t> </a:t>
            </a:r>
            <a:r>
              <a:rPr lang="en-US" i="1" dirty="0" err="1">
                <a:latin typeface="Times New Roman" panose="02020603050405020304" pitchFamily="18" charset="0"/>
                <a:ea typeface="Calibri" panose="020F0502020204030204" pitchFamily="34" charset="0"/>
              </a:rPr>
              <a:t>bản</a:t>
            </a:r>
            <a:r>
              <a:rPr lang="en-US" i="1" dirty="0">
                <a:latin typeface="Times New Roman" panose="02020603050405020304" pitchFamily="18" charset="0"/>
                <a:ea typeface="Calibri" panose="020F0502020204030204" pitchFamily="34" charset="0"/>
              </a:rPr>
              <a:t>.</a:t>
            </a:r>
            <a:endParaRPr lang="en-US" sz="1600" dirty="0">
              <a:latin typeface="Times New Roman" panose="02020603050405020304" pitchFamily="18" charset="0"/>
              <a:ea typeface="Times New Roman" panose="02020603050405020304" pitchFamily="18" charset="0"/>
            </a:endParaRPr>
          </a:p>
          <a:p>
            <a:pPr algn="just"/>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Đặc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điểm</a:t>
            </a:r>
            <a:r>
              <a:rPr lang="en-US" b="1" dirty="0">
                <a:latin typeface="Times New Roman" panose="02020603050405020304" pitchFamily="18" charset="0"/>
                <a:ea typeface="Arial" panose="020B0604020202020204" pitchFamily="34" charset="0"/>
              </a:rPr>
              <a:t>:</a:t>
            </a:r>
            <a:endParaRPr lang="en-US" sz="1600" dirty="0">
              <a:latin typeface="Times New Roman" panose="02020603050405020304" pitchFamily="18" charset="0"/>
              <a:ea typeface="Times New Roman" panose="02020603050405020304" pitchFamily="18" charset="0"/>
            </a:endParaRPr>
          </a:p>
          <a:p>
            <a:pPr algn="just"/>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Ghi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sau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phần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kết</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thúc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có</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thể</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được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đánh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số</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và</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sắp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xếp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theo</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một</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quy</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ước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thống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nhất</a:t>
            </a:r>
            <a:r>
              <a:rPr lang="en-US" i="1" dirty="0">
                <a:latin typeface="Times New Roman" panose="02020603050405020304" pitchFamily="18" charset="0"/>
                <a:ea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r>
              <a:rPr lang="en-US" b="1" dirty="0">
                <a:latin typeface="Times New Roman" panose="02020603050405020304" pitchFamily="18" charset="0"/>
                <a:ea typeface="Arial" panose="020B0604020202020204" pitchFamily="34" charset="0"/>
              </a:rPr>
              <a:t>*</a:t>
            </a:r>
            <a:r>
              <a:rPr lang="en-US" b="1" dirty="0" err="1">
                <a:latin typeface="Times New Roman" panose="02020603050405020304" pitchFamily="18" charset="0"/>
                <a:ea typeface="Arial" panose="020B0604020202020204" pitchFamily="34" charset="0"/>
              </a:rPr>
              <a:t>Chức</a:t>
            </a:r>
            <a:r>
              <a:rPr lang="en-US" b="1" dirty="0">
                <a:latin typeface="Times New Roman" panose="02020603050405020304" pitchFamily="18" charset="0"/>
                <a:ea typeface="Arial" panose="020B0604020202020204" pitchFamily="34" charset="0"/>
              </a:rPr>
              <a:t> </a:t>
            </a:r>
            <a:r>
              <a:rPr lang="en-US" b="1" dirty="0" err="1">
                <a:latin typeface="Times New Roman" panose="02020603050405020304" pitchFamily="18" charset="0"/>
                <a:ea typeface="Arial" panose="020B0604020202020204" pitchFamily="34" charset="0"/>
              </a:rPr>
              <a:t>năng</a:t>
            </a:r>
            <a:r>
              <a:rPr lang="en-US" b="1" dirty="0">
                <a:latin typeface="Times New Roman" panose="02020603050405020304" pitchFamily="18" charset="0"/>
                <a:ea typeface="Arial" panose="020B0604020202020204" pitchFamily="34" charset="0"/>
              </a:rPr>
              <a:t>:</a:t>
            </a:r>
            <a:r>
              <a:rPr lang="en-US" dirty="0">
                <a:latin typeface="Times New Roman" panose="02020603050405020304" pitchFamily="18" charset="0"/>
                <a:ea typeface="Arial" panose="020B0604020202020204" pitchFamily="34" charset="0"/>
              </a:rPr>
              <a:t> </a:t>
            </a:r>
            <a:r>
              <a:rPr lang="en-US" i="1" dirty="0">
                <a:latin typeface="Times New Roman" panose="02020603050405020304" pitchFamily="18" charset="0"/>
                <a:ea typeface="Arial" panose="020B0604020202020204" pitchFamily="34" charset="0"/>
              </a:rPr>
              <a:t>Qua </a:t>
            </a:r>
            <a:r>
              <a:rPr lang="en-US" i="1" dirty="0" err="1">
                <a:latin typeface="Times New Roman" panose="02020603050405020304" pitchFamily="18" charset="0"/>
                <a:ea typeface="Arial" panose="020B0604020202020204" pitchFamily="34" charset="0"/>
              </a:rPr>
              <a:t>danh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mục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tài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liệu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tham</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khảo</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giúp</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người</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đọc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có</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được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những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nhận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định</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bước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đầu</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về</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độ</a:t>
            </a:r>
            <a:r>
              <a:rPr lang="en-US" i="1" dirty="0">
                <a:latin typeface="Times New Roman" panose="02020603050405020304" pitchFamily="18" charset="0"/>
                <a:ea typeface="Arial" panose="020B0604020202020204" pitchFamily="34" charset="0"/>
              </a:rPr>
              <a:t> tin </a:t>
            </a:r>
            <a:r>
              <a:rPr lang="en-US" i="1" dirty="0" err="1">
                <a:latin typeface="Times New Roman" panose="02020603050405020304" pitchFamily="18" charset="0"/>
                <a:ea typeface="Arial" panose="020B0604020202020204" pitchFamily="34" charset="0"/>
              </a:rPr>
              <a:t>cậy</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nội</a:t>
            </a:r>
            <a:r>
              <a:rPr lang="en-US" i="1" dirty="0">
                <a:latin typeface="Times New Roman" panose="02020603050405020304" pitchFamily="18" charset="0"/>
                <a:ea typeface="Arial" panose="020B0604020202020204" pitchFamily="34" charset="0"/>
              </a:rPr>
              <a:t> dung </a:t>
            </a:r>
            <a:r>
              <a:rPr lang="en-US" i="1" dirty="0" err="1">
                <a:latin typeface="Times New Roman" panose="02020603050405020304" pitchFamily="18" charset="0"/>
                <a:ea typeface="Arial" panose="020B0604020202020204" pitchFamily="34" charset="0"/>
              </a:rPr>
              <a:t>thông</a:t>
            </a:r>
            <a:r>
              <a:rPr lang="en-US" i="1" dirty="0">
                <a:latin typeface="Times New Roman" panose="02020603050405020304" pitchFamily="18" charset="0"/>
                <a:ea typeface="Arial" panose="020B0604020202020204" pitchFamily="34" charset="0"/>
              </a:rPr>
              <a:t> tin </a:t>
            </a:r>
            <a:r>
              <a:rPr lang="en-US" i="1" dirty="0" err="1">
                <a:latin typeface="Times New Roman" panose="02020603050405020304" pitchFamily="18" charset="0"/>
                <a:ea typeface="Arial" panose="020B0604020202020204" pitchFamily="34" charset="0"/>
              </a:rPr>
              <a:t>trong</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 hay </a:t>
            </a:r>
            <a:r>
              <a:rPr lang="en-US" i="1" dirty="0" err="1">
                <a:latin typeface="Times New Roman" panose="02020603050405020304" pitchFamily="18" charset="0"/>
                <a:ea typeface="Arial" panose="020B0604020202020204" pitchFamily="34" charset="0"/>
              </a:rPr>
              <a:t>giá</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trị</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chuyên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môn</a:t>
            </a:r>
            <a:r>
              <a:rPr lang="en-US" i="1" dirty="0">
                <a:latin typeface="Times New Roman" panose="02020603050405020304" pitchFamily="18" charset="0"/>
                <a:ea typeface="Arial" panose="020B0604020202020204" pitchFamily="34" charset="0"/>
              </a:rPr>
              <a:t>, khoa </a:t>
            </a:r>
            <a:r>
              <a:rPr lang="en-US" i="1" dirty="0" err="1">
                <a:latin typeface="Times New Roman" panose="02020603050405020304" pitchFamily="18" charset="0"/>
                <a:ea typeface="Arial" panose="020B0604020202020204" pitchFamily="34" charset="0"/>
              </a:rPr>
              <a:t>học</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của</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văn</a:t>
            </a:r>
            <a:r>
              <a:rPr lang="en-US" i="1" dirty="0">
                <a:latin typeface="Times New Roman" panose="02020603050405020304" pitchFamily="18" charset="0"/>
                <a:ea typeface="Arial" panose="020B0604020202020204" pitchFamily="34" charset="0"/>
              </a:rPr>
              <a:t> </a:t>
            </a:r>
            <a:r>
              <a:rPr lang="en-US" i="1" dirty="0" err="1">
                <a:latin typeface="Times New Roman" panose="02020603050405020304" pitchFamily="18" charset="0"/>
                <a:ea typeface="Arial" panose="020B0604020202020204" pitchFamily="34" charset="0"/>
              </a:rPr>
              <a:t>bản</a:t>
            </a:r>
            <a:r>
              <a:rPr lang="en-US" i="1" dirty="0">
                <a:latin typeface="Times New Roman" panose="02020603050405020304" pitchFamily="18" charset="0"/>
                <a:ea typeface="Arial" panose="020B0604020202020204" pitchFamily="34" charset="0"/>
              </a:rPr>
              <a:t>.</a:t>
            </a:r>
            <a:endParaRPr lang="en-US" dirty="0"/>
          </a:p>
        </p:txBody>
      </p:sp>
      <p:sp>
        <p:nvSpPr>
          <p:cNvPr id="12" name="Hộp Văn bản 11">
            <a:extLst>
              <a:ext uri="{FF2B5EF4-FFF2-40B4-BE49-F238E27FC236}">
                <a16:creationId xmlns:a16="http://schemas.microsoft.com/office/drawing/2014/main" id="{CB815995-AA90-9FE5-1615-40435BFCD26F}"/>
              </a:ext>
            </a:extLst>
          </p:cNvPr>
          <p:cNvSpPr txBox="1"/>
          <p:nvPr/>
        </p:nvSpPr>
        <p:spPr>
          <a:xfrm>
            <a:off x="466720" y="189222"/>
            <a:ext cx="9358069" cy="1077218"/>
          </a:xfrm>
          <a:prstGeom prst="rect">
            <a:avLst/>
          </a:prstGeom>
          <a:noFill/>
        </p:spPr>
        <p:txBody>
          <a:bodyPr wrap="square" lIns="91386" tIns="45695" rIns="91386" bIns="45695">
            <a:spAutoFit/>
          </a:bodyPr>
          <a:lstStyle/>
          <a:p>
            <a:pPr algn="just"/>
            <a:r>
              <a:rPr lang="en-US" sz="3200" b="1" dirty="0">
                <a:solidFill>
                  <a:srgbClr val="00B0DA"/>
                </a:solidFill>
                <a:latin typeface="Times New Roman" panose="02020603050405020304" pitchFamily="18" charset="0"/>
                <a:ea typeface="Arial" panose="020B0604020202020204" pitchFamily="34" charset="0"/>
              </a:rPr>
              <a:t>2. </a:t>
            </a:r>
            <a:r>
              <a:rPr lang="en-US" sz="3200" b="1" dirty="0" err="1">
                <a:solidFill>
                  <a:srgbClr val="00B0DA"/>
                </a:solidFill>
                <a:latin typeface="Times New Roman" panose="02020603050405020304" pitchFamily="18" charset="0"/>
                <a:ea typeface="Arial" panose="020B0604020202020204" pitchFamily="34" charset="0"/>
              </a:rPr>
              <a:t>Văn</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bản</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giới</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thiệu</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một</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quy</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tắc</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hoặc</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luật</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lệ</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trong</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trò</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chơi</a:t>
            </a:r>
            <a:r>
              <a:rPr lang="en-US" sz="3200" b="1" dirty="0">
                <a:solidFill>
                  <a:srgbClr val="00B0DA"/>
                </a:solidFill>
                <a:latin typeface="Times New Roman" panose="02020603050405020304" pitchFamily="18" charset="0"/>
                <a:ea typeface="Arial" panose="020B0604020202020204" pitchFamily="34" charset="0"/>
              </a:rPr>
              <a:t> hay </a:t>
            </a:r>
            <a:r>
              <a:rPr lang="en-US" sz="3200" b="1" dirty="0" err="1">
                <a:solidFill>
                  <a:srgbClr val="00B0DA"/>
                </a:solidFill>
                <a:latin typeface="Times New Roman" panose="02020603050405020304" pitchFamily="18" charset="0"/>
                <a:ea typeface="Arial" panose="020B0604020202020204" pitchFamily="34" charset="0"/>
              </a:rPr>
              <a:t>hoạt</a:t>
            </a:r>
            <a:r>
              <a:rPr lang="en-US" sz="3200" b="1" dirty="0">
                <a:solidFill>
                  <a:srgbClr val="00B0DA"/>
                </a:solidFill>
                <a:latin typeface="Times New Roman" panose="02020603050405020304" pitchFamily="18" charset="0"/>
                <a:ea typeface="Arial" panose="020B0604020202020204" pitchFamily="34" charset="0"/>
              </a:rPr>
              <a:t> </a:t>
            </a:r>
            <a:r>
              <a:rPr lang="en-US" sz="3200" b="1" dirty="0" err="1">
                <a:solidFill>
                  <a:srgbClr val="00B0DA"/>
                </a:solidFill>
                <a:latin typeface="Times New Roman" panose="02020603050405020304" pitchFamily="18" charset="0"/>
                <a:ea typeface="Arial" panose="020B0604020202020204" pitchFamily="34" charset="0"/>
              </a:rPr>
              <a:t>động</a:t>
            </a:r>
            <a:r>
              <a:rPr lang="en-US" sz="3200" b="1" dirty="0">
                <a:solidFill>
                  <a:srgbClr val="00B0DA"/>
                </a:solidFill>
                <a:latin typeface="Times New Roman" panose="02020603050405020304" pitchFamily="18" charset="0"/>
                <a:ea typeface="Arial" panose="020B0604020202020204" pitchFamily="34" charset="0"/>
              </a:rPr>
              <a:t>:</a:t>
            </a:r>
            <a:endParaRPr lang="en-US" sz="2800" dirty="0">
              <a:solidFill>
                <a:srgbClr val="00B0DA"/>
              </a:solidFill>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83E18257-D589-81BC-38D0-B482CCADEF60}"/>
              </a:ext>
            </a:extLst>
          </p:cNvPr>
          <p:cNvSpPr txBox="1"/>
          <p:nvPr/>
        </p:nvSpPr>
        <p:spPr>
          <a:xfrm>
            <a:off x="2745349" y="1312126"/>
            <a:ext cx="9160893" cy="1055608"/>
          </a:xfrm>
          <a:prstGeom prst="roundRect">
            <a:avLst/>
          </a:prstGeom>
          <a:noFill/>
          <a:ln w="28575">
            <a:solidFill>
              <a:srgbClr val="00B0F0"/>
            </a:solidFill>
          </a:ln>
        </p:spPr>
        <p:txBody>
          <a:bodyPr wrap="square" lIns="91386" tIns="45695" rIns="91386" bIns="45695">
            <a:spAutoFit/>
          </a:bodyPr>
          <a:lstStyle/>
          <a:p>
            <a:r>
              <a:rPr lang="en-US" sz="2800" i="1" dirty="0" err="1">
                <a:latin typeface="Times New Roman" panose="02020603050405020304" pitchFamily="18" charset="0"/>
                <a:ea typeface="Arial" panose="020B0604020202020204" pitchFamily="34" charset="0"/>
              </a:rPr>
              <a:t>Là</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loại</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văn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bản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thuyết</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minh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nói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đặc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điểm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trò</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chơi</a:t>
            </a:r>
            <a:r>
              <a:rPr lang="en-US" sz="2800" i="1" dirty="0">
                <a:latin typeface="Times New Roman" panose="02020603050405020304" pitchFamily="18" charset="0"/>
                <a:ea typeface="Calibri" panose="020F0502020204030204" pitchFamily="34" charset="0"/>
              </a:rPr>
              <a:t> hay </a:t>
            </a:r>
            <a:r>
              <a:rPr lang="en-US" sz="2800" i="1" dirty="0" err="1">
                <a:latin typeface="Times New Roman" panose="02020603050405020304" pitchFamily="18" charset="0"/>
                <a:ea typeface="Calibri" panose="020F0502020204030204" pitchFamily="34" charset="0"/>
              </a:rPr>
              <a:t>hoạt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động</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8" name="Hộp Văn bản 6">
            <a:extLst>
              <a:ext uri="{FF2B5EF4-FFF2-40B4-BE49-F238E27FC236}">
                <a16:creationId xmlns:a16="http://schemas.microsoft.com/office/drawing/2014/main" id="{4252FCFF-653C-2C6F-3CDE-92FDD41872E1}"/>
              </a:ext>
            </a:extLst>
          </p:cNvPr>
          <p:cNvSpPr txBox="1"/>
          <p:nvPr/>
        </p:nvSpPr>
        <p:spPr>
          <a:xfrm>
            <a:off x="324797" y="2569218"/>
            <a:ext cx="2185419" cy="65033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lnSpc>
                <a:spcPct val="115000"/>
              </a:lnSpc>
            </a:pPr>
            <a:r>
              <a:rPr lang="en-US" sz="2800" b="1" dirty="0">
                <a:latin typeface="Times New Roman" panose="02020603050405020304" pitchFamily="18" charset="0"/>
                <a:ea typeface="Calibri" panose="020F0502020204030204" pitchFamily="34" charset="0"/>
              </a:rPr>
              <a:t>*</a:t>
            </a:r>
            <a:r>
              <a:rPr lang="en-US" sz="2800" b="1" dirty="0" err="1">
                <a:latin typeface="Times New Roman" panose="02020603050405020304" pitchFamily="18" charset="0"/>
                <a:ea typeface="Calibri" panose="020F0502020204030204" pitchFamily="34" charset="0"/>
              </a:rPr>
              <a:t>Đặc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điểm</a:t>
            </a:r>
            <a:r>
              <a:rPr lang="en-US" sz="2800" b="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74452311-D09C-385A-9204-85C356860E5F}"/>
              </a:ext>
            </a:extLst>
          </p:cNvPr>
          <p:cNvSpPr txBox="1"/>
          <p:nvPr/>
        </p:nvSpPr>
        <p:spPr>
          <a:xfrm>
            <a:off x="2745349" y="2580753"/>
            <a:ext cx="9160893" cy="1532279"/>
          </a:xfrm>
          <a:prstGeom prst="roundRect">
            <a:avLst/>
          </a:prstGeom>
          <a:noFill/>
          <a:ln w="28575">
            <a:solidFill>
              <a:srgbClr val="00B0F0"/>
            </a:solidFill>
          </a:ln>
        </p:spPr>
        <p:txBody>
          <a:bodyPr wrap="square" lIns="91386" tIns="45695" rIns="91386" bIns="45695">
            <a:spAutoFit/>
          </a:bodyPr>
          <a:lstStyle/>
          <a:p>
            <a:pPr algn="just"/>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Thường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bày</a:t>
            </a:r>
            <a:r>
              <a:rPr lang="en-US" sz="2800" i="1" dirty="0">
                <a:latin typeface="Times New Roman" panose="02020603050405020304" pitchFamily="18" charset="0"/>
                <a:ea typeface="Calibri" panose="020F0502020204030204" pitchFamily="34" charset="0"/>
              </a:rPr>
              <a:t> chi </a:t>
            </a:r>
            <a:r>
              <a:rPr lang="en-US" sz="2800" i="1" dirty="0" err="1">
                <a:latin typeface="Times New Roman" panose="02020603050405020304" pitchFamily="18" charset="0"/>
                <a:ea typeface="Calibri" panose="020F0502020204030204" pitchFamily="34" charset="0"/>
              </a:rPr>
              <a:t>tiết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tổ</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chức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hoạt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động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gian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địa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điểm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số</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lượng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tham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kiện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phải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đảm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bảo</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1" name="Hộp Văn bản 2">
            <a:extLst>
              <a:ext uri="{FF2B5EF4-FFF2-40B4-BE49-F238E27FC236}">
                <a16:creationId xmlns:a16="http://schemas.microsoft.com/office/drawing/2014/main" id="{5D49F7E1-6BF0-FD1E-9DA4-4E119F23383D}"/>
              </a:ext>
            </a:extLst>
          </p:cNvPr>
          <p:cNvSpPr txBox="1"/>
          <p:nvPr/>
        </p:nvSpPr>
        <p:spPr>
          <a:xfrm>
            <a:off x="2745349" y="4260425"/>
            <a:ext cx="9160893" cy="1055552"/>
          </a:xfrm>
          <a:prstGeom prst="roundRect">
            <a:avLst/>
          </a:prstGeom>
          <a:noFill/>
          <a:ln w="28575">
            <a:solidFill>
              <a:srgbClr val="00B0F0"/>
            </a:solidFill>
          </a:ln>
        </p:spPr>
        <p:txBody>
          <a:bodyPr wrap="square" lIns="91386" tIns="45695" rIns="91386" bIns="45695">
            <a:spAutoFit/>
          </a:bodyPr>
          <a:lstStyle/>
          <a:p>
            <a:pPr algn="just"/>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thức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bày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bằng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câu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ngắn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gọn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dễ</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hiểu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có</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kèm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theo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vẽ</a:t>
            </a:r>
            <a:r>
              <a:rPr lang="en-US" sz="2800" i="1" dirty="0">
                <a:latin typeface="Times New Roman" panose="02020603050405020304" pitchFamily="18" charset="0"/>
                <a:ea typeface="Calibri" panose="020F0502020204030204" pitchFamily="34" charset="0"/>
              </a:rPr>
              <a:t> hay </a:t>
            </a:r>
            <a:r>
              <a:rPr lang="en-US" sz="2800" i="1" dirty="0" err="1">
                <a:latin typeface="Times New Roman" panose="02020603050405020304" pitchFamily="18" charset="0"/>
                <a:ea typeface="Calibri" panose="020F0502020204030204" pitchFamily="34" charset="0"/>
              </a:rPr>
              <a:t>bức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ảnh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mang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tính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minh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hoạ</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4" name="Hộp Văn bản 6">
            <a:extLst>
              <a:ext uri="{FF2B5EF4-FFF2-40B4-BE49-F238E27FC236}">
                <a16:creationId xmlns:a16="http://schemas.microsoft.com/office/drawing/2014/main" id="{4252FCFF-653C-2C6F-3CDE-92FDD41872E1}"/>
              </a:ext>
            </a:extLst>
          </p:cNvPr>
          <p:cNvSpPr txBox="1"/>
          <p:nvPr/>
        </p:nvSpPr>
        <p:spPr>
          <a:xfrm>
            <a:off x="65313" y="5704177"/>
            <a:ext cx="2444907" cy="65033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91386" tIns="45695" rIns="91386" bIns="45695">
            <a:spAutoFit/>
          </a:bodyPr>
          <a:lstStyle/>
          <a:p>
            <a:pPr algn="just">
              <a:lnSpc>
                <a:spcPct val="115000"/>
              </a:lnSpc>
            </a:pPr>
            <a:r>
              <a:rPr lang="en-US" sz="2800" b="1" dirty="0">
                <a:solidFill>
                  <a:schemeClr val="tx1"/>
                </a:solidFill>
                <a:latin typeface="Times New Roman" panose="02020603050405020304" pitchFamily="18" charset="0"/>
                <a:ea typeface="Calibri" panose="020F0502020204030204" pitchFamily="34" charset="0"/>
              </a:rPr>
              <a:t>*</a:t>
            </a:r>
            <a:r>
              <a:rPr lang="en-US" sz="2800" b="1" dirty="0" err="1">
                <a:solidFill>
                  <a:schemeClr val="tx1"/>
                </a:solidFill>
                <a:latin typeface="Times New Roman" panose="02020603050405020304" pitchFamily="18" charset="0"/>
                <a:ea typeface="Calibri" panose="020F0502020204030204" pitchFamily="34" charset="0"/>
              </a:rPr>
              <a:t>Chức</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năng</a:t>
            </a:r>
            <a:r>
              <a:rPr lang="en-US" sz="2800" b="1" dirty="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5" name="Hộp Văn bản 8">
            <a:extLst>
              <a:ext uri="{FF2B5EF4-FFF2-40B4-BE49-F238E27FC236}">
                <a16:creationId xmlns:a16="http://schemas.microsoft.com/office/drawing/2014/main" id="{74452311-D09C-385A-9204-85C356860E5F}"/>
              </a:ext>
            </a:extLst>
          </p:cNvPr>
          <p:cNvSpPr txBox="1"/>
          <p:nvPr/>
        </p:nvSpPr>
        <p:spPr>
          <a:xfrm>
            <a:off x="2745359" y="5481132"/>
            <a:ext cx="9160895" cy="1198570"/>
          </a:xfrm>
          <a:prstGeom prst="roundRect">
            <a:avLst/>
          </a:prstGeom>
          <a:noFill/>
          <a:ln w="28575">
            <a:solidFill>
              <a:srgbClr val="00B0F0"/>
            </a:solidFill>
          </a:ln>
        </p:spPr>
        <p:txBody>
          <a:bodyPr wrap="square" lIns="91386" tIns="45695" rIns="91386" bIns="45695">
            <a:spAutoFit/>
          </a:bodyPr>
          <a:lstStyle/>
          <a:p>
            <a:pPr algn="just">
              <a:lnSpc>
                <a:spcPct val="115000"/>
              </a:lnSpc>
            </a:pPr>
            <a:r>
              <a:rPr lang="en-US" sz="2800" i="1" dirty="0" err="1">
                <a:latin typeface="Times New Roman" panose="02020603050405020304" pitchFamily="18" charset="0"/>
                <a:ea typeface="Calibri" panose="020F0502020204030204" pitchFamily="34" charset="0"/>
              </a:rPr>
              <a:t>giúp</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đọc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có</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tham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thưởng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thức</a:t>
            </a:r>
            <a:r>
              <a:rPr lang="en-US" sz="2800" i="1" dirty="0">
                <a:latin typeface="Times New Roman" panose="02020603050405020304" pitchFamily="18" charset="0"/>
                <a:ea typeface="Calibri" panose="020F0502020204030204" pitchFamily="34" charset="0"/>
              </a:rPr>
              <a:t> hay </a:t>
            </a:r>
            <a:r>
              <a:rPr lang="en-US" sz="2800" i="1" dirty="0" err="1">
                <a:latin typeface="Times New Roman" panose="02020603050405020304" pitchFamily="18" charset="0"/>
                <a:ea typeface="Calibri" panose="020F0502020204030204" pitchFamily="34" charset="0"/>
              </a:rPr>
              <a:t>đánh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giá</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trò</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hoạt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động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ấy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thuận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lợi</a:t>
            </a:r>
            <a:r>
              <a:rPr lang="en-US" sz="2800" i="1"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6961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8" grpId="0" animBg="1"/>
      <p:bldP spid="9" grpId="0" animBg="1"/>
      <p:bldP spid="11" grpId="0" animBg="1"/>
      <p:bldP spid="14"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a:grpSpLocks noChangeAspect="1"/>
          </p:cNvGrpSpPr>
          <p:nvPr/>
        </p:nvGrpSpPr>
        <p:grpSpPr>
          <a:xfrm>
            <a:off x="3566949" y="247687"/>
            <a:ext cx="5080000" cy="1044952"/>
            <a:chOff x="0" y="0"/>
            <a:chExt cx="4828540" cy="4716780"/>
          </a:xfrm>
          <a:solidFill>
            <a:schemeClr val="bg1"/>
          </a:solidFill>
        </p:grpSpPr>
        <p:sp>
          <p:nvSpPr>
            <p:cNvPr id="1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3" name="TextBox 2"/>
          <p:cNvSpPr txBox="1"/>
          <p:nvPr/>
        </p:nvSpPr>
        <p:spPr>
          <a:xfrm>
            <a:off x="3403609" y="482600"/>
            <a:ext cx="5406699" cy="553998"/>
          </a:xfrm>
          <a:prstGeom prst="rect">
            <a:avLst/>
          </a:prstGeom>
          <a:noFill/>
        </p:spPr>
        <p:txBody>
          <a:bodyPr wrap="square" lIns="60918" tIns="30459" rIns="60918" bIns="30459" rtlCol="0">
            <a:spAutoFit/>
          </a:bodyPr>
          <a:lstStyle/>
          <a:p>
            <a:pPr algn="ctr"/>
            <a:r>
              <a:rPr lang="en-US" sz="3200" b="1">
                <a:solidFill>
                  <a:prstClr val="black"/>
                </a:solidFill>
                <a:latin typeface="Times New Roman" panose="02020603050405020304" pitchFamily="18" charset="0"/>
                <a:cs typeface="Times New Roman" panose="02020603050405020304" pitchFamily="18" charset="0"/>
              </a:rPr>
              <a:t>2. Văn bản:</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56588" y="-491860"/>
            <a:ext cx="1883829" cy="1784499"/>
          </a:xfrm>
          <a:prstGeom prst="rect">
            <a:avLst/>
          </a:prstGeom>
        </p:spPr>
      </p:pic>
      <p:sp>
        <p:nvSpPr>
          <p:cNvPr id="20" name="TextBox 19"/>
          <p:cNvSpPr txBox="1"/>
          <p:nvPr/>
        </p:nvSpPr>
        <p:spPr>
          <a:xfrm>
            <a:off x="742311" y="1692277"/>
            <a:ext cx="4416196" cy="692492"/>
          </a:xfrm>
          <a:prstGeom prst="rect">
            <a:avLst/>
          </a:prstGeom>
          <a:noFill/>
        </p:spPr>
        <p:txBody>
          <a:bodyPr wrap="square" lIns="60918" tIns="30459" rIns="60918" bIns="30459" rtlCol="0">
            <a:spAutoFit/>
          </a:bodyPr>
          <a:lstStyle/>
          <a:p>
            <a:pPr algn="just">
              <a:lnSpc>
                <a:spcPct val="150000"/>
              </a:lnSpc>
            </a:pPr>
            <a:r>
              <a:rPr lang="en-US" sz="2700" b="1" dirty="0">
                <a:solidFill>
                  <a:prstClr val="black"/>
                </a:solidFill>
                <a:latin typeface="Times New Roman" panose="02020603050405020304" pitchFamily="18" charset="0"/>
                <a:cs typeface="Times New Roman" panose="02020603050405020304" pitchFamily="18" charset="0"/>
              </a:rPr>
              <a:t>a</a:t>
            </a:r>
            <a:r>
              <a:rPr lang="en-US" sz="2700" b="1">
                <a:solidFill>
                  <a:prstClr val="black"/>
                </a:solidFill>
                <a:latin typeface="Times New Roman" panose="02020603050405020304" pitchFamily="18" charset="0"/>
                <a:cs typeface="Times New Roman" panose="02020603050405020304" pitchFamily="18" charset="0"/>
              </a:rPr>
              <a:t>. Đọc:</a:t>
            </a:r>
            <a:endParaRPr lang="vi-VN" sz="27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28141" y="2583558"/>
            <a:ext cx="7653867" cy="1323434"/>
          </a:xfrm>
          <a:prstGeom prst="rect">
            <a:avLst/>
          </a:prstGeom>
          <a:noFill/>
        </p:spPr>
        <p:txBody>
          <a:bodyPr wrap="square" lIns="60918" tIns="30459" rIns="60918" bIns="30459" rtlCol="0">
            <a:spAutoFit/>
          </a:bodyPr>
          <a:lstStyle/>
          <a:p>
            <a:pPr algn="just">
              <a:lnSpc>
                <a:spcPct val="150000"/>
              </a:lnSpc>
            </a:pPr>
            <a:r>
              <a:rPr lang="en-US" sz="270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Giọng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rành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rẽ</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khúc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thái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độ</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thích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thú</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ngạc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nhiên</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9"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652301" y="2369386"/>
            <a:ext cx="3078083" cy="4518286"/>
          </a:xfrm>
          <a:prstGeom prst="rect">
            <a:avLst/>
          </a:prstGeom>
        </p:spPr>
      </p:pic>
    </p:spTree>
    <p:extLst>
      <p:ext uri="{BB962C8B-B14F-4D97-AF65-F5344CB8AC3E}">
        <p14:creationId xmlns:p14="http://schemas.microsoft.com/office/powerpoint/2010/main" val="24930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1173152" y="-56705"/>
            <a:ext cx="1091237" cy="956321"/>
          </a:xfrm>
          <a:prstGeom prst="rect">
            <a:avLst/>
          </a:prstGeom>
        </p:spPr>
      </p:pic>
      <p:pic>
        <p:nvPicPr>
          <p:cNvPr id="7"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88235">
            <a:off x="-471344" y="5892323"/>
            <a:ext cx="1755487" cy="1011799"/>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73062" y="4566018"/>
            <a:ext cx="648276" cy="794102"/>
          </a:xfrm>
          <a:prstGeom prst="rect">
            <a:avLst/>
          </a:prstGeom>
        </p:spPr>
      </p:pic>
      <p:grpSp>
        <p:nvGrpSpPr>
          <p:cNvPr id="6" name="Group 6"/>
          <p:cNvGrpSpPr>
            <a:grpSpLocks noChangeAspect="1"/>
          </p:cNvGrpSpPr>
          <p:nvPr/>
        </p:nvGrpSpPr>
        <p:grpSpPr>
          <a:xfrm>
            <a:off x="3566949" y="247687"/>
            <a:ext cx="5080000" cy="1044952"/>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0" name="TextBox 9"/>
          <p:cNvSpPr txBox="1"/>
          <p:nvPr/>
        </p:nvSpPr>
        <p:spPr>
          <a:xfrm>
            <a:off x="3403609" y="482600"/>
            <a:ext cx="5406699" cy="553998"/>
          </a:xfrm>
          <a:prstGeom prst="rect">
            <a:avLst/>
          </a:prstGeom>
          <a:noFill/>
        </p:spPr>
        <p:txBody>
          <a:bodyPr wrap="square" lIns="60918" tIns="30459" rIns="60918" bIns="30459" rtlCol="0">
            <a:spAutoFit/>
          </a:bodyPr>
          <a:lstStyle/>
          <a:p>
            <a:pPr algn="ctr"/>
            <a:r>
              <a:rPr lang="en-US" sz="3200" b="1">
                <a:solidFill>
                  <a:prstClr val="black"/>
                </a:solidFill>
                <a:latin typeface="Times New Roman" panose="02020603050405020304" pitchFamily="18" charset="0"/>
                <a:cs typeface="Times New Roman" panose="02020603050405020304" pitchFamily="18" charset="0"/>
              </a:rPr>
              <a:t>2. Văn bản:</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11203" y="1576389"/>
            <a:ext cx="4416196" cy="892552"/>
          </a:xfrm>
          <a:prstGeom prst="rect">
            <a:avLst/>
          </a:prstGeom>
          <a:noFill/>
        </p:spPr>
        <p:txBody>
          <a:bodyPr wrap="square" lIns="60918" tIns="30459" rIns="60918" bIns="30459" rtlCol="0">
            <a:spAutoFit/>
          </a:bodyPr>
          <a:lstStyle/>
          <a:p>
            <a:pPr algn="just">
              <a:lnSpc>
                <a:spcPct val="150000"/>
              </a:lnSpc>
            </a:pPr>
            <a:r>
              <a:rPr lang="en-US" sz="3600">
                <a:solidFill>
                  <a:prstClr val="black"/>
                </a:solidFill>
                <a:latin typeface="Times New Roman" panose="02020603050405020304" pitchFamily="18" charset="0"/>
                <a:cs typeface="Times New Roman" panose="02020603050405020304" pitchFamily="18" charset="0"/>
              </a:rPr>
              <a:t>* Chú </a:t>
            </a:r>
            <a:r>
              <a:rPr lang="en-US" sz="3600" dirty="0" err="1">
                <a:solidFill>
                  <a:prstClr val="black"/>
                </a:solidFill>
                <a:latin typeface="Times New Roman" panose="02020603050405020304" pitchFamily="18" charset="0"/>
                <a:cs typeface="Times New Roman" panose="02020603050405020304" pitchFamily="18" charset="0"/>
              </a:rPr>
              <a:t>thích</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58802" y="2453990"/>
            <a:ext cx="11311467" cy="3800998"/>
          </a:xfrm>
          <a:prstGeom prst="rect">
            <a:avLst/>
          </a:prstGeom>
          <a:noFill/>
        </p:spPr>
        <p:txBody>
          <a:bodyPr wrap="square" lIns="60918" tIns="30459" rIns="60918" bIns="30459" rtlCol="0">
            <a:spAutoFit/>
          </a:bodyPr>
          <a:lstStyle/>
          <a:p>
            <a:pPr algn="just">
              <a:lnSpc>
                <a:spcPct val="150000"/>
              </a:lnSpc>
            </a:pPr>
            <a:r>
              <a:rPr lang="en-US" sz="2700"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Định</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kì</a:t>
            </a:r>
            <a:r>
              <a:rPr lang="en-US" sz="2700" b="1"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khoảng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một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gian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tương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đối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cố</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định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dánh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dấu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lặp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lại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đều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đặn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của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một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hoạt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động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hoặc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hiện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tượng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kiện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nào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đó</a:t>
            </a:r>
            <a:r>
              <a:rPr lang="en-US" sz="27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700"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Linh</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nghiệm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có</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hiệu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quả</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hiệu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lực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thấy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rõ</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nhờ</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một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tác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động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lạ</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lùng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bí</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ẩn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nào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đó</a:t>
            </a:r>
            <a:r>
              <a:rPr lang="en-US" sz="27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700"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Hình</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nhân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hình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người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bằng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giấy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dùng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để</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cúng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rồi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đốt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theo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tục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lệ</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mê</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tín</a:t>
            </a:r>
            <a:r>
              <a:rPr lang="en-US" sz="27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700"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Phong</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quang</a:t>
            </a:r>
            <a:r>
              <a:rPr lang="en-US" sz="2700" b="1"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quang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đãng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và</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sáng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sủa</a:t>
            </a:r>
            <a:endParaRPr lang="vi-VN"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526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57200" y="4800622"/>
            <a:ext cx="2636063" cy="2679917"/>
          </a:xfrm>
          <a:prstGeom prst="rect">
            <a:avLst/>
          </a:prstGeom>
        </p:spPr>
      </p:pic>
      <p:pic>
        <p:nvPicPr>
          <p:cNvPr id="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1149208" y="-248045"/>
            <a:ext cx="1091237" cy="956321"/>
          </a:xfrm>
          <a:prstGeom prst="rect">
            <a:avLst/>
          </a:prstGeom>
        </p:spPr>
      </p:pic>
      <p:pic>
        <p:nvPicPr>
          <p:cNvPr id="5"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9164849" y="6232879"/>
            <a:ext cx="1739123" cy="445847"/>
          </a:xfrm>
          <a:prstGeom prst="rect">
            <a:avLst/>
          </a:prstGeom>
        </p:spPr>
      </p:pic>
      <p:grpSp>
        <p:nvGrpSpPr>
          <p:cNvPr id="6" name="Group 6"/>
          <p:cNvGrpSpPr>
            <a:grpSpLocks noChangeAspect="1"/>
          </p:cNvGrpSpPr>
          <p:nvPr/>
        </p:nvGrpSpPr>
        <p:grpSpPr>
          <a:xfrm>
            <a:off x="3566949" y="247687"/>
            <a:ext cx="5080000" cy="1044952"/>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8" name="TextBox 7"/>
          <p:cNvSpPr txBox="1"/>
          <p:nvPr/>
        </p:nvSpPr>
        <p:spPr>
          <a:xfrm>
            <a:off x="3403609" y="482600"/>
            <a:ext cx="5406699" cy="553998"/>
          </a:xfrm>
          <a:prstGeom prst="rect">
            <a:avLst/>
          </a:prstGeom>
          <a:noFill/>
        </p:spPr>
        <p:txBody>
          <a:bodyPr wrap="square" lIns="60918" tIns="30459" rIns="60918" bIns="30459" rtlCol="0">
            <a:spAutoFit/>
          </a:bodyPr>
          <a:lstStyle/>
          <a:p>
            <a:pPr algn="ctr"/>
            <a:r>
              <a:rPr lang="en-US" sz="3200" b="1" dirty="0">
                <a:solidFill>
                  <a:prstClr val="black"/>
                </a:solidFill>
                <a:latin typeface="Times New Roman" panose="02020603050405020304" pitchFamily="18" charset="0"/>
                <a:cs typeface="Times New Roman" panose="02020603050405020304" pitchFamily="18" charset="0"/>
              </a:rPr>
              <a:t>2</a:t>
            </a:r>
            <a:r>
              <a:rPr lang="en-US" sz="3200" b="1">
                <a:solidFill>
                  <a:prstClr val="black"/>
                </a:solidFill>
                <a:latin typeface="Times New Roman" panose="02020603050405020304" pitchFamily="18" charset="0"/>
                <a:cs typeface="Times New Roman" panose="02020603050405020304" pitchFamily="18" charset="0"/>
              </a:rPr>
              <a:t>. Văn bản: </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2" name="TextBox 13"/>
          <p:cNvSpPr txBox="1"/>
          <p:nvPr/>
        </p:nvSpPr>
        <p:spPr>
          <a:xfrm>
            <a:off x="3566953" y="1680714"/>
            <a:ext cx="8150957" cy="415498"/>
          </a:xfrm>
          <a:prstGeom prst="rect">
            <a:avLst/>
          </a:prstGeom>
        </p:spPr>
        <p:txBody>
          <a:bodyPr wrap="square" lIns="0" tIns="0" rIns="0" bIns="0" rtlCol="0" anchor="t">
            <a:spAutoFit/>
          </a:bodyPr>
          <a:lstStyle/>
          <a:p>
            <a:r>
              <a:rPr lang="en-US" sz="2700">
                <a:solidFill>
                  <a:prstClr val="black"/>
                </a:solidFill>
                <a:latin typeface="Times" pitchFamily="34" charset="0"/>
                <a:ea typeface="Times" pitchFamily="34" charset="0"/>
                <a:cs typeface="Times" pitchFamily="34" charset="0"/>
              </a:rPr>
              <a:t>Hoàn thành phiếu học tập số 1 để tìm hiểu về văn bản.</a:t>
            </a:r>
          </a:p>
        </p:txBody>
      </p:sp>
      <p:sp>
        <p:nvSpPr>
          <p:cNvPr id="13" name="TextBox 12"/>
          <p:cNvSpPr txBox="1"/>
          <p:nvPr/>
        </p:nvSpPr>
        <p:spPr>
          <a:xfrm>
            <a:off x="304800" y="1547343"/>
            <a:ext cx="3403600" cy="684760"/>
          </a:xfrm>
          <a:prstGeom prst="rect">
            <a:avLst/>
          </a:prstGeom>
          <a:noFill/>
        </p:spPr>
        <p:txBody>
          <a:bodyPr wrap="square" lIns="60918" tIns="30459" rIns="60918" bIns="30459" rtlCol="0">
            <a:spAutoFit/>
          </a:bodyPr>
          <a:lstStyle/>
          <a:p>
            <a:pPr algn="just">
              <a:lnSpc>
                <a:spcPct val="150000"/>
              </a:lnSpc>
            </a:pPr>
            <a:r>
              <a:rPr lang="en-US" sz="2700" b="1">
                <a:solidFill>
                  <a:prstClr val="black"/>
                </a:solidFill>
                <a:latin typeface="Times New Roman" panose="02020603050405020304" pitchFamily="18" charset="0"/>
                <a:cs typeface="Times New Roman" panose="02020603050405020304" pitchFamily="18" charset="0"/>
              </a:rPr>
              <a:t>b. Tìm hiểu chung: </a:t>
            </a:r>
            <a:endParaRPr lang="vi-VN" sz="27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71663800"/>
              </p:ext>
            </p:extLst>
          </p:nvPr>
        </p:nvGraphicFramePr>
        <p:xfrm>
          <a:off x="648639" y="2413004"/>
          <a:ext cx="10921999" cy="3860802"/>
        </p:xfrm>
        <a:graphic>
          <a:graphicData uri="http://schemas.openxmlformats.org/drawingml/2006/table">
            <a:tbl>
              <a:tblPr firstRow="1" firstCol="1" bandRow="1">
                <a:tableStyleId>{5C22544A-7EE6-4342-B048-85BDC9FD1C3A}</a:tableStyleId>
              </a:tblPr>
              <a:tblGrid>
                <a:gridCol w="2058171">
                  <a:extLst>
                    <a:ext uri="{9D8B030D-6E8A-4147-A177-3AD203B41FA5}">
                      <a16:colId xmlns:a16="http://schemas.microsoft.com/office/drawing/2014/main" val="20000"/>
                    </a:ext>
                  </a:extLst>
                </a:gridCol>
                <a:gridCol w="5827607">
                  <a:extLst>
                    <a:ext uri="{9D8B030D-6E8A-4147-A177-3AD203B41FA5}">
                      <a16:colId xmlns:a16="http://schemas.microsoft.com/office/drawing/2014/main" val="20001"/>
                    </a:ext>
                  </a:extLst>
                </a:gridCol>
                <a:gridCol w="3036221">
                  <a:extLst>
                    <a:ext uri="{9D8B030D-6E8A-4147-A177-3AD203B41FA5}">
                      <a16:colId xmlns:a16="http://schemas.microsoft.com/office/drawing/2014/main" val="20002"/>
                    </a:ext>
                  </a:extLst>
                </a:gridCol>
              </a:tblGrid>
              <a:tr h="493039">
                <a:tc>
                  <a:txBody>
                    <a:bodyPr/>
                    <a:lstStyle/>
                    <a:p>
                      <a:pPr algn="ctr">
                        <a:spcAft>
                          <a:spcPts val="0"/>
                        </a:spcAft>
                      </a:pPr>
                      <a:r>
                        <a:rPr lang="vi-VN" sz="2700">
                          <a:effectLst/>
                          <a:latin typeface="+mj-lt"/>
                        </a:rPr>
                        <a:t>STT</a:t>
                      </a:r>
                      <a:endParaRPr lang="en-US" sz="2700">
                        <a:effectLst/>
                        <a:latin typeface="+mj-lt"/>
                        <a:ea typeface="Calibri"/>
                        <a:cs typeface="Times New Roman"/>
                      </a:endParaRPr>
                    </a:p>
                  </a:txBody>
                  <a:tcPr marL="45720" marR="45720" marT="0" marB="0"/>
                </a:tc>
                <a:tc>
                  <a:txBody>
                    <a:bodyPr/>
                    <a:lstStyle/>
                    <a:p>
                      <a:pPr algn="ctr">
                        <a:spcAft>
                          <a:spcPts val="0"/>
                        </a:spcAft>
                      </a:pPr>
                      <a:r>
                        <a:rPr lang="vi-VN" sz="2700">
                          <a:effectLst/>
                          <a:latin typeface="+mj-lt"/>
                        </a:rPr>
                        <a:t>Thông tin</a:t>
                      </a:r>
                      <a:endParaRPr lang="en-US" sz="2700">
                        <a:effectLst/>
                        <a:latin typeface="+mj-lt"/>
                        <a:ea typeface="Calibri"/>
                        <a:cs typeface="Times New Roman"/>
                      </a:endParaRPr>
                    </a:p>
                  </a:txBody>
                  <a:tcPr marL="45720" marR="45720" marT="0" marB="0"/>
                </a:tc>
                <a:tc>
                  <a:txBody>
                    <a:bodyPr/>
                    <a:lstStyle/>
                    <a:p>
                      <a:pPr algn="ctr">
                        <a:spcAft>
                          <a:spcPts val="0"/>
                        </a:spcAft>
                      </a:pPr>
                      <a:r>
                        <a:rPr lang="vi-VN" sz="2700">
                          <a:effectLst/>
                          <a:latin typeface="+mj-lt"/>
                        </a:rPr>
                        <a:t>Trả lời</a:t>
                      </a:r>
                      <a:endParaRPr lang="en-US" sz="2700">
                        <a:effectLst/>
                        <a:latin typeface="+mj-lt"/>
                        <a:ea typeface="Calibri"/>
                        <a:cs typeface="Times New Roman"/>
                      </a:endParaRPr>
                    </a:p>
                  </a:txBody>
                  <a:tcPr marL="45720" marR="45720" marT="0" marB="0"/>
                </a:tc>
                <a:extLst>
                  <a:ext uri="{0D108BD9-81ED-4DB2-BD59-A6C34878D82A}">
                    <a16:rowId xmlns:a16="http://schemas.microsoft.com/office/drawing/2014/main" val="10000"/>
                  </a:ext>
                </a:extLst>
              </a:tr>
              <a:tr h="493039">
                <a:tc>
                  <a:txBody>
                    <a:bodyPr/>
                    <a:lstStyle/>
                    <a:p>
                      <a:pPr algn="ctr">
                        <a:spcAft>
                          <a:spcPts val="0"/>
                        </a:spcAft>
                      </a:pPr>
                      <a:r>
                        <a:rPr lang="vi-VN" sz="2700">
                          <a:effectLst/>
                          <a:latin typeface="+mj-lt"/>
                        </a:rPr>
                        <a:t>1</a:t>
                      </a:r>
                      <a:endParaRPr lang="en-US" sz="2700">
                        <a:effectLst/>
                        <a:latin typeface="+mj-lt"/>
                        <a:ea typeface="Calibri"/>
                        <a:cs typeface="Times New Roman"/>
                      </a:endParaRPr>
                    </a:p>
                  </a:txBody>
                  <a:tcPr marL="45720" marR="45720" marT="0" marB="0"/>
                </a:tc>
                <a:tc>
                  <a:txBody>
                    <a:bodyPr/>
                    <a:lstStyle/>
                    <a:p>
                      <a:pPr>
                        <a:spcAft>
                          <a:spcPts val="0"/>
                        </a:spcAft>
                      </a:pPr>
                      <a:r>
                        <a:rPr lang="vi-VN" sz="2700">
                          <a:effectLst/>
                          <a:latin typeface="+mj-lt"/>
                        </a:rPr>
                        <a:t>Xuất xứ:</a:t>
                      </a:r>
                      <a:endParaRPr lang="en-US" sz="2700">
                        <a:effectLst/>
                        <a:latin typeface="+mj-lt"/>
                        <a:ea typeface="Calibri"/>
                        <a:cs typeface="Times New Roman"/>
                      </a:endParaRPr>
                    </a:p>
                  </a:txBody>
                  <a:tcPr marL="45720" marR="45720" marT="0" marB="0"/>
                </a:tc>
                <a:tc>
                  <a:txBody>
                    <a:bodyPr/>
                    <a:lstStyle/>
                    <a:p>
                      <a:pPr algn="ctr">
                        <a:spcAft>
                          <a:spcPts val="0"/>
                        </a:spcAft>
                      </a:pPr>
                      <a:r>
                        <a:rPr lang="vi-VN" sz="2700">
                          <a:effectLst/>
                          <a:latin typeface="+mj-lt"/>
                        </a:rPr>
                        <a:t>…</a:t>
                      </a:r>
                      <a:endParaRPr lang="en-US" sz="2700">
                        <a:effectLst/>
                        <a:latin typeface="+mj-lt"/>
                        <a:ea typeface="Calibri"/>
                        <a:cs typeface="Times New Roman"/>
                      </a:endParaRPr>
                    </a:p>
                  </a:txBody>
                  <a:tcPr marL="45720" marR="45720" marT="0" marB="0"/>
                </a:tc>
                <a:extLst>
                  <a:ext uri="{0D108BD9-81ED-4DB2-BD59-A6C34878D82A}">
                    <a16:rowId xmlns:a16="http://schemas.microsoft.com/office/drawing/2014/main" val="10001"/>
                  </a:ext>
                </a:extLst>
              </a:tr>
              <a:tr h="493039">
                <a:tc>
                  <a:txBody>
                    <a:bodyPr/>
                    <a:lstStyle/>
                    <a:p>
                      <a:pPr algn="ctr">
                        <a:spcAft>
                          <a:spcPts val="0"/>
                        </a:spcAft>
                      </a:pPr>
                      <a:r>
                        <a:rPr lang="vi-VN" sz="2700">
                          <a:effectLst/>
                          <a:latin typeface="+mj-lt"/>
                        </a:rPr>
                        <a:t>2</a:t>
                      </a:r>
                      <a:endParaRPr lang="en-US" sz="2700">
                        <a:effectLst/>
                        <a:latin typeface="+mj-lt"/>
                        <a:ea typeface="Calibri"/>
                        <a:cs typeface="Times New Roman"/>
                      </a:endParaRPr>
                    </a:p>
                  </a:txBody>
                  <a:tcPr marL="45720" marR="45720" marT="0" marB="0"/>
                </a:tc>
                <a:tc>
                  <a:txBody>
                    <a:bodyPr/>
                    <a:lstStyle/>
                    <a:p>
                      <a:pPr>
                        <a:spcAft>
                          <a:spcPts val="0"/>
                        </a:spcAft>
                      </a:pPr>
                      <a:r>
                        <a:rPr lang="vi-VN" sz="2700">
                          <a:effectLst/>
                          <a:latin typeface="+mj-lt"/>
                        </a:rPr>
                        <a:t>Kiểu văn bản:</a:t>
                      </a:r>
                      <a:endParaRPr lang="en-US" sz="2700">
                        <a:effectLst/>
                        <a:latin typeface="+mj-lt"/>
                        <a:ea typeface="Calibri"/>
                        <a:cs typeface="Times New Roman"/>
                      </a:endParaRPr>
                    </a:p>
                  </a:txBody>
                  <a:tcPr marL="45720" marR="45720" marT="0" marB="0"/>
                </a:tc>
                <a:tc>
                  <a:txBody>
                    <a:bodyPr/>
                    <a:lstStyle/>
                    <a:p>
                      <a:pPr algn="ctr">
                        <a:spcAft>
                          <a:spcPts val="0"/>
                        </a:spcAft>
                      </a:pPr>
                      <a:r>
                        <a:rPr lang="vi-VN" sz="2700">
                          <a:effectLst/>
                          <a:latin typeface="+mj-lt"/>
                        </a:rPr>
                        <a:t>…</a:t>
                      </a:r>
                      <a:endParaRPr lang="en-US" sz="2700">
                        <a:effectLst/>
                        <a:latin typeface="+mj-lt"/>
                        <a:ea typeface="Calibri"/>
                        <a:cs typeface="Times New Roman"/>
                      </a:endParaRPr>
                    </a:p>
                  </a:txBody>
                  <a:tcPr marL="45720" marR="45720" marT="0" marB="0"/>
                </a:tc>
                <a:extLst>
                  <a:ext uri="{0D108BD9-81ED-4DB2-BD59-A6C34878D82A}">
                    <a16:rowId xmlns:a16="http://schemas.microsoft.com/office/drawing/2014/main" val="10002"/>
                  </a:ext>
                </a:extLst>
              </a:tr>
              <a:tr h="595422">
                <a:tc>
                  <a:txBody>
                    <a:bodyPr/>
                    <a:lstStyle/>
                    <a:p>
                      <a:pPr algn="ctr">
                        <a:spcAft>
                          <a:spcPts val="0"/>
                        </a:spcAft>
                      </a:pPr>
                      <a:r>
                        <a:rPr lang="vi-VN" sz="2700">
                          <a:effectLst/>
                          <a:latin typeface="+mj-lt"/>
                        </a:rPr>
                        <a:t>3</a:t>
                      </a:r>
                      <a:endParaRPr lang="en-US" sz="2700">
                        <a:effectLst/>
                        <a:latin typeface="+mj-lt"/>
                        <a:ea typeface="Calibri"/>
                        <a:cs typeface="Times New Roman"/>
                      </a:endParaRPr>
                    </a:p>
                  </a:txBody>
                  <a:tcPr marL="45720" marR="45720" marT="0" marB="0"/>
                </a:tc>
                <a:tc>
                  <a:txBody>
                    <a:bodyPr/>
                    <a:lstStyle/>
                    <a:p>
                      <a:pPr>
                        <a:spcAft>
                          <a:spcPts val="0"/>
                        </a:spcAft>
                      </a:pPr>
                      <a:r>
                        <a:rPr lang="vi-VN" sz="2700">
                          <a:effectLst/>
                          <a:latin typeface="+mj-lt"/>
                        </a:rPr>
                        <a:t>Phương thức biểu đạt:</a:t>
                      </a:r>
                      <a:endParaRPr lang="en-US" sz="2700">
                        <a:effectLst/>
                        <a:latin typeface="+mj-lt"/>
                        <a:ea typeface="Calibri"/>
                        <a:cs typeface="Times New Roman"/>
                      </a:endParaRPr>
                    </a:p>
                  </a:txBody>
                  <a:tcPr marL="45720" marR="45720" marT="0" marB="0"/>
                </a:tc>
                <a:tc>
                  <a:txBody>
                    <a:bodyPr/>
                    <a:lstStyle/>
                    <a:p>
                      <a:pPr algn="ctr">
                        <a:spcAft>
                          <a:spcPts val="0"/>
                        </a:spcAft>
                      </a:pPr>
                      <a:r>
                        <a:rPr lang="vi-VN" sz="2700">
                          <a:effectLst/>
                          <a:latin typeface="+mj-lt"/>
                        </a:rPr>
                        <a:t>…</a:t>
                      </a:r>
                      <a:endParaRPr lang="en-US" sz="2700">
                        <a:effectLst/>
                        <a:latin typeface="+mj-lt"/>
                        <a:ea typeface="Calibri"/>
                        <a:cs typeface="Times New Roman"/>
                      </a:endParaRPr>
                    </a:p>
                  </a:txBody>
                  <a:tcPr marL="45720" marR="45720" marT="0" marB="0"/>
                </a:tc>
                <a:extLst>
                  <a:ext uri="{0D108BD9-81ED-4DB2-BD59-A6C34878D82A}">
                    <a16:rowId xmlns:a16="http://schemas.microsoft.com/office/drawing/2014/main" val="10003"/>
                  </a:ext>
                </a:extLst>
              </a:tr>
              <a:tr h="1190841">
                <a:tc>
                  <a:txBody>
                    <a:bodyPr/>
                    <a:lstStyle/>
                    <a:p>
                      <a:pPr algn="ctr">
                        <a:spcAft>
                          <a:spcPts val="0"/>
                        </a:spcAft>
                      </a:pPr>
                      <a:r>
                        <a:rPr lang="vi-VN" sz="2700">
                          <a:effectLst/>
                          <a:latin typeface="+mj-lt"/>
                        </a:rPr>
                        <a:t>4</a:t>
                      </a:r>
                      <a:endParaRPr lang="en-US" sz="2700">
                        <a:effectLst/>
                        <a:latin typeface="+mj-lt"/>
                        <a:ea typeface="Calibri"/>
                        <a:cs typeface="Times New Roman"/>
                      </a:endParaRPr>
                    </a:p>
                  </a:txBody>
                  <a:tcPr marL="45720" marR="45720" marT="0" marB="0"/>
                </a:tc>
                <a:tc>
                  <a:txBody>
                    <a:bodyPr/>
                    <a:lstStyle/>
                    <a:p>
                      <a:pPr>
                        <a:spcAft>
                          <a:spcPts val="0"/>
                        </a:spcAft>
                      </a:pPr>
                      <a:r>
                        <a:rPr lang="vi-VN" sz="2700">
                          <a:effectLst/>
                          <a:latin typeface="+mj-lt"/>
                        </a:rPr>
                        <a:t>Bố cục và nội dung chính từng phần (vẽ thành sơ đồ):</a:t>
                      </a:r>
                      <a:endParaRPr lang="en-US" sz="2700">
                        <a:effectLst/>
                        <a:latin typeface="+mj-lt"/>
                        <a:ea typeface="Calibri"/>
                        <a:cs typeface="Times New Roman"/>
                      </a:endParaRPr>
                    </a:p>
                  </a:txBody>
                  <a:tcPr marL="45720" marR="45720" marT="0" marB="0"/>
                </a:tc>
                <a:tc>
                  <a:txBody>
                    <a:bodyPr/>
                    <a:lstStyle/>
                    <a:p>
                      <a:pPr algn="ctr">
                        <a:spcAft>
                          <a:spcPts val="0"/>
                        </a:spcAft>
                      </a:pPr>
                      <a:r>
                        <a:rPr lang="vi-VN" sz="2700">
                          <a:effectLst/>
                          <a:latin typeface="+mj-lt"/>
                        </a:rPr>
                        <a:t>…</a:t>
                      </a:r>
                      <a:endParaRPr lang="en-US" sz="2700">
                        <a:effectLst/>
                        <a:latin typeface="+mj-lt"/>
                        <a:ea typeface="Calibri"/>
                        <a:cs typeface="Times New Roman"/>
                      </a:endParaRPr>
                    </a:p>
                  </a:txBody>
                  <a:tcPr marL="45720" marR="45720" marT="0" marB="0"/>
                </a:tc>
                <a:extLst>
                  <a:ext uri="{0D108BD9-81ED-4DB2-BD59-A6C34878D82A}">
                    <a16:rowId xmlns:a16="http://schemas.microsoft.com/office/drawing/2014/main" val="10004"/>
                  </a:ext>
                </a:extLst>
              </a:tr>
              <a:tr h="595422">
                <a:tc>
                  <a:txBody>
                    <a:bodyPr/>
                    <a:lstStyle/>
                    <a:p>
                      <a:pPr algn="ctr">
                        <a:spcAft>
                          <a:spcPts val="0"/>
                        </a:spcAft>
                      </a:pPr>
                      <a:r>
                        <a:rPr lang="vi-VN" sz="2700">
                          <a:effectLst/>
                          <a:latin typeface="+mj-lt"/>
                        </a:rPr>
                        <a:t>5</a:t>
                      </a:r>
                      <a:endParaRPr lang="en-US" sz="2700">
                        <a:effectLst/>
                        <a:latin typeface="+mj-lt"/>
                        <a:ea typeface="Calibri"/>
                        <a:cs typeface="Times New Roman"/>
                      </a:endParaRPr>
                    </a:p>
                  </a:txBody>
                  <a:tcPr marL="45720" marR="45720" marT="0" marB="0"/>
                </a:tc>
                <a:tc>
                  <a:txBody>
                    <a:bodyPr/>
                    <a:lstStyle/>
                    <a:p>
                      <a:pPr>
                        <a:spcAft>
                          <a:spcPts val="0"/>
                        </a:spcAft>
                      </a:pPr>
                      <a:r>
                        <a:rPr lang="vi-VN" sz="2700">
                          <a:effectLst/>
                          <a:latin typeface="+mj-lt"/>
                        </a:rPr>
                        <a:t>Mục đích và cách triển khai:</a:t>
                      </a:r>
                      <a:endParaRPr lang="en-US" sz="2700">
                        <a:effectLst/>
                        <a:latin typeface="+mj-lt"/>
                        <a:ea typeface="Calibri"/>
                        <a:cs typeface="Times New Roman"/>
                      </a:endParaRPr>
                    </a:p>
                  </a:txBody>
                  <a:tcPr marL="45720" marR="45720" marT="0" marB="0"/>
                </a:tc>
                <a:tc>
                  <a:txBody>
                    <a:bodyPr/>
                    <a:lstStyle/>
                    <a:p>
                      <a:pPr algn="ctr">
                        <a:spcAft>
                          <a:spcPts val="0"/>
                        </a:spcAft>
                      </a:pPr>
                      <a:r>
                        <a:rPr lang="vi-VN" sz="2700">
                          <a:effectLst/>
                          <a:latin typeface="+mj-lt"/>
                        </a:rPr>
                        <a:t>…</a:t>
                      </a:r>
                      <a:endParaRPr lang="en-US" sz="2700">
                        <a:effectLst/>
                        <a:latin typeface="+mj-lt"/>
                        <a:ea typeface="Calibri"/>
                        <a:cs typeface="Times New Roman"/>
                      </a:endParaRPr>
                    </a:p>
                  </a:txBody>
                  <a:tcPr marL="45720" marR="4572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8155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009" y="381000"/>
            <a:ext cx="5406699" cy="482178"/>
          </a:xfrm>
          <a:prstGeom prst="rect">
            <a:avLst/>
          </a:prstGeom>
          <a:noFill/>
        </p:spPr>
        <p:txBody>
          <a:bodyPr wrap="square" lIns="60918" tIns="30459" rIns="60918" bIns="30459" rtlCol="0">
            <a:spAutoFit/>
          </a:bodyPr>
          <a:lstStyle/>
          <a:p>
            <a:pPr algn="just"/>
            <a:r>
              <a:rPr lang="en-US" sz="2700" b="1" dirty="0">
                <a:solidFill>
                  <a:prstClr val="black"/>
                </a:solidFill>
                <a:latin typeface="Times New Roman" panose="02020603050405020304" pitchFamily="18" charset="0"/>
                <a:cs typeface="Times New Roman" panose="02020603050405020304" pitchFamily="18" charset="0"/>
              </a:rPr>
              <a:t>b. </a:t>
            </a:r>
            <a:r>
              <a:rPr lang="en-US" sz="2700" b="1" dirty="0" err="1">
                <a:solidFill>
                  <a:prstClr val="black"/>
                </a:solidFill>
                <a:latin typeface="Times New Roman" panose="02020603050405020304" pitchFamily="18" charset="0"/>
                <a:cs typeface="Times New Roman" panose="02020603050405020304" pitchFamily="18" charset="0"/>
              </a:rPr>
              <a:t>Tác</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phẩm</a:t>
            </a:r>
            <a:endParaRPr lang="en-US" sz="2700" b="1" dirty="0">
              <a:solidFill>
                <a:prstClr val="black"/>
              </a:solidFill>
              <a:latin typeface="Times New Roman" panose="02020603050405020304" pitchFamily="18" charset="0"/>
              <a:cs typeface="Times New Roman" panose="02020603050405020304" pitchFamily="18" charset="0"/>
            </a:endParaRPr>
          </a:p>
        </p:txBody>
      </p:sp>
      <p:sp>
        <p:nvSpPr>
          <p:cNvPr id="21" name="TextBox 13"/>
          <p:cNvSpPr txBox="1"/>
          <p:nvPr/>
        </p:nvSpPr>
        <p:spPr>
          <a:xfrm>
            <a:off x="812817" y="926992"/>
            <a:ext cx="8958215" cy="540148"/>
          </a:xfrm>
          <a:prstGeom prst="rect">
            <a:avLst/>
          </a:prstGeom>
        </p:spPr>
        <p:txBody>
          <a:bodyPr wrap="square" lIns="0" tIns="0" rIns="0" bIns="0" rtlCol="0" anchor="t">
            <a:spAutoFit/>
          </a:bodyPr>
          <a:lstStyle/>
          <a:p>
            <a:pPr algn="just">
              <a:lnSpc>
                <a:spcPct val="130000"/>
              </a:lnSpc>
            </a:pPr>
            <a:r>
              <a:rPr lang="en-US" sz="2700" b="1" i="1">
                <a:solidFill>
                  <a:srgbClr val="000000"/>
                </a:solidFill>
                <a:latin typeface="Times New Roman" panose="02020603050405020304" pitchFamily="18" charset="0"/>
                <a:cs typeface="Times New Roman" panose="02020603050405020304" pitchFamily="18" charset="0"/>
              </a:rPr>
              <a:t>- Xuất xứ: </a:t>
            </a:r>
            <a:r>
              <a:rPr lang="en-US" sz="2700">
                <a:solidFill>
                  <a:srgbClr val="000000"/>
                </a:solidFill>
                <a:latin typeface="Times New Roman" panose="02020603050405020304" pitchFamily="18" charset="0"/>
                <a:cs typeface="Times New Roman" panose="02020603050405020304" pitchFamily="18" charset="0"/>
              </a:rPr>
              <a:t>Trích </a:t>
            </a:r>
            <a:r>
              <a:rPr lang="en-US" sz="2700" dirty="0" err="1">
                <a:solidFill>
                  <a:srgbClr val="000000"/>
                </a:solidFill>
                <a:latin typeface="Times New Roman" panose="02020603050405020304" pitchFamily="18" charset="0"/>
                <a:cs typeface="Times New Roman" panose="02020603050405020304" pitchFamily="18" charset="0"/>
              </a:rPr>
              <a:t>trong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tạp</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chí</a:t>
            </a:r>
            <a:r>
              <a:rPr lang="en-US" sz="2700" dirty="0">
                <a:solidFill>
                  <a:srgbClr val="000000"/>
                </a:solidFill>
                <a:latin typeface="Times New Roman" panose="02020603050405020304" pitchFamily="18" charset="0"/>
                <a:cs typeface="Times New Roman" panose="02020603050405020304" pitchFamily="18" charset="0"/>
              </a:rPr>
              <a:t> “Di </a:t>
            </a:r>
            <a:r>
              <a:rPr lang="en-US" sz="2700" dirty="0" err="1">
                <a:solidFill>
                  <a:srgbClr val="000000"/>
                </a:solidFill>
                <a:latin typeface="Times New Roman" panose="02020603050405020304" pitchFamily="18" charset="0"/>
                <a:cs typeface="Times New Roman" panose="02020603050405020304" pitchFamily="18" charset="0"/>
              </a:rPr>
              <a:t>sản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tháng</a:t>
            </a:r>
            <a:r>
              <a:rPr lang="en-US" sz="2700" dirty="0">
                <a:solidFill>
                  <a:srgbClr val="000000"/>
                </a:solidFill>
                <a:latin typeface="Times New Roman" panose="02020603050405020304" pitchFamily="18" charset="0"/>
                <a:cs typeface="Times New Roman" panose="02020603050405020304" pitchFamily="18" charset="0"/>
              </a:rPr>
              <a:t> 12/2019</a:t>
            </a:r>
            <a:endParaRPr lang="vi-VN" sz="2700" dirty="0">
              <a:solidFill>
                <a:srgbClr val="000000"/>
              </a:solidFill>
              <a:latin typeface="Times New Roman" panose="02020603050405020304" pitchFamily="18" charset="0"/>
              <a:cs typeface="Times New Roman" panose="02020603050405020304" pitchFamily="18" charset="0"/>
            </a:endParaRPr>
          </a:p>
        </p:txBody>
      </p:sp>
      <p:sp>
        <p:nvSpPr>
          <p:cNvPr id="24" name="TextBox 13"/>
          <p:cNvSpPr txBox="1"/>
          <p:nvPr/>
        </p:nvSpPr>
        <p:spPr>
          <a:xfrm>
            <a:off x="812801" y="1452507"/>
            <a:ext cx="7882179" cy="546817"/>
          </a:xfrm>
          <a:prstGeom prst="rect">
            <a:avLst/>
          </a:prstGeom>
        </p:spPr>
        <p:txBody>
          <a:bodyPr wrap="square" lIns="0" tIns="0" rIns="0" bIns="0" rtlCol="0" anchor="t">
            <a:spAutoFit/>
          </a:bodyPr>
          <a:lstStyle/>
          <a:p>
            <a:pPr algn="just">
              <a:lnSpc>
                <a:spcPct val="130000"/>
              </a:lnSpc>
            </a:pPr>
            <a:r>
              <a:rPr lang="en-US" sz="2700" b="1" i="1">
                <a:solidFill>
                  <a:srgbClr val="000000"/>
                </a:solidFill>
                <a:latin typeface="Times New Roman" panose="02020603050405020304" pitchFamily="18" charset="0"/>
                <a:cs typeface="Times New Roman" panose="02020603050405020304" pitchFamily="18" charset="0"/>
              </a:rPr>
              <a:t>- Kiểu văn bản: </a:t>
            </a:r>
            <a:r>
              <a:rPr lang="en-US" sz="2700">
                <a:solidFill>
                  <a:srgbClr val="000000"/>
                </a:solidFill>
                <a:latin typeface="Times New Roman" panose="02020603050405020304" pitchFamily="18" charset="0"/>
                <a:cs typeface="Times New Roman" panose="02020603050405020304" pitchFamily="18" charset="0"/>
              </a:rPr>
              <a:t>Văn </a:t>
            </a:r>
            <a:r>
              <a:rPr lang="en-US" sz="2700" dirty="0" err="1">
                <a:solidFill>
                  <a:srgbClr val="000000"/>
                </a:solidFill>
                <a:latin typeface="Times New Roman" panose="02020603050405020304" pitchFamily="18" charset="0"/>
                <a:cs typeface="Times New Roman" panose="02020603050405020304" pitchFamily="18" charset="0"/>
              </a:rPr>
              <a:t>bản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thông</a:t>
            </a:r>
            <a:r>
              <a:rPr lang="en-US" sz="2700" dirty="0">
                <a:solidFill>
                  <a:srgbClr val="000000"/>
                </a:solidFill>
                <a:latin typeface="Times New Roman" panose="02020603050405020304" pitchFamily="18" charset="0"/>
                <a:cs typeface="Times New Roman" panose="02020603050405020304" pitchFamily="18" charset="0"/>
              </a:rPr>
              <a:t> tin</a:t>
            </a:r>
            <a:endParaRPr lang="vi-VN" sz="2700" dirty="0">
              <a:solidFill>
                <a:srgbClr val="000000"/>
              </a:solidFill>
              <a:latin typeface="Times New Roman" panose="02020603050405020304" pitchFamily="18" charset="0"/>
              <a:cs typeface="Times New Roman" panose="02020603050405020304" pitchFamily="18" charset="0"/>
            </a:endParaRPr>
          </a:p>
        </p:txBody>
      </p:sp>
      <p:sp>
        <p:nvSpPr>
          <p:cNvPr id="27" name="TextBox 13"/>
          <p:cNvSpPr txBox="1"/>
          <p:nvPr/>
        </p:nvSpPr>
        <p:spPr>
          <a:xfrm>
            <a:off x="822045" y="2009262"/>
            <a:ext cx="8214211" cy="546817"/>
          </a:xfrm>
          <a:prstGeom prst="rect">
            <a:avLst/>
          </a:prstGeom>
        </p:spPr>
        <p:txBody>
          <a:bodyPr wrap="square" lIns="0" tIns="0" rIns="0" bIns="0" rtlCol="0" anchor="t">
            <a:spAutoFit/>
          </a:bodyPr>
          <a:lstStyle/>
          <a:p>
            <a:pPr algn="just">
              <a:lnSpc>
                <a:spcPct val="130000"/>
              </a:lnSpc>
            </a:pPr>
            <a:r>
              <a:rPr lang="en-US" sz="2700" b="1" i="1">
                <a:solidFill>
                  <a:srgbClr val="000000"/>
                </a:solidFill>
                <a:latin typeface="Times New Roman" panose="02020603050405020304" pitchFamily="18" charset="0"/>
                <a:cs typeface="Times New Roman" panose="02020603050405020304" pitchFamily="18" charset="0"/>
              </a:rPr>
              <a:t>- PTBĐ </a:t>
            </a:r>
            <a:r>
              <a:rPr lang="en-US" sz="2700" b="1">
                <a:solidFill>
                  <a:srgbClr val="000000"/>
                </a:solidFill>
                <a:latin typeface="Times New Roman" panose="02020603050405020304" pitchFamily="18" charset="0"/>
                <a:cs typeface="Times New Roman" panose="02020603050405020304" pitchFamily="18" charset="0"/>
              </a:rPr>
              <a:t>chính: </a:t>
            </a:r>
            <a:r>
              <a:rPr lang="en-US" sz="2700">
                <a:solidFill>
                  <a:srgbClr val="000000"/>
                </a:solidFill>
                <a:latin typeface="Times New Roman" panose="02020603050405020304" pitchFamily="18" charset="0"/>
                <a:cs typeface="Times New Roman" panose="02020603050405020304" pitchFamily="18" charset="0"/>
              </a:rPr>
              <a:t>Thuyết </a:t>
            </a:r>
            <a:r>
              <a:rPr lang="en-US" sz="2700" dirty="0">
                <a:solidFill>
                  <a:srgbClr val="000000"/>
                </a:solidFill>
                <a:latin typeface="Times New Roman" panose="02020603050405020304" pitchFamily="18" charset="0"/>
                <a:cs typeface="Times New Roman" panose="02020603050405020304" pitchFamily="18" charset="0"/>
              </a:rPr>
              <a:t>minh</a:t>
            </a:r>
          </a:p>
        </p:txBody>
      </p:sp>
      <p:sp>
        <p:nvSpPr>
          <p:cNvPr id="28" name="TextBox 13"/>
          <p:cNvSpPr txBox="1"/>
          <p:nvPr/>
        </p:nvSpPr>
        <p:spPr>
          <a:xfrm>
            <a:off x="812814" y="2489523"/>
            <a:ext cx="11110697" cy="546817"/>
          </a:xfrm>
          <a:prstGeom prst="rect">
            <a:avLst/>
          </a:prstGeom>
        </p:spPr>
        <p:txBody>
          <a:bodyPr wrap="square" lIns="0" tIns="0" rIns="0" bIns="0" rtlCol="0" anchor="t">
            <a:spAutoFit/>
          </a:bodyPr>
          <a:lstStyle/>
          <a:p>
            <a:pPr algn="just">
              <a:lnSpc>
                <a:spcPct val="130000"/>
              </a:lnSpc>
            </a:pPr>
            <a:r>
              <a:rPr lang="en-US" sz="2700" b="1" i="1">
                <a:solidFill>
                  <a:srgbClr val="000000"/>
                </a:solidFill>
                <a:latin typeface="Times New Roman" panose="02020603050405020304" pitchFamily="18" charset="0"/>
                <a:cs typeface="Times New Roman" panose="02020603050405020304" pitchFamily="18" charset="0"/>
              </a:rPr>
              <a:t>- Bố cục: </a:t>
            </a:r>
            <a:r>
              <a:rPr lang="en-US" sz="2700">
                <a:solidFill>
                  <a:srgbClr val="000000"/>
                </a:solidFill>
                <a:latin typeface="Times New Roman" panose="02020603050405020304" pitchFamily="18" charset="0"/>
                <a:cs typeface="Times New Roman" panose="02020603050405020304" pitchFamily="18" charset="0"/>
              </a:rPr>
              <a:t>3 </a:t>
            </a:r>
            <a:r>
              <a:rPr lang="en-US" sz="2700" dirty="0" err="1">
                <a:solidFill>
                  <a:srgbClr val="000000"/>
                </a:solidFill>
                <a:latin typeface="Times New Roman" panose="02020603050405020304" pitchFamily="18" charset="0"/>
                <a:cs typeface="Times New Roman" panose="02020603050405020304" pitchFamily="18" charset="0"/>
              </a:rPr>
              <a:t>phần</a:t>
            </a:r>
            <a:endParaRPr lang="vi-VN" sz="27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32615" y="-188049"/>
            <a:ext cx="4876800" cy="1915253"/>
          </a:xfrm>
          <a:prstGeom prst="rect">
            <a:avLst/>
          </a:prstGeom>
        </p:spPr>
      </p:pic>
      <p:sp>
        <p:nvSpPr>
          <p:cNvPr id="17" name="Rectangle 16"/>
          <p:cNvSpPr/>
          <p:nvPr/>
        </p:nvSpPr>
        <p:spPr>
          <a:xfrm>
            <a:off x="822045" y="3124201"/>
            <a:ext cx="10607963" cy="3216260"/>
          </a:xfrm>
          <a:prstGeom prst="rect">
            <a:avLst/>
          </a:prstGeom>
        </p:spPr>
        <p:txBody>
          <a:bodyPr wrap="square" lIns="60918" tIns="30459" rIns="60918" bIns="30459">
            <a:spAutoFit/>
          </a:bodyPr>
          <a:lstStyle/>
          <a:p>
            <a:pPr algn="just">
              <a:lnSpc>
                <a:spcPct val="150000"/>
              </a:lnSpc>
            </a:pPr>
            <a:r>
              <a:rPr lang="en-US" sz="2700">
                <a:solidFill>
                  <a:srgbClr val="EEECE1">
                    <a:lumMod val="10000"/>
                  </a:srgbClr>
                </a:solidFill>
                <a:latin typeface="Times New Roman" panose="02020603050405020304" pitchFamily="18" charset="0"/>
                <a:cs typeface="Times New Roman" panose="02020603050405020304" pitchFamily="18" charset="0"/>
              </a:rPr>
              <a:t>+ </a:t>
            </a:r>
            <a:r>
              <a:rPr lang="vi-VN" sz="2700" dirty="0">
                <a:solidFill>
                  <a:srgbClr val="FF0000"/>
                </a:solidFill>
                <a:latin typeface="Times New Roman" panose="02020603050405020304" pitchFamily="18" charset="0"/>
                <a:cs typeface="Times New Roman" panose="02020603050405020304" pitchFamily="18" charset="0"/>
              </a:rPr>
              <a:t>Phần</a:t>
            </a:r>
            <a:r>
              <a:rPr lang="en-US" sz="2700" dirty="0">
                <a:solidFill>
                  <a:srgbClr val="FF0000"/>
                </a:solidFill>
                <a:latin typeface="Times New Roman" panose="02020603050405020304" pitchFamily="18" charset="0"/>
                <a:cs typeface="Times New Roman" panose="02020603050405020304" pitchFamily="18" charset="0"/>
              </a:rPr>
              <a:t> 1</a:t>
            </a:r>
            <a:r>
              <a:rPr lang="vi-VN" sz="2700" dirty="0">
                <a:solidFill>
                  <a:srgbClr val="EEECE1">
                    <a:lumMod val="10000"/>
                  </a:srgbClr>
                </a:solidFill>
                <a:latin typeface="Times New Roman" panose="02020603050405020304" pitchFamily="18" charset="0"/>
                <a:cs typeface="Times New Roman" panose="02020603050405020304" pitchFamily="18" charset="0"/>
              </a:rPr>
              <a:t>: Từ đầu đến “độc đáo, thú vị”: Giới thiệu</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về</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dân</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tộc</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và</a:t>
            </a:r>
            <a:r>
              <a:rPr lang="vi-VN" sz="2700" dirty="0">
                <a:solidFill>
                  <a:srgbClr val="EEECE1">
                    <a:lumMod val="10000"/>
                  </a:srgbClr>
                </a:solidFill>
                <a:latin typeface="Times New Roman" panose="02020603050405020304" pitchFamily="18" charset="0"/>
                <a:cs typeface="Times New Roman" panose="02020603050405020304" pitchFamily="18" charset="0"/>
              </a:rPr>
              <a:t> lễ rửa làng của người Lô Lô.</a:t>
            </a:r>
          </a:p>
          <a:p>
            <a:pPr algn="just">
              <a:lnSpc>
                <a:spcPct val="150000"/>
              </a:lnSpc>
            </a:pPr>
            <a:r>
              <a:rPr lang="en-US" sz="2700">
                <a:solidFill>
                  <a:srgbClr val="EEECE1">
                    <a:lumMod val="10000"/>
                  </a:srgbClr>
                </a:solidFill>
                <a:latin typeface="Times New Roman" panose="02020603050405020304" pitchFamily="18" charset="0"/>
                <a:cs typeface="Times New Roman" panose="02020603050405020304" pitchFamily="18" charset="0"/>
              </a:rPr>
              <a:t>+ </a:t>
            </a:r>
            <a:r>
              <a:rPr lang="vi-VN" sz="2700" dirty="0">
                <a:solidFill>
                  <a:srgbClr val="FF0000"/>
                </a:solidFill>
                <a:latin typeface="Times New Roman" panose="02020603050405020304" pitchFamily="18" charset="0"/>
                <a:cs typeface="Times New Roman" panose="02020603050405020304" pitchFamily="18" charset="0"/>
              </a:rPr>
              <a:t>Phần </a:t>
            </a:r>
            <a:r>
              <a:rPr lang="en-US" sz="2700" dirty="0">
                <a:solidFill>
                  <a:srgbClr val="FF0000"/>
                </a:solidFill>
                <a:latin typeface="Times New Roman" panose="02020603050405020304" pitchFamily="18" charset="0"/>
                <a:cs typeface="Times New Roman" panose="02020603050405020304" pitchFamily="18" charset="0"/>
              </a:rPr>
              <a:t>2</a:t>
            </a:r>
            <a:r>
              <a:rPr lang="vi-VN" sz="2700" dirty="0">
                <a:solidFill>
                  <a:srgbClr val="FF0000"/>
                </a:solidFill>
                <a:latin typeface="Times New Roman" panose="02020603050405020304" pitchFamily="18" charset="0"/>
                <a:cs typeface="Times New Roman" panose="02020603050405020304" pitchFamily="18" charset="0"/>
              </a:rPr>
              <a:t>: </a:t>
            </a:r>
            <a:r>
              <a:rPr lang="vi-VN" sz="2700" dirty="0">
                <a:solidFill>
                  <a:srgbClr val="EEECE1">
                    <a:lumMod val="10000"/>
                  </a:srgbClr>
                </a:solidFill>
                <a:latin typeface="Times New Roman" panose="02020603050405020304" pitchFamily="18" charset="0"/>
                <a:cs typeface="Times New Roman" panose="02020603050405020304" pitchFamily="18" charset="0"/>
              </a:rPr>
              <a:t>Tiếp theo đến “làm mất thiêng”: </a:t>
            </a:r>
            <a:r>
              <a:rPr lang="en-US" sz="2700" dirty="0" err="1">
                <a:solidFill>
                  <a:srgbClr val="EEECE1">
                    <a:lumMod val="10000"/>
                  </a:srgbClr>
                </a:solidFill>
                <a:latin typeface="Times New Roman" panose="02020603050405020304" pitchFamily="18" charset="0"/>
                <a:cs typeface="Times New Roman" panose="02020603050405020304" pitchFamily="18" charset="0"/>
              </a:rPr>
              <a:t>Nét</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đặc</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sắc</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trong</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lễ</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rửa</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làng</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của</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người</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Lô</a:t>
            </a:r>
            <a:r>
              <a:rPr lang="en-US" sz="2700" dirty="0">
                <a:solidFill>
                  <a:srgbClr val="EEECE1">
                    <a:lumMod val="10000"/>
                  </a:srgbClr>
                </a:solidFill>
                <a:latin typeface="Times New Roman" panose="02020603050405020304" pitchFamily="18" charset="0"/>
                <a:cs typeface="Times New Roman" panose="02020603050405020304" pitchFamily="18" charset="0"/>
              </a:rPr>
              <a:t> </a:t>
            </a:r>
            <a:r>
              <a:rPr lang="en-US" sz="2700" dirty="0" err="1">
                <a:solidFill>
                  <a:srgbClr val="EEECE1">
                    <a:lumMod val="10000"/>
                  </a:srgbClr>
                </a:solidFill>
                <a:latin typeface="Times New Roman" panose="02020603050405020304" pitchFamily="18" charset="0"/>
                <a:cs typeface="Times New Roman" panose="02020603050405020304" pitchFamily="18" charset="0"/>
              </a:rPr>
              <a:t>Lô</a:t>
            </a:r>
            <a:r>
              <a:rPr lang="en-US" sz="2700" dirty="0">
                <a:solidFill>
                  <a:srgbClr val="EEECE1">
                    <a:lumMod val="10000"/>
                  </a:srgbClr>
                </a:solidFill>
                <a:latin typeface="Times New Roman" panose="02020603050405020304" pitchFamily="18" charset="0"/>
                <a:cs typeface="Times New Roman" panose="02020603050405020304" pitchFamily="18" charset="0"/>
              </a:rPr>
              <a:t>.</a:t>
            </a:r>
            <a:endParaRPr lang="vi-VN" sz="2700" dirty="0">
              <a:solidFill>
                <a:srgbClr val="EEECE1">
                  <a:lumMod val="10000"/>
                </a:srgbClr>
              </a:solidFill>
              <a:latin typeface="Times New Roman" panose="02020603050405020304" pitchFamily="18" charset="0"/>
              <a:cs typeface="Times New Roman" panose="02020603050405020304" pitchFamily="18" charset="0"/>
            </a:endParaRPr>
          </a:p>
          <a:p>
            <a:pPr algn="just">
              <a:lnSpc>
                <a:spcPct val="150000"/>
              </a:lnSpc>
            </a:pPr>
            <a:r>
              <a:rPr lang="en-US" sz="2700">
                <a:solidFill>
                  <a:srgbClr val="EEECE1">
                    <a:lumMod val="10000"/>
                  </a:srgbClr>
                </a:solidFill>
                <a:latin typeface="Times New Roman" panose="02020603050405020304" pitchFamily="18" charset="0"/>
                <a:cs typeface="Times New Roman" panose="02020603050405020304" pitchFamily="18" charset="0"/>
              </a:rPr>
              <a:t>+ </a:t>
            </a:r>
            <a:r>
              <a:rPr lang="vi-VN" sz="2700" dirty="0">
                <a:solidFill>
                  <a:srgbClr val="FF0000"/>
                </a:solidFill>
                <a:latin typeface="Times New Roman" panose="02020603050405020304" pitchFamily="18" charset="0"/>
                <a:cs typeface="Times New Roman" panose="02020603050405020304" pitchFamily="18" charset="0"/>
              </a:rPr>
              <a:t>Phần </a:t>
            </a:r>
            <a:r>
              <a:rPr lang="en-US" sz="2700" dirty="0">
                <a:solidFill>
                  <a:srgbClr val="FF0000"/>
                </a:solidFill>
                <a:latin typeface="Times New Roman" panose="02020603050405020304" pitchFamily="18" charset="0"/>
                <a:cs typeface="Times New Roman" panose="02020603050405020304" pitchFamily="18" charset="0"/>
              </a:rPr>
              <a:t>3</a:t>
            </a:r>
            <a:r>
              <a:rPr lang="vi-VN" sz="2700" dirty="0">
                <a:solidFill>
                  <a:srgbClr val="EEECE1">
                    <a:lumMod val="10000"/>
                  </a:srgbClr>
                </a:solidFill>
                <a:latin typeface="Times New Roman" panose="02020603050405020304" pitchFamily="18" charset="0"/>
                <a:cs typeface="Times New Roman" panose="02020603050405020304" pitchFamily="18" charset="0"/>
              </a:rPr>
              <a:t>: Còn lại: Ý nghĩa của phong tục</a:t>
            </a:r>
          </a:p>
        </p:txBody>
      </p:sp>
    </p:spTree>
    <p:extLst>
      <p:ext uri="{BB962C8B-B14F-4D97-AF65-F5344CB8AC3E}">
        <p14:creationId xmlns:p14="http://schemas.microsoft.com/office/powerpoint/2010/main" val="1603331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80">
                                          <p:stCondLst>
                                            <p:cond delay="0"/>
                                          </p:stCondLst>
                                        </p:cTn>
                                        <p:tgtEl>
                                          <p:spTgt spid="28"/>
                                        </p:tgtEl>
                                      </p:cBhvr>
                                    </p:animEffect>
                                    <p:anim calcmode="lin" valueType="num">
                                      <p:cBhvr>
                                        <p:cTn id="2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8" dur="26">
                                          <p:stCondLst>
                                            <p:cond delay="650"/>
                                          </p:stCondLst>
                                        </p:cTn>
                                        <p:tgtEl>
                                          <p:spTgt spid="28"/>
                                        </p:tgtEl>
                                      </p:cBhvr>
                                      <p:to x="100000" y="60000"/>
                                    </p:animScale>
                                    <p:animScale>
                                      <p:cBhvr>
                                        <p:cTn id="29" dur="166" decel="50000">
                                          <p:stCondLst>
                                            <p:cond delay="676"/>
                                          </p:stCondLst>
                                        </p:cTn>
                                        <p:tgtEl>
                                          <p:spTgt spid="28"/>
                                        </p:tgtEl>
                                      </p:cBhvr>
                                      <p:to x="100000" y="100000"/>
                                    </p:animScale>
                                    <p:animScale>
                                      <p:cBhvr>
                                        <p:cTn id="30" dur="26">
                                          <p:stCondLst>
                                            <p:cond delay="1312"/>
                                          </p:stCondLst>
                                        </p:cTn>
                                        <p:tgtEl>
                                          <p:spTgt spid="28"/>
                                        </p:tgtEl>
                                      </p:cBhvr>
                                      <p:to x="100000" y="80000"/>
                                    </p:animScale>
                                    <p:animScale>
                                      <p:cBhvr>
                                        <p:cTn id="31" dur="166" decel="50000">
                                          <p:stCondLst>
                                            <p:cond delay="1338"/>
                                          </p:stCondLst>
                                        </p:cTn>
                                        <p:tgtEl>
                                          <p:spTgt spid="28"/>
                                        </p:tgtEl>
                                      </p:cBhvr>
                                      <p:to x="100000" y="100000"/>
                                    </p:animScale>
                                    <p:animScale>
                                      <p:cBhvr>
                                        <p:cTn id="32" dur="26">
                                          <p:stCondLst>
                                            <p:cond delay="1642"/>
                                          </p:stCondLst>
                                        </p:cTn>
                                        <p:tgtEl>
                                          <p:spTgt spid="28"/>
                                        </p:tgtEl>
                                      </p:cBhvr>
                                      <p:to x="100000" y="90000"/>
                                    </p:animScale>
                                    <p:animScale>
                                      <p:cBhvr>
                                        <p:cTn id="33" dur="166" decel="50000">
                                          <p:stCondLst>
                                            <p:cond delay="1668"/>
                                          </p:stCondLst>
                                        </p:cTn>
                                        <p:tgtEl>
                                          <p:spTgt spid="28"/>
                                        </p:tgtEl>
                                      </p:cBhvr>
                                      <p:to x="100000" y="100000"/>
                                    </p:animScale>
                                    <p:animScale>
                                      <p:cBhvr>
                                        <p:cTn id="34" dur="26">
                                          <p:stCondLst>
                                            <p:cond delay="1808"/>
                                          </p:stCondLst>
                                        </p:cTn>
                                        <p:tgtEl>
                                          <p:spTgt spid="28"/>
                                        </p:tgtEl>
                                      </p:cBhvr>
                                      <p:to x="100000" y="95000"/>
                                    </p:animScale>
                                    <p:animScale>
                                      <p:cBhvr>
                                        <p:cTn id="35" dur="166" decel="50000">
                                          <p:stCondLst>
                                            <p:cond delay="1834"/>
                                          </p:stCondLst>
                                        </p:cTn>
                                        <p:tgtEl>
                                          <p:spTgt spid="2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P spid="1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443664" y="2057400"/>
            <a:ext cx="2770387" cy="2444866"/>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56588" y="-491860"/>
            <a:ext cx="1883829" cy="1784499"/>
          </a:xfrm>
          <a:prstGeom prst="rect">
            <a:avLst/>
          </a:prstGeom>
        </p:spPr>
      </p:pic>
      <p:sp>
        <p:nvSpPr>
          <p:cNvPr id="28" name="TextBox 13"/>
          <p:cNvSpPr txBox="1"/>
          <p:nvPr/>
        </p:nvSpPr>
        <p:spPr>
          <a:xfrm>
            <a:off x="812800" y="2667413"/>
            <a:ext cx="2235200" cy="1246495"/>
          </a:xfrm>
          <a:prstGeom prst="rect">
            <a:avLst/>
          </a:prstGeom>
        </p:spPr>
        <p:txBody>
          <a:bodyPr wrap="square" lIns="0" tIns="0" rIns="0" bIns="0" rtlCol="0" anchor="t">
            <a:spAutoFit/>
          </a:bodyPr>
          <a:lstStyle/>
          <a:p>
            <a:pPr marL="380734" indent="-380734">
              <a:buFontTx/>
              <a:buChar char="-"/>
            </a:pPr>
            <a:r>
              <a:rPr lang="vi-VN" sz="2700" b="1">
                <a:solidFill>
                  <a:prstClr val="black"/>
                </a:solidFill>
                <a:latin typeface="Times New Roman"/>
              </a:rPr>
              <a:t>Mục đích </a:t>
            </a:r>
            <a:endParaRPr lang="en-US" sz="2700" b="1">
              <a:solidFill>
                <a:prstClr val="black"/>
              </a:solidFill>
            </a:endParaRPr>
          </a:p>
          <a:p>
            <a:r>
              <a:rPr lang="vi-VN" sz="2700" b="1">
                <a:solidFill>
                  <a:prstClr val="black"/>
                </a:solidFill>
                <a:latin typeface="Times New Roman"/>
              </a:rPr>
              <a:t>và cách triển khai</a:t>
            </a:r>
            <a:endParaRPr lang="en-US" sz="2700" b="1">
              <a:solidFill>
                <a:prstClr val="black"/>
              </a:solidFill>
            </a:endParaRPr>
          </a:p>
        </p:txBody>
      </p:sp>
      <p:grpSp>
        <p:nvGrpSpPr>
          <p:cNvPr id="16" name="Group 6"/>
          <p:cNvGrpSpPr>
            <a:grpSpLocks noChangeAspect="1"/>
          </p:cNvGrpSpPr>
          <p:nvPr/>
        </p:nvGrpSpPr>
        <p:grpSpPr>
          <a:xfrm>
            <a:off x="3403610" y="852924"/>
            <a:ext cx="7352983" cy="5624076"/>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3911275" y="1379398"/>
            <a:ext cx="6096000" cy="4631995"/>
          </a:xfrm>
          <a:prstGeom prst="rect">
            <a:avLst/>
          </a:prstGeom>
        </p:spPr>
        <p:txBody>
          <a:bodyPr lIns="60918" tIns="30459" rIns="60918" bIns="30459">
            <a:spAutoFit/>
          </a:bodyPr>
          <a:lstStyle/>
          <a:p>
            <a:r>
              <a:rPr lang="en-US" sz="2700">
                <a:solidFill>
                  <a:prstClr val="black"/>
                </a:solidFill>
                <a:latin typeface="Times" pitchFamily="34" charset="0"/>
                <a:ea typeface="Times" pitchFamily="34" charset="0"/>
                <a:cs typeface="Times" pitchFamily="34" charset="0"/>
              </a:rPr>
              <a:t>+ </a:t>
            </a:r>
            <a:r>
              <a:rPr lang="vi-VN" sz="2700">
                <a:solidFill>
                  <a:prstClr val="black"/>
                </a:solidFill>
                <a:latin typeface="Times" pitchFamily="34" charset="0"/>
                <a:ea typeface="Times" pitchFamily="34" charset="0"/>
                <a:cs typeface="Times" pitchFamily="34" charset="0"/>
              </a:rPr>
              <a:t>Giới thiệu với người đọc về một lễ tục lạ nhưng hết sức có ý nghĩa của người Lô Lô.</a:t>
            </a:r>
            <a:endParaRPr lang="en-US" sz="2700">
              <a:solidFill>
                <a:prstClr val="black"/>
              </a:solidFill>
              <a:latin typeface="Times" pitchFamily="34" charset="0"/>
              <a:ea typeface="Times" pitchFamily="34" charset="0"/>
              <a:cs typeface="Times" pitchFamily="34" charset="0"/>
            </a:endParaRPr>
          </a:p>
          <a:p>
            <a:r>
              <a:rPr lang="en-US" sz="2700">
                <a:solidFill>
                  <a:prstClr val="black"/>
                </a:solidFill>
                <a:latin typeface="Times" pitchFamily="34" charset="0"/>
                <a:ea typeface="Times" pitchFamily="34" charset="0"/>
                <a:cs typeface="Times" pitchFamily="34" charset="0"/>
              </a:rPr>
              <a:t>+</a:t>
            </a:r>
            <a:r>
              <a:rPr lang="vi-VN" sz="2700">
                <a:solidFill>
                  <a:prstClr val="black"/>
                </a:solidFill>
                <a:latin typeface="Times" pitchFamily="34" charset="0"/>
                <a:ea typeface="Times" pitchFamily="34" charset="0"/>
                <a:cs typeface="Times" pitchFamily="34" charset="0"/>
              </a:rPr>
              <a:t> Tác giả đã trần thuật tỉ mỉ từng việc làm, hành động theo nghi thức diễn ra trong lễ rửa làng, không quên nhấn mạnh những điểm lạ về lễ vật và cách thức tiến hành, giúp người đọc thấy được tường tận những gì đã diễn ra.</a:t>
            </a:r>
            <a:endParaRPr lang="en-US" sz="2700">
              <a:solidFill>
                <a:prstClr val="black"/>
              </a:solidFill>
              <a:latin typeface="Times" pitchFamily="34" charset="0"/>
              <a:ea typeface="Times" pitchFamily="34" charset="0"/>
              <a:cs typeface="Times" pitchFamily="34" charset="0"/>
            </a:endParaRPr>
          </a:p>
          <a:p>
            <a:r>
              <a:rPr lang="en-US" sz="2700">
                <a:solidFill>
                  <a:prstClr val="black"/>
                </a:solidFill>
                <a:latin typeface="Times" pitchFamily="34" charset="0"/>
                <a:ea typeface="Times" pitchFamily="34" charset="0"/>
                <a:cs typeface="Times" pitchFamily="34" charset="0"/>
              </a:rPr>
              <a:t>+ </a:t>
            </a:r>
            <a:r>
              <a:rPr lang="vi-VN" sz="2700">
                <a:solidFill>
                  <a:prstClr val="black"/>
                </a:solidFill>
                <a:latin typeface="Times" pitchFamily="34" charset="0"/>
                <a:ea typeface="Times" pitchFamily="34" charset="0"/>
                <a:cs typeface="Times" pitchFamily="34" charset="0"/>
              </a:rPr>
              <a:t>Ảnh minh hoạ được in kèm VB cũng góp phần trực quan hoá những gì được thể hiện bằng ngôn ngữ.</a:t>
            </a:r>
            <a:endParaRPr lang="vi-VN" sz="2700" dirty="0">
              <a:solidFill>
                <a:srgbClr val="EEECE1">
                  <a:lumMod val="10000"/>
                </a:srgbClr>
              </a:solidFill>
              <a:latin typeface="Times" pitchFamily="34" charset="0"/>
              <a:ea typeface="Times" pitchFamily="34" charset="0"/>
              <a:cs typeface="Times" pitchFamily="34" charset="0"/>
            </a:endParaRPr>
          </a:p>
        </p:txBody>
      </p:sp>
    </p:spTree>
    <p:extLst>
      <p:ext uri="{BB962C8B-B14F-4D97-AF65-F5344CB8AC3E}">
        <p14:creationId xmlns:p14="http://schemas.microsoft.com/office/powerpoint/2010/main" val="339243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64" y="10"/>
            <a:ext cx="4354285" cy="3784599"/>
          </a:xfrm>
          <a:prstGeom prst="rect">
            <a:avLst/>
          </a:prstGeom>
        </p:spPr>
      </p:pic>
      <p:pic>
        <p:nvPicPr>
          <p:cNvPr id="3" name="Picture 2"/>
          <p:cNvPicPr>
            <a:picLocks noChangeAspect="1"/>
          </p:cNvPicPr>
          <p:nvPr/>
        </p:nvPicPr>
        <p:blipFill>
          <a:blip r:embed="rId4"/>
          <a:stretch>
            <a:fillRect/>
          </a:stretch>
        </p:blipFill>
        <p:spPr>
          <a:xfrm>
            <a:off x="18" y="4292600"/>
            <a:ext cx="3236127" cy="2565400"/>
          </a:xfrm>
          <a:prstGeom prst="rect">
            <a:avLst/>
          </a:prstGeom>
        </p:spPr>
      </p:pic>
      <p:pic>
        <p:nvPicPr>
          <p:cNvPr id="4" name="Picture 3"/>
          <p:cNvPicPr>
            <a:picLocks noChangeAspect="1"/>
          </p:cNvPicPr>
          <p:nvPr/>
        </p:nvPicPr>
        <p:blipFill>
          <a:blip r:embed="rId5"/>
          <a:stretch>
            <a:fillRect/>
          </a:stretch>
        </p:blipFill>
        <p:spPr>
          <a:xfrm>
            <a:off x="2844817" y="2717800"/>
            <a:ext cx="3974727" cy="3048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extBox 4"/>
          <p:cNvSpPr txBox="1"/>
          <p:nvPr/>
        </p:nvSpPr>
        <p:spPr>
          <a:xfrm>
            <a:off x="5357611" y="940158"/>
            <a:ext cx="5022761"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II: KHÁM PHÁ VĂN BẢN:</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580815315"/>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a:grpSpLocks noChangeAspect="1"/>
          </p:cNvGrpSpPr>
          <p:nvPr/>
        </p:nvGrpSpPr>
        <p:grpSpPr>
          <a:xfrm>
            <a:off x="1219200" y="247687"/>
            <a:ext cx="9398000" cy="1044952"/>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3"/>
          <a:stretch>
            <a:fillRect/>
          </a:stretch>
        </p:blipFill>
        <p:spPr>
          <a:xfrm>
            <a:off x="975801" y="223992"/>
            <a:ext cx="9894699" cy="1454967"/>
          </a:xfrm>
          <a:prstGeom prst="rect">
            <a:avLst/>
          </a:prstGeom>
        </p:spPr>
      </p:pic>
      <p:sp>
        <p:nvSpPr>
          <p:cNvPr id="22" name="TextBox 13"/>
          <p:cNvSpPr txBox="1"/>
          <p:nvPr/>
        </p:nvSpPr>
        <p:spPr>
          <a:xfrm>
            <a:off x="488901" y="1678961"/>
            <a:ext cx="8483600" cy="546817"/>
          </a:xfrm>
          <a:prstGeom prst="rect">
            <a:avLst/>
          </a:prstGeom>
        </p:spPr>
        <p:txBody>
          <a:bodyPr wrap="square" lIns="0" tIns="0" rIns="0" bIns="0" rtlCol="0" anchor="t">
            <a:spAutoFit/>
          </a:bodyPr>
          <a:lstStyle/>
          <a:p>
            <a:pPr algn="just">
              <a:lnSpc>
                <a:spcPct val="130000"/>
              </a:lnSpc>
            </a:pPr>
            <a:r>
              <a:rPr lang="en-US" sz="2700" b="1" dirty="0">
                <a:solidFill>
                  <a:srgbClr val="000000"/>
                </a:solidFill>
                <a:latin typeface="Times New Roman" panose="02020603050405020304" pitchFamily="18" charset="0"/>
                <a:cs typeface="Times New Roman" panose="02020603050405020304" pitchFamily="18" charset="0"/>
              </a:rPr>
              <a:t>a. </a:t>
            </a:r>
            <a:r>
              <a:rPr lang="en-US" sz="2700" b="1" dirty="0" err="1">
                <a:solidFill>
                  <a:srgbClr val="000000"/>
                </a:solidFill>
                <a:latin typeface="Times New Roman" panose="02020603050405020304" pitchFamily="18" charset="0"/>
                <a:cs typeface="Times New Roman" panose="02020603050405020304" pitchFamily="18" charset="0"/>
              </a:rPr>
              <a:t>Giới</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thiệu</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về</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dân</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tộc</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Lô</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Lô</a:t>
            </a:r>
            <a:endParaRPr lang="vi-VN" sz="27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4831" b="99195" l="7897" r="89949"/>
                    </a14:imgEffect>
                  </a14:imgLayer>
                </a14:imgProps>
              </a:ext>
            </a:extLst>
          </a:blip>
          <a:stretch>
            <a:fillRect/>
          </a:stretch>
        </p:blipFill>
        <p:spPr>
          <a:xfrm>
            <a:off x="6574275" y="2843898"/>
            <a:ext cx="6559640" cy="4177986"/>
          </a:xfrm>
          <a:prstGeom prst="rect">
            <a:avLst/>
          </a:prstGeom>
        </p:spPr>
      </p:pic>
      <p:sp>
        <p:nvSpPr>
          <p:cNvPr id="23" name="TextBox 13"/>
          <p:cNvSpPr txBox="1"/>
          <p:nvPr/>
        </p:nvSpPr>
        <p:spPr>
          <a:xfrm>
            <a:off x="492288" y="2492026"/>
            <a:ext cx="6619712" cy="830997"/>
          </a:xfrm>
          <a:prstGeom prst="rect">
            <a:avLst/>
          </a:prstGeom>
        </p:spPr>
        <p:txBody>
          <a:bodyPr wrap="square" lIns="0" tIns="0" rIns="0" bIns="0" rtlCol="0" anchor="t">
            <a:spAutoFit/>
          </a:bodyPr>
          <a:lstStyle/>
          <a:p>
            <a:r>
              <a:rPr lang="en-US" sz="2700">
                <a:solidFill>
                  <a:prstClr val="black"/>
                </a:solidFill>
                <a:latin typeface="Times" pitchFamily="34" charset="0"/>
                <a:ea typeface="Times" pitchFamily="34" charset="0"/>
                <a:cs typeface="Times" pitchFamily="34" charset="0"/>
              </a:rPr>
              <a:t>- Dân tộc Lô Lô hiện lên như thế nào?</a:t>
            </a:r>
          </a:p>
          <a:p>
            <a:r>
              <a:rPr lang="en-US" sz="2700">
                <a:solidFill>
                  <a:prstClr val="black"/>
                </a:solidFill>
                <a:latin typeface="Times" pitchFamily="34" charset="0"/>
                <a:ea typeface="Times" pitchFamily="34" charset="0"/>
                <a:cs typeface="Times" pitchFamily="34" charset="0"/>
              </a:rPr>
              <a:t>- Nhận xét về cách giới thiệu của tác giả.</a:t>
            </a:r>
          </a:p>
        </p:txBody>
      </p:sp>
    </p:spTree>
    <p:extLst>
      <p:ext uri="{BB962C8B-B14F-4D97-AF65-F5344CB8AC3E}">
        <p14:creationId xmlns:p14="http://schemas.microsoft.com/office/powerpoint/2010/main" val="1786857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250088" y="-561466"/>
            <a:ext cx="1883829" cy="1784499"/>
          </a:xfrm>
          <a:prstGeom prst="rect">
            <a:avLst/>
          </a:prstGeom>
        </p:spPr>
      </p:pic>
      <p:pic>
        <p:nvPicPr>
          <p:cNvPr id="13"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3752" y="291539"/>
            <a:ext cx="936445" cy="515896"/>
          </a:xfrm>
          <a:prstGeom prst="rect">
            <a:avLst/>
          </a:prstGeom>
        </p:spPr>
      </p:pic>
      <p:grpSp>
        <p:nvGrpSpPr>
          <p:cNvPr id="15" name="Group 6"/>
          <p:cNvGrpSpPr>
            <a:grpSpLocks noChangeAspect="1"/>
          </p:cNvGrpSpPr>
          <p:nvPr/>
        </p:nvGrpSpPr>
        <p:grpSpPr>
          <a:xfrm>
            <a:off x="1219200" y="247687"/>
            <a:ext cx="9398000" cy="1044952"/>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13"/>
          <a:stretch>
            <a:fillRect/>
          </a:stretch>
        </p:blipFill>
        <p:spPr>
          <a:xfrm>
            <a:off x="975801" y="223992"/>
            <a:ext cx="9894699" cy="1454967"/>
          </a:xfrm>
          <a:prstGeom prst="rect">
            <a:avLst/>
          </a:prstGeom>
        </p:spPr>
      </p:pic>
      <p:sp>
        <p:nvSpPr>
          <p:cNvPr id="22" name="TextBox 13"/>
          <p:cNvSpPr txBox="1"/>
          <p:nvPr/>
        </p:nvSpPr>
        <p:spPr>
          <a:xfrm>
            <a:off x="488901" y="1678961"/>
            <a:ext cx="8483600" cy="546817"/>
          </a:xfrm>
          <a:prstGeom prst="rect">
            <a:avLst/>
          </a:prstGeom>
        </p:spPr>
        <p:txBody>
          <a:bodyPr wrap="square" lIns="0" tIns="0" rIns="0" bIns="0" rtlCol="0" anchor="t">
            <a:spAutoFit/>
          </a:bodyPr>
          <a:lstStyle/>
          <a:p>
            <a:pPr algn="just">
              <a:lnSpc>
                <a:spcPct val="130000"/>
              </a:lnSpc>
            </a:pPr>
            <a:r>
              <a:rPr lang="en-US" sz="2700" b="1" dirty="0">
                <a:solidFill>
                  <a:srgbClr val="000000"/>
                </a:solidFill>
                <a:latin typeface="Times New Roman" panose="02020603050405020304" pitchFamily="18" charset="0"/>
                <a:cs typeface="Times New Roman" panose="02020603050405020304" pitchFamily="18" charset="0"/>
              </a:rPr>
              <a:t>a. </a:t>
            </a:r>
            <a:r>
              <a:rPr lang="en-US" sz="2700" b="1" dirty="0" err="1">
                <a:solidFill>
                  <a:srgbClr val="000000"/>
                </a:solidFill>
                <a:latin typeface="Times New Roman" panose="02020603050405020304" pitchFamily="18" charset="0"/>
                <a:cs typeface="Times New Roman" panose="02020603050405020304" pitchFamily="18" charset="0"/>
              </a:rPr>
              <a:t>Giới</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thiệu</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về</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dân</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tộc</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Lô</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Lô</a:t>
            </a:r>
            <a:endParaRPr lang="vi-VN" sz="27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4831" b="99195" l="7897" r="89949"/>
                    </a14:imgEffect>
                  </a14:imgLayer>
                </a14:imgProps>
              </a:ext>
            </a:extLst>
          </a:blip>
          <a:stretch>
            <a:fillRect/>
          </a:stretch>
        </p:blipFill>
        <p:spPr>
          <a:xfrm>
            <a:off x="6574275" y="2843898"/>
            <a:ext cx="6559640" cy="4177986"/>
          </a:xfrm>
          <a:prstGeom prst="rect">
            <a:avLst/>
          </a:prstGeom>
        </p:spPr>
      </p:pic>
      <p:sp>
        <p:nvSpPr>
          <p:cNvPr id="23" name="TextBox 13"/>
          <p:cNvSpPr txBox="1"/>
          <p:nvPr/>
        </p:nvSpPr>
        <p:spPr>
          <a:xfrm>
            <a:off x="492288" y="2492024"/>
            <a:ext cx="6619712" cy="4321183"/>
          </a:xfrm>
          <a:prstGeom prst="rect">
            <a:avLst/>
          </a:prstGeom>
        </p:spPr>
        <p:txBody>
          <a:bodyPr wrap="square" lIns="0" tIns="0" rIns="0" bIns="0" rtlCol="0" anchor="t">
            <a:spAutoFit/>
          </a:bodyPr>
          <a:lstStyle/>
          <a:p>
            <a:pPr algn="just">
              <a:lnSpc>
                <a:spcPct val="130000"/>
              </a:lnSpc>
            </a:pP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Là</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một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trong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những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dân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tộc</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thiểu</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số</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có</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số</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dân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ít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nhất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Việt</a:t>
            </a:r>
            <a:r>
              <a:rPr lang="en-US" sz="2700" dirty="0">
                <a:solidFill>
                  <a:srgbClr val="000000"/>
                </a:solidFill>
                <a:latin typeface="Times New Roman" panose="02020603050405020304" pitchFamily="18" charset="0"/>
                <a:cs typeface="Times New Roman" panose="02020603050405020304" pitchFamily="18" charset="0"/>
              </a:rPr>
              <a:t> Nam</a:t>
            </a:r>
          </a:p>
          <a:p>
            <a:pPr algn="just">
              <a:lnSpc>
                <a:spcPct val="130000"/>
              </a:lnSpc>
            </a:pP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Cư</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trú</a:t>
            </a:r>
            <a:r>
              <a:rPr lang="en-US" sz="2700" dirty="0">
                <a:solidFill>
                  <a:srgbClr val="000000"/>
                </a:solidFill>
                <a:latin typeface="Times New Roman" panose="02020603050405020304" pitchFamily="18" charset="0"/>
                <a:cs typeface="Times New Roman" panose="02020603050405020304" pitchFamily="18" charset="0"/>
              </a:rPr>
              <a:t> ở </a:t>
            </a:r>
            <a:r>
              <a:rPr lang="en-US" sz="2700" dirty="0" err="1">
                <a:solidFill>
                  <a:srgbClr val="000000"/>
                </a:solidFill>
                <a:latin typeface="Times New Roman" panose="02020603050405020304" pitchFamily="18" charset="0"/>
                <a:cs typeface="Times New Roman" panose="02020603050405020304" pitchFamily="18" charset="0"/>
              </a:rPr>
              <a:t>tỉnh</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Hà</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Giang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và</a:t>
            </a:r>
            <a:r>
              <a:rPr lang="en-US" sz="2700" dirty="0">
                <a:solidFill>
                  <a:srgbClr val="000000"/>
                </a:solidFill>
                <a:latin typeface="Times New Roman" panose="02020603050405020304" pitchFamily="18" charset="0"/>
                <a:cs typeface="Times New Roman" panose="02020603050405020304" pitchFamily="18" charset="0"/>
              </a:rPr>
              <a:t> Cao </a:t>
            </a:r>
            <a:r>
              <a:rPr lang="en-US" sz="2700" dirty="0" err="1">
                <a:solidFill>
                  <a:srgbClr val="000000"/>
                </a:solidFill>
                <a:latin typeface="Times New Roman" panose="02020603050405020304" pitchFamily="18" charset="0"/>
                <a:cs typeface="Times New Roman" panose="02020603050405020304" pitchFamily="18" charset="0"/>
              </a:rPr>
              <a:t>Bằng</a:t>
            </a:r>
            <a:endParaRPr lang="en-US" sz="2700" dirty="0">
              <a:solidFill>
                <a:srgbClr val="000000"/>
              </a:solidFill>
              <a:latin typeface="Times New Roman" panose="02020603050405020304" pitchFamily="18" charset="0"/>
              <a:cs typeface="Times New Roman" panose="02020603050405020304" pitchFamily="18" charset="0"/>
            </a:endParaRPr>
          </a:p>
          <a:p>
            <a:pPr algn="just">
              <a:lnSpc>
                <a:spcPct val="130000"/>
              </a:lnSpc>
            </a:pP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Có</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lối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sống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tập</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trung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và</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mang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tính</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cộng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đồng</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rõ</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nét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và</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có</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nhiều</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lễ</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hội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tiêu</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biểu</a:t>
            </a:r>
            <a:endParaRPr lang="en-US" sz="2700" dirty="0">
              <a:solidFill>
                <a:srgbClr val="000000"/>
              </a:solidFill>
              <a:latin typeface="Times New Roman" panose="02020603050405020304" pitchFamily="18" charset="0"/>
              <a:cs typeface="Times New Roman" panose="02020603050405020304" pitchFamily="18" charset="0"/>
            </a:endParaRPr>
          </a:p>
          <a:p>
            <a:pPr algn="just">
              <a:lnSpc>
                <a:spcPct val="130000"/>
              </a:lnSpc>
            </a:pP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Là</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dân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tộc</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chăm</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chỉ</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cần</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cù</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vất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vả</a:t>
            </a:r>
            <a:endParaRPr lang="en-US" sz="2700" dirty="0">
              <a:solidFill>
                <a:srgbClr val="000000"/>
              </a:solidFill>
              <a:latin typeface="Times New Roman" panose="02020603050405020304" pitchFamily="18" charset="0"/>
              <a:cs typeface="Times New Roman" panose="02020603050405020304" pitchFamily="18" charset="0"/>
            </a:endParaRPr>
          </a:p>
          <a:p>
            <a:pPr algn="just">
              <a:lnSpc>
                <a:spcPct val="130000"/>
              </a:lnSpc>
            </a:pP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súc</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2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endParaRPr lang="vi-VN" sz="27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19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9609" y="482600"/>
            <a:ext cx="10865923" cy="1168400"/>
          </a:xfrm>
          <a:prstGeom prst="rect">
            <a:avLst/>
          </a:prstGeom>
        </p:spPr>
      </p:pic>
      <p:grpSp>
        <p:nvGrpSpPr>
          <p:cNvPr id="3" name="Group 6"/>
          <p:cNvGrpSpPr/>
          <p:nvPr/>
        </p:nvGrpSpPr>
        <p:grpSpPr>
          <a:xfrm>
            <a:off x="2238481" y="-1238844"/>
            <a:ext cx="7708291" cy="2038263"/>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2456076" y="809059"/>
            <a:ext cx="10272417" cy="586827"/>
          </a:xfrm>
          <a:prstGeom prst="rect">
            <a:avLst/>
          </a:prstGeom>
        </p:spPr>
        <p:txBody>
          <a:bodyPr wrap="square" lIns="0" tIns="0" rIns="0" bIns="0" rtlCol="0" anchor="t">
            <a:spAutoFit/>
          </a:bodyPr>
          <a:lstStyle/>
          <a:p>
            <a:pPr algn="just">
              <a:lnSpc>
                <a:spcPct val="130000"/>
              </a:lnSpc>
            </a:pPr>
            <a:r>
              <a:rPr lang="en-US" sz="2900" b="1" dirty="0">
                <a:solidFill>
                  <a:srgbClr val="000000"/>
                </a:solidFill>
                <a:latin typeface="Times New Roman" panose="02020603050405020304" pitchFamily="18" charset="0"/>
                <a:cs typeface="Times New Roman" panose="02020603050405020304" pitchFamily="18" charset="0"/>
              </a:rPr>
              <a:t>b. </a:t>
            </a:r>
            <a:r>
              <a:rPr lang="en-US" sz="2900" b="1" dirty="0" err="1">
                <a:solidFill>
                  <a:srgbClr val="000000"/>
                </a:solidFill>
                <a:latin typeface="Times New Roman" panose="02020603050405020304" pitchFamily="18" charset="0"/>
                <a:cs typeface="Times New Roman" panose="02020603050405020304" pitchFamily="18" charset="0"/>
              </a:rPr>
              <a:t>Giới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thiệu</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về</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lễ</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hội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rửa</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làng</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của</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người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Lô</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Lô</a:t>
            </a:r>
            <a:endParaRPr lang="en-US" sz="2900" b="1" dirty="0">
              <a:solidFill>
                <a:srgbClr val="000000"/>
              </a:solidFill>
              <a:latin typeface="Times New Roman" panose="02020603050405020304" pitchFamily="18" charset="0"/>
              <a:cs typeface="Times New Roman" panose="02020603050405020304" pitchFamily="18" charset="0"/>
            </a:endParaRPr>
          </a:p>
        </p:txBody>
      </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9085769" y="6578600"/>
            <a:ext cx="1667433" cy="1016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228202" y="6578600"/>
            <a:ext cx="1667433" cy="101600"/>
          </a:xfrm>
          <a:prstGeom prst="rect">
            <a:avLst/>
          </a:prstGeom>
        </p:spPr>
      </p:pic>
      <p:pic>
        <p:nvPicPr>
          <p:cNvPr id="16" name="Picture 15"/>
          <p:cNvPicPr>
            <a:picLocks noChangeAspect="1"/>
          </p:cNvPicPr>
          <p:nvPr/>
        </p:nvPicPr>
        <p:blipFill>
          <a:blip r:embed="rId12"/>
          <a:stretch>
            <a:fillRect/>
          </a:stretch>
        </p:blipFill>
        <p:spPr>
          <a:xfrm>
            <a:off x="919801" y="1910080"/>
            <a:ext cx="4914019" cy="4162219"/>
          </a:xfrm>
          <a:prstGeom prst="rect">
            <a:avLst/>
          </a:prstGeom>
        </p:spPr>
      </p:pic>
      <p:pic>
        <p:nvPicPr>
          <p:cNvPr id="17" name="Picture 16"/>
          <p:cNvPicPr>
            <a:picLocks noChangeAspect="1"/>
          </p:cNvPicPr>
          <p:nvPr/>
        </p:nvPicPr>
        <p:blipFill>
          <a:blip r:embed="rId13"/>
          <a:stretch>
            <a:fillRect/>
          </a:stretch>
        </p:blipFill>
        <p:spPr>
          <a:xfrm>
            <a:off x="6066269" y="1910073"/>
            <a:ext cx="4721755" cy="4162220"/>
          </a:xfrm>
          <a:prstGeom prst="rect">
            <a:avLst/>
          </a:prstGeom>
        </p:spPr>
      </p:pic>
    </p:spTree>
    <p:extLst>
      <p:ext uri="{BB962C8B-B14F-4D97-AF65-F5344CB8AC3E}">
        <p14:creationId xmlns:p14="http://schemas.microsoft.com/office/powerpoint/2010/main" val="168450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9609" y="482600"/>
            <a:ext cx="10865923" cy="1168400"/>
          </a:xfrm>
          <a:prstGeom prst="rect">
            <a:avLst/>
          </a:prstGeom>
        </p:spPr>
      </p:pic>
      <p:grpSp>
        <p:nvGrpSpPr>
          <p:cNvPr id="3" name="Group 6"/>
          <p:cNvGrpSpPr/>
          <p:nvPr/>
        </p:nvGrpSpPr>
        <p:grpSpPr>
          <a:xfrm>
            <a:off x="2238481" y="-1238844"/>
            <a:ext cx="7708291" cy="2038263"/>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2456076" y="809059"/>
            <a:ext cx="10272417" cy="586827"/>
          </a:xfrm>
          <a:prstGeom prst="rect">
            <a:avLst/>
          </a:prstGeom>
        </p:spPr>
        <p:txBody>
          <a:bodyPr wrap="square" lIns="0" tIns="0" rIns="0" bIns="0" rtlCol="0" anchor="t">
            <a:spAutoFit/>
          </a:bodyPr>
          <a:lstStyle/>
          <a:p>
            <a:pPr algn="just">
              <a:lnSpc>
                <a:spcPct val="130000"/>
              </a:lnSpc>
            </a:pPr>
            <a:r>
              <a:rPr lang="en-US" sz="2900" b="1" dirty="0">
                <a:solidFill>
                  <a:srgbClr val="000000"/>
                </a:solidFill>
                <a:latin typeface="Times New Roman" panose="02020603050405020304" pitchFamily="18" charset="0"/>
                <a:cs typeface="Times New Roman" panose="02020603050405020304" pitchFamily="18" charset="0"/>
              </a:rPr>
              <a:t>b. </a:t>
            </a:r>
            <a:r>
              <a:rPr lang="en-US" sz="2900" b="1" dirty="0" err="1">
                <a:solidFill>
                  <a:srgbClr val="000000"/>
                </a:solidFill>
                <a:latin typeface="Times New Roman" panose="02020603050405020304" pitchFamily="18" charset="0"/>
                <a:cs typeface="Times New Roman" panose="02020603050405020304" pitchFamily="18" charset="0"/>
              </a:rPr>
              <a:t>Giới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thiệu</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về</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lễ</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hội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rửa</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làng</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của</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người</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Lô</a:t>
            </a:r>
            <a:r>
              <a:rPr lang="en-US" sz="2900" b="1" dirty="0">
                <a:solidFill>
                  <a:srgbClr val="000000"/>
                </a:solidFill>
                <a:latin typeface="Times New Roman" panose="02020603050405020304" pitchFamily="18" charset="0"/>
                <a:cs typeface="Times New Roman" panose="02020603050405020304" pitchFamily="18" charset="0"/>
              </a:rPr>
              <a:t> </a:t>
            </a:r>
            <a:r>
              <a:rPr lang="en-US" sz="2900" b="1" dirty="0" err="1">
                <a:solidFill>
                  <a:srgbClr val="000000"/>
                </a:solidFill>
                <a:latin typeface="Times New Roman" panose="02020603050405020304" pitchFamily="18" charset="0"/>
                <a:cs typeface="Times New Roman" panose="02020603050405020304" pitchFamily="18" charset="0"/>
              </a:rPr>
              <a:t>Lô</a:t>
            </a:r>
            <a:endParaRPr lang="en-US" sz="2900" b="1" dirty="0">
              <a:solidFill>
                <a:srgbClr val="000000"/>
              </a:solidFill>
              <a:latin typeface="Times New Roman" panose="02020603050405020304" pitchFamily="18" charset="0"/>
              <a:cs typeface="Times New Roman" panose="02020603050405020304" pitchFamily="18" charset="0"/>
            </a:endParaRPr>
          </a:p>
        </p:txBody>
      </p:sp>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228202" y="6578600"/>
            <a:ext cx="1667433" cy="101600"/>
          </a:xfrm>
          <a:prstGeom prst="rect">
            <a:avLst/>
          </a:prstGeom>
        </p:spPr>
      </p:pic>
      <p:sp>
        <p:nvSpPr>
          <p:cNvPr id="18" name="TextBox 13"/>
          <p:cNvSpPr txBox="1"/>
          <p:nvPr/>
        </p:nvSpPr>
        <p:spPr>
          <a:xfrm>
            <a:off x="334851" y="2044248"/>
            <a:ext cx="10998766" cy="892552"/>
          </a:xfrm>
          <a:prstGeom prst="rect">
            <a:avLst/>
          </a:prstGeom>
          <a:ln w="38100">
            <a:solidFill>
              <a:schemeClr val="accent6">
                <a:lumMod val="75000"/>
              </a:schemeClr>
            </a:solidFill>
            <a:prstDash val="dash"/>
          </a:ln>
        </p:spPr>
        <p:txBody>
          <a:bodyPr wrap="square" lIns="0" tIns="0" rIns="0" bIns="0" rtlCol="0" anchor="t">
            <a:spAutoFit/>
          </a:bodyPr>
          <a:lstStyle/>
          <a:p>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Tác</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giả</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giới</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thiệu</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ntn</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về</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lễ</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hội</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rửa</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làng</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của</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người</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Lô</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Lô</a:t>
            </a:r>
            <a:r>
              <a:rPr lang="en-US" sz="2900" dirty="0">
                <a:solidFill>
                  <a:prstClr val="black"/>
                </a:solidFill>
                <a:latin typeface="Times" pitchFamily="34" charset="0"/>
                <a:ea typeface="Times" pitchFamily="34" charset="0"/>
                <a:cs typeface="Times" pitchFamily="34" charset="0"/>
              </a:rPr>
              <a:t>?</a:t>
            </a:r>
          </a:p>
          <a:p>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Nhận</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xét</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về</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cách</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giới</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thiệu</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của</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tác</a:t>
            </a:r>
            <a:r>
              <a:rPr lang="en-US" sz="2900" dirty="0">
                <a:solidFill>
                  <a:prstClr val="black"/>
                </a:solidFill>
                <a:latin typeface="Times" pitchFamily="34" charset="0"/>
                <a:ea typeface="Times" pitchFamily="34" charset="0"/>
                <a:cs typeface="Times" pitchFamily="34" charset="0"/>
              </a:rPr>
              <a:t> </a:t>
            </a:r>
            <a:r>
              <a:rPr lang="en-US" sz="2900" dirty="0" err="1">
                <a:solidFill>
                  <a:prstClr val="black"/>
                </a:solidFill>
                <a:latin typeface="Times" pitchFamily="34" charset="0"/>
                <a:ea typeface="Times" pitchFamily="34" charset="0"/>
                <a:cs typeface="Times" pitchFamily="34" charset="0"/>
              </a:rPr>
              <a:t>giả</a:t>
            </a:r>
            <a:r>
              <a:rPr lang="en-US" sz="2900" dirty="0">
                <a:solidFill>
                  <a:prstClr val="black"/>
                </a:solidFill>
                <a:latin typeface="Times" pitchFamily="34" charset="0"/>
                <a:ea typeface="Times" pitchFamily="34" charset="0"/>
                <a:cs typeface="Times" pitchFamily="34" charset="0"/>
              </a:rPr>
              <a:t>.</a:t>
            </a:r>
          </a:p>
        </p:txBody>
      </p:sp>
      <p:grpSp>
        <p:nvGrpSpPr>
          <p:cNvPr id="22" name="Group 5"/>
          <p:cNvGrpSpPr>
            <a:grpSpLocks noChangeAspect="1"/>
          </p:cNvGrpSpPr>
          <p:nvPr/>
        </p:nvGrpSpPr>
        <p:grpSpPr>
          <a:xfrm>
            <a:off x="8839200" y="3583825"/>
            <a:ext cx="3048000" cy="3232239"/>
            <a:chOff x="0" y="0"/>
            <a:chExt cx="18006060" cy="19094450"/>
          </a:xfrm>
        </p:grpSpPr>
        <p:sp>
          <p:nvSpPr>
            <p:cNvPr id="23"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12"/>
              <a:stretch>
                <a:fillRect l="-28745" r="-28745"/>
              </a:stretch>
            </a:blipFill>
          </p:spPr>
        </p:sp>
      </p:grpSp>
    </p:spTree>
    <p:extLst>
      <p:ext uri="{BB962C8B-B14F-4D97-AF65-F5344CB8AC3E}">
        <p14:creationId xmlns:p14="http://schemas.microsoft.com/office/powerpoint/2010/main" val="152060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7238</Words>
  <Application>Microsoft Office PowerPoint</Application>
  <PresentationFormat>Widescreen</PresentationFormat>
  <Paragraphs>684</Paragraphs>
  <Slides>121</Slides>
  <Notes>84</Notes>
  <HiddenSlides>0</HiddenSlides>
  <MMClips>7</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121</vt:i4>
      </vt:variant>
    </vt:vector>
  </HeadingPairs>
  <TitlesOfParts>
    <vt:vector size="143" baseType="lpstr">
      <vt:lpstr>SimSun</vt:lpstr>
      <vt:lpstr>.VnTime</vt:lpstr>
      <vt:lpstr>Arial</vt:lpstr>
      <vt:lpstr>Baloo 2</vt:lpstr>
      <vt:lpstr>Calibri</vt:lpstr>
      <vt:lpstr>Calibri Light</vt:lpstr>
      <vt:lpstr>Elsie</vt:lpstr>
      <vt:lpstr>Hind</vt:lpstr>
      <vt:lpstr>IreneFlorentina</vt:lpstr>
      <vt:lpstr>MS Mincho</vt:lpstr>
      <vt:lpstr>Roboto</vt:lpstr>
      <vt:lpstr>Roboto Condensed</vt:lpstr>
      <vt:lpstr>Tahoma</vt:lpstr>
      <vt:lpstr>Times</vt:lpstr>
      <vt:lpstr>Times New Roman</vt:lpstr>
      <vt:lpstr>Wingdings</vt:lpstr>
      <vt:lpstr>Office Theme</vt:lpstr>
      <vt:lpstr>2_Office Theme</vt:lpstr>
      <vt:lpstr>1_Chủ đề Office</vt:lpstr>
      <vt:lpstr>4_Office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khởi động</vt:lpstr>
      <vt:lpstr>Hoạt động khởi động</vt:lpstr>
      <vt:lpstr>Hoạt động khởi động</vt:lpstr>
      <vt:lpstr> Hình thành kiến thức</vt:lpstr>
      <vt:lpstr>I:Đọc, tìm hiểu chung:</vt:lpstr>
      <vt:lpstr>PowerPoint Presentation</vt:lpstr>
      <vt:lpstr>1. Tác giả: </vt:lpstr>
      <vt:lpstr>PowerPoint Presentation</vt:lpstr>
      <vt:lpstr>2. Văn bản: </vt:lpstr>
      <vt:lpstr>2. Văn bản: </vt:lpstr>
      <vt:lpstr>2. Văn bản: </vt:lpstr>
      <vt:lpstr>PowerPoint Presentation</vt:lpstr>
      <vt:lpstr>Bố cục </vt:lpstr>
      <vt:lpstr>II:Khám phá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III:Tổng kết</vt:lpstr>
      <vt:lpstr>PowerPoint Presentation</vt:lpstr>
      <vt:lpstr>III. Tổng kết</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Hoạt động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Windows User</cp:lastModifiedBy>
  <cp:revision>118</cp:revision>
  <dcterms:created xsi:type="dcterms:W3CDTF">2023-01-26T00:40:57Z</dcterms:created>
  <dcterms:modified xsi:type="dcterms:W3CDTF">2025-04-10T02:29:15Z</dcterms:modified>
</cp:coreProperties>
</file>