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8" r:id="rId3"/>
    <p:sldId id="281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DAE6-83F9-4D00-96E7-832D32969168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F154-3867-4272-8345-C4B3D587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94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01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31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19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55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65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43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60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52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71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31904" y="3525012"/>
            <a:ext cx="6960096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8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4965171"/>
            <a:ext cx="6959899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6021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3E63-4192-4E62-B36B-F02F14269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26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1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65A5-3729-42BA-AD2D-83F847C8683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5264C-A4DE-435B-98C2-12D969F4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9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WordArt 7">
            <a:hlinkClick r:id="" action="ppaction://noaction">
              <a:snd r:embed="rId2" name="cHAO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68264" y="1933942"/>
            <a:ext cx="10839200" cy="720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VÀ CÁC EM HỌC SINH </a:t>
            </a:r>
          </a:p>
        </p:txBody>
      </p:sp>
      <p:sp>
        <p:nvSpPr>
          <p:cNvPr id="45" name="WordArt 8"/>
          <p:cNvSpPr>
            <a:spLocks noChangeArrowheads="1" noChangeShapeType="1" noTextEdit="1"/>
          </p:cNvSpPr>
          <p:nvPr/>
        </p:nvSpPr>
        <p:spPr bwMode="auto">
          <a:xfrm>
            <a:off x="2229865" y="2802915"/>
            <a:ext cx="7607774" cy="762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THĂM LỚP </a:t>
            </a:r>
          </a:p>
        </p:txBody>
      </p:sp>
      <p:sp>
        <p:nvSpPr>
          <p:cNvPr id="46" name="WordArt 9"/>
          <p:cNvSpPr>
            <a:spLocks noChangeArrowheads="1" noChangeShapeType="1" noTextEdit="1"/>
          </p:cNvSpPr>
          <p:nvPr/>
        </p:nvSpPr>
        <p:spPr bwMode="auto">
          <a:xfrm>
            <a:off x="2892287" y="3838698"/>
            <a:ext cx="6191154" cy="533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ĐẠI SỐ LỚP 8</a:t>
            </a:r>
          </a:p>
        </p:txBody>
      </p:sp>
    </p:spTree>
    <p:extLst>
      <p:ext uri="{BB962C8B-B14F-4D97-AF65-F5344CB8AC3E}">
        <p14:creationId xmlns:p14="http://schemas.microsoft.com/office/powerpoint/2010/main" val="272916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1" y="200551"/>
            <a:ext cx="7779797" cy="1295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40" y="1571465"/>
            <a:ext cx="7754432" cy="2114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550" y="3790098"/>
            <a:ext cx="4220099" cy="1220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992" y="5067576"/>
            <a:ext cx="10136015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83726" y="2387131"/>
            <a:ext cx="4624251" cy="122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2" y="34839"/>
            <a:ext cx="10040751" cy="2569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2655" y="2606434"/>
            <a:ext cx="248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416299"/>
            <a:ext cx="6029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5,5 %= 0.055</a:t>
            </a:r>
          </a:p>
          <a:p>
            <a:pPr marL="342900" indent="-342900">
              <a:buAutoNum type="alphaL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 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021" y="4399420"/>
            <a:ext cx="6134956" cy="8287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3600" y="5098072"/>
            <a:ext cx="384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673" y="5456122"/>
            <a:ext cx="11298227" cy="6668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6077945"/>
            <a:ext cx="627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</p:txBody>
      </p:sp>
    </p:spTree>
    <p:extLst>
      <p:ext uri="{BB962C8B-B14F-4D97-AF65-F5344CB8AC3E}">
        <p14:creationId xmlns:p14="http://schemas.microsoft.com/office/powerpoint/2010/main" val="27683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58" y="-44624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75720" y="692696"/>
            <a:ext cx="403244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07568" y="2132856"/>
            <a:ext cx="7474336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thuộc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lòng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bảy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hằng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đẳng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thức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nhớ</a:t>
            </a:r>
            <a:r>
              <a:rPr lang="en-US" altLang="en-US" sz="2800" b="1" dirty="0">
                <a:latin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2800" b="1" dirty="0" err="1">
                <a:latin typeface="Times New Roman" pitchFamily="18" charset="0"/>
              </a:rPr>
              <a:t>Xem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trước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</a:rPr>
              <a:t> “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tích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thức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thành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tử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bằng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phương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pháp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đặt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tử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chung</a:t>
            </a:r>
            <a:r>
              <a:rPr lang="en-US" altLang="en-US" sz="2800" b="1" dirty="0"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114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000" y="584201"/>
            <a:ext cx="10109696" cy="3669772"/>
          </a:xfrm>
        </p:spPr>
        <p:txBody>
          <a:bodyPr/>
          <a:lstStyle/>
          <a:p>
            <a:pPr lvl="0" algn="ctr"/>
            <a:r>
              <a:rPr lang="en-US" altLang="ko-KR" sz="6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ko-KR" sz="6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LUYỆN TẬP CHUNG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703513" y="2357736"/>
            <a:ext cx="8964487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của một hiệu:  (A – B)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2AB + B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1703513" y="3043536"/>
            <a:ext cx="8784975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Hiệu hai bình phương:       A</a:t>
            </a:r>
            <a:r>
              <a:rPr lang="en-US" altLang="en-US" sz="2800" b="1" i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B)(A – B) 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1703512" y="1636992"/>
            <a:ext cx="8784976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của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 + B)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+ 2AB + B</a:t>
            </a:r>
            <a:r>
              <a:rPr lang="en-US" altLang="en-US" sz="2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1703512" y="3807075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Lập phương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 + B)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+ 3AB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703512" y="4415136"/>
            <a:ext cx="8964487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Lập phương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altLang="en-US" sz="2800" b="1" i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3A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+ 3AB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668016" y="5177136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Tổng hai lập phương:  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+ B)(A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AB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1668016" y="5786736"/>
            <a:ext cx="8964488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Hiệu hai lập phương:  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– B)(A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AB + B</a:t>
            </a:r>
            <a:r>
              <a:rPr lang="en-US" altLang="en-US" sz="2800" b="1" i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06" name="Rectangle 27"/>
          <p:cNvSpPr>
            <a:spLocks noChangeArrowheads="1"/>
          </p:cNvSpPr>
          <p:nvPr/>
        </p:nvSpPr>
        <p:spPr bwMode="auto">
          <a:xfrm>
            <a:off x="3524250" y="188641"/>
            <a:ext cx="5086350" cy="8032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4008" tIns="32004" rIns="64008" bIns="320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HẰNG ĐẲNG THỨC ĐÁNG NHỚ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(SGK/16)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13" grpId="0"/>
      <p:bldP spid="12315" grpId="0"/>
      <p:bldP spid="12316" grpId="0"/>
      <p:bldP spid="12318" grpId="0"/>
      <p:bldP spid="12320" grpId="0"/>
      <p:bldP spid="12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0131"/>
            <a:ext cx="11252202" cy="19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5595" y="1947221"/>
            <a:ext cx="1293750" cy="770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72" y="2700006"/>
            <a:ext cx="9742635" cy="1539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31" y="4470400"/>
            <a:ext cx="10669236" cy="21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296718"/>
            <a:ext cx="9028545" cy="1176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600166"/>
            <a:ext cx="8228368" cy="1136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582397"/>
            <a:ext cx="10882745" cy="2748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597" y="2901884"/>
            <a:ext cx="119162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57" y="100997"/>
            <a:ext cx="9028545" cy="117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76" y="1471994"/>
            <a:ext cx="8346706" cy="8100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646" y="2286892"/>
            <a:ext cx="1191620" cy="476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57" y="2919252"/>
            <a:ext cx="11697851" cy="35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8" y="398547"/>
            <a:ext cx="11550334" cy="2426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26" y="2610260"/>
            <a:ext cx="9564117" cy="1577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21" y="3950667"/>
            <a:ext cx="9525470" cy="26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45" y="9398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16205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333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41" y="69784"/>
            <a:ext cx="7430537" cy="1028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417235"/>
            <a:ext cx="247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GIẢI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825" y="1826661"/>
            <a:ext cx="4887007" cy="1533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835" y="3294111"/>
            <a:ext cx="673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99,75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513" y="4043436"/>
            <a:ext cx="6258798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876" y="1181100"/>
            <a:ext cx="274124" cy="3037813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21" name="5-Point Star 20">
            <a:hlinkClick r:id="" action="ppaction://noaction"/>
          </p:cNvPr>
          <p:cNvSpPr/>
          <p:nvPr/>
        </p:nvSpPr>
        <p:spPr>
          <a:xfrm rot="19885495">
            <a:off x="2743201" y="48514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5-Point Star 21">
            <a:hlinkClick r:id="" action="ppaction://noaction"/>
          </p:cNvPr>
          <p:cNvSpPr/>
          <p:nvPr/>
        </p:nvSpPr>
        <p:spPr>
          <a:xfrm rot="1691988">
            <a:off x="10464801" y="889001"/>
            <a:ext cx="1145521" cy="114552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5-Point Star 22">
            <a:hlinkClick r:id="" action="ppaction://noaction"/>
          </p:cNvPr>
          <p:cNvSpPr/>
          <p:nvPr/>
        </p:nvSpPr>
        <p:spPr>
          <a:xfrm rot="1554389">
            <a:off x="3556000" y="5867400"/>
            <a:ext cx="609600" cy="609600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5-Point Star 23">
            <a:hlinkClick r:id="" action="ppaction://noaction"/>
          </p:cNvPr>
          <p:cNvSpPr/>
          <p:nvPr/>
        </p:nvSpPr>
        <p:spPr>
          <a:xfrm rot="18569550">
            <a:off x="2781266" y="5952461"/>
            <a:ext cx="503145" cy="599308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5-Point Star 24">
            <a:hlinkClick r:id="" action="ppaction://noaction"/>
          </p:cNvPr>
          <p:cNvSpPr/>
          <p:nvPr/>
        </p:nvSpPr>
        <p:spPr>
          <a:xfrm rot="19576537">
            <a:off x="9784444" y="1215797"/>
            <a:ext cx="649513" cy="67397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5-Point Star 25">
            <a:hlinkClick r:id="" action="ppaction://noaction"/>
          </p:cNvPr>
          <p:cNvSpPr/>
          <p:nvPr/>
        </p:nvSpPr>
        <p:spPr>
          <a:xfrm rot="3746748">
            <a:off x="11078193" y="2085793"/>
            <a:ext cx="602015" cy="60267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953000"/>
            <a:ext cx="660400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63200" y="3124200"/>
            <a:ext cx="6604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660400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17800"/>
            <a:ext cx="6604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1000"/>
            <a:ext cx="660400" cy="584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660400" cy="584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413000"/>
            <a:ext cx="1219200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56" y="89970"/>
            <a:ext cx="11666679" cy="2246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292" y="2206486"/>
            <a:ext cx="1679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13" y="2858696"/>
            <a:ext cx="5591955" cy="990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39817" y="2978834"/>
            <a:ext cx="412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99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934" y="3902540"/>
            <a:ext cx="5372850" cy="8091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056" y="4510545"/>
            <a:ext cx="6220693" cy="74305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03012" y="4495799"/>
            <a:ext cx="489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88; y = -12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756" y="5340444"/>
            <a:ext cx="5734850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" grpId="0"/>
      <p:bldP spid="1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284</Words>
  <Application>Microsoft Office PowerPoint</Application>
  <PresentationFormat>Widescreen</PresentationFormat>
  <Paragraphs>44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T470</dc:creator>
  <cp:lastModifiedBy>Administrator</cp:lastModifiedBy>
  <cp:revision>20</cp:revision>
  <dcterms:created xsi:type="dcterms:W3CDTF">2021-07-03T09:36:28Z</dcterms:created>
  <dcterms:modified xsi:type="dcterms:W3CDTF">2025-04-10T04:20:14Z</dcterms:modified>
</cp:coreProperties>
</file>