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05" r:id="rId3"/>
    <p:sldMasterId id="2147483793" r:id="rId4"/>
  </p:sldMasterIdLst>
  <p:notesMasterIdLst>
    <p:notesMasterId r:id="rId23"/>
  </p:notesMasterIdLst>
  <p:sldIdLst>
    <p:sldId id="293" r:id="rId5"/>
    <p:sldId id="295" r:id="rId6"/>
    <p:sldId id="321" r:id="rId7"/>
    <p:sldId id="294" r:id="rId8"/>
    <p:sldId id="322" r:id="rId9"/>
    <p:sldId id="323" r:id="rId10"/>
    <p:sldId id="331" r:id="rId11"/>
    <p:sldId id="324" r:id="rId12"/>
    <p:sldId id="332" r:id="rId13"/>
    <p:sldId id="333" r:id="rId14"/>
    <p:sldId id="297" r:id="rId15"/>
    <p:sldId id="334" r:id="rId16"/>
    <p:sldId id="299" r:id="rId17"/>
    <p:sldId id="257" r:id="rId18"/>
    <p:sldId id="325" r:id="rId19"/>
    <p:sldId id="335" r:id="rId20"/>
    <p:sldId id="336" r:id="rId21"/>
    <p:sldId id="315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197" y="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20A8-4674-4EBA-A5F5-1AE3C8FAA91F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DD40-D0BE-481E-8DB2-3467F064AE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8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0034-3C7A-4844-AA14-735327047C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9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93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0034-3C7A-4844-AA14-735327047CB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2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9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6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2924664" cy="44934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219336" y="2475345"/>
            <a:ext cx="2924664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525" y="0"/>
            <a:ext cx="1776355" cy="2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11" y="5562068"/>
            <a:ext cx="36576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05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9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6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86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8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86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38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253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862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300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663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884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542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3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214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278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98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608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08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40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440967"/>
            <a:ext cx="7717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27425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146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442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86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8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86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38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29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28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9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46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2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0" r:id="rId12"/>
    <p:sldLayoutId id="2147483662" r:id="rId13"/>
    <p:sldLayoutId id="2147483661" r:id="rId14"/>
    <p:sldLayoutId id="2147483671" r:id="rId15"/>
    <p:sldLayoutId id="2147483670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pPr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97" r:id="rId12"/>
    <p:sldLayoutId id="214748379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9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w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oleObject" Target="../embeddings/oleObject1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11" Type="http://schemas.openxmlformats.org/officeDocument/2006/relationships/image" Target="../media/image13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85775" y="2491580"/>
            <a:ext cx="8475663" cy="1664469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68400"/>
            <a:ext cx="1316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795" y="2977762"/>
            <a:ext cx="86793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MẠCH NỐI TIẾP, ĐOẠN MẠCH SONG SONG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363936" y="2539953"/>
            <a:ext cx="10707315" cy="17406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4" descr="via GIPHY | Cute love gif, Cute cartoon wallpapers, Cute ca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655" y="181001"/>
            <a:ext cx="2520951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14917738" y="4497389"/>
            <a:ext cx="10707687" cy="1741487"/>
          </a:xfrm>
          <a:prstGeom prst="rect">
            <a:avLst/>
          </a:prstGeom>
          <a:solidFill>
            <a:srgbClr val="F16D6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Happy On My Way Sticker by Hopper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402" y="2387281"/>
            <a:ext cx="4512812" cy="4512812"/>
          </a:xfrm>
          <a:custGeom>
            <a:avLst/>
            <a:gdLst>
              <a:gd name="connsiteX0" fmla="*/ 6171786 w 10287000"/>
              <a:gd name="connsiteY0" fmla="*/ 86572 h 10287000"/>
              <a:gd name="connsiteX1" fmla="*/ 6016625 w 10287000"/>
              <a:gd name="connsiteY1" fmla="*/ 117475 h 10287000"/>
              <a:gd name="connsiteX2" fmla="*/ 5788025 w 10287000"/>
              <a:gd name="connsiteY2" fmla="*/ 193675 h 10287000"/>
              <a:gd name="connsiteX3" fmla="*/ 5711825 w 10287000"/>
              <a:gd name="connsiteY3" fmla="*/ 212725 h 10287000"/>
              <a:gd name="connsiteX4" fmla="*/ 5235575 w 10287000"/>
              <a:gd name="connsiteY4" fmla="*/ 288925 h 10287000"/>
              <a:gd name="connsiteX5" fmla="*/ 4968875 w 10287000"/>
              <a:gd name="connsiteY5" fmla="*/ 307975 h 10287000"/>
              <a:gd name="connsiteX6" fmla="*/ 3502025 w 10287000"/>
              <a:gd name="connsiteY6" fmla="*/ 327025 h 10287000"/>
              <a:gd name="connsiteX7" fmla="*/ 3271153 w 10287000"/>
              <a:gd name="connsiteY7" fmla="*/ 362662 h 10287000"/>
              <a:gd name="connsiteX8" fmla="*/ 3265115 w 10287000"/>
              <a:gd name="connsiteY8" fmla="*/ 363350 h 10287000"/>
              <a:gd name="connsiteX9" fmla="*/ 3263530 w 10287000"/>
              <a:gd name="connsiteY9" fmla="*/ 362854 h 10287000"/>
              <a:gd name="connsiteX10" fmla="*/ 3251752 w 10287000"/>
              <a:gd name="connsiteY10" fmla="*/ 364874 h 10287000"/>
              <a:gd name="connsiteX11" fmla="*/ 3265115 w 10287000"/>
              <a:gd name="connsiteY11" fmla="*/ 363350 h 10287000"/>
              <a:gd name="connsiteX12" fmla="*/ 3273788 w 10287000"/>
              <a:gd name="connsiteY12" fmla="*/ 366064 h 10287000"/>
              <a:gd name="connsiteX13" fmla="*/ 3197225 w 10287000"/>
              <a:gd name="connsiteY13" fmla="*/ 403225 h 10287000"/>
              <a:gd name="connsiteX14" fmla="*/ 2911475 w 10287000"/>
              <a:gd name="connsiteY14" fmla="*/ 498475 h 10287000"/>
              <a:gd name="connsiteX15" fmla="*/ 2625725 w 10287000"/>
              <a:gd name="connsiteY15" fmla="*/ 650875 h 10287000"/>
              <a:gd name="connsiteX16" fmla="*/ 2511425 w 10287000"/>
              <a:gd name="connsiteY16" fmla="*/ 727075 h 10287000"/>
              <a:gd name="connsiteX17" fmla="*/ 2320925 w 10287000"/>
              <a:gd name="connsiteY17" fmla="*/ 803275 h 10287000"/>
              <a:gd name="connsiteX18" fmla="*/ 2244725 w 10287000"/>
              <a:gd name="connsiteY18" fmla="*/ 860425 h 10287000"/>
              <a:gd name="connsiteX19" fmla="*/ 2111375 w 10287000"/>
              <a:gd name="connsiteY19" fmla="*/ 936625 h 10287000"/>
              <a:gd name="connsiteX20" fmla="*/ 1939925 w 10287000"/>
              <a:gd name="connsiteY20" fmla="*/ 1050925 h 10287000"/>
              <a:gd name="connsiteX21" fmla="*/ 1406525 w 10287000"/>
              <a:gd name="connsiteY21" fmla="*/ 1317625 h 10287000"/>
              <a:gd name="connsiteX22" fmla="*/ 1349375 w 10287000"/>
              <a:gd name="connsiteY22" fmla="*/ 1374775 h 10287000"/>
              <a:gd name="connsiteX23" fmla="*/ 1273175 w 10287000"/>
              <a:gd name="connsiteY23" fmla="*/ 1355725 h 10287000"/>
              <a:gd name="connsiteX24" fmla="*/ 1254125 w 10287000"/>
              <a:gd name="connsiteY24" fmla="*/ 1298575 h 10287000"/>
              <a:gd name="connsiteX25" fmla="*/ 1196975 w 10287000"/>
              <a:gd name="connsiteY25" fmla="*/ 1108075 h 10287000"/>
              <a:gd name="connsiteX26" fmla="*/ 1101725 w 10287000"/>
              <a:gd name="connsiteY26" fmla="*/ 1012825 h 10287000"/>
              <a:gd name="connsiteX27" fmla="*/ 873125 w 10287000"/>
              <a:gd name="connsiteY27" fmla="*/ 1355725 h 10287000"/>
              <a:gd name="connsiteX28" fmla="*/ 396875 w 10287000"/>
              <a:gd name="connsiteY28" fmla="*/ 2003425 h 10287000"/>
              <a:gd name="connsiteX29" fmla="*/ 396875 w 10287000"/>
              <a:gd name="connsiteY29" fmla="*/ 2708275 h 10287000"/>
              <a:gd name="connsiteX30" fmla="*/ 568325 w 10287000"/>
              <a:gd name="connsiteY30" fmla="*/ 2898775 h 10287000"/>
              <a:gd name="connsiteX31" fmla="*/ 644525 w 10287000"/>
              <a:gd name="connsiteY31" fmla="*/ 2994025 h 10287000"/>
              <a:gd name="connsiteX32" fmla="*/ 854075 w 10287000"/>
              <a:gd name="connsiteY32" fmla="*/ 3108325 h 10287000"/>
              <a:gd name="connsiteX33" fmla="*/ 1349375 w 10287000"/>
              <a:gd name="connsiteY33" fmla="*/ 3241675 h 10287000"/>
              <a:gd name="connsiteX34" fmla="*/ 1616075 w 10287000"/>
              <a:gd name="connsiteY34" fmla="*/ 3260725 h 10287000"/>
              <a:gd name="connsiteX35" fmla="*/ 1882775 w 10287000"/>
              <a:gd name="connsiteY35" fmla="*/ 3317875 h 10287000"/>
              <a:gd name="connsiteX36" fmla="*/ 2187575 w 10287000"/>
              <a:gd name="connsiteY36" fmla="*/ 3413125 h 10287000"/>
              <a:gd name="connsiteX37" fmla="*/ 2263775 w 10287000"/>
              <a:gd name="connsiteY37" fmla="*/ 3432175 h 10287000"/>
              <a:gd name="connsiteX38" fmla="*/ 2549525 w 10287000"/>
              <a:gd name="connsiteY38" fmla="*/ 3470275 h 10287000"/>
              <a:gd name="connsiteX39" fmla="*/ 3463925 w 10287000"/>
              <a:gd name="connsiteY39" fmla="*/ 3432175 h 10287000"/>
              <a:gd name="connsiteX40" fmla="*/ 3673475 w 10287000"/>
              <a:gd name="connsiteY40" fmla="*/ 3355975 h 10287000"/>
              <a:gd name="connsiteX41" fmla="*/ 3806825 w 10287000"/>
              <a:gd name="connsiteY41" fmla="*/ 3317875 h 10287000"/>
              <a:gd name="connsiteX42" fmla="*/ 4549775 w 10287000"/>
              <a:gd name="connsiteY42" fmla="*/ 3241675 h 10287000"/>
              <a:gd name="connsiteX43" fmla="*/ 4873625 w 10287000"/>
              <a:gd name="connsiteY43" fmla="*/ 3203575 h 10287000"/>
              <a:gd name="connsiteX44" fmla="*/ 5159375 w 10287000"/>
              <a:gd name="connsiteY44" fmla="*/ 3108325 h 10287000"/>
              <a:gd name="connsiteX45" fmla="*/ 5445125 w 10287000"/>
              <a:gd name="connsiteY45" fmla="*/ 3089275 h 10287000"/>
              <a:gd name="connsiteX46" fmla="*/ 5749925 w 10287000"/>
              <a:gd name="connsiteY46" fmla="*/ 3013075 h 10287000"/>
              <a:gd name="connsiteX47" fmla="*/ 6149975 w 10287000"/>
              <a:gd name="connsiteY47" fmla="*/ 2860675 h 10287000"/>
              <a:gd name="connsiteX48" fmla="*/ 6473825 w 10287000"/>
              <a:gd name="connsiteY48" fmla="*/ 2841625 h 10287000"/>
              <a:gd name="connsiteX49" fmla="*/ 6931025 w 10287000"/>
              <a:gd name="connsiteY49" fmla="*/ 2765425 h 10287000"/>
              <a:gd name="connsiteX50" fmla="*/ 7216775 w 10287000"/>
              <a:gd name="connsiteY50" fmla="*/ 2708275 h 10287000"/>
              <a:gd name="connsiteX51" fmla="*/ 7331075 w 10287000"/>
              <a:gd name="connsiteY51" fmla="*/ 2632075 h 10287000"/>
              <a:gd name="connsiteX52" fmla="*/ 7559675 w 10287000"/>
              <a:gd name="connsiteY52" fmla="*/ 2574925 h 10287000"/>
              <a:gd name="connsiteX53" fmla="*/ 7750175 w 10287000"/>
              <a:gd name="connsiteY53" fmla="*/ 2479675 h 10287000"/>
              <a:gd name="connsiteX54" fmla="*/ 7902575 w 10287000"/>
              <a:gd name="connsiteY54" fmla="*/ 2384425 h 10287000"/>
              <a:gd name="connsiteX55" fmla="*/ 8035925 w 10287000"/>
              <a:gd name="connsiteY55" fmla="*/ 2327275 h 10287000"/>
              <a:gd name="connsiteX56" fmla="*/ 8131175 w 10287000"/>
              <a:gd name="connsiteY56" fmla="*/ 2212975 h 10287000"/>
              <a:gd name="connsiteX57" fmla="*/ 8150225 w 10287000"/>
              <a:gd name="connsiteY57" fmla="*/ 2079625 h 10287000"/>
              <a:gd name="connsiteX58" fmla="*/ 8188325 w 10287000"/>
              <a:gd name="connsiteY58" fmla="*/ 1984375 h 10287000"/>
              <a:gd name="connsiteX59" fmla="*/ 8207375 w 10287000"/>
              <a:gd name="connsiteY59" fmla="*/ 1927225 h 10287000"/>
              <a:gd name="connsiteX60" fmla="*/ 8188325 w 10287000"/>
              <a:gd name="connsiteY60" fmla="*/ 1165225 h 10287000"/>
              <a:gd name="connsiteX61" fmla="*/ 8112125 w 10287000"/>
              <a:gd name="connsiteY61" fmla="*/ 1089025 h 10287000"/>
              <a:gd name="connsiteX62" fmla="*/ 7940675 w 10287000"/>
              <a:gd name="connsiteY62" fmla="*/ 955675 h 10287000"/>
              <a:gd name="connsiteX63" fmla="*/ 7769225 w 10287000"/>
              <a:gd name="connsiteY63" fmla="*/ 860425 h 10287000"/>
              <a:gd name="connsiteX64" fmla="*/ 7635875 w 10287000"/>
              <a:gd name="connsiteY64" fmla="*/ 784225 h 10287000"/>
              <a:gd name="connsiteX65" fmla="*/ 7578725 w 10287000"/>
              <a:gd name="connsiteY65" fmla="*/ 765175 h 10287000"/>
              <a:gd name="connsiteX66" fmla="*/ 7521575 w 10287000"/>
              <a:gd name="connsiteY66" fmla="*/ 727075 h 10287000"/>
              <a:gd name="connsiteX67" fmla="*/ 7388225 w 10287000"/>
              <a:gd name="connsiteY67" fmla="*/ 650875 h 10287000"/>
              <a:gd name="connsiteX68" fmla="*/ 7312025 w 10287000"/>
              <a:gd name="connsiteY68" fmla="*/ 612775 h 10287000"/>
              <a:gd name="connsiteX69" fmla="*/ 7254875 w 10287000"/>
              <a:gd name="connsiteY69" fmla="*/ 555625 h 10287000"/>
              <a:gd name="connsiteX70" fmla="*/ 6664325 w 10287000"/>
              <a:gd name="connsiteY70" fmla="*/ 288925 h 10287000"/>
              <a:gd name="connsiteX71" fmla="*/ 6588125 w 10287000"/>
              <a:gd name="connsiteY71" fmla="*/ 250825 h 10287000"/>
              <a:gd name="connsiteX72" fmla="*/ 6416675 w 10287000"/>
              <a:gd name="connsiteY72" fmla="*/ 193675 h 10287000"/>
              <a:gd name="connsiteX73" fmla="*/ 6264275 w 10287000"/>
              <a:gd name="connsiteY73" fmla="*/ 136525 h 10287000"/>
              <a:gd name="connsiteX74" fmla="*/ 6171786 w 10287000"/>
              <a:gd name="connsiteY74" fmla="*/ 86572 h 10287000"/>
              <a:gd name="connsiteX75" fmla="*/ 0 w 10287000"/>
              <a:gd name="connsiteY75" fmla="*/ 0 h 10287000"/>
              <a:gd name="connsiteX76" fmla="*/ 10287000 w 10287000"/>
              <a:gd name="connsiteY76" fmla="*/ 0 h 10287000"/>
              <a:gd name="connsiteX77" fmla="*/ 10287000 w 10287000"/>
              <a:gd name="connsiteY77" fmla="*/ 10287000 h 10287000"/>
              <a:gd name="connsiteX78" fmla="*/ 0 w 10287000"/>
              <a:gd name="connsiteY78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287000" h="10287000">
                <a:moveTo>
                  <a:pt x="6171786" y="86572"/>
                </a:moveTo>
                <a:cubicBezTo>
                  <a:pt x="6145157" y="84893"/>
                  <a:pt x="6108083" y="96689"/>
                  <a:pt x="6016625" y="117475"/>
                </a:cubicBezTo>
                <a:cubicBezTo>
                  <a:pt x="5938301" y="135276"/>
                  <a:pt x="5864691" y="169717"/>
                  <a:pt x="5788025" y="193675"/>
                </a:cubicBezTo>
                <a:cubicBezTo>
                  <a:pt x="5763035" y="201484"/>
                  <a:pt x="5737626" y="208277"/>
                  <a:pt x="5711825" y="212725"/>
                </a:cubicBezTo>
                <a:cubicBezTo>
                  <a:pt x="5553393" y="240041"/>
                  <a:pt x="5395039" y="268481"/>
                  <a:pt x="5235575" y="288925"/>
                </a:cubicBezTo>
                <a:cubicBezTo>
                  <a:pt x="5147172" y="300259"/>
                  <a:pt x="5057980" y="306017"/>
                  <a:pt x="4968875" y="307975"/>
                </a:cubicBezTo>
                <a:lnTo>
                  <a:pt x="3502025" y="327025"/>
                </a:lnTo>
                <a:cubicBezTo>
                  <a:pt x="3373430" y="348458"/>
                  <a:pt x="3305086" y="358409"/>
                  <a:pt x="3271153" y="362662"/>
                </a:cubicBezTo>
                <a:lnTo>
                  <a:pt x="3265115" y="363350"/>
                </a:lnTo>
                <a:lnTo>
                  <a:pt x="3263530" y="362854"/>
                </a:lnTo>
                <a:cubicBezTo>
                  <a:pt x="3249574" y="362642"/>
                  <a:pt x="3228826" y="367080"/>
                  <a:pt x="3251752" y="364874"/>
                </a:cubicBezTo>
                <a:lnTo>
                  <a:pt x="3265115" y="363350"/>
                </a:lnTo>
                <a:lnTo>
                  <a:pt x="3273788" y="366064"/>
                </a:lnTo>
                <a:cubicBezTo>
                  <a:pt x="3274146" y="370656"/>
                  <a:pt x="3257239" y="381115"/>
                  <a:pt x="3197225" y="403225"/>
                </a:cubicBezTo>
                <a:cubicBezTo>
                  <a:pt x="3103013" y="437935"/>
                  <a:pt x="3000065" y="451227"/>
                  <a:pt x="2911475" y="498475"/>
                </a:cubicBezTo>
                <a:cubicBezTo>
                  <a:pt x="2816225" y="549275"/>
                  <a:pt x="2715545" y="590995"/>
                  <a:pt x="2625725" y="650875"/>
                </a:cubicBezTo>
                <a:cubicBezTo>
                  <a:pt x="2587625" y="676275"/>
                  <a:pt x="2552381" y="706597"/>
                  <a:pt x="2511425" y="727075"/>
                </a:cubicBezTo>
                <a:cubicBezTo>
                  <a:pt x="2450254" y="757661"/>
                  <a:pt x="2382096" y="772689"/>
                  <a:pt x="2320925" y="803275"/>
                </a:cubicBezTo>
                <a:cubicBezTo>
                  <a:pt x="2292527" y="817474"/>
                  <a:pt x="2271511" y="843379"/>
                  <a:pt x="2244725" y="860425"/>
                </a:cubicBezTo>
                <a:cubicBezTo>
                  <a:pt x="2201533" y="887911"/>
                  <a:pt x="2154789" y="909492"/>
                  <a:pt x="2111375" y="936625"/>
                </a:cubicBezTo>
                <a:cubicBezTo>
                  <a:pt x="2053130" y="973028"/>
                  <a:pt x="1999884" y="1017419"/>
                  <a:pt x="1939925" y="1050925"/>
                </a:cubicBezTo>
                <a:cubicBezTo>
                  <a:pt x="1530925" y="1279484"/>
                  <a:pt x="1623877" y="1245174"/>
                  <a:pt x="1406525" y="1317625"/>
                </a:cubicBezTo>
                <a:cubicBezTo>
                  <a:pt x="1387475" y="1336675"/>
                  <a:pt x="1375279" y="1367374"/>
                  <a:pt x="1349375" y="1374775"/>
                </a:cubicBezTo>
                <a:cubicBezTo>
                  <a:pt x="1324201" y="1381968"/>
                  <a:pt x="1293619" y="1372081"/>
                  <a:pt x="1273175" y="1355725"/>
                </a:cubicBezTo>
                <a:cubicBezTo>
                  <a:pt x="1257495" y="1343181"/>
                  <a:pt x="1260030" y="1317767"/>
                  <a:pt x="1254125" y="1298575"/>
                </a:cubicBezTo>
                <a:cubicBezTo>
                  <a:pt x="1234628" y="1235211"/>
                  <a:pt x="1232568" y="1164006"/>
                  <a:pt x="1196975" y="1108075"/>
                </a:cubicBezTo>
                <a:cubicBezTo>
                  <a:pt x="1102294" y="959290"/>
                  <a:pt x="1155700" y="971550"/>
                  <a:pt x="1101725" y="1012825"/>
                </a:cubicBezTo>
                <a:cubicBezTo>
                  <a:pt x="1047750" y="1054100"/>
                  <a:pt x="955137" y="1245521"/>
                  <a:pt x="873125" y="1355725"/>
                </a:cubicBezTo>
                <a:cubicBezTo>
                  <a:pt x="364605" y="2039049"/>
                  <a:pt x="618730" y="1604085"/>
                  <a:pt x="396875" y="2003425"/>
                </a:cubicBezTo>
                <a:cubicBezTo>
                  <a:pt x="326493" y="2284952"/>
                  <a:pt x="311153" y="2279664"/>
                  <a:pt x="396875" y="2708275"/>
                </a:cubicBezTo>
                <a:cubicBezTo>
                  <a:pt x="404119" y="2744497"/>
                  <a:pt x="537453" y="2864044"/>
                  <a:pt x="568325" y="2898775"/>
                </a:cubicBezTo>
                <a:cubicBezTo>
                  <a:pt x="595338" y="2929165"/>
                  <a:pt x="611737" y="2969980"/>
                  <a:pt x="644525" y="2994025"/>
                </a:cubicBezTo>
                <a:cubicBezTo>
                  <a:pt x="708687" y="3041077"/>
                  <a:pt x="781641" y="3075401"/>
                  <a:pt x="854075" y="3108325"/>
                </a:cubicBezTo>
                <a:cubicBezTo>
                  <a:pt x="1014738" y="3181354"/>
                  <a:pt x="1173940" y="3217477"/>
                  <a:pt x="1349375" y="3241675"/>
                </a:cubicBezTo>
                <a:cubicBezTo>
                  <a:pt x="1437666" y="3253853"/>
                  <a:pt x="1527175" y="3254375"/>
                  <a:pt x="1616075" y="3260725"/>
                </a:cubicBezTo>
                <a:cubicBezTo>
                  <a:pt x="1735340" y="3280602"/>
                  <a:pt x="1756193" y="3280955"/>
                  <a:pt x="1882775" y="3317875"/>
                </a:cubicBezTo>
                <a:cubicBezTo>
                  <a:pt x="1984963" y="3347680"/>
                  <a:pt x="2085619" y="3382538"/>
                  <a:pt x="2187575" y="3413125"/>
                </a:cubicBezTo>
                <a:cubicBezTo>
                  <a:pt x="2212653" y="3420648"/>
                  <a:pt x="2237914" y="3428092"/>
                  <a:pt x="2263775" y="3432175"/>
                </a:cubicBezTo>
                <a:cubicBezTo>
                  <a:pt x="2358692" y="3447162"/>
                  <a:pt x="2454275" y="3457575"/>
                  <a:pt x="2549525" y="3470275"/>
                </a:cubicBezTo>
                <a:cubicBezTo>
                  <a:pt x="2854325" y="3457575"/>
                  <a:pt x="3159636" y="3453910"/>
                  <a:pt x="3463925" y="3432175"/>
                </a:cubicBezTo>
                <a:cubicBezTo>
                  <a:pt x="3655364" y="3418501"/>
                  <a:pt x="3565399" y="3410013"/>
                  <a:pt x="3673475" y="3355975"/>
                </a:cubicBezTo>
                <a:cubicBezTo>
                  <a:pt x="3696792" y="3344317"/>
                  <a:pt x="3787642" y="3321363"/>
                  <a:pt x="3806825" y="3317875"/>
                </a:cubicBezTo>
                <a:cubicBezTo>
                  <a:pt x="4227828" y="3241329"/>
                  <a:pt x="4095711" y="3263297"/>
                  <a:pt x="4549775" y="3241675"/>
                </a:cubicBezTo>
                <a:cubicBezTo>
                  <a:pt x="4657725" y="3228975"/>
                  <a:pt x="4767441" y="3226803"/>
                  <a:pt x="4873625" y="3203575"/>
                </a:cubicBezTo>
                <a:cubicBezTo>
                  <a:pt x="4971708" y="3182119"/>
                  <a:pt x="5059195" y="3115004"/>
                  <a:pt x="5159375" y="3108325"/>
                </a:cubicBezTo>
                <a:lnTo>
                  <a:pt x="5445125" y="3089275"/>
                </a:lnTo>
                <a:cubicBezTo>
                  <a:pt x="5546725" y="3063875"/>
                  <a:pt x="5649736" y="3043567"/>
                  <a:pt x="5749925" y="3013075"/>
                </a:cubicBezTo>
                <a:cubicBezTo>
                  <a:pt x="5980648" y="2942855"/>
                  <a:pt x="5817028" y="2925116"/>
                  <a:pt x="6149975" y="2860675"/>
                </a:cubicBezTo>
                <a:cubicBezTo>
                  <a:pt x="6256141" y="2840127"/>
                  <a:pt x="6365875" y="2847975"/>
                  <a:pt x="6473825" y="2841625"/>
                </a:cubicBezTo>
                <a:cubicBezTo>
                  <a:pt x="6800197" y="2760032"/>
                  <a:pt x="6428319" y="2846507"/>
                  <a:pt x="6931025" y="2765425"/>
                </a:cubicBezTo>
                <a:cubicBezTo>
                  <a:pt x="7026922" y="2749958"/>
                  <a:pt x="7121525" y="2727325"/>
                  <a:pt x="7216775" y="2708275"/>
                </a:cubicBezTo>
                <a:cubicBezTo>
                  <a:pt x="7254875" y="2682875"/>
                  <a:pt x="7288560" y="2649081"/>
                  <a:pt x="7331075" y="2632075"/>
                </a:cubicBezTo>
                <a:cubicBezTo>
                  <a:pt x="7389589" y="2608670"/>
                  <a:pt x="7492446" y="2605954"/>
                  <a:pt x="7559675" y="2574925"/>
                </a:cubicBezTo>
                <a:cubicBezTo>
                  <a:pt x="7624136" y="2545174"/>
                  <a:pt x="7688114" y="2514153"/>
                  <a:pt x="7750175" y="2479675"/>
                </a:cubicBezTo>
                <a:cubicBezTo>
                  <a:pt x="7802542" y="2450582"/>
                  <a:pt x="7847513" y="2408023"/>
                  <a:pt x="7902575" y="2384425"/>
                </a:cubicBezTo>
                <a:lnTo>
                  <a:pt x="8035925" y="2327275"/>
                </a:lnTo>
                <a:cubicBezTo>
                  <a:pt x="8060223" y="2302977"/>
                  <a:pt x="8119808" y="2250864"/>
                  <a:pt x="8131175" y="2212975"/>
                </a:cubicBezTo>
                <a:cubicBezTo>
                  <a:pt x="8144077" y="2169967"/>
                  <a:pt x="8139335" y="2123186"/>
                  <a:pt x="8150225" y="2079625"/>
                </a:cubicBezTo>
                <a:cubicBezTo>
                  <a:pt x="8158519" y="2046450"/>
                  <a:pt x="8176318" y="2016394"/>
                  <a:pt x="8188325" y="1984375"/>
                </a:cubicBezTo>
                <a:cubicBezTo>
                  <a:pt x="8195376" y="1965573"/>
                  <a:pt x="8201025" y="1946275"/>
                  <a:pt x="8207375" y="1927225"/>
                </a:cubicBezTo>
                <a:cubicBezTo>
                  <a:pt x="8201025" y="1673225"/>
                  <a:pt x="8217013" y="1417680"/>
                  <a:pt x="8188325" y="1165225"/>
                </a:cubicBezTo>
                <a:cubicBezTo>
                  <a:pt x="8184269" y="1129534"/>
                  <a:pt x="8139547" y="1112228"/>
                  <a:pt x="8112125" y="1089025"/>
                </a:cubicBezTo>
                <a:cubicBezTo>
                  <a:pt x="8056855" y="1042258"/>
                  <a:pt x="7999590" y="997757"/>
                  <a:pt x="7940675" y="955675"/>
                </a:cubicBezTo>
                <a:cubicBezTo>
                  <a:pt x="7863660" y="900665"/>
                  <a:pt x="7845880" y="902237"/>
                  <a:pt x="7769225" y="860425"/>
                </a:cubicBezTo>
                <a:cubicBezTo>
                  <a:pt x="7724281" y="835910"/>
                  <a:pt x="7681666" y="807120"/>
                  <a:pt x="7635875" y="784225"/>
                </a:cubicBezTo>
                <a:cubicBezTo>
                  <a:pt x="7617914" y="775245"/>
                  <a:pt x="7596686" y="774155"/>
                  <a:pt x="7578725" y="765175"/>
                </a:cubicBezTo>
                <a:cubicBezTo>
                  <a:pt x="7558247" y="754936"/>
                  <a:pt x="7541208" y="738855"/>
                  <a:pt x="7521575" y="727075"/>
                </a:cubicBezTo>
                <a:cubicBezTo>
                  <a:pt x="7477675" y="700735"/>
                  <a:pt x="7433169" y="675390"/>
                  <a:pt x="7388225" y="650875"/>
                </a:cubicBezTo>
                <a:cubicBezTo>
                  <a:pt x="7363294" y="637277"/>
                  <a:pt x="7335133" y="629281"/>
                  <a:pt x="7312025" y="612775"/>
                </a:cubicBezTo>
                <a:cubicBezTo>
                  <a:pt x="7290102" y="597116"/>
                  <a:pt x="7278381" y="568788"/>
                  <a:pt x="7254875" y="555625"/>
                </a:cubicBezTo>
                <a:cubicBezTo>
                  <a:pt x="6701394" y="245675"/>
                  <a:pt x="7014998" y="423799"/>
                  <a:pt x="6664325" y="288925"/>
                </a:cubicBezTo>
                <a:cubicBezTo>
                  <a:pt x="6637820" y="278731"/>
                  <a:pt x="6614630" y="261019"/>
                  <a:pt x="6588125" y="250825"/>
                </a:cubicBezTo>
                <a:cubicBezTo>
                  <a:pt x="6531899" y="229200"/>
                  <a:pt x="6470557" y="220616"/>
                  <a:pt x="6416675" y="193675"/>
                </a:cubicBezTo>
                <a:cubicBezTo>
                  <a:pt x="6317057" y="143866"/>
                  <a:pt x="6368025" y="162463"/>
                  <a:pt x="6264275" y="136525"/>
                </a:cubicBezTo>
                <a:cubicBezTo>
                  <a:pt x="6214598" y="103407"/>
                  <a:pt x="6198414" y="88252"/>
                  <a:pt x="6171786" y="86572"/>
                </a:cubicBezTo>
                <a:close/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54742" r="76451"/>
          <a:stretch>
            <a:fillRect/>
          </a:stretch>
        </p:blipFill>
        <p:spPr bwMode="auto">
          <a:xfrm>
            <a:off x="542925" y="3698876"/>
            <a:ext cx="17081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285875" y="7253288"/>
            <a:ext cx="769938" cy="769937"/>
          </a:xfrm>
          <a:prstGeom prst="ellipse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11238" y="4432300"/>
            <a:ext cx="539750" cy="539750"/>
          </a:xfrm>
          <a:prstGeom prst="ellipse">
            <a:avLst/>
          </a:prstGeom>
          <a:solidFill>
            <a:srgbClr val="B8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23939" y="3984625"/>
            <a:ext cx="471487" cy="420688"/>
          </a:xfrm>
          <a:prstGeom prst="ellipse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6925" y="1482725"/>
            <a:ext cx="17414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72451" y="6500813"/>
            <a:ext cx="9334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1251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1.47187 0.03287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94" y="16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1.2 -2.22222E-6 " pathEditMode="relative" rAng="0" ptsTypes="AA">
                                      <p:cBhvr>
                                        <p:cTn id="26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1.2 -2.22222E-6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1.41836 0.01459 " pathEditMode="relative" rAng="0" ptsTypes="AA">
                                      <p:cBhvr>
                                        <p:cTn id="39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24" y="7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C905A-C53D-9BA8-6B9C-AA70BF48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8" y="1355617"/>
            <a:ext cx="7832993" cy="42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64305" y="944797"/>
            <a:ext cx="4908884" cy="3308685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667432" y="1288945"/>
            <a:ext cx="380538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điện tích cùng loại và khác loại  tác dụng với nhau như thế nào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9" y="4163458"/>
            <a:ext cx="2855396" cy="25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5ED4EF-9F55-4487-8575-28B9A963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69" y="1335411"/>
            <a:ext cx="8130447" cy="3478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86A679-6926-5498-1032-DB2CEF626B2B}"/>
              </a:ext>
            </a:extLst>
          </p:cNvPr>
          <p:cNvSpPr/>
          <p:nvPr/>
        </p:nvSpPr>
        <p:spPr>
          <a:xfrm>
            <a:off x="4572000" y="1333041"/>
            <a:ext cx="1421176" cy="2313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1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9722" y="4353676"/>
            <a:ext cx="1741174" cy="23529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7695" y="854242"/>
            <a:ext cx="7376403" cy="44125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69619" y="3005138"/>
            <a:ext cx="47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endParaRPr sz="900"/>
          </a:p>
        </p:txBody>
      </p:sp>
      <p:sp>
        <p:nvSpPr>
          <p:cNvPr id="7" name="TextBox 7"/>
          <p:cNvSpPr txBox="1"/>
          <p:nvPr/>
        </p:nvSpPr>
        <p:spPr>
          <a:xfrm>
            <a:off x="2094938" y="1785257"/>
            <a:ext cx="6272717" cy="1477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2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 vẽ  mạch điện câu hỏi ở phần mở có đúng không 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5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163" y="2463800"/>
            <a:ext cx="3117850" cy="1766888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2755900"/>
            <a:ext cx="4899025" cy="1016000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50" y="5734050"/>
            <a:ext cx="2951163" cy="904875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9075" y="3159125"/>
            <a:ext cx="4203700" cy="3354388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9850" y="4495800"/>
            <a:ext cx="3089275" cy="1001713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9075" y="3048000"/>
            <a:ext cx="4049713" cy="2338388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38725" y="1404938"/>
            <a:ext cx="2978150" cy="1001712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9075" y="1336675"/>
            <a:ext cx="3952875" cy="2449513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91125" y="209550"/>
            <a:ext cx="2867025" cy="904875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63663" y="166688"/>
            <a:ext cx="4216400" cy="3605212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393950"/>
            <a:ext cx="3576638" cy="210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98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315965" y="4337936"/>
            <a:ext cx="9582485" cy="3346935"/>
            <a:chOff x="-1082202" y="1440279"/>
            <a:chExt cx="10076220" cy="351938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082202" y="1440279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2483897" y="1663344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4184938" y="202780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3264363" y="3901669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20" name="Google Shape;3520;p75"/>
          <p:cNvSpPr txBox="1">
            <a:spLocks noGrp="1"/>
          </p:cNvSpPr>
          <p:nvPr>
            <p:ph type="title"/>
          </p:nvPr>
        </p:nvSpPr>
        <p:spPr>
          <a:xfrm>
            <a:off x="519699" y="255223"/>
            <a:ext cx="7717800" cy="71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NHIỆM VỤ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22" name="Google Shape;3522;p75"/>
          <p:cNvSpPr/>
          <p:nvPr/>
        </p:nvSpPr>
        <p:spPr>
          <a:xfrm>
            <a:off x="486957" y="1157670"/>
            <a:ext cx="7921631" cy="3489479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8B79A-7B80-3DE3-51EB-8C5E6F7A6938}"/>
              </a:ext>
            </a:extLst>
          </p:cNvPr>
          <p:cNvSpPr txBox="1"/>
          <p:nvPr/>
        </p:nvSpPr>
        <p:spPr>
          <a:xfrm>
            <a:off x="735412" y="1554213"/>
            <a:ext cx="76108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Thảo luận nhóm để trả lời</a:t>
            </a:r>
          </a:p>
          <a:p>
            <a:pPr algn="just"/>
            <a:r>
              <a:rPr lang="vi-VN" sz="2800" dirty="0">
                <a:latin typeface="+mj-lt"/>
              </a:rPr>
              <a:t>+) </a:t>
            </a:r>
            <a:r>
              <a:rPr lang="vi-VN" sz="2800" b="1" dirty="0">
                <a:latin typeface="+mj-lt"/>
              </a:rPr>
              <a:t>Câu 1:</a:t>
            </a:r>
            <a:r>
              <a:rPr lang="vi-VN" sz="2800" dirty="0">
                <a:latin typeface="+mj-lt"/>
              </a:rPr>
              <a:t> Nêu một số ví dụ về đoạn mạch điện gồm các thiết bị điện mắc nối tiếp trong thực tế:</a:t>
            </a:r>
          </a:p>
          <a:p>
            <a:pPr algn="just"/>
            <a:r>
              <a:rPr lang="vi-VN" sz="2800" dirty="0">
                <a:latin typeface="+mj-lt"/>
              </a:rPr>
              <a:t>+)</a:t>
            </a:r>
            <a:r>
              <a:rPr lang="vi-VN" sz="2800" b="1" dirty="0">
                <a:latin typeface="+mj-lt"/>
              </a:rPr>
              <a:t> Câu  2:</a:t>
            </a:r>
            <a:r>
              <a:rPr lang="vi-VN" sz="2800" dirty="0">
                <a:latin typeface="+mj-lt"/>
              </a:rPr>
              <a:t> Nêu một số ví dụ về đoạn mạch điện gồm các thiết bị điện mắc song song trong thực tế ?</a:t>
            </a:r>
          </a:p>
          <a:p>
            <a:pPr algn="just"/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6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1E0D9D-996A-E21E-DE16-6FD43CFD0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43" y="1396700"/>
            <a:ext cx="8350785" cy="31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4488" y="4896558"/>
            <a:ext cx="3993258" cy="125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14" y="3578939"/>
            <a:ext cx="1560513" cy="7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2012" y="3481920"/>
            <a:ext cx="3752592" cy="127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9" y="3209638"/>
            <a:ext cx="26304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1751" y="1716269"/>
            <a:ext cx="1276350" cy="97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76651" y="1365255"/>
            <a:ext cx="1436688" cy="64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7128" y="867839"/>
            <a:ext cx="1328738" cy="110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6901" y="1347616"/>
            <a:ext cx="3313113" cy="208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" y="2827519"/>
            <a:ext cx="1574800" cy="102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9442" y="715205"/>
            <a:ext cx="2786058" cy="26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6688029" y="5080004"/>
            <a:ext cx="2284523" cy="982579"/>
            <a:chOff x="8917370" y="5562600"/>
            <a:chExt cx="3046030" cy="1179095"/>
          </a:xfrm>
        </p:grpSpPr>
        <p:sp>
          <p:nvSpPr>
            <p:cNvPr id="13" name="Rectangle 12"/>
            <p:cNvSpPr/>
            <p:nvPr/>
          </p:nvSpPr>
          <p:spPr>
            <a:xfrm>
              <a:off x="9220200" y="5562600"/>
              <a:ext cx="2743200" cy="11790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917370" y="6010772"/>
              <a:ext cx="302830" cy="313828"/>
            </a:xfrm>
            <a:prstGeom prst="rightArrow">
              <a:avLst>
                <a:gd name="adj1" fmla="val 50000"/>
                <a:gd name="adj2" fmla="val 442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9394825" y="5638800"/>
            <a:ext cx="2416175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015920" imgH="431640" progId="Equation.3">
                    <p:embed/>
                  </p:oleObj>
                </mc:Choice>
                <mc:Fallback>
                  <p:oleObj name="Equation" r:id="rId12" imgW="1015920" imgH="431640" progId="Equation.3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94825" y="5638800"/>
                          <a:ext cx="2416175" cy="1027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56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F4475F1-3FC4-498D-90ED-BAC423700EF7}"/>
              </a:ext>
            </a:extLst>
          </p:cNvPr>
          <p:cNvGrpSpPr/>
          <p:nvPr/>
        </p:nvGrpSpPr>
        <p:grpSpPr>
          <a:xfrm>
            <a:off x="1755108" y="617494"/>
            <a:ext cx="6518035" cy="1159622"/>
            <a:chOff x="3288632" y="591693"/>
            <a:chExt cx="5950604" cy="87219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8A3E8CF-20EA-4ADA-B3CA-629C45C78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4342" y="604393"/>
              <a:ext cx="4383316" cy="859498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BFFB805-8579-463A-97BA-D59F1D4B070D}"/>
                </a:ext>
              </a:extLst>
            </p:cNvPr>
            <p:cNvSpPr txBox="1"/>
            <p:nvPr/>
          </p:nvSpPr>
          <p:spPr>
            <a:xfrm>
              <a:off x="3288632" y="591693"/>
              <a:ext cx="5950604" cy="4745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5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DẶN DÒ VỀ NHÀ</a:t>
              </a:r>
              <a:endParaRPr lang="zh-CN" altLang="en-US" sz="3500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466BC7B2-04F3-4250-8124-929F54CB8A24}"/>
              </a:ext>
            </a:extLst>
          </p:cNvPr>
          <p:cNvSpPr>
            <a:spLocks noEditPoints="1"/>
          </p:cNvSpPr>
          <p:nvPr/>
        </p:nvSpPr>
        <p:spPr bwMode="auto">
          <a:xfrm>
            <a:off x="1232298" y="2533651"/>
            <a:ext cx="7105586" cy="3915275"/>
          </a:xfrm>
          <a:custGeom>
            <a:avLst/>
            <a:gdLst>
              <a:gd name="T0" fmla="*/ 56 w 1966"/>
              <a:gd name="T1" fmla="*/ 72 h 685"/>
              <a:gd name="T2" fmla="*/ 41 w 1966"/>
              <a:gd name="T3" fmla="*/ 115 h 685"/>
              <a:gd name="T4" fmla="*/ 11 w 1966"/>
              <a:gd name="T5" fmla="*/ 513 h 685"/>
              <a:gd name="T6" fmla="*/ 28 w 1966"/>
              <a:gd name="T7" fmla="*/ 631 h 685"/>
              <a:gd name="T8" fmla="*/ 31 w 1966"/>
              <a:gd name="T9" fmla="*/ 637 h 685"/>
              <a:gd name="T10" fmla="*/ 89 w 1966"/>
              <a:gd name="T11" fmla="*/ 651 h 685"/>
              <a:gd name="T12" fmla="*/ 396 w 1966"/>
              <a:gd name="T13" fmla="*/ 668 h 685"/>
              <a:gd name="T14" fmla="*/ 1009 w 1966"/>
              <a:gd name="T15" fmla="*/ 669 h 685"/>
              <a:gd name="T16" fmla="*/ 1686 w 1966"/>
              <a:gd name="T17" fmla="*/ 652 h 685"/>
              <a:gd name="T18" fmla="*/ 1887 w 1966"/>
              <a:gd name="T19" fmla="*/ 628 h 685"/>
              <a:gd name="T20" fmla="*/ 1920 w 1966"/>
              <a:gd name="T21" fmla="*/ 613 h 685"/>
              <a:gd name="T22" fmla="*/ 1924 w 1966"/>
              <a:gd name="T23" fmla="*/ 604 h 685"/>
              <a:gd name="T24" fmla="*/ 1943 w 1966"/>
              <a:gd name="T25" fmla="*/ 513 h 685"/>
              <a:gd name="T26" fmla="*/ 1948 w 1966"/>
              <a:gd name="T27" fmla="*/ 112 h 685"/>
              <a:gd name="T28" fmla="*/ 1942 w 1966"/>
              <a:gd name="T29" fmla="*/ 83 h 685"/>
              <a:gd name="T30" fmla="*/ 1930 w 1966"/>
              <a:gd name="T31" fmla="*/ 63 h 685"/>
              <a:gd name="T32" fmla="*/ 1780 w 1966"/>
              <a:gd name="T33" fmla="*/ 18 h 685"/>
              <a:gd name="T34" fmla="*/ 1196 w 1966"/>
              <a:gd name="T35" fmla="*/ 16 h 685"/>
              <a:gd name="T36" fmla="*/ 504 w 1966"/>
              <a:gd name="T37" fmla="*/ 20 h 685"/>
              <a:gd name="T38" fmla="*/ 212 w 1966"/>
              <a:gd name="T39" fmla="*/ 29 h 685"/>
              <a:gd name="T40" fmla="*/ 68 w 1966"/>
              <a:gd name="T41" fmla="*/ 57 h 685"/>
              <a:gd name="T42" fmla="*/ 60 w 1966"/>
              <a:gd name="T43" fmla="*/ 66 h 685"/>
              <a:gd name="T44" fmla="*/ 49 w 1966"/>
              <a:gd name="T45" fmla="*/ 57 h 685"/>
              <a:gd name="T46" fmla="*/ 60 w 1966"/>
              <a:gd name="T47" fmla="*/ 46 h 685"/>
              <a:gd name="T48" fmla="*/ 210 w 1966"/>
              <a:gd name="T49" fmla="*/ 17 h 685"/>
              <a:gd name="T50" fmla="*/ 504 w 1966"/>
              <a:gd name="T51" fmla="*/ 10 h 685"/>
              <a:gd name="T52" fmla="*/ 1196 w 1966"/>
              <a:gd name="T53" fmla="*/ 5 h 685"/>
              <a:gd name="T54" fmla="*/ 1780 w 1966"/>
              <a:gd name="T55" fmla="*/ 1 h 685"/>
              <a:gd name="T56" fmla="*/ 1941 w 1966"/>
              <a:gd name="T57" fmla="*/ 54 h 685"/>
              <a:gd name="T58" fmla="*/ 1955 w 1966"/>
              <a:gd name="T59" fmla="*/ 77 h 685"/>
              <a:gd name="T60" fmla="*/ 1962 w 1966"/>
              <a:gd name="T61" fmla="*/ 110 h 685"/>
              <a:gd name="T62" fmla="*/ 1961 w 1966"/>
              <a:gd name="T63" fmla="*/ 399 h 685"/>
              <a:gd name="T64" fmla="*/ 1935 w 1966"/>
              <a:gd name="T65" fmla="*/ 601 h 685"/>
              <a:gd name="T66" fmla="*/ 1929 w 1966"/>
              <a:gd name="T67" fmla="*/ 616 h 685"/>
              <a:gd name="T68" fmla="*/ 1917 w 1966"/>
              <a:gd name="T69" fmla="*/ 626 h 685"/>
              <a:gd name="T70" fmla="*/ 1803 w 1966"/>
              <a:gd name="T71" fmla="*/ 652 h 685"/>
              <a:gd name="T72" fmla="*/ 1230 w 1966"/>
              <a:gd name="T73" fmla="*/ 682 h 685"/>
              <a:gd name="T74" fmla="*/ 396 w 1966"/>
              <a:gd name="T75" fmla="*/ 676 h 685"/>
              <a:gd name="T76" fmla="*/ 89 w 1966"/>
              <a:gd name="T77" fmla="*/ 657 h 685"/>
              <a:gd name="T78" fmla="*/ 27 w 1966"/>
              <a:gd name="T79" fmla="*/ 641 h 685"/>
              <a:gd name="T80" fmla="*/ 22 w 1966"/>
              <a:gd name="T81" fmla="*/ 634 h 685"/>
              <a:gd name="T82" fmla="*/ 3 w 1966"/>
              <a:gd name="T83" fmla="*/ 514 h 685"/>
              <a:gd name="T84" fmla="*/ 29 w 1966"/>
              <a:gd name="T85" fmla="*/ 112 h 685"/>
              <a:gd name="T86" fmla="*/ 44 w 1966"/>
              <a:gd name="T87" fmla="*/ 65 h 685"/>
              <a:gd name="T88" fmla="*/ 49 w 1966"/>
              <a:gd name="T89" fmla="*/ 58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66" h="685">
                <a:moveTo>
                  <a:pt x="60" y="65"/>
                </a:moveTo>
                <a:cubicBezTo>
                  <a:pt x="60" y="65"/>
                  <a:pt x="59" y="66"/>
                  <a:pt x="58" y="68"/>
                </a:cubicBezTo>
                <a:cubicBezTo>
                  <a:pt x="57" y="69"/>
                  <a:pt x="56" y="70"/>
                  <a:pt x="56" y="72"/>
                </a:cubicBezTo>
                <a:cubicBezTo>
                  <a:pt x="55" y="72"/>
                  <a:pt x="55" y="73"/>
                  <a:pt x="55" y="74"/>
                </a:cubicBezTo>
                <a:cubicBezTo>
                  <a:pt x="54" y="75"/>
                  <a:pt x="54" y="76"/>
                  <a:pt x="53" y="77"/>
                </a:cubicBezTo>
                <a:cubicBezTo>
                  <a:pt x="50" y="85"/>
                  <a:pt x="45" y="98"/>
                  <a:pt x="41" y="115"/>
                </a:cubicBezTo>
                <a:cubicBezTo>
                  <a:pt x="32" y="150"/>
                  <a:pt x="24" y="202"/>
                  <a:pt x="18" y="270"/>
                </a:cubicBezTo>
                <a:cubicBezTo>
                  <a:pt x="15" y="303"/>
                  <a:pt x="12" y="341"/>
                  <a:pt x="10" y="381"/>
                </a:cubicBezTo>
                <a:cubicBezTo>
                  <a:pt x="9" y="422"/>
                  <a:pt x="9" y="466"/>
                  <a:pt x="11" y="513"/>
                </a:cubicBezTo>
                <a:cubicBezTo>
                  <a:pt x="12" y="537"/>
                  <a:pt x="14" y="561"/>
                  <a:pt x="17" y="586"/>
                </a:cubicBezTo>
                <a:cubicBezTo>
                  <a:pt x="19" y="598"/>
                  <a:pt x="21" y="610"/>
                  <a:pt x="25" y="622"/>
                </a:cubicBezTo>
                <a:cubicBezTo>
                  <a:pt x="26" y="625"/>
                  <a:pt x="27" y="628"/>
                  <a:pt x="28" y="631"/>
                </a:cubicBezTo>
                <a:cubicBezTo>
                  <a:pt x="30" y="635"/>
                  <a:pt x="30" y="635"/>
                  <a:pt x="30" y="635"/>
                </a:cubicBezTo>
                <a:cubicBezTo>
                  <a:pt x="30" y="635"/>
                  <a:pt x="30" y="636"/>
                  <a:pt x="31" y="636"/>
                </a:cubicBezTo>
                <a:cubicBezTo>
                  <a:pt x="31" y="636"/>
                  <a:pt x="31" y="637"/>
                  <a:pt x="31" y="637"/>
                </a:cubicBezTo>
                <a:cubicBezTo>
                  <a:pt x="32" y="637"/>
                  <a:pt x="32" y="637"/>
                  <a:pt x="33" y="638"/>
                </a:cubicBezTo>
                <a:cubicBezTo>
                  <a:pt x="37" y="641"/>
                  <a:pt x="44" y="642"/>
                  <a:pt x="50" y="644"/>
                </a:cubicBezTo>
                <a:cubicBezTo>
                  <a:pt x="63" y="647"/>
                  <a:pt x="76" y="649"/>
                  <a:pt x="89" y="651"/>
                </a:cubicBezTo>
                <a:cubicBezTo>
                  <a:pt x="103" y="653"/>
                  <a:pt x="116" y="654"/>
                  <a:pt x="130" y="655"/>
                </a:cubicBezTo>
                <a:cubicBezTo>
                  <a:pt x="158" y="658"/>
                  <a:pt x="186" y="660"/>
                  <a:pt x="215" y="661"/>
                </a:cubicBezTo>
                <a:cubicBezTo>
                  <a:pt x="273" y="664"/>
                  <a:pt x="334" y="666"/>
                  <a:pt x="396" y="668"/>
                </a:cubicBezTo>
                <a:cubicBezTo>
                  <a:pt x="459" y="669"/>
                  <a:pt x="524" y="670"/>
                  <a:pt x="590" y="670"/>
                </a:cubicBezTo>
                <a:cubicBezTo>
                  <a:pt x="657" y="671"/>
                  <a:pt x="725" y="670"/>
                  <a:pt x="795" y="670"/>
                </a:cubicBezTo>
                <a:cubicBezTo>
                  <a:pt x="865" y="670"/>
                  <a:pt x="936" y="670"/>
                  <a:pt x="1009" y="669"/>
                </a:cubicBezTo>
                <a:cubicBezTo>
                  <a:pt x="1081" y="669"/>
                  <a:pt x="1155" y="668"/>
                  <a:pt x="1230" y="667"/>
                </a:cubicBezTo>
                <a:cubicBezTo>
                  <a:pt x="1305" y="666"/>
                  <a:pt x="1380" y="665"/>
                  <a:pt x="1456" y="663"/>
                </a:cubicBezTo>
                <a:cubicBezTo>
                  <a:pt x="1533" y="661"/>
                  <a:pt x="1609" y="658"/>
                  <a:pt x="1686" y="652"/>
                </a:cubicBezTo>
                <a:cubicBezTo>
                  <a:pt x="1725" y="650"/>
                  <a:pt x="1763" y="647"/>
                  <a:pt x="1802" y="642"/>
                </a:cubicBezTo>
                <a:cubicBezTo>
                  <a:pt x="1821" y="640"/>
                  <a:pt x="1840" y="638"/>
                  <a:pt x="1859" y="634"/>
                </a:cubicBezTo>
                <a:cubicBezTo>
                  <a:pt x="1868" y="632"/>
                  <a:pt x="1878" y="630"/>
                  <a:pt x="1887" y="628"/>
                </a:cubicBezTo>
                <a:cubicBezTo>
                  <a:pt x="1896" y="626"/>
                  <a:pt x="1905" y="623"/>
                  <a:pt x="1913" y="619"/>
                </a:cubicBezTo>
                <a:cubicBezTo>
                  <a:pt x="1915" y="618"/>
                  <a:pt x="1917" y="616"/>
                  <a:pt x="1918" y="615"/>
                </a:cubicBezTo>
                <a:cubicBezTo>
                  <a:pt x="1919" y="615"/>
                  <a:pt x="1920" y="614"/>
                  <a:pt x="1920" y="613"/>
                </a:cubicBezTo>
                <a:cubicBezTo>
                  <a:pt x="1920" y="613"/>
                  <a:pt x="1921" y="612"/>
                  <a:pt x="1921" y="612"/>
                </a:cubicBezTo>
                <a:cubicBezTo>
                  <a:pt x="1921" y="611"/>
                  <a:pt x="1921" y="611"/>
                  <a:pt x="1921" y="611"/>
                </a:cubicBezTo>
                <a:cubicBezTo>
                  <a:pt x="1922" y="609"/>
                  <a:pt x="1924" y="606"/>
                  <a:pt x="1924" y="604"/>
                </a:cubicBezTo>
                <a:cubicBezTo>
                  <a:pt x="1927" y="598"/>
                  <a:pt x="1927" y="598"/>
                  <a:pt x="1927" y="598"/>
                </a:cubicBezTo>
                <a:cubicBezTo>
                  <a:pt x="1930" y="589"/>
                  <a:pt x="1932" y="580"/>
                  <a:pt x="1934" y="570"/>
                </a:cubicBezTo>
                <a:cubicBezTo>
                  <a:pt x="1938" y="551"/>
                  <a:pt x="1941" y="532"/>
                  <a:pt x="1943" y="513"/>
                </a:cubicBezTo>
                <a:cubicBezTo>
                  <a:pt x="1948" y="475"/>
                  <a:pt x="1950" y="436"/>
                  <a:pt x="1952" y="398"/>
                </a:cubicBezTo>
                <a:cubicBezTo>
                  <a:pt x="1956" y="321"/>
                  <a:pt x="1957" y="244"/>
                  <a:pt x="1953" y="168"/>
                </a:cubicBezTo>
                <a:cubicBezTo>
                  <a:pt x="1952" y="149"/>
                  <a:pt x="1951" y="130"/>
                  <a:pt x="1948" y="112"/>
                </a:cubicBezTo>
                <a:cubicBezTo>
                  <a:pt x="1947" y="103"/>
                  <a:pt x="1946" y="93"/>
                  <a:pt x="1943" y="86"/>
                </a:cubicBezTo>
                <a:cubicBezTo>
                  <a:pt x="1942" y="84"/>
                  <a:pt x="1942" y="84"/>
                  <a:pt x="1942" y="84"/>
                </a:cubicBezTo>
                <a:cubicBezTo>
                  <a:pt x="1943" y="85"/>
                  <a:pt x="1942" y="83"/>
                  <a:pt x="1942" y="83"/>
                </a:cubicBezTo>
                <a:cubicBezTo>
                  <a:pt x="1940" y="80"/>
                  <a:pt x="1940" y="80"/>
                  <a:pt x="1940" y="80"/>
                </a:cubicBezTo>
                <a:cubicBezTo>
                  <a:pt x="1939" y="78"/>
                  <a:pt x="1938" y="75"/>
                  <a:pt x="1937" y="74"/>
                </a:cubicBezTo>
                <a:cubicBezTo>
                  <a:pt x="1935" y="70"/>
                  <a:pt x="1933" y="67"/>
                  <a:pt x="1930" y="63"/>
                </a:cubicBezTo>
                <a:cubicBezTo>
                  <a:pt x="1919" y="50"/>
                  <a:pt x="1904" y="40"/>
                  <a:pt x="1887" y="34"/>
                </a:cubicBezTo>
                <a:cubicBezTo>
                  <a:pt x="1871" y="27"/>
                  <a:pt x="1853" y="23"/>
                  <a:pt x="1835" y="21"/>
                </a:cubicBezTo>
                <a:cubicBezTo>
                  <a:pt x="1817" y="18"/>
                  <a:pt x="1799" y="18"/>
                  <a:pt x="1780" y="18"/>
                </a:cubicBezTo>
                <a:cubicBezTo>
                  <a:pt x="1762" y="18"/>
                  <a:pt x="1743" y="18"/>
                  <a:pt x="1725" y="18"/>
                </a:cubicBezTo>
                <a:cubicBezTo>
                  <a:pt x="1688" y="18"/>
                  <a:pt x="1651" y="18"/>
                  <a:pt x="1615" y="17"/>
                </a:cubicBezTo>
                <a:cubicBezTo>
                  <a:pt x="1470" y="17"/>
                  <a:pt x="1329" y="16"/>
                  <a:pt x="1196" y="16"/>
                </a:cubicBezTo>
                <a:cubicBezTo>
                  <a:pt x="1129" y="16"/>
                  <a:pt x="1065" y="16"/>
                  <a:pt x="1002" y="16"/>
                </a:cubicBezTo>
                <a:cubicBezTo>
                  <a:pt x="939" y="16"/>
                  <a:pt x="879" y="17"/>
                  <a:pt x="821" y="17"/>
                </a:cubicBezTo>
                <a:cubicBezTo>
                  <a:pt x="705" y="18"/>
                  <a:pt x="598" y="19"/>
                  <a:pt x="504" y="20"/>
                </a:cubicBezTo>
                <a:cubicBezTo>
                  <a:pt x="409" y="22"/>
                  <a:pt x="327" y="23"/>
                  <a:pt x="259" y="26"/>
                </a:cubicBezTo>
                <a:cubicBezTo>
                  <a:pt x="251" y="26"/>
                  <a:pt x="243" y="27"/>
                  <a:pt x="235" y="27"/>
                </a:cubicBezTo>
                <a:cubicBezTo>
                  <a:pt x="227" y="28"/>
                  <a:pt x="219" y="29"/>
                  <a:pt x="212" y="29"/>
                </a:cubicBezTo>
                <a:cubicBezTo>
                  <a:pt x="197" y="31"/>
                  <a:pt x="183" y="32"/>
                  <a:pt x="170" y="34"/>
                </a:cubicBezTo>
                <a:cubicBezTo>
                  <a:pt x="144" y="37"/>
                  <a:pt x="121" y="39"/>
                  <a:pt x="104" y="43"/>
                </a:cubicBezTo>
                <a:cubicBezTo>
                  <a:pt x="87" y="47"/>
                  <a:pt x="75" y="52"/>
                  <a:pt x="68" y="57"/>
                </a:cubicBezTo>
                <a:cubicBezTo>
                  <a:pt x="67" y="59"/>
                  <a:pt x="65" y="60"/>
                  <a:pt x="64" y="61"/>
                </a:cubicBezTo>
                <a:cubicBezTo>
                  <a:pt x="63" y="62"/>
                  <a:pt x="62" y="63"/>
                  <a:pt x="62" y="63"/>
                </a:cubicBezTo>
                <a:cubicBezTo>
                  <a:pt x="60" y="65"/>
                  <a:pt x="60" y="66"/>
                  <a:pt x="60" y="66"/>
                </a:cubicBezTo>
                <a:lnTo>
                  <a:pt x="60" y="65"/>
                </a:lnTo>
                <a:close/>
                <a:moveTo>
                  <a:pt x="49" y="58"/>
                </a:move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6"/>
                  <a:pt x="51" y="54"/>
                </a:cubicBezTo>
                <a:cubicBezTo>
                  <a:pt x="52" y="53"/>
                  <a:pt x="53" y="52"/>
                  <a:pt x="55" y="51"/>
                </a:cubicBezTo>
                <a:cubicBezTo>
                  <a:pt x="57" y="49"/>
                  <a:pt x="58" y="48"/>
                  <a:pt x="60" y="46"/>
                </a:cubicBezTo>
                <a:cubicBezTo>
                  <a:pt x="69" y="40"/>
                  <a:pt x="83" y="34"/>
                  <a:pt x="101" y="30"/>
                </a:cubicBezTo>
                <a:cubicBezTo>
                  <a:pt x="120" y="26"/>
                  <a:pt x="142" y="24"/>
                  <a:pt x="168" y="21"/>
                </a:cubicBezTo>
                <a:cubicBezTo>
                  <a:pt x="181" y="20"/>
                  <a:pt x="195" y="18"/>
                  <a:pt x="210" y="17"/>
                </a:cubicBezTo>
                <a:cubicBezTo>
                  <a:pt x="218" y="16"/>
                  <a:pt x="226" y="15"/>
                  <a:pt x="234" y="15"/>
                </a:cubicBezTo>
                <a:cubicBezTo>
                  <a:pt x="242" y="14"/>
                  <a:pt x="250" y="14"/>
                  <a:pt x="259" y="13"/>
                </a:cubicBezTo>
                <a:cubicBezTo>
                  <a:pt x="327" y="11"/>
                  <a:pt x="409" y="11"/>
                  <a:pt x="504" y="10"/>
                </a:cubicBezTo>
                <a:cubicBezTo>
                  <a:pt x="598" y="9"/>
                  <a:pt x="704" y="9"/>
                  <a:pt x="821" y="8"/>
                </a:cubicBezTo>
                <a:cubicBezTo>
                  <a:pt x="879" y="8"/>
                  <a:pt x="939" y="7"/>
                  <a:pt x="1002" y="7"/>
                </a:cubicBezTo>
                <a:cubicBezTo>
                  <a:pt x="1065" y="6"/>
                  <a:pt x="1129" y="6"/>
                  <a:pt x="1196" y="5"/>
                </a:cubicBezTo>
                <a:cubicBezTo>
                  <a:pt x="1329" y="4"/>
                  <a:pt x="1470" y="2"/>
                  <a:pt x="1615" y="1"/>
                </a:cubicBezTo>
                <a:cubicBezTo>
                  <a:pt x="1651" y="1"/>
                  <a:pt x="1688" y="1"/>
                  <a:pt x="1725" y="1"/>
                </a:cubicBezTo>
                <a:cubicBezTo>
                  <a:pt x="1743" y="1"/>
                  <a:pt x="1762" y="0"/>
                  <a:pt x="1780" y="1"/>
                </a:cubicBezTo>
                <a:cubicBezTo>
                  <a:pt x="1799" y="1"/>
                  <a:pt x="1818" y="2"/>
                  <a:pt x="1837" y="4"/>
                </a:cubicBezTo>
                <a:cubicBezTo>
                  <a:pt x="1856" y="7"/>
                  <a:pt x="1875" y="11"/>
                  <a:pt x="1893" y="19"/>
                </a:cubicBezTo>
                <a:cubicBezTo>
                  <a:pt x="1911" y="26"/>
                  <a:pt x="1929" y="38"/>
                  <a:pt x="1941" y="54"/>
                </a:cubicBezTo>
                <a:cubicBezTo>
                  <a:pt x="1945" y="58"/>
                  <a:pt x="1947" y="63"/>
                  <a:pt x="1950" y="67"/>
                </a:cubicBezTo>
                <a:cubicBezTo>
                  <a:pt x="1952" y="69"/>
                  <a:pt x="1952" y="72"/>
                  <a:pt x="1953" y="74"/>
                </a:cubicBezTo>
                <a:cubicBezTo>
                  <a:pt x="1955" y="77"/>
                  <a:pt x="1955" y="77"/>
                  <a:pt x="1955" y="77"/>
                </a:cubicBezTo>
                <a:cubicBezTo>
                  <a:pt x="1955" y="78"/>
                  <a:pt x="1955" y="78"/>
                  <a:pt x="1956" y="79"/>
                </a:cubicBezTo>
                <a:cubicBezTo>
                  <a:pt x="1956" y="81"/>
                  <a:pt x="1956" y="81"/>
                  <a:pt x="1956" y="81"/>
                </a:cubicBezTo>
                <a:cubicBezTo>
                  <a:pt x="1960" y="91"/>
                  <a:pt x="1961" y="101"/>
                  <a:pt x="1962" y="110"/>
                </a:cubicBezTo>
                <a:cubicBezTo>
                  <a:pt x="1964" y="130"/>
                  <a:pt x="1965" y="149"/>
                  <a:pt x="1965" y="168"/>
                </a:cubicBezTo>
                <a:cubicBezTo>
                  <a:pt x="1966" y="206"/>
                  <a:pt x="1966" y="244"/>
                  <a:pt x="1966" y="283"/>
                </a:cubicBezTo>
                <a:cubicBezTo>
                  <a:pt x="1965" y="321"/>
                  <a:pt x="1963" y="360"/>
                  <a:pt x="1961" y="399"/>
                </a:cubicBezTo>
                <a:cubicBezTo>
                  <a:pt x="1959" y="437"/>
                  <a:pt x="1956" y="476"/>
                  <a:pt x="1951" y="514"/>
                </a:cubicBezTo>
                <a:cubicBezTo>
                  <a:pt x="1949" y="534"/>
                  <a:pt x="1946" y="553"/>
                  <a:pt x="1942" y="572"/>
                </a:cubicBezTo>
                <a:cubicBezTo>
                  <a:pt x="1940" y="582"/>
                  <a:pt x="1938" y="591"/>
                  <a:pt x="1935" y="601"/>
                </a:cubicBezTo>
                <a:cubicBezTo>
                  <a:pt x="1932" y="608"/>
                  <a:pt x="1932" y="608"/>
                  <a:pt x="1932" y="608"/>
                </a:cubicBezTo>
                <a:cubicBezTo>
                  <a:pt x="1932" y="610"/>
                  <a:pt x="1930" y="612"/>
                  <a:pt x="1929" y="615"/>
                </a:cubicBezTo>
                <a:cubicBezTo>
                  <a:pt x="1929" y="616"/>
                  <a:pt x="1929" y="616"/>
                  <a:pt x="1929" y="616"/>
                </a:cubicBezTo>
                <a:cubicBezTo>
                  <a:pt x="1928" y="617"/>
                  <a:pt x="1928" y="618"/>
                  <a:pt x="1927" y="619"/>
                </a:cubicBezTo>
                <a:cubicBezTo>
                  <a:pt x="1926" y="620"/>
                  <a:pt x="1925" y="621"/>
                  <a:pt x="1924" y="622"/>
                </a:cubicBezTo>
                <a:cubicBezTo>
                  <a:pt x="1922" y="624"/>
                  <a:pt x="1920" y="625"/>
                  <a:pt x="1917" y="626"/>
                </a:cubicBezTo>
                <a:cubicBezTo>
                  <a:pt x="1908" y="631"/>
                  <a:pt x="1899" y="634"/>
                  <a:pt x="1889" y="637"/>
                </a:cubicBezTo>
                <a:cubicBezTo>
                  <a:pt x="1880" y="639"/>
                  <a:pt x="1870" y="641"/>
                  <a:pt x="1860" y="643"/>
                </a:cubicBezTo>
                <a:cubicBezTo>
                  <a:pt x="1841" y="647"/>
                  <a:pt x="1822" y="650"/>
                  <a:pt x="1803" y="652"/>
                </a:cubicBezTo>
                <a:cubicBezTo>
                  <a:pt x="1764" y="657"/>
                  <a:pt x="1726" y="660"/>
                  <a:pt x="1687" y="663"/>
                </a:cubicBezTo>
                <a:cubicBezTo>
                  <a:pt x="1610" y="669"/>
                  <a:pt x="1533" y="672"/>
                  <a:pt x="1457" y="675"/>
                </a:cubicBezTo>
                <a:cubicBezTo>
                  <a:pt x="1381" y="678"/>
                  <a:pt x="1305" y="680"/>
                  <a:pt x="1230" y="682"/>
                </a:cubicBezTo>
                <a:cubicBezTo>
                  <a:pt x="1155" y="683"/>
                  <a:pt x="1082" y="684"/>
                  <a:pt x="1009" y="684"/>
                </a:cubicBezTo>
                <a:cubicBezTo>
                  <a:pt x="864" y="685"/>
                  <a:pt x="723" y="684"/>
                  <a:pt x="590" y="681"/>
                </a:cubicBezTo>
                <a:cubicBezTo>
                  <a:pt x="523" y="680"/>
                  <a:pt x="459" y="678"/>
                  <a:pt x="396" y="676"/>
                </a:cubicBezTo>
                <a:cubicBezTo>
                  <a:pt x="333" y="674"/>
                  <a:pt x="273" y="671"/>
                  <a:pt x="215" y="668"/>
                </a:cubicBezTo>
                <a:cubicBezTo>
                  <a:pt x="186" y="666"/>
                  <a:pt x="157" y="664"/>
                  <a:pt x="130" y="661"/>
                </a:cubicBezTo>
                <a:cubicBezTo>
                  <a:pt x="116" y="660"/>
                  <a:pt x="102" y="659"/>
                  <a:pt x="89" y="657"/>
                </a:cubicBezTo>
                <a:cubicBezTo>
                  <a:pt x="75" y="655"/>
                  <a:pt x="62" y="653"/>
                  <a:pt x="49" y="650"/>
                </a:cubicBezTo>
                <a:cubicBezTo>
                  <a:pt x="42" y="648"/>
                  <a:pt x="36" y="647"/>
                  <a:pt x="29" y="643"/>
                </a:cubicBezTo>
                <a:cubicBezTo>
                  <a:pt x="28" y="642"/>
                  <a:pt x="27" y="641"/>
                  <a:pt x="27" y="641"/>
                </a:cubicBezTo>
                <a:cubicBezTo>
                  <a:pt x="26" y="640"/>
                  <a:pt x="26" y="640"/>
                  <a:pt x="26" y="640"/>
                </a:cubicBezTo>
                <a:cubicBezTo>
                  <a:pt x="25" y="639"/>
                  <a:pt x="25" y="639"/>
                  <a:pt x="25" y="638"/>
                </a:cubicBezTo>
                <a:cubicBezTo>
                  <a:pt x="22" y="634"/>
                  <a:pt x="22" y="634"/>
                  <a:pt x="22" y="634"/>
                </a:cubicBezTo>
                <a:cubicBezTo>
                  <a:pt x="21" y="631"/>
                  <a:pt x="20" y="627"/>
                  <a:pt x="19" y="624"/>
                </a:cubicBezTo>
                <a:cubicBezTo>
                  <a:pt x="15" y="612"/>
                  <a:pt x="13" y="599"/>
                  <a:pt x="11" y="586"/>
                </a:cubicBezTo>
                <a:cubicBezTo>
                  <a:pt x="7" y="562"/>
                  <a:pt x="5" y="537"/>
                  <a:pt x="3" y="514"/>
                </a:cubicBezTo>
                <a:cubicBezTo>
                  <a:pt x="0" y="466"/>
                  <a:pt x="0" y="422"/>
                  <a:pt x="1" y="381"/>
                </a:cubicBezTo>
                <a:cubicBezTo>
                  <a:pt x="2" y="340"/>
                  <a:pt x="4" y="302"/>
                  <a:pt x="7" y="269"/>
                </a:cubicBezTo>
                <a:cubicBezTo>
                  <a:pt x="13" y="201"/>
                  <a:pt x="20" y="148"/>
                  <a:pt x="29" y="112"/>
                </a:cubicBezTo>
                <a:cubicBezTo>
                  <a:pt x="33" y="94"/>
                  <a:pt x="37" y="80"/>
                  <a:pt x="41" y="71"/>
                </a:cubicBezTo>
                <a:cubicBezTo>
                  <a:pt x="42" y="70"/>
                  <a:pt x="42" y="69"/>
                  <a:pt x="43" y="68"/>
                </a:cubicBezTo>
                <a:cubicBezTo>
                  <a:pt x="43" y="67"/>
                  <a:pt x="44" y="66"/>
                  <a:pt x="44" y="65"/>
                </a:cubicBezTo>
                <a:cubicBezTo>
                  <a:pt x="45" y="63"/>
                  <a:pt x="46" y="62"/>
                  <a:pt x="47" y="61"/>
                </a:cubicBezTo>
                <a:cubicBezTo>
                  <a:pt x="48" y="59"/>
                  <a:pt x="48" y="58"/>
                  <a:pt x="48" y="58"/>
                </a:cubicBezTo>
                <a:lnTo>
                  <a:pt x="49" y="58"/>
                </a:lnTo>
                <a:close/>
              </a:path>
            </a:pathLst>
          </a:custGeom>
          <a:solidFill>
            <a:srgbClr val="E83B7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526CCD-D2B9-4ED3-8C1D-E2B4EEAD4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13" y="1913021"/>
            <a:ext cx="1939298" cy="123277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7B09823-4F9A-41A5-A15D-6A59FD75A974}"/>
              </a:ext>
            </a:extLst>
          </p:cNvPr>
          <p:cNvSpPr/>
          <p:nvPr/>
        </p:nvSpPr>
        <p:spPr>
          <a:xfrm>
            <a:off x="1697738" y="3145794"/>
            <a:ext cx="6618952" cy="27959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Tìm hiểu trong thực tiễn họ thường mắc mạch điện nối tiếp hay song song: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Học thuộc nội dung chính của bài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Xem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trước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bài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13: </a:t>
            </a:r>
            <a:r>
              <a:rPr lang="vi-V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Năng lượng của dòng điện và công suất điện.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44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3" y="-33950578"/>
            <a:ext cx="6734281" cy="5437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853" y="-33798178"/>
            <a:ext cx="6734281" cy="5437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70DCB8-5BC3-C015-2D14-A4FC1DB7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1" y="1795749"/>
            <a:ext cx="7734347" cy="21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 descr="Kết quả hình ảnh cho HÌNH ẢNH ĐỘI ĐIỀN K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2" name="AutoShape 4" descr="Kết quả hình ảnh cho HÌNH ẢNH ĐỘI ĐIỀN K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4" name="AutoShape 6" descr="Kết quả hình ảnh cho hÌNH ẢNH ĐỘI ĐIỀN K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1601A7-9F7F-E5C3-78F8-7BFED0687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750" y="3804854"/>
            <a:ext cx="4111625" cy="1603375"/>
          </a:xfrm>
        </p:spPr>
        <p:txBody>
          <a:bodyPr/>
          <a:lstStyle/>
          <a:p>
            <a:r>
              <a:rPr lang="vi-VN" dirty="0">
                <a:latin typeface="+mj-lt"/>
              </a:rPr>
              <a:t>Mạch điện có hai bóng đèn mắc nối tiếp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491BD1-98CB-29C7-2CA4-9D468D618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598" y="4370522"/>
            <a:ext cx="4111625" cy="1603375"/>
          </a:xfrm>
        </p:spPr>
        <p:txBody>
          <a:bodyPr/>
          <a:lstStyle/>
          <a:p>
            <a:r>
              <a:rPr lang="vi-VN" dirty="0">
                <a:latin typeface="+mj-lt"/>
              </a:rPr>
              <a:t>Mạch điện có hai bóng đèn mắc song song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717228-D12B-8EA6-DE7D-F17D907620E9}"/>
              </a:ext>
            </a:extLst>
          </p:cNvPr>
          <p:cNvCxnSpPr/>
          <p:nvPr/>
        </p:nvCxnSpPr>
        <p:spPr>
          <a:xfrm>
            <a:off x="4671152" y="583894"/>
            <a:ext cx="0" cy="508979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D7002D5-DB4F-1C74-7A75-A88845AD3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22" y="406629"/>
            <a:ext cx="3343270" cy="318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488286-341D-1F2F-631B-DEF43F930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3" y="583894"/>
            <a:ext cx="27146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88DB6D4-4E6B-45E6-B9C7-890D769B2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1494967"/>
            <a:ext cx="2801567" cy="386806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B526859-87E8-4F72-B7CB-6704A5D4A307}"/>
              </a:ext>
            </a:extLst>
          </p:cNvPr>
          <p:cNvSpPr txBox="1"/>
          <p:nvPr/>
        </p:nvSpPr>
        <p:spPr>
          <a:xfrm>
            <a:off x="277664" y="809126"/>
            <a:ext cx="4610558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II. </a:t>
            </a:r>
            <a:r>
              <a:rPr lang="vi-VN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ĐOẠN MẠCH SONG SONG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5257BB-1525-40B4-8ED6-BEF62C758C6F}"/>
              </a:ext>
            </a:extLst>
          </p:cNvPr>
          <p:cNvSpPr txBox="1"/>
          <p:nvPr/>
        </p:nvSpPr>
        <p:spPr>
          <a:xfrm>
            <a:off x="3632550" y="2373736"/>
            <a:ext cx="525376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TÌM HIỂU MỘT VÀI  MẠCH ĐIỆN TRONG THỰC TẾ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7B526859-87E8-4F72-B7CB-6704A5D4A307}"/>
              </a:ext>
            </a:extLst>
          </p:cNvPr>
          <p:cNvSpPr txBox="1"/>
          <p:nvPr/>
        </p:nvSpPr>
        <p:spPr>
          <a:xfrm>
            <a:off x="277664" y="320068"/>
            <a:ext cx="4014882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I. </a:t>
            </a:r>
            <a:r>
              <a:rPr lang="vi-VN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ĐOẠN MẠCH NỐI TIẾP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99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A77B4B-4084-36AF-BE94-870887085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64" y="960790"/>
            <a:ext cx="8218583" cy="49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64305" y="944797"/>
            <a:ext cx="4908884" cy="3308685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4149691" y="1288945"/>
            <a:ext cx="332312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các kết quả thí nghiệm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 ra nhận xét gì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9" y="4163458"/>
            <a:ext cx="2855396" cy="25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FF2C6-C64D-07AA-F550-313106A9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09" y="1157458"/>
            <a:ext cx="7841120" cy="48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64305" y="944797"/>
            <a:ext cx="4908884" cy="3308685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667432" y="1288945"/>
            <a:ext cx="380538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công thức tính điện trở tương đương của đoạn mạch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9" y="4163458"/>
            <a:ext cx="2855396" cy="25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C905A-C53D-9BA8-6B9C-AA70BF48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8" y="1355617"/>
            <a:ext cx="7832993" cy="42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5304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212</Words>
  <Application>Microsoft Office PowerPoint</Application>
  <PresentationFormat>On-screen Show (4:3)</PresentationFormat>
  <Paragraphs>21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Times New Roman</vt:lpstr>
      <vt:lpstr>Wingdings</vt:lpstr>
      <vt:lpstr>Office 主题​​</vt:lpstr>
      <vt:lpstr>2_Office 主题​​</vt:lpstr>
      <vt:lpstr>Office Theme</vt:lpstr>
      <vt:lpstr>4_Office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Admin</cp:lastModifiedBy>
  <cp:revision>1</cp:revision>
  <dcterms:created xsi:type="dcterms:W3CDTF">2017-04-09T09:59:05Z</dcterms:created>
  <dcterms:modified xsi:type="dcterms:W3CDTF">2024-11-15T02:21:37Z</dcterms:modified>
</cp:coreProperties>
</file>