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as0uu8NGpwfR7jPVjRi6hecCzM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hactuandhhp@gmail.com" initials="" lastIdx="1" clrIdx="0">
    <p:extLst>
      <p:ext uri="{19B8F6BF-5375-455C-9EA6-DF929625EA0E}">
        <p15:presenceInfo xmlns:p15="http://schemas.microsoft.com/office/powerpoint/2012/main" userId="S::khactuandhhp@gmail.com::bcwcawsxx9emejhjqohipmnx5shwui1tq0uxioveh1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f942ba3d1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2" name="Google Shape;142;gf942ba3d1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f942ba3d1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gf942ba3d1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942ba3d11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f942ba3d11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f942ba3d11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f942ba3d11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942ba3d11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f942ba3d11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f942ba3cf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f942ba3cf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f942ba3d1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gf942ba3d1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f942ba3d1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35;gf942ba3d1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GsLD68SW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018950" y="429725"/>
            <a:ext cx="10154100" cy="22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</a:t>
            </a:r>
            <a:r>
              <a:rPr lang="en-US" sz="7033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THỂ DỤC LIÊN HOÀN LỚP </a:t>
            </a:r>
            <a:r>
              <a:rPr lang="vi-VN" sz="7033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r>
            <a:endParaRPr sz="7033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8775" y="2488925"/>
            <a:ext cx="7644400" cy="436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942ba3d11_0_8"/>
          <p:cNvSpPr/>
          <p:nvPr/>
        </p:nvSpPr>
        <p:spPr>
          <a:xfrm>
            <a:off x="7353301" y="735980"/>
            <a:ext cx="4641958" cy="229297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2000" i="1" dirty="0">
                <a:solidFill>
                  <a:schemeClr val="dk1"/>
                </a:solidFill>
              </a:rPr>
              <a:t>-Nhịp 27: Hai chân bật lên và đưa chân trái ra trước, gập ở khớp gối, tiếp đất ngang hông bàng nửa trước bàn chân</a:t>
            </a:r>
            <a:endParaRPr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1818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800" dirty="0">
                <a:solidFill>
                  <a:schemeClr val="dk1"/>
                </a:solidFill>
              </a:rPr>
              <a:t> </a:t>
            </a:r>
            <a:endParaRPr sz="8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</a:endParaRPr>
          </a:p>
        </p:txBody>
      </p:sp>
      <p:sp>
        <p:nvSpPr>
          <p:cNvPr id="138" name="Google Shape;138;gf942ba3d11_0_8"/>
          <p:cNvSpPr/>
          <p:nvPr/>
        </p:nvSpPr>
        <p:spPr>
          <a:xfrm>
            <a:off x="574761" y="19118"/>
            <a:ext cx="1666633" cy="11364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Shape 151">
            <a:extLst>
              <a:ext uri="{FF2B5EF4-FFF2-40B4-BE49-F238E27FC236}">
                <a16:creationId xmlns:a16="http://schemas.microsoft.com/office/drawing/2014/main" id="{1D8C0F21-76EA-0615-C137-BD3D522257C4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61322" t="64556" r="12542" b="25038"/>
          <a:stretch/>
        </p:blipFill>
        <p:spPr>
          <a:xfrm>
            <a:off x="1152525" y="2371725"/>
            <a:ext cx="6200775" cy="3750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f942ba3d11_0_15"/>
          <p:cNvSpPr/>
          <p:nvPr/>
        </p:nvSpPr>
        <p:spPr>
          <a:xfrm>
            <a:off x="6667499" y="274321"/>
            <a:ext cx="4357603" cy="286892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2000" i="1" dirty="0">
                <a:solidFill>
                  <a:schemeClr val="dk1"/>
                </a:solidFill>
              </a:rPr>
              <a:t>-Nhịp 28: Hai chân bật lên, chân trái đưa ra sau, duỗi thẳng khớp gối,đồng thời chân phải đưa ra trước, gập ở khớp gối,tiếp đất bằng nửa trước bàn chân</a:t>
            </a:r>
            <a:endParaRPr sz="2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b="1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1818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800" dirty="0">
                <a:solidFill>
                  <a:schemeClr val="dk1"/>
                </a:solidFill>
              </a:rPr>
              <a:t> </a:t>
            </a:r>
            <a:endParaRPr sz="8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</a:endParaRPr>
          </a:p>
        </p:txBody>
      </p:sp>
      <p:sp>
        <p:nvSpPr>
          <p:cNvPr id="145" name="Google Shape;145;gf942ba3d11_0_15"/>
          <p:cNvSpPr/>
          <p:nvPr/>
        </p:nvSpPr>
        <p:spPr>
          <a:xfrm>
            <a:off x="574761" y="-92395"/>
            <a:ext cx="1666633" cy="11364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28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Shape 151">
            <a:extLst>
              <a:ext uri="{FF2B5EF4-FFF2-40B4-BE49-F238E27FC236}">
                <a16:creationId xmlns:a16="http://schemas.microsoft.com/office/drawing/2014/main" id="{69CD976D-E868-D8EF-075A-AF006ACA4784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37938" t="77008" r="31524" b="12510"/>
          <a:stretch/>
        </p:blipFill>
        <p:spPr>
          <a:xfrm>
            <a:off x="1585999" y="1285875"/>
            <a:ext cx="4938626" cy="406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f942ba3d11_0_21"/>
          <p:cNvSpPr/>
          <p:nvPr/>
        </p:nvSpPr>
        <p:spPr>
          <a:xfrm>
            <a:off x="5590903" y="274321"/>
            <a:ext cx="5434200" cy="216026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2800" i="1" dirty="0">
                <a:solidFill>
                  <a:schemeClr val="dk1"/>
                </a:solidFill>
              </a:rPr>
              <a:t>-Nhịp 29:Chân trái bật và thu về trước, trở về nhịp 25.</a:t>
            </a:r>
            <a:endParaRPr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b="1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1818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800" dirty="0">
                <a:solidFill>
                  <a:schemeClr val="dk1"/>
                </a:solidFill>
              </a:rPr>
              <a:t> </a:t>
            </a:r>
            <a:endParaRPr sz="8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</a:endParaRPr>
          </a:p>
        </p:txBody>
      </p:sp>
      <p:sp>
        <p:nvSpPr>
          <p:cNvPr id="152" name="Google Shape;152;gf942ba3d11_0_21"/>
          <p:cNvSpPr/>
          <p:nvPr/>
        </p:nvSpPr>
        <p:spPr>
          <a:xfrm>
            <a:off x="559547" y="0"/>
            <a:ext cx="1603790" cy="11364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29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utre 153">
            <a:extLst>
              <a:ext uri="{FF2B5EF4-FFF2-40B4-BE49-F238E27FC236}">
                <a16:creationId xmlns:a16="http://schemas.microsoft.com/office/drawing/2014/main" id="{3325DCB1-C4CB-B2F9-0DD3-0DBB645622DD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t="25024" r="56004" b="13369"/>
          <a:stretch/>
        </p:blipFill>
        <p:spPr>
          <a:xfrm>
            <a:off x="1238251" y="1781175"/>
            <a:ext cx="3829050" cy="4514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f942ba3d11_0_27"/>
          <p:cNvSpPr/>
          <p:nvPr/>
        </p:nvSpPr>
        <p:spPr>
          <a:xfrm>
            <a:off x="5590903" y="274321"/>
            <a:ext cx="5434200" cy="213740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3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3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3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lang="vi-VN" sz="3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3000" i="1" dirty="0">
                <a:solidFill>
                  <a:schemeClr val="dk1"/>
                </a:solidFill>
              </a:rPr>
              <a:t>-Nhịp 30: Đứng lên trở về tư thế chuẩn bị.</a:t>
            </a:r>
            <a:endParaRPr sz="30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22860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3100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b="1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1818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800" dirty="0">
                <a:solidFill>
                  <a:schemeClr val="dk1"/>
                </a:solidFill>
              </a:rPr>
              <a:t> </a:t>
            </a:r>
            <a:endParaRPr sz="8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</a:endParaRPr>
          </a:p>
        </p:txBody>
      </p:sp>
      <p:sp>
        <p:nvSpPr>
          <p:cNvPr id="159" name="Google Shape;159;gf942ba3d11_0_27"/>
          <p:cNvSpPr/>
          <p:nvPr/>
        </p:nvSpPr>
        <p:spPr>
          <a:xfrm>
            <a:off x="574761" y="160020"/>
            <a:ext cx="1811599" cy="144018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utre 153">
            <a:extLst>
              <a:ext uri="{FF2B5EF4-FFF2-40B4-BE49-F238E27FC236}">
                <a16:creationId xmlns:a16="http://schemas.microsoft.com/office/drawing/2014/main" id="{8611017A-C9B4-9731-52BC-A27EC8B4F4DB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81885" r="-3141" b="15114"/>
          <a:stretch/>
        </p:blipFill>
        <p:spPr>
          <a:xfrm>
            <a:off x="2619374" y="1752600"/>
            <a:ext cx="2352675" cy="4743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f942ba3d11_1_12"/>
          <p:cNvSpPr txBox="1"/>
          <p:nvPr/>
        </p:nvSpPr>
        <p:spPr>
          <a:xfrm>
            <a:off x="1235925" y="783675"/>
            <a:ext cx="9293100" cy="511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RÈN LUYỆN </a:t>
            </a:r>
            <a:endParaRPr sz="8000" b="1">
              <a:solidFill>
                <a:srgbClr val="FF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THỂ DỤC THỂ THAO NÂNG CAO </a:t>
            </a:r>
            <a:endParaRPr sz="8000" b="1">
              <a:solidFill>
                <a:srgbClr val="FF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SỨC KHỎE</a:t>
            </a:r>
            <a:r>
              <a:rPr lang="en-US" sz="8000" b="1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8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GsLD68SWTM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304" y="166255"/>
            <a:ext cx="11896436" cy="669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26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942ba3d11_1_1"/>
          <p:cNvSpPr txBox="1">
            <a:spLocks noGrp="1"/>
          </p:cNvSpPr>
          <p:nvPr>
            <p:ph type="ctrTitle"/>
          </p:nvPr>
        </p:nvSpPr>
        <p:spPr>
          <a:xfrm>
            <a:off x="570500" y="2041275"/>
            <a:ext cx="11011800" cy="12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260"/>
              <a:buFont typeface="Calibri"/>
              <a:buNone/>
            </a:pPr>
            <a:r>
              <a:rPr lang="en-US" dirty="0"/>
              <a:t>	</a:t>
            </a:r>
            <a:r>
              <a:rPr lang="en-US" sz="67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 NHỊP </a:t>
            </a:r>
            <a:r>
              <a:rPr lang="vi-VN" sz="67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67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 ĐẾN NHỊP </a:t>
            </a:r>
            <a:r>
              <a:rPr lang="vi-VN" sz="6700" b="1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r>
            <a:endParaRPr sz="6700" b="1" dirty="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7178040" y="847493"/>
            <a:ext cx="4826725" cy="3518767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-Nhịp 23:Chân phải duỗi thẳng thành tư thế đứng hai chân rộng hơn vai, thân trên gập ra trước,lưng thẳng, bàn tay sấp, đầu ngửa, mắt nhìn phía trước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545644" y="161214"/>
            <a:ext cx="1539633" cy="113646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5400" b="0" i="0" u="none" strike="noStrike" cap="none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21</a:t>
            </a:r>
            <a:endParaRPr sz="5400" b="0" i="0" u="none" strike="noStrike" cap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Shape 151">
            <a:extLst>
              <a:ext uri="{FF2B5EF4-FFF2-40B4-BE49-F238E27FC236}">
                <a16:creationId xmlns:a16="http://schemas.microsoft.com/office/drawing/2014/main" id="{BF92B81A-1889-8C63-B9F5-FF2E35B33B5C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34845" t="28417" r="37805" b="58673"/>
          <a:stretch/>
        </p:blipFill>
        <p:spPr>
          <a:xfrm>
            <a:off x="1326996" y="1416206"/>
            <a:ext cx="6043960" cy="4081346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7705493" y="429778"/>
            <a:ext cx="4101789" cy="330783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b="1" i="0" u="none" strike="noStrike" cap="none" dirty="0">
                <a:solidFill>
                  <a:srgbClr val="C55A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-Nhịp 22:Đầu và thân trên xoay sang trái, tay phải đưa xuống dưới và sang trái, bàn tay chạm vào chân trái, tay trái đưa lên cao.</a:t>
            </a:r>
            <a:endParaRPr sz="2400" b="1" i="0" u="none" strike="noStrike" cap="none" dirty="0">
              <a:solidFill>
                <a:srgbClr val="C55A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587825" y="548641"/>
            <a:ext cx="1742779" cy="113646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Shape 151">
            <a:extLst>
              <a:ext uri="{FF2B5EF4-FFF2-40B4-BE49-F238E27FC236}">
                <a16:creationId xmlns:a16="http://schemas.microsoft.com/office/drawing/2014/main" id="{A0B5496F-FBA6-8061-5EB5-27FE5E8567D3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65195" t="23995" r="12599" b="58080"/>
          <a:stretch/>
        </p:blipFill>
        <p:spPr>
          <a:xfrm>
            <a:off x="2430966" y="1126273"/>
            <a:ext cx="5174165" cy="5352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/>
          <p:nvPr/>
        </p:nvSpPr>
        <p:spPr>
          <a:xfrm>
            <a:off x="8285356" y="150302"/>
            <a:ext cx="3767200" cy="267290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b="1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-Nhip 23:Đầu và thân trên xoay sang phải, tay trái đưa xuống dưới sang phải,bàn tay chạm bàn chân phải, tay phải đưa lên cao</a:t>
            </a:r>
            <a:endParaRPr sz="2000" b="1" i="0" u="none" strike="noStrike" cap="none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522511" y="308092"/>
            <a:ext cx="1629674" cy="113646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23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682CCC-D31E-AAE8-B2FB-2B83D02B3206}"/>
              </a:ext>
            </a:extLst>
          </p:cNvPr>
          <p:cNvSpPr txBox="1"/>
          <p:nvPr/>
        </p:nvSpPr>
        <p:spPr>
          <a:xfrm>
            <a:off x="3713356" y="4125951"/>
            <a:ext cx="45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Shape 151">
            <a:extLst>
              <a:ext uri="{FF2B5EF4-FFF2-40B4-BE49-F238E27FC236}">
                <a16:creationId xmlns:a16="http://schemas.microsoft.com/office/drawing/2014/main" id="{53E8912E-FBD7-EF3E-CA57-8690B66880B3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459" t="60138" r="67994" b="36853"/>
          <a:stretch/>
        </p:blipFill>
        <p:spPr>
          <a:xfrm>
            <a:off x="3456878" y="4159405"/>
            <a:ext cx="501805" cy="51299"/>
          </a:xfrm>
          <a:prstGeom prst="rect">
            <a:avLst/>
          </a:prstGeom>
        </p:spPr>
      </p:pic>
      <p:pic>
        <p:nvPicPr>
          <p:cNvPr id="5" name="Shape 151">
            <a:extLst>
              <a:ext uri="{FF2B5EF4-FFF2-40B4-BE49-F238E27FC236}">
                <a16:creationId xmlns:a16="http://schemas.microsoft.com/office/drawing/2014/main" id="{E816E7C0-4EBB-105C-6340-72F6674CA881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15500" t="45229" r="69984" b="39724"/>
          <a:stretch/>
        </p:blipFill>
        <p:spPr>
          <a:xfrm>
            <a:off x="2810107" y="579863"/>
            <a:ext cx="4817327" cy="5531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/>
          <p:nvPr/>
        </p:nvSpPr>
        <p:spPr>
          <a:xfrm>
            <a:off x="517612" y="593406"/>
            <a:ext cx="1599726" cy="1136469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dirty="0">
                <a:solidFill>
                  <a:schemeClr val="accent2"/>
                </a:solidFill>
              </a:rPr>
              <a:t>24</a:t>
            </a:r>
            <a:endParaRPr sz="6000" b="0" i="0" u="none" strike="noStrike" cap="none" dirty="0">
              <a:solidFill>
                <a:schemeClr val="accent2"/>
              </a:solidFill>
              <a:sym typeface="Arial"/>
            </a:endParaRPr>
          </a:p>
        </p:txBody>
      </p:sp>
      <p:pic>
        <p:nvPicPr>
          <p:cNvPr id="5" name="Shape 151">
            <a:extLst>
              <a:ext uri="{FF2B5EF4-FFF2-40B4-BE49-F238E27FC236}">
                <a16:creationId xmlns:a16="http://schemas.microsoft.com/office/drawing/2014/main" id="{8BCE8D5C-6F17-EAD7-9F39-4604392C400F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34845" t="28417" r="37805" b="58673"/>
          <a:stretch/>
        </p:blipFill>
        <p:spPr>
          <a:xfrm>
            <a:off x="992459" y="1954809"/>
            <a:ext cx="6043960" cy="4081346"/>
          </a:xfrm>
          <a:prstGeom prst="rect">
            <a:avLst/>
          </a:prstGeom>
        </p:spPr>
      </p:pic>
      <p:sp>
        <p:nvSpPr>
          <p:cNvPr id="4" name="Google Shape;103;p3">
            <a:extLst>
              <a:ext uri="{FF2B5EF4-FFF2-40B4-BE49-F238E27FC236}">
                <a16:creationId xmlns:a16="http://schemas.microsoft.com/office/drawing/2014/main" id="{0AE44B38-9B03-ED33-E658-F1D25187FAE1}"/>
              </a:ext>
            </a:extLst>
          </p:cNvPr>
          <p:cNvSpPr/>
          <p:nvPr/>
        </p:nvSpPr>
        <p:spPr>
          <a:xfrm>
            <a:off x="7714785" y="429779"/>
            <a:ext cx="4092497" cy="289635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b="1" i="0" u="none" strike="noStrike" cap="none" dirty="0">
                <a:solidFill>
                  <a:srgbClr val="C55A1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-Nhịp 24:Thân trên gập ra trước, hai tay dang ngang, bàn tay sấp và trở về nhịp 21.</a:t>
            </a:r>
            <a:endParaRPr sz="2400" b="1" i="0" u="none" strike="noStrike" cap="none" dirty="0">
              <a:solidFill>
                <a:srgbClr val="C55A1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f942ba3cfe_0_5"/>
          <p:cNvSpPr/>
          <p:nvPr/>
        </p:nvSpPr>
        <p:spPr>
          <a:xfrm>
            <a:off x="7705492" y="196262"/>
            <a:ext cx="4189405" cy="323273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2000" i="1" dirty="0">
                <a:solidFill>
                  <a:schemeClr val="dk1"/>
                </a:solidFill>
              </a:rPr>
              <a:t>-Nhịp 25:Chân trái thu về sát chân phải, ngồi ở tư thế hai tay chống trước bằng cả bàn tay, hai gót kiễng, đầu ngửa, mắt nhìn thẳng.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gf942ba3cfe_0_5"/>
          <p:cNvSpPr/>
          <p:nvPr/>
        </p:nvSpPr>
        <p:spPr>
          <a:xfrm>
            <a:off x="574761" y="19118"/>
            <a:ext cx="1644331" cy="11364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Shape 151">
            <a:extLst>
              <a:ext uri="{FF2B5EF4-FFF2-40B4-BE49-F238E27FC236}">
                <a16:creationId xmlns:a16="http://schemas.microsoft.com/office/drawing/2014/main" id="{D02A0452-D2D0-58A2-DAA7-7F28AA544C3E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66159" t="47515" r="10196" b="38889"/>
          <a:stretch/>
        </p:blipFill>
        <p:spPr>
          <a:xfrm>
            <a:off x="3059289" y="401445"/>
            <a:ext cx="4646204" cy="6222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f942ba3d11_0_0"/>
          <p:cNvSpPr/>
          <p:nvPr/>
        </p:nvSpPr>
        <p:spPr>
          <a:xfrm>
            <a:off x="7315199" y="51296"/>
            <a:ext cx="4471640" cy="3937774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2800" i="1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vi-VN" sz="2800" i="1" dirty="0">
                <a:solidFill>
                  <a:schemeClr val="dk1"/>
                </a:solidFill>
              </a:rPr>
              <a:t>-Nhịp 26: Hai chân bật ra sau, tiếp đất bằng hai nửa trước bàn chân, thân người duỗi thẳng, đầu ngửa. </a:t>
            </a:r>
            <a:endParaRPr sz="2800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1818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" dirty="0">
                <a:solidFill>
                  <a:schemeClr val="dk1"/>
                </a:solidFill>
              </a:rPr>
              <a:t> </a:t>
            </a:r>
            <a:endParaRPr sz="8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</a:endParaRPr>
          </a:p>
        </p:txBody>
      </p:sp>
      <p:sp>
        <p:nvSpPr>
          <p:cNvPr id="131" name="Google Shape;131;gf942ba3d11_0_0"/>
          <p:cNvSpPr/>
          <p:nvPr/>
        </p:nvSpPr>
        <p:spPr>
          <a:xfrm>
            <a:off x="574761" y="19118"/>
            <a:ext cx="1521667" cy="11364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26</a:t>
            </a:r>
            <a:endParaRPr sz="60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Shape 151">
            <a:extLst>
              <a:ext uri="{FF2B5EF4-FFF2-40B4-BE49-F238E27FC236}">
                <a16:creationId xmlns:a16="http://schemas.microsoft.com/office/drawing/2014/main" id="{EAE4EA0D-4C06-7080-DA85-FB64A459FFF2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14400" t="64966" r="57865" b="25351"/>
          <a:stretch/>
        </p:blipFill>
        <p:spPr>
          <a:xfrm>
            <a:off x="2096427" y="1661531"/>
            <a:ext cx="5218771" cy="3534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331</Words>
  <Application>Microsoft Office PowerPoint</Application>
  <PresentationFormat>Widescreen</PresentationFormat>
  <Paragraphs>56</Paragraphs>
  <Slides>14</Slides>
  <Notes>13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 BÀI THỂ DỤC LIÊN HOÀN LỚP 7</vt:lpstr>
      <vt:lpstr>PowerPoint Presentation</vt:lpstr>
      <vt:lpstr> TỪ NHỊP 21- ĐẾN NHỊP 30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THỂ DỤC LIÊN HOÀN LỚP 6</dc:title>
  <dc:creator>MT_ADMIN</dc:creator>
  <cp:lastModifiedBy>khactuandhhp@gmail.com</cp:lastModifiedBy>
  <cp:revision>7</cp:revision>
  <dcterms:created xsi:type="dcterms:W3CDTF">2021-10-16T13:48:32Z</dcterms:created>
  <dcterms:modified xsi:type="dcterms:W3CDTF">2024-02-01T04:05:33Z</dcterms:modified>
</cp:coreProperties>
</file>